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6" r:id="rId2"/>
    <p:sldId id="257" r:id="rId3"/>
    <p:sldId id="258" r:id="rId4"/>
    <p:sldId id="260" r:id="rId5"/>
    <p:sldId id="261" r:id="rId6"/>
    <p:sldId id="274" r:id="rId7"/>
    <p:sldId id="263" r:id="rId8"/>
    <p:sldId id="262" r:id="rId9"/>
    <p:sldId id="266" r:id="rId10"/>
    <p:sldId id="264" r:id="rId11"/>
    <p:sldId id="267" r:id="rId12"/>
    <p:sldId id="268" r:id="rId13"/>
    <p:sldId id="265" r:id="rId14"/>
    <p:sldId id="272" r:id="rId15"/>
    <p:sldId id="270" r:id="rId16"/>
    <p:sldId id="273" r:id="rId17"/>
    <p:sldId id="1126" r:id="rId18"/>
    <p:sldId id="200757849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B5EC"/>
    <a:srgbClr val="1BC473"/>
    <a:srgbClr val="121216"/>
    <a:srgbClr val="6CFCC5"/>
    <a:srgbClr val="4EFC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82" autoAdjust="0"/>
    <p:restoredTop sz="94660"/>
  </p:normalViewPr>
  <p:slideViewPr>
    <p:cSldViewPr snapToGrid="0" showGuides="1">
      <p:cViewPr>
        <p:scale>
          <a:sx n="66" d="100"/>
          <a:sy n="66" d="100"/>
        </p:scale>
        <p:origin x="810" y="636"/>
      </p:cViewPr>
      <p:guideLst/>
    </p:cSldViewPr>
  </p:slideViewPr>
  <p:notesTextViewPr>
    <p:cViewPr>
      <p:scale>
        <a:sx n="1" d="1"/>
        <a:sy n="1" d="1"/>
      </p:scale>
      <p:origin x="0" y="0"/>
    </p:cViewPr>
  </p:notesTextViewPr>
  <p:sorterViewPr>
    <p:cViewPr varScale="1">
      <p:scale>
        <a:sx n="100" d="100"/>
        <a:sy n="100" d="100"/>
      </p:scale>
      <p:origin x="0" y="-1387"/>
    </p:cViewPr>
  </p:sorterViewPr>
  <p:notesViewPr>
    <p:cSldViewPr snapToGrid="0" showGuides="1">
      <p:cViewPr varScale="1">
        <p:scale>
          <a:sx n="54" d="100"/>
          <a:sy n="54" d="100"/>
        </p:scale>
        <p:origin x="2040"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2"/>
                </a:gs>
                <a:gs pos="100000">
                  <a:schemeClr val="accent2">
                    <a:lumMod val="40000"/>
                    <a:lumOff val="60000"/>
                  </a:schemeClr>
                </a:gs>
              </a:gsLst>
              <a:lin ang="5400000" scaled="1"/>
            </a:gradFill>
            <a:ln>
              <a:noFill/>
            </a:ln>
            <a:effectLst>
              <a:outerShdw blurRad="177800" sx="102000" sy="102000" algn="ctr" rotWithShape="0">
                <a:schemeClr val="accent2">
                  <a:lumMod val="40000"/>
                  <a:lumOff val="60000"/>
                  <a:alpha val="60000"/>
                </a:schemeClr>
              </a:outerShdw>
            </a:effectLst>
          </c:spPr>
          <c:invertIfNegative val="0"/>
          <c:cat>
            <c:strRef>
              <c:f>Sheet1!$A$2:$A$6</c:f>
              <c:strCache>
                <c:ptCount val="5"/>
                <c:pt idx="0">
                  <c:v>类别 1</c:v>
                </c:pt>
                <c:pt idx="1">
                  <c:v>类别 2</c:v>
                </c:pt>
                <c:pt idx="2">
                  <c:v>类别 3</c:v>
                </c:pt>
                <c:pt idx="3">
                  <c:v>类别 4</c:v>
                </c:pt>
                <c:pt idx="4">
                  <c:v>类别 5</c:v>
                </c:pt>
              </c:strCache>
            </c:strRef>
          </c:cat>
          <c:val>
            <c:numRef>
              <c:f>Sheet1!$B$2:$B$6</c:f>
              <c:numCache>
                <c:formatCode>General</c:formatCode>
                <c:ptCount val="5"/>
                <c:pt idx="0">
                  <c:v>4.3</c:v>
                </c:pt>
                <c:pt idx="1">
                  <c:v>2.5</c:v>
                </c:pt>
                <c:pt idx="2">
                  <c:v>3.5</c:v>
                </c:pt>
                <c:pt idx="3">
                  <c:v>4.5</c:v>
                </c:pt>
                <c:pt idx="4">
                  <c:v>4.7</c:v>
                </c:pt>
              </c:numCache>
            </c:numRef>
          </c:val>
          <c:extLst>
            <c:ext xmlns:c16="http://schemas.microsoft.com/office/drawing/2014/chart" uri="{C3380CC4-5D6E-409C-BE32-E72D297353CC}">
              <c16:uniqueId val="{00000000-0800-4F77-B117-98AD2683DAA0}"/>
            </c:ext>
          </c:extLst>
        </c:ser>
        <c:dLbls>
          <c:showLegendKey val="0"/>
          <c:showVal val="0"/>
          <c:showCatName val="0"/>
          <c:showSerName val="0"/>
          <c:showPercent val="0"/>
          <c:showBubbleSize val="0"/>
        </c:dLbls>
        <c:gapWidth val="219"/>
        <c:overlap val="-27"/>
        <c:axId val="1460592783"/>
        <c:axId val="1460593743"/>
      </c:barChart>
      <c:catAx>
        <c:axId val="1460592783"/>
        <c:scaling>
          <c:orientation val="minMax"/>
        </c:scaling>
        <c:delete val="0"/>
        <c:axPos val="b"/>
        <c:numFmt formatCode="General" sourceLinked="1"/>
        <c:majorTickMark val="none"/>
        <c:minorTickMark val="none"/>
        <c:tickLblPos val="nextTo"/>
        <c:spPr>
          <a:noFill/>
          <a:ln w="3175" cap="flat" cmpd="sng" algn="ctr">
            <a:solidFill>
              <a:schemeClr val="accent2">
                <a:lumMod val="20000"/>
                <a:lumOff val="80000"/>
                <a:alpha val="60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460593743"/>
        <c:crosses val="autoZero"/>
        <c:auto val="1"/>
        <c:lblAlgn val="ctr"/>
        <c:lblOffset val="100"/>
        <c:noMultiLvlLbl val="0"/>
      </c:catAx>
      <c:valAx>
        <c:axId val="1460593743"/>
        <c:scaling>
          <c:orientation val="minMax"/>
        </c:scaling>
        <c:delete val="1"/>
        <c:axPos val="l"/>
        <c:numFmt formatCode="General" sourceLinked="1"/>
        <c:majorTickMark val="none"/>
        <c:minorTickMark val="none"/>
        <c:tickLblPos val="nextTo"/>
        <c:crossAx val="14605927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5875" cap="rnd">
              <a:solidFill>
                <a:schemeClr val="accent2"/>
              </a:solidFill>
              <a:round/>
            </a:ln>
            <a:effectLst>
              <a:outerShdw blurRad="76200" sx="102000" sy="102000" algn="ctr" rotWithShape="0">
                <a:schemeClr val="accent2">
                  <a:lumMod val="40000"/>
                  <a:lumOff val="60000"/>
                  <a:alpha val="80000"/>
                </a:schemeClr>
              </a:outerShdw>
            </a:effectLst>
          </c:spPr>
          <c:marker>
            <c:symbol val="circle"/>
            <c:size val="5"/>
            <c:spPr>
              <a:solidFill>
                <a:schemeClr val="accent2"/>
              </a:solidFill>
              <a:ln w="9525">
                <a:noFill/>
              </a:ln>
              <a:effectLst>
                <a:outerShdw blurRad="76200" sx="102000" sy="102000" algn="ctr" rotWithShape="0">
                  <a:schemeClr val="accent2">
                    <a:lumMod val="40000"/>
                    <a:lumOff val="60000"/>
                    <a:alpha val="80000"/>
                  </a:schemeClr>
                </a:outerShdw>
              </a:effectLst>
            </c:spPr>
          </c:marker>
          <c:cat>
            <c:strRef>
              <c:f>Sheet1!$A$2:$A$6</c:f>
              <c:strCache>
                <c:ptCount val="5"/>
                <c:pt idx="0">
                  <c:v>类别 1</c:v>
                </c:pt>
                <c:pt idx="1">
                  <c:v>类别 2</c:v>
                </c:pt>
                <c:pt idx="2">
                  <c:v>类别 3</c:v>
                </c:pt>
                <c:pt idx="3">
                  <c:v>类别 4</c:v>
                </c:pt>
                <c:pt idx="4">
                  <c:v>类别 5</c:v>
                </c:pt>
              </c:strCache>
            </c:strRef>
          </c:cat>
          <c:val>
            <c:numRef>
              <c:f>Sheet1!$B$2:$B$6</c:f>
              <c:numCache>
                <c:formatCode>General</c:formatCode>
                <c:ptCount val="5"/>
                <c:pt idx="0">
                  <c:v>4.3</c:v>
                </c:pt>
                <c:pt idx="1">
                  <c:v>2.5</c:v>
                </c:pt>
                <c:pt idx="2">
                  <c:v>3.5</c:v>
                </c:pt>
                <c:pt idx="3">
                  <c:v>4.5</c:v>
                </c:pt>
                <c:pt idx="4">
                  <c:v>4.7</c:v>
                </c:pt>
              </c:numCache>
            </c:numRef>
          </c:val>
          <c:smooth val="1"/>
          <c:extLst>
            <c:ext xmlns:c16="http://schemas.microsoft.com/office/drawing/2014/chart" uri="{C3380CC4-5D6E-409C-BE32-E72D297353CC}">
              <c16:uniqueId val="{00000000-0800-4F77-B117-98AD2683DAA0}"/>
            </c:ext>
          </c:extLst>
        </c:ser>
        <c:dLbls>
          <c:showLegendKey val="0"/>
          <c:showVal val="0"/>
          <c:showCatName val="0"/>
          <c:showSerName val="0"/>
          <c:showPercent val="0"/>
          <c:showBubbleSize val="0"/>
        </c:dLbls>
        <c:marker val="1"/>
        <c:smooth val="0"/>
        <c:axId val="1460592783"/>
        <c:axId val="1460593743"/>
      </c:lineChart>
      <c:catAx>
        <c:axId val="1460592783"/>
        <c:scaling>
          <c:orientation val="minMax"/>
        </c:scaling>
        <c:delete val="0"/>
        <c:axPos val="b"/>
        <c:numFmt formatCode="General" sourceLinked="1"/>
        <c:majorTickMark val="none"/>
        <c:minorTickMark val="none"/>
        <c:tickLblPos val="nextTo"/>
        <c:spPr>
          <a:noFill/>
          <a:ln w="3175" cap="flat" cmpd="sng" algn="ctr">
            <a:solidFill>
              <a:schemeClr val="accent2">
                <a:lumMod val="20000"/>
                <a:lumOff val="80000"/>
                <a:alpha val="60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460593743"/>
        <c:crosses val="autoZero"/>
        <c:auto val="1"/>
        <c:lblAlgn val="ctr"/>
        <c:lblOffset val="100"/>
        <c:noMultiLvlLbl val="0"/>
      </c:catAx>
      <c:valAx>
        <c:axId val="1460593743"/>
        <c:scaling>
          <c:orientation val="minMax"/>
        </c:scaling>
        <c:delete val="1"/>
        <c:axPos val="l"/>
        <c:numFmt formatCode="General" sourceLinked="1"/>
        <c:majorTickMark val="none"/>
        <c:minorTickMark val="none"/>
        <c:tickLblPos val="nextTo"/>
        <c:crossAx val="14605927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069215B7-9DE9-7345-B8EF-C0D97B8BFAD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B7F6F3DB-D384-DE6C-38AE-B676CAF7ADD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9206E7E-FD0A-4797-A093-9D4B48080365}" type="datetimeFigureOut">
              <a:rPr lang="zh-CN" altLang="en-US" smtClean="0"/>
              <a:t>2023/8/16</a:t>
            </a:fld>
            <a:endParaRPr lang="zh-CN" altLang="en-US"/>
          </a:p>
        </p:txBody>
      </p:sp>
      <p:sp>
        <p:nvSpPr>
          <p:cNvPr id="4" name="页脚占位符 3">
            <a:extLst>
              <a:ext uri="{FF2B5EF4-FFF2-40B4-BE49-F238E27FC236}">
                <a16:creationId xmlns:a16="http://schemas.microsoft.com/office/drawing/2014/main" id="{F10F5818-1857-69B9-4D26-09B2E65584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C7A663EA-DEDB-E6FC-61C4-14B20817FC2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0BF92A-8AB0-4818-9A26-E27E24DAFA05}" type="slidenum">
              <a:rPr lang="zh-CN" altLang="en-US" smtClean="0"/>
              <a:t>‹#›</a:t>
            </a:fld>
            <a:endParaRPr lang="zh-CN" altLang="en-US"/>
          </a:p>
        </p:txBody>
      </p:sp>
    </p:spTree>
    <p:extLst>
      <p:ext uri="{BB962C8B-B14F-4D97-AF65-F5344CB8AC3E}">
        <p14:creationId xmlns:p14="http://schemas.microsoft.com/office/powerpoint/2010/main" val="32583743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574B6E-D41A-4786-BF6F-EA3AEBFED318}" type="datetimeFigureOut">
              <a:rPr lang="zh-CN" altLang="en-US" smtClean="0"/>
              <a:t>2023/8/16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EF48C1-3C8F-48E3-9417-CD8DB8FCE5B2}" type="slidenum">
              <a:rPr lang="zh-CN" altLang="en-US" smtClean="0"/>
              <a:t>‹#›</a:t>
            </a:fld>
            <a:endParaRPr lang="zh-CN" altLang="en-US"/>
          </a:p>
        </p:txBody>
      </p:sp>
    </p:spTree>
    <p:extLst>
      <p:ext uri="{BB962C8B-B14F-4D97-AF65-F5344CB8AC3E}">
        <p14:creationId xmlns:p14="http://schemas.microsoft.com/office/powerpoint/2010/main" val="19406120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5AD386-C511-46D1-CA95-08DF4FA5EB4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BA8D61C-3CEC-D089-C72B-1582FF52FA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509C455-0F83-1FAB-5ADB-CD7ADE780FB7}"/>
              </a:ext>
            </a:extLst>
          </p:cNvPr>
          <p:cNvSpPr>
            <a:spLocks noGrp="1"/>
          </p:cNvSpPr>
          <p:nvPr>
            <p:ph type="dt" sz="half" idx="10"/>
          </p:nvPr>
        </p:nvSpPr>
        <p:spPr/>
        <p:txBody>
          <a:bodyPr/>
          <a:lstStyle/>
          <a:p>
            <a:fld id="{009CBE68-53AC-4760-BE4F-61EA5548BF96}" type="datetimeFigureOut">
              <a:rPr lang="zh-CN" altLang="en-US" smtClean="0"/>
              <a:t>2023/8/16</a:t>
            </a:fld>
            <a:endParaRPr lang="zh-CN" altLang="en-US"/>
          </a:p>
        </p:txBody>
      </p:sp>
      <p:sp>
        <p:nvSpPr>
          <p:cNvPr id="5" name="页脚占位符 4">
            <a:extLst>
              <a:ext uri="{FF2B5EF4-FFF2-40B4-BE49-F238E27FC236}">
                <a16:creationId xmlns:a16="http://schemas.microsoft.com/office/drawing/2014/main" id="{CA34955E-DC0D-778E-2D02-5A942F4B28E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AAF9E76-C749-BD22-045C-42189B41D236}"/>
              </a:ext>
            </a:extLst>
          </p:cNvPr>
          <p:cNvSpPr>
            <a:spLocks noGrp="1"/>
          </p:cNvSpPr>
          <p:nvPr>
            <p:ph type="sldNum" sz="quarter" idx="12"/>
          </p:nvPr>
        </p:nvSpPr>
        <p:spPr/>
        <p:txBody>
          <a:bodyPr/>
          <a:lstStyle/>
          <a:p>
            <a:fld id="{646FD2C2-0FCA-4AF1-93A4-2DDE2135C766}" type="slidenum">
              <a:rPr lang="zh-CN" altLang="en-US" smtClean="0"/>
              <a:t>‹#›</a:t>
            </a:fld>
            <a:endParaRPr lang="zh-CN" altLang="en-US"/>
          </a:p>
        </p:txBody>
      </p:sp>
    </p:spTree>
    <p:extLst>
      <p:ext uri="{BB962C8B-B14F-4D97-AF65-F5344CB8AC3E}">
        <p14:creationId xmlns:p14="http://schemas.microsoft.com/office/powerpoint/2010/main" val="506002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06F391-0F07-8820-A62D-53B9388F27B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F7CB693-4EB8-455F-FB00-52BB8B427E1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A4EC7FF-B5A9-ED09-C182-0683C9EBF079}"/>
              </a:ext>
            </a:extLst>
          </p:cNvPr>
          <p:cNvSpPr>
            <a:spLocks noGrp="1"/>
          </p:cNvSpPr>
          <p:nvPr>
            <p:ph type="dt" sz="half" idx="10"/>
          </p:nvPr>
        </p:nvSpPr>
        <p:spPr/>
        <p:txBody>
          <a:bodyPr/>
          <a:lstStyle/>
          <a:p>
            <a:fld id="{009CBE68-53AC-4760-BE4F-61EA5548BF96}" type="datetimeFigureOut">
              <a:rPr lang="zh-CN" altLang="en-US" smtClean="0"/>
              <a:t>2023/8/16</a:t>
            </a:fld>
            <a:endParaRPr lang="zh-CN" altLang="en-US"/>
          </a:p>
        </p:txBody>
      </p:sp>
      <p:sp>
        <p:nvSpPr>
          <p:cNvPr id="5" name="页脚占位符 4">
            <a:extLst>
              <a:ext uri="{FF2B5EF4-FFF2-40B4-BE49-F238E27FC236}">
                <a16:creationId xmlns:a16="http://schemas.microsoft.com/office/drawing/2014/main" id="{C45AD051-C0FB-76F5-CBBB-8CD4BAC0168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149EA67-365E-95C7-1A74-3304BF633EDF}"/>
              </a:ext>
            </a:extLst>
          </p:cNvPr>
          <p:cNvSpPr>
            <a:spLocks noGrp="1"/>
          </p:cNvSpPr>
          <p:nvPr>
            <p:ph type="sldNum" sz="quarter" idx="12"/>
          </p:nvPr>
        </p:nvSpPr>
        <p:spPr/>
        <p:txBody>
          <a:bodyPr/>
          <a:lstStyle/>
          <a:p>
            <a:fld id="{646FD2C2-0FCA-4AF1-93A4-2DDE2135C766}" type="slidenum">
              <a:rPr lang="zh-CN" altLang="en-US" smtClean="0"/>
              <a:t>‹#›</a:t>
            </a:fld>
            <a:endParaRPr lang="zh-CN" altLang="en-US"/>
          </a:p>
        </p:txBody>
      </p:sp>
    </p:spTree>
    <p:extLst>
      <p:ext uri="{BB962C8B-B14F-4D97-AF65-F5344CB8AC3E}">
        <p14:creationId xmlns:p14="http://schemas.microsoft.com/office/powerpoint/2010/main" val="11180643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09D8834-897E-3AEC-ECDB-FFED9D28145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1B0D981-8127-A383-FEEB-485291478D0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98D94F9-0316-0268-9A0F-600EE35C3841}"/>
              </a:ext>
            </a:extLst>
          </p:cNvPr>
          <p:cNvSpPr>
            <a:spLocks noGrp="1"/>
          </p:cNvSpPr>
          <p:nvPr>
            <p:ph type="dt" sz="half" idx="10"/>
          </p:nvPr>
        </p:nvSpPr>
        <p:spPr/>
        <p:txBody>
          <a:bodyPr/>
          <a:lstStyle/>
          <a:p>
            <a:fld id="{009CBE68-53AC-4760-BE4F-61EA5548BF96}" type="datetimeFigureOut">
              <a:rPr lang="zh-CN" altLang="en-US" smtClean="0"/>
              <a:t>2023/8/16</a:t>
            </a:fld>
            <a:endParaRPr lang="zh-CN" altLang="en-US"/>
          </a:p>
        </p:txBody>
      </p:sp>
      <p:sp>
        <p:nvSpPr>
          <p:cNvPr id="5" name="页脚占位符 4">
            <a:extLst>
              <a:ext uri="{FF2B5EF4-FFF2-40B4-BE49-F238E27FC236}">
                <a16:creationId xmlns:a16="http://schemas.microsoft.com/office/drawing/2014/main" id="{8A2509FC-A7E3-2136-17C6-A8E5840EE76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311C9C0-265B-F01C-CDC3-92B7F10922FF}"/>
              </a:ext>
            </a:extLst>
          </p:cNvPr>
          <p:cNvSpPr>
            <a:spLocks noGrp="1"/>
          </p:cNvSpPr>
          <p:nvPr>
            <p:ph type="sldNum" sz="quarter" idx="12"/>
          </p:nvPr>
        </p:nvSpPr>
        <p:spPr/>
        <p:txBody>
          <a:bodyPr/>
          <a:lstStyle/>
          <a:p>
            <a:fld id="{646FD2C2-0FCA-4AF1-93A4-2DDE2135C766}" type="slidenum">
              <a:rPr lang="zh-CN" altLang="en-US" smtClean="0"/>
              <a:t>‹#›</a:t>
            </a:fld>
            <a:endParaRPr lang="zh-CN" altLang="en-US"/>
          </a:p>
        </p:txBody>
      </p:sp>
    </p:spTree>
    <p:extLst>
      <p:ext uri="{BB962C8B-B14F-4D97-AF65-F5344CB8AC3E}">
        <p14:creationId xmlns:p14="http://schemas.microsoft.com/office/powerpoint/2010/main" val="471031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592983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自定义版式">
    <p:bg>
      <p:bgPr>
        <a:solidFill>
          <a:schemeClr val="bg1"/>
        </a:solidFill>
        <a:effectLst/>
      </p:bgPr>
    </p:bg>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2023/8/16</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62410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B1D58B-8652-83C5-258F-0250FC3EC9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6CA1C33-3B89-0385-2787-BCCBAF181FF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AF7E94B-0037-62B7-09C9-E7AE0ED74DA4}"/>
              </a:ext>
            </a:extLst>
          </p:cNvPr>
          <p:cNvSpPr>
            <a:spLocks noGrp="1"/>
          </p:cNvSpPr>
          <p:nvPr>
            <p:ph type="dt" sz="half" idx="10"/>
          </p:nvPr>
        </p:nvSpPr>
        <p:spPr/>
        <p:txBody>
          <a:bodyPr/>
          <a:lstStyle/>
          <a:p>
            <a:fld id="{009CBE68-53AC-4760-BE4F-61EA5548BF96}" type="datetimeFigureOut">
              <a:rPr lang="zh-CN" altLang="en-US" smtClean="0"/>
              <a:t>2023/8/16</a:t>
            </a:fld>
            <a:endParaRPr lang="zh-CN" altLang="en-US"/>
          </a:p>
        </p:txBody>
      </p:sp>
      <p:sp>
        <p:nvSpPr>
          <p:cNvPr id="5" name="页脚占位符 4">
            <a:extLst>
              <a:ext uri="{FF2B5EF4-FFF2-40B4-BE49-F238E27FC236}">
                <a16:creationId xmlns:a16="http://schemas.microsoft.com/office/drawing/2014/main" id="{38770C9F-E046-DFA0-1FC0-F618374B53D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2B8A56B-91C7-8A4C-2E25-87B01CF3FA7D}"/>
              </a:ext>
            </a:extLst>
          </p:cNvPr>
          <p:cNvSpPr>
            <a:spLocks noGrp="1"/>
          </p:cNvSpPr>
          <p:nvPr>
            <p:ph type="sldNum" sz="quarter" idx="12"/>
          </p:nvPr>
        </p:nvSpPr>
        <p:spPr/>
        <p:txBody>
          <a:bodyPr/>
          <a:lstStyle/>
          <a:p>
            <a:fld id="{646FD2C2-0FCA-4AF1-93A4-2DDE2135C766}" type="slidenum">
              <a:rPr lang="zh-CN" altLang="en-US" smtClean="0"/>
              <a:t>‹#›</a:t>
            </a:fld>
            <a:endParaRPr lang="zh-CN" altLang="en-US"/>
          </a:p>
        </p:txBody>
      </p:sp>
    </p:spTree>
    <p:extLst>
      <p:ext uri="{BB962C8B-B14F-4D97-AF65-F5344CB8AC3E}">
        <p14:creationId xmlns:p14="http://schemas.microsoft.com/office/powerpoint/2010/main" val="170749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5BA749-276F-90A0-D5CF-00315BE4596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8F3369E-5644-1255-45AC-9A469D5FC1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5D05D789-F673-81A7-EEF2-FB303E4CBC1C}"/>
              </a:ext>
            </a:extLst>
          </p:cNvPr>
          <p:cNvSpPr>
            <a:spLocks noGrp="1"/>
          </p:cNvSpPr>
          <p:nvPr>
            <p:ph type="dt" sz="half" idx="10"/>
          </p:nvPr>
        </p:nvSpPr>
        <p:spPr/>
        <p:txBody>
          <a:bodyPr/>
          <a:lstStyle/>
          <a:p>
            <a:fld id="{009CBE68-53AC-4760-BE4F-61EA5548BF96}" type="datetimeFigureOut">
              <a:rPr lang="zh-CN" altLang="en-US" smtClean="0"/>
              <a:t>2023/8/16</a:t>
            </a:fld>
            <a:endParaRPr lang="zh-CN" altLang="en-US"/>
          </a:p>
        </p:txBody>
      </p:sp>
      <p:sp>
        <p:nvSpPr>
          <p:cNvPr id="5" name="页脚占位符 4">
            <a:extLst>
              <a:ext uri="{FF2B5EF4-FFF2-40B4-BE49-F238E27FC236}">
                <a16:creationId xmlns:a16="http://schemas.microsoft.com/office/drawing/2014/main" id="{742E8764-7FD2-D95C-1AAF-F2B9B335BCB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687E9A-D3E8-9EA8-3281-94941B910241}"/>
              </a:ext>
            </a:extLst>
          </p:cNvPr>
          <p:cNvSpPr>
            <a:spLocks noGrp="1"/>
          </p:cNvSpPr>
          <p:nvPr>
            <p:ph type="sldNum" sz="quarter" idx="12"/>
          </p:nvPr>
        </p:nvSpPr>
        <p:spPr/>
        <p:txBody>
          <a:bodyPr/>
          <a:lstStyle/>
          <a:p>
            <a:fld id="{646FD2C2-0FCA-4AF1-93A4-2DDE2135C766}" type="slidenum">
              <a:rPr lang="zh-CN" altLang="en-US" smtClean="0"/>
              <a:t>‹#›</a:t>
            </a:fld>
            <a:endParaRPr lang="zh-CN" altLang="en-US"/>
          </a:p>
        </p:txBody>
      </p:sp>
    </p:spTree>
    <p:extLst>
      <p:ext uri="{BB962C8B-B14F-4D97-AF65-F5344CB8AC3E}">
        <p14:creationId xmlns:p14="http://schemas.microsoft.com/office/powerpoint/2010/main" val="2863979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433B59-7933-D528-F771-CFBCC016E40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04DBD47-C033-192E-8375-AC969628F3D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6C35E8EB-72F5-DD0A-068B-D2DB60211E5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6757735-A1BF-5D72-D095-297419E69445}"/>
              </a:ext>
            </a:extLst>
          </p:cNvPr>
          <p:cNvSpPr>
            <a:spLocks noGrp="1"/>
          </p:cNvSpPr>
          <p:nvPr>
            <p:ph type="dt" sz="half" idx="10"/>
          </p:nvPr>
        </p:nvSpPr>
        <p:spPr/>
        <p:txBody>
          <a:bodyPr/>
          <a:lstStyle/>
          <a:p>
            <a:fld id="{009CBE68-53AC-4760-BE4F-61EA5548BF96}" type="datetimeFigureOut">
              <a:rPr lang="zh-CN" altLang="en-US" smtClean="0"/>
              <a:t>2023/8/16</a:t>
            </a:fld>
            <a:endParaRPr lang="zh-CN" altLang="en-US"/>
          </a:p>
        </p:txBody>
      </p:sp>
      <p:sp>
        <p:nvSpPr>
          <p:cNvPr id="6" name="页脚占位符 5">
            <a:extLst>
              <a:ext uri="{FF2B5EF4-FFF2-40B4-BE49-F238E27FC236}">
                <a16:creationId xmlns:a16="http://schemas.microsoft.com/office/drawing/2014/main" id="{181115B4-CCD5-0A1E-3328-5BAC73E13B8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1807AEF-FC9B-9258-5402-2DACAEDA4783}"/>
              </a:ext>
            </a:extLst>
          </p:cNvPr>
          <p:cNvSpPr>
            <a:spLocks noGrp="1"/>
          </p:cNvSpPr>
          <p:nvPr>
            <p:ph type="sldNum" sz="quarter" idx="12"/>
          </p:nvPr>
        </p:nvSpPr>
        <p:spPr/>
        <p:txBody>
          <a:bodyPr/>
          <a:lstStyle/>
          <a:p>
            <a:fld id="{646FD2C2-0FCA-4AF1-93A4-2DDE2135C766}" type="slidenum">
              <a:rPr lang="zh-CN" altLang="en-US" smtClean="0"/>
              <a:t>‹#›</a:t>
            </a:fld>
            <a:endParaRPr lang="zh-CN" altLang="en-US"/>
          </a:p>
        </p:txBody>
      </p:sp>
    </p:spTree>
    <p:extLst>
      <p:ext uri="{BB962C8B-B14F-4D97-AF65-F5344CB8AC3E}">
        <p14:creationId xmlns:p14="http://schemas.microsoft.com/office/powerpoint/2010/main" val="2636128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402244-A2D0-C44D-6B06-A103C917A76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57A7490-B209-4A66-0A0D-93BDE2B71E6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CACD665-0A11-E68C-465A-A0AD4EDD814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474E6B7-8453-6BFA-175C-21DA9B3182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C645970C-7E10-9D3F-0BA3-617ED0E0046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23AEAF7-8DE6-61C0-0C7C-09964784B566}"/>
              </a:ext>
            </a:extLst>
          </p:cNvPr>
          <p:cNvSpPr>
            <a:spLocks noGrp="1"/>
          </p:cNvSpPr>
          <p:nvPr>
            <p:ph type="dt" sz="half" idx="10"/>
          </p:nvPr>
        </p:nvSpPr>
        <p:spPr/>
        <p:txBody>
          <a:bodyPr/>
          <a:lstStyle/>
          <a:p>
            <a:fld id="{009CBE68-53AC-4760-BE4F-61EA5548BF96}" type="datetimeFigureOut">
              <a:rPr lang="zh-CN" altLang="en-US" smtClean="0"/>
              <a:t>2023/8/16</a:t>
            </a:fld>
            <a:endParaRPr lang="zh-CN" altLang="en-US"/>
          </a:p>
        </p:txBody>
      </p:sp>
      <p:sp>
        <p:nvSpPr>
          <p:cNvPr id="8" name="页脚占位符 7">
            <a:extLst>
              <a:ext uri="{FF2B5EF4-FFF2-40B4-BE49-F238E27FC236}">
                <a16:creationId xmlns:a16="http://schemas.microsoft.com/office/drawing/2014/main" id="{5BC1F9C1-7E84-3FAD-54A2-91955379AC5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6D7B39A-DBBC-04A5-345D-39DBA38BA71D}"/>
              </a:ext>
            </a:extLst>
          </p:cNvPr>
          <p:cNvSpPr>
            <a:spLocks noGrp="1"/>
          </p:cNvSpPr>
          <p:nvPr>
            <p:ph type="sldNum" sz="quarter" idx="12"/>
          </p:nvPr>
        </p:nvSpPr>
        <p:spPr/>
        <p:txBody>
          <a:bodyPr/>
          <a:lstStyle/>
          <a:p>
            <a:fld id="{646FD2C2-0FCA-4AF1-93A4-2DDE2135C766}" type="slidenum">
              <a:rPr lang="zh-CN" altLang="en-US" smtClean="0"/>
              <a:t>‹#›</a:t>
            </a:fld>
            <a:endParaRPr lang="zh-CN" altLang="en-US"/>
          </a:p>
        </p:txBody>
      </p:sp>
    </p:spTree>
    <p:extLst>
      <p:ext uri="{BB962C8B-B14F-4D97-AF65-F5344CB8AC3E}">
        <p14:creationId xmlns:p14="http://schemas.microsoft.com/office/powerpoint/2010/main" val="11637744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92E9B-C302-F2AE-DAA0-18BF731D890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6C677DF-37B3-4B05-6C1A-953A1AD97D27}"/>
              </a:ext>
            </a:extLst>
          </p:cNvPr>
          <p:cNvSpPr>
            <a:spLocks noGrp="1"/>
          </p:cNvSpPr>
          <p:nvPr>
            <p:ph type="dt" sz="half" idx="10"/>
          </p:nvPr>
        </p:nvSpPr>
        <p:spPr/>
        <p:txBody>
          <a:bodyPr/>
          <a:lstStyle/>
          <a:p>
            <a:fld id="{009CBE68-53AC-4760-BE4F-61EA5548BF96}" type="datetimeFigureOut">
              <a:rPr lang="zh-CN" altLang="en-US" smtClean="0"/>
              <a:t>2023/8/16</a:t>
            </a:fld>
            <a:endParaRPr lang="zh-CN" altLang="en-US"/>
          </a:p>
        </p:txBody>
      </p:sp>
      <p:sp>
        <p:nvSpPr>
          <p:cNvPr id="4" name="页脚占位符 3">
            <a:extLst>
              <a:ext uri="{FF2B5EF4-FFF2-40B4-BE49-F238E27FC236}">
                <a16:creationId xmlns:a16="http://schemas.microsoft.com/office/drawing/2014/main" id="{88C3B9B6-53A4-8705-7FE6-27FB06F15D9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95CD96F-604B-3E32-27CB-5906380CB8C3}"/>
              </a:ext>
            </a:extLst>
          </p:cNvPr>
          <p:cNvSpPr>
            <a:spLocks noGrp="1"/>
          </p:cNvSpPr>
          <p:nvPr>
            <p:ph type="sldNum" sz="quarter" idx="12"/>
          </p:nvPr>
        </p:nvSpPr>
        <p:spPr/>
        <p:txBody>
          <a:bodyPr/>
          <a:lstStyle/>
          <a:p>
            <a:fld id="{646FD2C2-0FCA-4AF1-93A4-2DDE2135C766}" type="slidenum">
              <a:rPr lang="zh-CN" altLang="en-US" smtClean="0"/>
              <a:t>‹#›</a:t>
            </a:fld>
            <a:endParaRPr lang="zh-CN" altLang="en-US"/>
          </a:p>
        </p:txBody>
      </p:sp>
    </p:spTree>
    <p:extLst>
      <p:ext uri="{BB962C8B-B14F-4D97-AF65-F5344CB8AC3E}">
        <p14:creationId xmlns:p14="http://schemas.microsoft.com/office/powerpoint/2010/main" val="1094014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46EE842-BE6C-960C-6D59-586978852010}"/>
              </a:ext>
            </a:extLst>
          </p:cNvPr>
          <p:cNvSpPr>
            <a:spLocks noGrp="1"/>
          </p:cNvSpPr>
          <p:nvPr>
            <p:ph type="dt" sz="half" idx="10"/>
          </p:nvPr>
        </p:nvSpPr>
        <p:spPr/>
        <p:txBody>
          <a:bodyPr/>
          <a:lstStyle/>
          <a:p>
            <a:fld id="{009CBE68-53AC-4760-BE4F-61EA5548BF96}" type="datetimeFigureOut">
              <a:rPr lang="zh-CN" altLang="en-US" smtClean="0"/>
              <a:t>2023/8/16</a:t>
            </a:fld>
            <a:endParaRPr lang="zh-CN" altLang="en-US"/>
          </a:p>
        </p:txBody>
      </p:sp>
      <p:sp>
        <p:nvSpPr>
          <p:cNvPr id="3" name="页脚占位符 2">
            <a:extLst>
              <a:ext uri="{FF2B5EF4-FFF2-40B4-BE49-F238E27FC236}">
                <a16:creationId xmlns:a16="http://schemas.microsoft.com/office/drawing/2014/main" id="{FC3F457C-473B-E128-B490-18DC295F349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1B3EDE8-9B6D-D247-2FD1-1AE827EF6471}"/>
              </a:ext>
            </a:extLst>
          </p:cNvPr>
          <p:cNvSpPr>
            <a:spLocks noGrp="1"/>
          </p:cNvSpPr>
          <p:nvPr>
            <p:ph type="sldNum" sz="quarter" idx="12"/>
          </p:nvPr>
        </p:nvSpPr>
        <p:spPr/>
        <p:txBody>
          <a:bodyPr/>
          <a:lstStyle/>
          <a:p>
            <a:fld id="{646FD2C2-0FCA-4AF1-93A4-2DDE2135C766}" type="slidenum">
              <a:rPr lang="zh-CN" altLang="en-US" smtClean="0"/>
              <a:t>‹#›</a:t>
            </a:fld>
            <a:endParaRPr lang="zh-CN" altLang="en-US"/>
          </a:p>
        </p:txBody>
      </p:sp>
    </p:spTree>
    <p:extLst>
      <p:ext uri="{BB962C8B-B14F-4D97-AF65-F5344CB8AC3E}">
        <p14:creationId xmlns:p14="http://schemas.microsoft.com/office/powerpoint/2010/main" val="156597927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1E6144-7BF2-E6ED-F5BB-FBFC3DF6711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040EA3B-3E29-9E58-A927-874B3E345C9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56F366E7-8FD1-45ED-E582-F837021EED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C352E61-E4F6-2074-5759-AB845FEB13A7}"/>
              </a:ext>
            </a:extLst>
          </p:cNvPr>
          <p:cNvSpPr>
            <a:spLocks noGrp="1"/>
          </p:cNvSpPr>
          <p:nvPr>
            <p:ph type="dt" sz="half" idx="10"/>
          </p:nvPr>
        </p:nvSpPr>
        <p:spPr/>
        <p:txBody>
          <a:bodyPr/>
          <a:lstStyle/>
          <a:p>
            <a:fld id="{009CBE68-53AC-4760-BE4F-61EA5548BF96}" type="datetimeFigureOut">
              <a:rPr lang="zh-CN" altLang="en-US" smtClean="0"/>
              <a:t>2023/8/16</a:t>
            </a:fld>
            <a:endParaRPr lang="zh-CN" altLang="en-US"/>
          </a:p>
        </p:txBody>
      </p:sp>
      <p:sp>
        <p:nvSpPr>
          <p:cNvPr id="6" name="页脚占位符 5">
            <a:extLst>
              <a:ext uri="{FF2B5EF4-FFF2-40B4-BE49-F238E27FC236}">
                <a16:creationId xmlns:a16="http://schemas.microsoft.com/office/drawing/2014/main" id="{6F6AC8BB-6E43-EC2D-1AB7-FA8D950871C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6879BB2-B34B-CC3E-A763-5A2A32C0AC72}"/>
              </a:ext>
            </a:extLst>
          </p:cNvPr>
          <p:cNvSpPr>
            <a:spLocks noGrp="1"/>
          </p:cNvSpPr>
          <p:nvPr>
            <p:ph type="sldNum" sz="quarter" idx="12"/>
          </p:nvPr>
        </p:nvSpPr>
        <p:spPr/>
        <p:txBody>
          <a:bodyPr/>
          <a:lstStyle/>
          <a:p>
            <a:fld id="{646FD2C2-0FCA-4AF1-93A4-2DDE2135C766}" type="slidenum">
              <a:rPr lang="zh-CN" altLang="en-US" smtClean="0"/>
              <a:t>‹#›</a:t>
            </a:fld>
            <a:endParaRPr lang="zh-CN" altLang="en-US"/>
          </a:p>
        </p:txBody>
      </p:sp>
    </p:spTree>
    <p:extLst>
      <p:ext uri="{BB962C8B-B14F-4D97-AF65-F5344CB8AC3E}">
        <p14:creationId xmlns:p14="http://schemas.microsoft.com/office/powerpoint/2010/main" val="164999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E8D1CE-3ED2-74DD-DAA2-7675E859599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59787A6-2692-FFD6-85FC-7D1134510D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38860A0-AABF-F92F-435D-3E0DD329A8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069773B-B188-2390-0418-1A06924C06BD}"/>
              </a:ext>
            </a:extLst>
          </p:cNvPr>
          <p:cNvSpPr>
            <a:spLocks noGrp="1"/>
          </p:cNvSpPr>
          <p:nvPr>
            <p:ph type="dt" sz="half" idx="10"/>
          </p:nvPr>
        </p:nvSpPr>
        <p:spPr/>
        <p:txBody>
          <a:bodyPr/>
          <a:lstStyle/>
          <a:p>
            <a:fld id="{009CBE68-53AC-4760-BE4F-61EA5548BF96}" type="datetimeFigureOut">
              <a:rPr lang="zh-CN" altLang="en-US" smtClean="0"/>
              <a:t>2023/8/16</a:t>
            </a:fld>
            <a:endParaRPr lang="zh-CN" altLang="en-US"/>
          </a:p>
        </p:txBody>
      </p:sp>
      <p:sp>
        <p:nvSpPr>
          <p:cNvPr id="6" name="页脚占位符 5">
            <a:extLst>
              <a:ext uri="{FF2B5EF4-FFF2-40B4-BE49-F238E27FC236}">
                <a16:creationId xmlns:a16="http://schemas.microsoft.com/office/drawing/2014/main" id="{AD978670-463C-3B5A-B692-D9E62FDD70A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C96E49B-B8E2-6C2E-06FE-8615AA9B7C03}"/>
              </a:ext>
            </a:extLst>
          </p:cNvPr>
          <p:cNvSpPr>
            <a:spLocks noGrp="1"/>
          </p:cNvSpPr>
          <p:nvPr>
            <p:ph type="sldNum" sz="quarter" idx="12"/>
          </p:nvPr>
        </p:nvSpPr>
        <p:spPr/>
        <p:txBody>
          <a:bodyPr/>
          <a:lstStyle/>
          <a:p>
            <a:fld id="{646FD2C2-0FCA-4AF1-93A4-2DDE2135C766}" type="slidenum">
              <a:rPr lang="zh-CN" altLang="en-US" smtClean="0"/>
              <a:t>‹#›</a:t>
            </a:fld>
            <a:endParaRPr lang="zh-CN" altLang="en-US"/>
          </a:p>
        </p:txBody>
      </p:sp>
    </p:spTree>
    <p:extLst>
      <p:ext uri="{BB962C8B-B14F-4D97-AF65-F5344CB8AC3E}">
        <p14:creationId xmlns:p14="http://schemas.microsoft.com/office/powerpoint/2010/main" val="101783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tx1"/>
            </a:gs>
            <a:gs pos="100000">
              <a:schemeClr val="tx1"/>
            </a:gs>
          </a:gsLst>
          <a:lin ang="5400000" scaled="1"/>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F1526FB-CC9C-4B9C-0095-A50A3020D5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3EA147F-F328-AA35-981C-1BD2C41D7F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99788B6-ECA6-5E26-3C3E-0C0EA3B899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9CBE68-53AC-4760-BE4F-61EA5548BF96}" type="datetimeFigureOut">
              <a:rPr lang="zh-CN" altLang="en-US" smtClean="0"/>
              <a:t>2023/8/16</a:t>
            </a:fld>
            <a:endParaRPr lang="zh-CN" altLang="en-US"/>
          </a:p>
        </p:txBody>
      </p:sp>
      <p:sp>
        <p:nvSpPr>
          <p:cNvPr id="5" name="页脚占位符 4">
            <a:extLst>
              <a:ext uri="{FF2B5EF4-FFF2-40B4-BE49-F238E27FC236}">
                <a16:creationId xmlns:a16="http://schemas.microsoft.com/office/drawing/2014/main" id="{7B73A9CA-6FA2-2E23-B6DA-9D47DEDF2D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54B74E1-AF7F-31EC-5352-56ED76D2FA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6FD2C2-0FCA-4AF1-93A4-2DDE2135C766}" type="slidenum">
              <a:rPr lang="zh-CN" altLang="en-US" smtClean="0"/>
              <a:t>‹#›</a:t>
            </a:fld>
            <a:endParaRPr lang="zh-CN" altLang="en-US"/>
          </a:p>
        </p:txBody>
      </p:sp>
    </p:spTree>
    <p:extLst>
      <p:ext uri="{BB962C8B-B14F-4D97-AF65-F5344CB8AC3E}">
        <p14:creationId xmlns:p14="http://schemas.microsoft.com/office/powerpoint/2010/main" val="1552616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chart" Target="../charts/char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1"/>
            </a:gs>
            <a:gs pos="100000">
              <a:schemeClr val="tx1"/>
            </a:gs>
          </a:gsLst>
          <a:lin ang="5400000" scaled="1"/>
          <a:tileRect/>
        </a:gra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972793E0-233B-5476-2A66-C53663396108}"/>
              </a:ext>
            </a:extLst>
          </p:cNvPr>
          <p:cNvSpPr/>
          <p:nvPr/>
        </p:nvSpPr>
        <p:spPr>
          <a:xfrm flipH="1" flipV="1">
            <a:off x="7068696" y="0"/>
            <a:ext cx="5123305" cy="822960"/>
          </a:xfrm>
          <a:custGeom>
            <a:avLst/>
            <a:gdLst>
              <a:gd name="connsiteX0" fmla="*/ 5123305 w 5123305"/>
              <a:gd name="connsiteY0" fmla="*/ 822960 h 822960"/>
              <a:gd name="connsiteX1" fmla="*/ 0 w 5123305"/>
              <a:gd name="connsiteY1" fmla="*/ 822960 h 822960"/>
              <a:gd name="connsiteX2" fmla="*/ 0 w 5123305"/>
              <a:gd name="connsiteY2" fmla="*/ 0 h 822960"/>
              <a:gd name="connsiteX3" fmla="*/ 4495798 w 5123305"/>
              <a:gd name="connsiteY3" fmla="*/ 0 h 822960"/>
            </a:gdLst>
            <a:ahLst/>
            <a:cxnLst>
              <a:cxn ang="0">
                <a:pos x="connsiteX0" y="connsiteY0"/>
              </a:cxn>
              <a:cxn ang="0">
                <a:pos x="connsiteX1" y="connsiteY1"/>
              </a:cxn>
              <a:cxn ang="0">
                <a:pos x="connsiteX2" y="connsiteY2"/>
              </a:cxn>
              <a:cxn ang="0">
                <a:pos x="connsiteX3" y="connsiteY3"/>
              </a:cxn>
            </a:cxnLst>
            <a:rect l="l" t="t" r="r" b="b"/>
            <a:pathLst>
              <a:path w="5123305" h="822960">
                <a:moveTo>
                  <a:pt x="5123305" y="822960"/>
                </a:moveTo>
                <a:lnTo>
                  <a:pt x="0" y="822960"/>
                </a:lnTo>
                <a:lnTo>
                  <a:pt x="0" y="0"/>
                </a:lnTo>
                <a:lnTo>
                  <a:pt x="4495798" y="0"/>
                </a:lnTo>
                <a:close/>
              </a:path>
            </a:pathLst>
          </a:custGeom>
          <a:gradFill flip="none" rotWithShape="1">
            <a:gsLst>
              <a:gs pos="0">
                <a:schemeClr val="accent1">
                  <a:alpha val="3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a:extLst>
              <a:ext uri="{FF2B5EF4-FFF2-40B4-BE49-F238E27FC236}">
                <a16:creationId xmlns:a16="http://schemas.microsoft.com/office/drawing/2014/main" id="{95F39766-0CC7-3EB4-E7AA-57F8DE835AEE}"/>
              </a:ext>
            </a:extLst>
          </p:cNvPr>
          <p:cNvSpPr/>
          <p:nvPr/>
        </p:nvSpPr>
        <p:spPr>
          <a:xfrm flipV="1">
            <a:off x="1" y="0"/>
            <a:ext cx="5123307" cy="822960"/>
          </a:xfrm>
          <a:custGeom>
            <a:avLst/>
            <a:gdLst>
              <a:gd name="connsiteX0" fmla="*/ 0 w 5123307"/>
              <a:gd name="connsiteY0" fmla="*/ 822960 h 822960"/>
              <a:gd name="connsiteX1" fmla="*/ 5123307 w 5123307"/>
              <a:gd name="connsiteY1" fmla="*/ 822960 h 822960"/>
              <a:gd name="connsiteX2" fmla="*/ 4495801 w 5123307"/>
              <a:gd name="connsiteY2" fmla="*/ 0 h 822960"/>
              <a:gd name="connsiteX3" fmla="*/ 0 w 5123307"/>
              <a:gd name="connsiteY3" fmla="*/ 0 h 822960"/>
            </a:gdLst>
            <a:ahLst/>
            <a:cxnLst>
              <a:cxn ang="0">
                <a:pos x="connsiteX0" y="connsiteY0"/>
              </a:cxn>
              <a:cxn ang="0">
                <a:pos x="connsiteX1" y="connsiteY1"/>
              </a:cxn>
              <a:cxn ang="0">
                <a:pos x="connsiteX2" y="connsiteY2"/>
              </a:cxn>
              <a:cxn ang="0">
                <a:pos x="connsiteX3" y="connsiteY3"/>
              </a:cxn>
            </a:cxnLst>
            <a:rect l="l" t="t" r="r" b="b"/>
            <a:pathLst>
              <a:path w="5123307" h="822960">
                <a:moveTo>
                  <a:pt x="0" y="822960"/>
                </a:moveTo>
                <a:lnTo>
                  <a:pt x="5123307" y="822960"/>
                </a:lnTo>
                <a:lnTo>
                  <a:pt x="4495801" y="0"/>
                </a:lnTo>
                <a:lnTo>
                  <a:pt x="0" y="0"/>
                </a:lnTo>
                <a:close/>
              </a:path>
            </a:pathLst>
          </a:custGeom>
          <a:gradFill flip="none" rotWithShape="1">
            <a:gsLst>
              <a:gs pos="0">
                <a:schemeClr val="accent1">
                  <a:alpha val="3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6" name="文本框 55">
            <a:extLst>
              <a:ext uri="{FF2B5EF4-FFF2-40B4-BE49-F238E27FC236}">
                <a16:creationId xmlns:a16="http://schemas.microsoft.com/office/drawing/2014/main" id="{5452CA25-E5EA-E57E-D18F-E78AE7FD7B83}"/>
              </a:ext>
            </a:extLst>
          </p:cNvPr>
          <p:cNvSpPr txBox="1"/>
          <p:nvPr/>
        </p:nvSpPr>
        <p:spPr>
          <a:xfrm>
            <a:off x="2646598" y="1775994"/>
            <a:ext cx="6965368" cy="1862048"/>
          </a:xfrm>
          <a:prstGeom prst="rect">
            <a:avLst/>
          </a:prstGeom>
          <a:noFill/>
        </p:spPr>
        <p:txBody>
          <a:bodyPr wrap="none" rtlCol="0">
            <a:spAutoFit/>
          </a:bodyPr>
          <a:lstStyle/>
          <a:p>
            <a:r>
              <a:rPr lang="zh-CN" altLang="en-US" sz="11500" dirty="0">
                <a:gradFill flip="none" rotWithShape="1">
                  <a:gsLst>
                    <a:gs pos="0">
                      <a:schemeClr val="accent2"/>
                    </a:gs>
                    <a:gs pos="100000">
                      <a:schemeClr val="accent2">
                        <a:lumMod val="60000"/>
                        <a:lumOff val="40000"/>
                      </a:schemeClr>
                    </a:gs>
                  </a:gsLst>
                  <a:lin ang="16200000" scaled="1"/>
                  <a:tileRect/>
                </a:gradFill>
                <a:latin typeface="庞门正道标题体" panose="02010600030101010101" pitchFamily="2" charset="-122"/>
                <a:ea typeface="庞门正道标题体" panose="02010600030101010101" pitchFamily="2" charset="-122"/>
                <a:sym typeface="庞门正道标题体" panose="02010600030101010101" pitchFamily="2" charset="-122"/>
              </a:rPr>
              <a:t>科技风模板</a:t>
            </a:r>
          </a:p>
        </p:txBody>
      </p:sp>
      <p:sp>
        <p:nvSpPr>
          <p:cNvPr id="34" name="文本框 33">
            <a:extLst>
              <a:ext uri="{FF2B5EF4-FFF2-40B4-BE49-F238E27FC236}">
                <a16:creationId xmlns:a16="http://schemas.microsoft.com/office/drawing/2014/main" id="{71ED86EE-3656-AA06-EABD-ECDB8039C4DC}"/>
              </a:ext>
            </a:extLst>
          </p:cNvPr>
          <p:cNvSpPr txBox="1"/>
          <p:nvPr/>
        </p:nvSpPr>
        <p:spPr>
          <a:xfrm>
            <a:off x="2613316" y="1763802"/>
            <a:ext cx="6965368" cy="1862048"/>
          </a:xfrm>
          <a:prstGeom prst="rect">
            <a:avLst/>
          </a:prstGeom>
          <a:noFill/>
          <a:effectLst>
            <a:outerShdw blurRad="723900" sx="102000" sy="102000" algn="ctr" rotWithShape="0">
              <a:schemeClr val="accent1">
                <a:lumMod val="60000"/>
                <a:lumOff val="40000"/>
              </a:schemeClr>
            </a:outerShdw>
          </a:effectLst>
        </p:spPr>
        <p:txBody>
          <a:bodyPr wrap="none" rtlCol="0">
            <a:spAutoFit/>
          </a:bodyPr>
          <a:lstStyle/>
          <a:p>
            <a:r>
              <a:rPr lang="zh-CN" altLang="en-US" sz="115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rPr>
              <a:t>科技风模板</a:t>
            </a:r>
          </a:p>
        </p:txBody>
      </p:sp>
      <p:sp>
        <p:nvSpPr>
          <p:cNvPr id="55" name="矩形 54">
            <a:extLst>
              <a:ext uri="{FF2B5EF4-FFF2-40B4-BE49-F238E27FC236}">
                <a16:creationId xmlns:a16="http://schemas.microsoft.com/office/drawing/2014/main" id="{F65394E1-3816-059B-8F96-5231B509818E}"/>
              </a:ext>
            </a:extLst>
          </p:cNvPr>
          <p:cNvSpPr/>
          <p:nvPr/>
        </p:nvSpPr>
        <p:spPr>
          <a:xfrm>
            <a:off x="20213" y="4197678"/>
            <a:ext cx="12195097" cy="3334327"/>
          </a:xfrm>
          <a:prstGeom prst="rect">
            <a:avLst/>
          </a:prstGeom>
          <a:blipFill dpi="0" rotWithShape="1">
            <a:blip r:embed="rId2">
              <a:alphaModFix amt="17000"/>
            </a:blip>
            <a:srcRect/>
            <a:stretch>
              <a:fillRect l="-18167" r="-1777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16">
            <a:extLst>
              <a:ext uri="{FF2B5EF4-FFF2-40B4-BE49-F238E27FC236}">
                <a16:creationId xmlns:a16="http://schemas.microsoft.com/office/drawing/2014/main" id="{77666FD9-19AF-A28B-5991-29179365C60B}"/>
              </a:ext>
            </a:extLst>
          </p:cNvPr>
          <p:cNvSpPr/>
          <p:nvPr/>
        </p:nvSpPr>
        <p:spPr>
          <a:xfrm flipV="1">
            <a:off x="0" y="0"/>
            <a:ext cx="3398520" cy="150473"/>
          </a:xfrm>
          <a:prstGeom prst="trapezoid">
            <a:avLst>
              <a:gd name="adj" fmla="val 76250"/>
            </a:avLst>
          </a:prstGeom>
          <a:gradFill flip="none" rotWithShape="1">
            <a:gsLst>
              <a:gs pos="33000">
                <a:schemeClr val="accent2"/>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a:extLst>
              <a:ext uri="{FF2B5EF4-FFF2-40B4-BE49-F238E27FC236}">
                <a16:creationId xmlns:a16="http://schemas.microsoft.com/office/drawing/2014/main" id="{882C2BB9-635F-4300-0AAE-4FAFDC18BC01}"/>
              </a:ext>
            </a:extLst>
          </p:cNvPr>
          <p:cNvSpPr/>
          <p:nvPr/>
        </p:nvSpPr>
        <p:spPr>
          <a:xfrm flipH="1" flipV="1">
            <a:off x="8793480" y="0"/>
            <a:ext cx="3398520" cy="150473"/>
          </a:xfrm>
          <a:prstGeom prst="trapezoid">
            <a:avLst>
              <a:gd name="adj" fmla="val 76250"/>
            </a:avLst>
          </a:prstGeom>
          <a:gradFill flip="none" rotWithShape="1">
            <a:gsLst>
              <a:gs pos="33000">
                <a:schemeClr val="accent2"/>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id="{B80561E9-2008-DB00-9B4B-E0F01738EC99}"/>
              </a:ext>
            </a:extLst>
          </p:cNvPr>
          <p:cNvGrpSpPr/>
          <p:nvPr/>
        </p:nvGrpSpPr>
        <p:grpSpPr>
          <a:xfrm>
            <a:off x="8941308" y="338215"/>
            <a:ext cx="929132" cy="129787"/>
            <a:chOff x="8910828" y="344854"/>
            <a:chExt cx="1822958" cy="254642"/>
          </a:xfrm>
          <a:gradFill flip="none" rotWithShape="1">
            <a:gsLst>
              <a:gs pos="27000">
                <a:schemeClr val="accent1">
                  <a:alpha val="80000"/>
                </a:schemeClr>
              </a:gs>
              <a:gs pos="100000">
                <a:schemeClr val="accent1">
                  <a:alpha val="0"/>
                </a:schemeClr>
              </a:gs>
            </a:gsLst>
            <a:lin ang="0" scaled="1"/>
            <a:tileRect/>
          </a:gradFill>
        </p:grpSpPr>
        <p:sp>
          <p:nvSpPr>
            <p:cNvPr id="35" name="平行四边形 34">
              <a:extLst>
                <a:ext uri="{FF2B5EF4-FFF2-40B4-BE49-F238E27FC236}">
                  <a16:creationId xmlns:a16="http://schemas.microsoft.com/office/drawing/2014/main" id="{265D4B27-44E1-5568-270C-AEADB98BE897}"/>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C9AE0C0B-388A-EB3D-3177-FFEB417B4B46}"/>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id="{84337220-0DE1-3066-DF65-CD5C914B8BE7}"/>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id="{AC6AE777-C037-54BE-6429-FEF02E185E9D}"/>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a16="http://schemas.microsoft.com/office/drawing/2014/main" id="{EA97E14F-49B5-889C-5C74-94EC6F58B649}"/>
              </a:ext>
            </a:extLst>
          </p:cNvPr>
          <p:cNvGrpSpPr/>
          <p:nvPr/>
        </p:nvGrpSpPr>
        <p:grpSpPr>
          <a:xfrm flipH="1">
            <a:off x="2321561" y="338215"/>
            <a:ext cx="929132" cy="129787"/>
            <a:chOff x="8910828" y="344854"/>
            <a:chExt cx="1822958" cy="254642"/>
          </a:xfrm>
          <a:gradFill flip="none" rotWithShape="1">
            <a:gsLst>
              <a:gs pos="27000">
                <a:schemeClr val="accent1">
                  <a:alpha val="80000"/>
                </a:schemeClr>
              </a:gs>
              <a:gs pos="100000">
                <a:schemeClr val="accent1">
                  <a:alpha val="0"/>
                </a:schemeClr>
              </a:gs>
            </a:gsLst>
            <a:lin ang="0" scaled="1"/>
            <a:tileRect/>
          </a:gradFill>
        </p:grpSpPr>
        <p:sp>
          <p:nvSpPr>
            <p:cNvPr id="61" name="平行四边形 60">
              <a:extLst>
                <a:ext uri="{FF2B5EF4-FFF2-40B4-BE49-F238E27FC236}">
                  <a16:creationId xmlns:a16="http://schemas.microsoft.com/office/drawing/2014/main" id="{8BDD99F6-130F-46D1-77EA-42A4BB4BB672}"/>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a:extLst>
                <a:ext uri="{FF2B5EF4-FFF2-40B4-BE49-F238E27FC236}">
                  <a16:creationId xmlns:a16="http://schemas.microsoft.com/office/drawing/2014/main" id="{AACD75DC-78DF-9E6C-4620-E892D60F0F8D}"/>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a:extLst>
                <a:ext uri="{FF2B5EF4-FFF2-40B4-BE49-F238E27FC236}">
                  <a16:creationId xmlns:a16="http://schemas.microsoft.com/office/drawing/2014/main" id="{2D072EE7-11F1-0BC2-4572-ED6C2C8B47F2}"/>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平行四边形 1023">
              <a:extLst>
                <a:ext uri="{FF2B5EF4-FFF2-40B4-BE49-F238E27FC236}">
                  <a16:creationId xmlns:a16="http://schemas.microsoft.com/office/drawing/2014/main" id="{414F40E6-89AA-DBD2-276A-63982E04D6F0}"/>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28" name="文本框 1027">
            <a:extLst>
              <a:ext uri="{FF2B5EF4-FFF2-40B4-BE49-F238E27FC236}">
                <a16:creationId xmlns:a16="http://schemas.microsoft.com/office/drawing/2014/main" id="{B8C1B371-9FC6-72CF-3552-46FE9EFF3EBD}"/>
              </a:ext>
            </a:extLst>
          </p:cNvPr>
          <p:cNvSpPr txBox="1"/>
          <p:nvPr/>
        </p:nvSpPr>
        <p:spPr>
          <a:xfrm>
            <a:off x="2646598" y="3330324"/>
            <a:ext cx="6788512" cy="276999"/>
          </a:xfrm>
          <a:prstGeom prst="rect">
            <a:avLst/>
          </a:prstGeom>
          <a:noFill/>
        </p:spPr>
        <p:txBody>
          <a:bodyPr wrap="square">
            <a:spAutoFit/>
          </a:bodyPr>
          <a:lstStyle/>
          <a:p>
            <a:pPr algn="dist"/>
            <a:r>
              <a:rPr lang="zh-CN" altLang="en-US" sz="12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Technology style template</a:t>
            </a:r>
          </a:p>
        </p:txBody>
      </p:sp>
      <p:sp>
        <p:nvSpPr>
          <p:cNvPr id="1067" name="任意多边形: 形状 1066">
            <a:extLst>
              <a:ext uri="{FF2B5EF4-FFF2-40B4-BE49-F238E27FC236}">
                <a16:creationId xmlns:a16="http://schemas.microsoft.com/office/drawing/2014/main" id="{382FF166-30BD-E6A1-3CAD-0D1FF23F2FC4}"/>
              </a:ext>
            </a:extLst>
          </p:cNvPr>
          <p:cNvSpPr/>
          <p:nvPr/>
        </p:nvSpPr>
        <p:spPr>
          <a:xfrm>
            <a:off x="2065020" y="-777828"/>
            <a:ext cx="8061960" cy="1339656"/>
          </a:xfrm>
          <a:custGeom>
            <a:avLst/>
            <a:gdLst>
              <a:gd name="connsiteX0" fmla="*/ 0 w 8061960"/>
              <a:gd name="connsiteY0" fmla="*/ 0 h 1339656"/>
              <a:gd name="connsiteX1" fmla="*/ 8061960 w 8061960"/>
              <a:gd name="connsiteY1" fmla="*/ 0 h 1339656"/>
              <a:gd name="connsiteX2" fmla="*/ 6568440 w 8061960"/>
              <a:gd name="connsiteY2" fmla="*/ 1219200 h 1339656"/>
              <a:gd name="connsiteX3" fmla="*/ 6258258 w 8061960"/>
              <a:gd name="connsiteY3" fmla="*/ 1219200 h 1339656"/>
              <a:gd name="connsiteX4" fmla="*/ 6137802 w 8061960"/>
              <a:gd name="connsiteY4" fmla="*/ 1339656 h 1339656"/>
              <a:gd name="connsiteX5" fmla="*/ 1924158 w 8061960"/>
              <a:gd name="connsiteY5" fmla="*/ 1339656 h 1339656"/>
              <a:gd name="connsiteX6" fmla="*/ 1803702 w 8061960"/>
              <a:gd name="connsiteY6" fmla="*/ 1219200 h 1339656"/>
              <a:gd name="connsiteX7" fmla="*/ 1493520 w 8061960"/>
              <a:gd name="connsiteY7" fmla="*/ 1219200 h 133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1960" h="1339656">
                <a:moveTo>
                  <a:pt x="0" y="0"/>
                </a:moveTo>
                <a:lnTo>
                  <a:pt x="8061960" y="0"/>
                </a:lnTo>
                <a:lnTo>
                  <a:pt x="6568440" y="1219200"/>
                </a:lnTo>
                <a:lnTo>
                  <a:pt x="6258258" y="1219200"/>
                </a:lnTo>
                <a:lnTo>
                  <a:pt x="6137802" y="1339656"/>
                </a:lnTo>
                <a:lnTo>
                  <a:pt x="1924158" y="1339656"/>
                </a:lnTo>
                <a:lnTo>
                  <a:pt x="1803702" y="1219200"/>
                </a:lnTo>
                <a:lnTo>
                  <a:pt x="1493520" y="1219200"/>
                </a:lnTo>
                <a:close/>
              </a:path>
            </a:pathLst>
          </a:custGeom>
          <a:gradFill flip="none" rotWithShape="1">
            <a:gsLst>
              <a:gs pos="17000">
                <a:schemeClr val="accent2"/>
              </a:gs>
              <a:gs pos="99000">
                <a:schemeClr val="accent2">
                  <a:lumMod val="60000"/>
                  <a:lumOff val="4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54" name="梯形 1053">
            <a:extLst>
              <a:ext uri="{FF2B5EF4-FFF2-40B4-BE49-F238E27FC236}">
                <a16:creationId xmlns:a16="http://schemas.microsoft.com/office/drawing/2014/main" id="{BFA766BA-206A-2561-8F18-1BAFC523DA4B}"/>
              </a:ext>
            </a:extLst>
          </p:cNvPr>
          <p:cNvSpPr/>
          <p:nvPr/>
        </p:nvSpPr>
        <p:spPr>
          <a:xfrm>
            <a:off x="9870439" y="380685"/>
            <a:ext cx="2052378" cy="93413"/>
          </a:xfrm>
          <a:prstGeom prst="trapezoid">
            <a:avLst>
              <a:gd name="adj" fmla="val 101570"/>
            </a:avLst>
          </a:prstGeom>
          <a:gradFill flip="none" rotWithShape="1">
            <a:gsLst>
              <a:gs pos="33000">
                <a:schemeClr val="accent1">
                  <a:alpha val="7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5" name="任意多边形: 形状 1054">
            <a:extLst>
              <a:ext uri="{FF2B5EF4-FFF2-40B4-BE49-F238E27FC236}">
                <a16:creationId xmlns:a16="http://schemas.microsoft.com/office/drawing/2014/main" id="{87B26F95-FED0-C121-5FA9-0021C3863753}"/>
              </a:ext>
            </a:extLst>
          </p:cNvPr>
          <p:cNvSpPr/>
          <p:nvPr/>
        </p:nvSpPr>
        <p:spPr>
          <a:xfrm flipH="1">
            <a:off x="332306" y="591312"/>
            <a:ext cx="3922324" cy="355600"/>
          </a:xfrm>
          <a:custGeom>
            <a:avLst/>
            <a:gdLst>
              <a:gd name="connsiteX0" fmla="*/ 0 w 6471920"/>
              <a:gd name="connsiteY0" fmla="*/ 142240 h 355600"/>
              <a:gd name="connsiteX1" fmla="*/ 2824480 w 6471920"/>
              <a:gd name="connsiteY1" fmla="*/ 142240 h 355600"/>
              <a:gd name="connsiteX2" fmla="*/ 2976880 w 6471920"/>
              <a:gd name="connsiteY2" fmla="*/ 0 h 355600"/>
              <a:gd name="connsiteX3" fmla="*/ 4988560 w 6471920"/>
              <a:gd name="connsiteY3" fmla="*/ 0 h 355600"/>
              <a:gd name="connsiteX4" fmla="*/ 5344160 w 6471920"/>
              <a:gd name="connsiteY4" fmla="*/ 355600 h 355600"/>
              <a:gd name="connsiteX5" fmla="*/ 6471920 w 6471920"/>
              <a:gd name="connsiteY5" fmla="*/ 355600 h 355600"/>
              <a:gd name="connsiteX0" fmla="*/ 0 w 5999480"/>
              <a:gd name="connsiteY0" fmla="*/ 142240 h 355600"/>
              <a:gd name="connsiteX1" fmla="*/ 2352040 w 5999480"/>
              <a:gd name="connsiteY1" fmla="*/ 142240 h 355600"/>
              <a:gd name="connsiteX2" fmla="*/ 2504440 w 5999480"/>
              <a:gd name="connsiteY2" fmla="*/ 0 h 355600"/>
              <a:gd name="connsiteX3" fmla="*/ 4516120 w 5999480"/>
              <a:gd name="connsiteY3" fmla="*/ 0 h 355600"/>
              <a:gd name="connsiteX4" fmla="*/ 4871720 w 5999480"/>
              <a:gd name="connsiteY4" fmla="*/ 355600 h 355600"/>
              <a:gd name="connsiteX5" fmla="*/ 5999480 w 5999480"/>
              <a:gd name="connsiteY5" fmla="*/ 355600 h 355600"/>
              <a:gd name="connsiteX0" fmla="*/ 0 w 3922324"/>
              <a:gd name="connsiteY0" fmla="*/ 176106 h 355600"/>
              <a:gd name="connsiteX1" fmla="*/ 274884 w 3922324"/>
              <a:gd name="connsiteY1" fmla="*/ 142240 h 355600"/>
              <a:gd name="connsiteX2" fmla="*/ 427284 w 3922324"/>
              <a:gd name="connsiteY2" fmla="*/ 0 h 355600"/>
              <a:gd name="connsiteX3" fmla="*/ 2438964 w 3922324"/>
              <a:gd name="connsiteY3" fmla="*/ 0 h 355600"/>
              <a:gd name="connsiteX4" fmla="*/ 2794564 w 3922324"/>
              <a:gd name="connsiteY4" fmla="*/ 355600 h 355600"/>
              <a:gd name="connsiteX5" fmla="*/ 3922324 w 3922324"/>
              <a:gd name="connsiteY5" fmla="*/ 355600 h 355600"/>
              <a:gd name="connsiteX0" fmla="*/ 0 w 3922324"/>
              <a:gd name="connsiteY0" fmla="*/ 145626 h 355600"/>
              <a:gd name="connsiteX1" fmla="*/ 274884 w 3922324"/>
              <a:gd name="connsiteY1" fmla="*/ 142240 h 355600"/>
              <a:gd name="connsiteX2" fmla="*/ 427284 w 3922324"/>
              <a:gd name="connsiteY2" fmla="*/ 0 h 355600"/>
              <a:gd name="connsiteX3" fmla="*/ 2438964 w 3922324"/>
              <a:gd name="connsiteY3" fmla="*/ 0 h 355600"/>
              <a:gd name="connsiteX4" fmla="*/ 2794564 w 3922324"/>
              <a:gd name="connsiteY4" fmla="*/ 355600 h 355600"/>
              <a:gd name="connsiteX5" fmla="*/ 3922324 w 3922324"/>
              <a:gd name="connsiteY5"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2324" h="355600">
                <a:moveTo>
                  <a:pt x="0" y="145626"/>
                </a:moveTo>
                <a:lnTo>
                  <a:pt x="274884" y="142240"/>
                </a:lnTo>
                <a:lnTo>
                  <a:pt x="427284" y="0"/>
                </a:lnTo>
                <a:lnTo>
                  <a:pt x="2438964" y="0"/>
                </a:lnTo>
                <a:lnTo>
                  <a:pt x="2794564" y="355600"/>
                </a:lnTo>
                <a:lnTo>
                  <a:pt x="3922324" y="355600"/>
                </a:lnTo>
              </a:path>
            </a:pathLst>
          </a:custGeom>
          <a:noFill/>
          <a:ln w="9525">
            <a:gradFill flip="none" rotWithShape="1">
              <a:gsLst>
                <a:gs pos="52000">
                  <a:schemeClr val="accent2">
                    <a:lumMod val="60000"/>
                    <a:lumOff val="40000"/>
                    <a:alpha val="65000"/>
                  </a:schemeClr>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6" name="任意多边形: 形状 1055">
            <a:extLst>
              <a:ext uri="{FF2B5EF4-FFF2-40B4-BE49-F238E27FC236}">
                <a16:creationId xmlns:a16="http://schemas.microsoft.com/office/drawing/2014/main" id="{219C6A4B-D1CA-C202-DE44-EA58F5A0D3B9}"/>
              </a:ext>
            </a:extLst>
          </p:cNvPr>
          <p:cNvSpPr/>
          <p:nvPr/>
        </p:nvSpPr>
        <p:spPr>
          <a:xfrm>
            <a:off x="7919556" y="591312"/>
            <a:ext cx="3922324" cy="355600"/>
          </a:xfrm>
          <a:custGeom>
            <a:avLst/>
            <a:gdLst>
              <a:gd name="connsiteX0" fmla="*/ 0 w 6471920"/>
              <a:gd name="connsiteY0" fmla="*/ 142240 h 355600"/>
              <a:gd name="connsiteX1" fmla="*/ 2824480 w 6471920"/>
              <a:gd name="connsiteY1" fmla="*/ 142240 h 355600"/>
              <a:gd name="connsiteX2" fmla="*/ 2976880 w 6471920"/>
              <a:gd name="connsiteY2" fmla="*/ 0 h 355600"/>
              <a:gd name="connsiteX3" fmla="*/ 4988560 w 6471920"/>
              <a:gd name="connsiteY3" fmla="*/ 0 h 355600"/>
              <a:gd name="connsiteX4" fmla="*/ 5344160 w 6471920"/>
              <a:gd name="connsiteY4" fmla="*/ 355600 h 355600"/>
              <a:gd name="connsiteX5" fmla="*/ 6471920 w 6471920"/>
              <a:gd name="connsiteY5" fmla="*/ 355600 h 355600"/>
              <a:gd name="connsiteX0" fmla="*/ 0 w 5999480"/>
              <a:gd name="connsiteY0" fmla="*/ 142240 h 355600"/>
              <a:gd name="connsiteX1" fmla="*/ 2352040 w 5999480"/>
              <a:gd name="connsiteY1" fmla="*/ 142240 h 355600"/>
              <a:gd name="connsiteX2" fmla="*/ 2504440 w 5999480"/>
              <a:gd name="connsiteY2" fmla="*/ 0 h 355600"/>
              <a:gd name="connsiteX3" fmla="*/ 4516120 w 5999480"/>
              <a:gd name="connsiteY3" fmla="*/ 0 h 355600"/>
              <a:gd name="connsiteX4" fmla="*/ 4871720 w 5999480"/>
              <a:gd name="connsiteY4" fmla="*/ 355600 h 355600"/>
              <a:gd name="connsiteX5" fmla="*/ 5999480 w 5999480"/>
              <a:gd name="connsiteY5" fmla="*/ 355600 h 355600"/>
              <a:gd name="connsiteX0" fmla="*/ 0 w 3922324"/>
              <a:gd name="connsiteY0" fmla="*/ 176106 h 355600"/>
              <a:gd name="connsiteX1" fmla="*/ 274884 w 3922324"/>
              <a:gd name="connsiteY1" fmla="*/ 142240 h 355600"/>
              <a:gd name="connsiteX2" fmla="*/ 427284 w 3922324"/>
              <a:gd name="connsiteY2" fmla="*/ 0 h 355600"/>
              <a:gd name="connsiteX3" fmla="*/ 2438964 w 3922324"/>
              <a:gd name="connsiteY3" fmla="*/ 0 h 355600"/>
              <a:gd name="connsiteX4" fmla="*/ 2794564 w 3922324"/>
              <a:gd name="connsiteY4" fmla="*/ 355600 h 355600"/>
              <a:gd name="connsiteX5" fmla="*/ 3922324 w 3922324"/>
              <a:gd name="connsiteY5" fmla="*/ 355600 h 355600"/>
              <a:gd name="connsiteX0" fmla="*/ 0 w 3922324"/>
              <a:gd name="connsiteY0" fmla="*/ 145626 h 355600"/>
              <a:gd name="connsiteX1" fmla="*/ 274884 w 3922324"/>
              <a:gd name="connsiteY1" fmla="*/ 142240 h 355600"/>
              <a:gd name="connsiteX2" fmla="*/ 427284 w 3922324"/>
              <a:gd name="connsiteY2" fmla="*/ 0 h 355600"/>
              <a:gd name="connsiteX3" fmla="*/ 2438964 w 3922324"/>
              <a:gd name="connsiteY3" fmla="*/ 0 h 355600"/>
              <a:gd name="connsiteX4" fmla="*/ 2794564 w 3922324"/>
              <a:gd name="connsiteY4" fmla="*/ 355600 h 355600"/>
              <a:gd name="connsiteX5" fmla="*/ 3922324 w 3922324"/>
              <a:gd name="connsiteY5"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2324" h="355600">
                <a:moveTo>
                  <a:pt x="0" y="145626"/>
                </a:moveTo>
                <a:lnTo>
                  <a:pt x="274884" y="142240"/>
                </a:lnTo>
                <a:lnTo>
                  <a:pt x="427284" y="0"/>
                </a:lnTo>
                <a:lnTo>
                  <a:pt x="2438964" y="0"/>
                </a:lnTo>
                <a:lnTo>
                  <a:pt x="2794564" y="355600"/>
                </a:lnTo>
                <a:lnTo>
                  <a:pt x="3922324" y="355600"/>
                </a:lnTo>
              </a:path>
            </a:pathLst>
          </a:custGeom>
          <a:noFill/>
          <a:ln w="9525">
            <a:gradFill flip="none" rotWithShape="1">
              <a:gsLst>
                <a:gs pos="52000">
                  <a:schemeClr val="accent2">
                    <a:lumMod val="60000"/>
                    <a:lumOff val="40000"/>
                    <a:alpha val="65000"/>
                  </a:schemeClr>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9" name="任意多边形: 形状 1058">
            <a:extLst>
              <a:ext uri="{FF2B5EF4-FFF2-40B4-BE49-F238E27FC236}">
                <a16:creationId xmlns:a16="http://schemas.microsoft.com/office/drawing/2014/main" id="{0622AF0A-FA10-7B7B-A6AC-E048089A9933}"/>
              </a:ext>
            </a:extLst>
          </p:cNvPr>
          <p:cNvSpPr/>
          <p:nvPr/>
        </p:nvSpPr>
        <p:spPr>
          <a:xfrm>
            <a:off x="3214493" y="1874059"/>
            <a:ext cx="6743700" cy="1463040"/>
          </a:xfrm>
          <a:custGeom>
            <a:avLst/>
            <a:gdLst>
              <a:gd name="connsiteX0" fmla="*/ 0 w 6743700"/>
              <a:gd name="connsiteY0" fmla="*/ 731520 h 1463040"/>
              <a:gd name="connsiteX1" fmla="*/ 731520 w 6743700"/>
              <a:gd name="connsiteY1" fmla="*/ 0 h 1463040"/>
              <a:gd name="connsiteX2" fmla="*/ 4549140 w 6743700"/>
              <a:gd name="connsiteY2" fmla="*/ 0 h 1463040"/>
              <a:gd name="connsiteX3" fmla="*/ 6012180 w 6743700"/>
              <a:gd name="connsiteY3" fmla="*/ 1463040 h 1463040"/>
              <a:gd name="connsiteX4" fmla="*/ 6743700 w 6743700"/>
              <a:gd name="connsiteY4" fmla="*/ 1463040 h 1463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3700" h="1463040">
                <a:moveTo>
                  <a:pt x="0" y="731520"/>
                </a:moveTo>
                <a:lnTo>
                  <a:pt x="731520" y="0"/>
                </a:lnTo>
                <a:lnTo>
                  <a:pt x="4549140" y="0"/>
                </a:lnTo>
                <a:lnTo>
                  <a:pt x="6012180" y="1463040"/>
                </a:lnTo>
                <a:lnTo>
                  <a:pt x="6743700" y="1463040"/>
                </a:lnTo>
              </a:path>
            </a:pathLst>
          </a:custGeom>
          <a:noFill/>
          <a:ln>
            <a:gradFill flip="none" rotWithShape="1">
              <a:gsLst>
                <a:gs pos="52000">
                  <a:schemeClr val="accent2">
                    <a:lumMod val="60000"/>
                    <a:lumOff val="40000"/>
                    <a:alpha val="65000"/>
                  </a:schemeClr>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8" name="椭圆 1067">
            <a:extLst>
              <a:ext uri="{FF2B5EF4-FFF2-40B4-BE49-F238E27FC236}">
                <a16:creationId xmlns:a16="http://schemas.microsoft.com/office/drawing/2014/main" id="{D93430DC-B202-72E1-6FBA-236487B5A9F6}"/>
              </a:ext>
            </a:extLst>
          </p:cNvPr>
          <p:cNvSpPr/>
          <p:nvPr/>
        </p:nvSpPr>
        <p:spPr>
          <a:xfrm>
            <a:off x="4219724" y="718152"/>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69" name="椭圆 1068">
            <a:extLst>
              <a:ext uri="{FF2B5EF4-FFF2-40B4-BE49-F238E27FC236}">
                <a16:creationId xmlns:a16="http://schemas.microsoft.com/office/drawing/2014/main" id="{DD60E584-1B01-243F-5359-0F1D1481F7D7}"/>
              </a:ext>
            </a:extLst>
          </p:cNvPr>
          <p:cNvSpPr/>
          <p:nvPr/>
        </p:nvSpPr>
        <p:spPr>
          <a:xfrm>
            <a:off x="7898122" y="718152"/>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84" name="任意多边形: 形状 1083">
            <a:extLst>
              <a:ext uri="{FF2B5EF4-FFF2-40B4-BE49-F238E27FC236}">
                <a16:creationId xmlns:a16="http://schemas.microsoft.com/office/drawing/2014/main" id="{BE0E2636-1550-4330-06CB-B981BF987F41}"/>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90" name="矩形: 剪去对角 1089">
            <a:extLst>
              <a:ext uri="{FF2B5EF4-FFF2-40B4-BE49-F238E27FC236}">
                <a16:creationId xmlns:a16="http://schemas.microsoft.com/office/drawing/2014/main" id="{62DA5554-A496-ABB5-C729-86EB07DB62B5}"/>
              </a:ext>
            </a:extLst>
          </p:cNvPr>
          <p:cNvSpPr/>
          <p:nvPr/>
        </p:nvSpPr>
        <p:spPr>
          <a:xfrm rot="5400000" flipH="1">
            <a:off x="-318926" y="2746046"/>
            <a:ext cx="1482781" cy="67135"/>
          </a:xfrm>
          <a:prstGeom prst="snip2DiagRect">
            <a:avLst>
              <a:gd name="adj1" fmla="val 0"/>
              <a:gd name="adj2" fmla="val 50000"/>
            </a:avLst>
          </a:prstGeom>
          <a:gradFill flip="none" rotWithShape="1">
            <a:gsLst>
              <a:gs pos="0">
                <a:schemeClr val="accent1">
                  <a:alpha val="30000"/>
                </a:schemeClr>
              </a:gs>
              <a:gs pos="81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1" name="椭圆 1090">
            <a:extLst>
              <a:ext uri="{FF2B5EF4-FFF2-40B4-BE49-F238E27FC236}">
                <a16:creationId xmlns:a16="http://schemas.microsoft.com/office/drawing/2014/main" id="{0638F290-B712-8AD6-85CF-6DDC0649DE8F}"/>
              </a:ext>
            </a:extLst>
          </p:cNvPr>
          <p:cNvSpPr/>
          <p:nvPr/>
        </p:nvSpPr>
        <p:spPr>
          <a:xfrm>
            <a:off x="3936432" y="1860983"/>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92" name="椭圆 1091">
            <a:extLst>
              <a:ext uri="{FF2B5EF4-FFF2-40B4-BE49-F238E27FC236}">
                <a16:creationId xmlns:a16="http://schemas.microsoft.com/office/drawing/2014/main" id="{4E904ABB-FB2D-82DA-5756-E3235F5B52E1}"/>
              </a:ext>
            </a:extLst>
          </p:cNvPr>
          <p:cNvSpPr/>
          <p:nvPr/>
        </p:nvSpPr>
        <p:spPr>
          <a:xfrm>
            <a:off x="7745151" y="1860983"/>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59" name="组合 1158">
            <a:extLst>
              <a:ext uri="{FF2B5EF4-FFF2-40B4-BE49-F238E27FC236}">
                <a16:creationId xmlns:a16="http://schemas.microsoft.com/office/drawing/2014/main" id="{CEC16781-4DDC-A482-A7FD-C7FD4673FF57}"/>
              </a:ext>
            </a:extLst>
          </p:cNvPr>
          <p:cNvGrpSpPr/>
          <p:nvPr/>
        </p:nvGrpSpPr>
        <p:grpSpPr>
          <a:xfrm>
            <a:off x="-553613" y="2723624"/>
            <a:ext cx="4917579" cy="5705513"/>
            <a:chOff x="-553613" y="2723624"/>
            <a:chExt cx="4917579" cy="5705513"/>
          </a:xfrm>
        </p:grpSpPr>
        <p:sp>
          <p:nvSpPr>
            <p:cNvPr id="15" name="任意多边形: 形状 14">
              <a:extLst>
                <a:ext uri="{FF2B5EF4-FFF2-40B4-BE49-F238E27FC236}">
                  <a16:creationId xmlns:a16="http://schemas.microsoft.com/office/drawing/2014/main" id="{D7609981-0FE2-E082-EF91-CC0DDB87D10A}"/>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3" name="矩形: 剪去对角 12">
              <a:extLst>
                <a:ext uri="{FF2B5EF4-FFF2-40B4-BE49-F238E27FC236}">
                  <a16:creationId xmlns:a16="http://schemas.microsoft.com/office/drawing/2014/main" id="{58FC51EA-8A2E-0AD0-F823-AAC3B3141932}"/>
                </a:ext>
              </a:extLst>
            </p:cNvPr>
            <p:cNvSpPr/>
            <p:nvPr/>
          </p:nvSpPr>
          <p:spPr>
            <a:xfrm>
              <a:off x="2065020" y="6636889"/>
              <a:ext cx="2298946" cy="221111"/>
            </a:xfrm>
            <a:prstGeom prst="snip2DiagRect">
              <a:avLst>
                <a:gd name="adj1" fmla="val 0"/>
                <a:gd name="adj2" fmla="val 50000"/>
              </a:avLst>
            </a:prstGeom>
            <a:gradFill flip="none" rotWithShape="1">
              <a:gsLst>
                <a:gs pos="0">
                  <a:schemeClr val="accent1">
                    <a:alpha val="50000"/>
                  </a:schemeClr>
                </a:gs>
                <a:gs pos="81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剪去对角 13">
              <a:extLst>
                <a:ext uri="{FF2B5EF4-FFF2-40B4-BE49-F238E27FC236}">
                  <a16:creationId xmlns:a16="http://schemas.microsoft.com/office/drawing/2014/main" id="{6BF6C2FE-151D-0E64-A5CC-8FF73AB848B5}"/>
                </a:ext>
              </a:extLst>
            </p:cNvPr>
            <p:cNvSpPr/>
            <p:nvPr/>
          </p:nvSpPr>
          <p:spPr>
            <a:xfrm rot="5400000" flipH="1">
              <a:off x="-994109" y="3717733"/>
              <a:ext cx="2298946" cy="310727"/>
            </a:xfrm>
            <a:prstGeom prst="snip2DiagRect">
              <a:avLst>
                <a:gd name="adj1" fmla="val 0"/>
                <a:gd name="adj2" fmla="val 50000"/>
              </a:avLst>
            </a:prstGeom>
            <a:gradFill flip="none" rotWithShape="1">
              <a:gsLst>
                <a:gs pos="0">
                  <a:schemeClr val="accent1">
                    <a:alpha val="50000"/>
                  </a:schemeClr>
                </a:gs>
                <a:gs pos="81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7" name="任意多边形: 形状 1046">
              <a:extLst>
                <a:ext uri="{FF2B5EF4-FFF2-40B4-BE49-F238E27FC236}">
                  <a16:creationId xmlns:a16="http://schemas.microsoft.com/office/drawing/2014/main" id="{F441260F-0DFB-5A62-26F8-4BCCEA042F32}"/>
                </a:ext>
              </a:extLst>
            </p:cNvPr>
            <p:cNvSpPr/>
            <p:nvPr/>
          </p:nvSpPr>
          <p:spPr>
            <a:xfrm>
              <a:off x="230101" y="5251586"/>
              <a:ext cx="1385467" cy="1385467"/>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42" name="任意多边形: 形状 1041">
              <a:extLst>
                <a:ext uri="{FF2B5EF4-FFF2-40B4-BE49-F238E27FC236}">
                  <a16:creationId xmlns:a16="http://schemas.microsoft.com/office/drawing/2014/main" id="{E4A21FA5-8F28-5470-8228-B4B959431C20}"/>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3" name="任意多边形: 形状 1042">
              <a:extLst>
                <a:ext uri="{FF2B5EF4-FFF2-40B4-BE49-F238E27FC236}">
                  <a16:creationId xmlns:a16="http://schemas.microsoft.com/office/drawing/2014/main" id="{F540F7E6-A95F-B023-FD15-AE364A2BB96A}"/>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6" name="直角三角形 1045">
              <a:extLst>
                <a:ext uri="{FF2B5EF4-FFF2-40B4-BE49-F238E27FC236}">
                  <a16:creationId xmlns:a16="http://schemas.microsoft.com/office/drawing/2014/main" id="{8E731293-2A58-64B0-0977-62DE0CE60239}"/>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1048" name="组合 1047">
              <a:extLst>
                <a:ext uri="{FF2B5EF4-FFF2-40B4-BE49-F238E27FC236}">
                  <a16:creationId xmlns:a16="http://schemas.microsoft.com/office/drawing/2014/main" id="{6D7AA1B6-D00A-63C1-AAFF-322C5085ECCD}"/>
                </a:ext>
              </a:extLst>
            </p:cNvPr>
            <p:cNvGrpSpPr/>
            <p:nvPr/>
          </p:nvGrpSpPr>
          <p:grpSpPr>
            <a:xfrm rot="5400000">
              <a:off x="-299360" y="3212149"/>
              <a:ext cx="929132" cy="129787"/>
              <a:chOff x="8910828" y="344854"/>
              <a:chExt cx="1822958" cy="254642"/>
            </a:xfrm>
            <a:gradFill flip="none" rotWithShape="1">
              <a:gsLst>
                <a:gs pos="27000">
                  <a:schemeClr val="accent2"/>
                </a:gs>
                <a:gs pos="100000">
                  <a:schemeClr val="accent2">
                    <a:alpha val="0"/>
                  </a:schemeClr>
                </a:gs>
              </a:gsLst>
              <a:lin ang="0" scaled="1"/>
              <a:tileRect/>
            </a:gradFill>
          </p:grpSpPr>
          <p:sp>
            <p:nvSpPr>
              <p:cNvPr id="1049" name="平行四边形 1048">
                <a:extLst>
                  <a:ext uri="{FF2B5EF4-FFF2-40B4-BE49-F238E27FC236}">
                    <a16:creationId xmlns:a16="http://schemas.microsoft.com/office/drawing/2014/main" id="{5E0B5FA8-CA40-A846-7C58-00289758D4A1}"/>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0" name="平行四边形 1049">
                <a:extLst>
                  <a:ext uri="{FF2B5EF4-FFF2-40B4-BE49-F238E27FC236}">
                    <a16:creationId xmlns:a16="http://schemas.microsoft.com/office/drawing/2014/main" id="{776856B7-D90B-07C5-D391-3EAAFDC6E531}"/>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1" name="平行四边形 1050">
                <a:extLst>
                  <a:ext uri="{FF2B5EF4-FFF2-40B4-BE49-F238E27FC236}">
                    <a16:creationId xmlns:a16="http://schemas.microsoft.com/office/drawing/2014/main" id="{ECF3B492-435E-F499-6141-3AC54B1D1688}"/>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2" name="平行四边形 1051">
                <a:extLst>
                  <a:ext uri="{FF2B5EF4-FFF2-40B4-BE49-F238E27FC236}">
                    <a16:creationId xmlns:a16="http://schemas.microsoft.com/office/drawing/2014/main" id="{2C59E9DC-63DE-98FD-4279-F7CD95DED0D6}"/>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2" name="任意多边形: 形状 1101">
              <a:extLst>
                <a:ext uri="{FF2B5EF4-FFF2-40B4-BE49-F238E27FC236}">
                  <a16:creationId xmlns:a16="http://schemas.microsoft.com/office/drawing/2014/main" id="{0942B9E9-907B-3BA9-3D82-CA70E9615A19}"/>
                </a:ext>
              </a:extLst>
            </p:cNvPr>
            <p:cNvSpPr/>
            <p:nvPr/>
          </p:nvSpPr>
          <p:spPr>
            <a:xfrm flipV="1">
              <a:off x="2346960" y="6327009"/>
              <a:ext cx="1019257" cy="221111"/>
            </a:xfrm>
            <a:custGeom>
              <a:avLst/>
              <a:gdLst>
                <a:gd name="connsiteX0" fmla="*/ 0 w 1859280"/>
                <a:gd name="connsiteY0" fmla="*/ 0 h 0"/>
                <a:gd name="connsiteX1" fmla="*/ 1859280 w 1859280"/>
                <a:gd name="connsiteY1" fmla="*/ 0 h 0"/>
              </a:gdLst>
              <a:ahLst/>
              <a:cxnLst>
                <a:cxn ang="0">
                  <a:pos x="connsiteX0" y="connsiteY0"/>
                </a:cxn>
                <a:cxn ang="0">
                  <a:pos x="connsiteX1" y="connsiteY1"/>
                </a:cxn>
              </a:cxnLst>
              <a:rect l="l" t="t" r="r" b="b"/>
              <a:pathLst>
                <a:path w="1859280">
                  <a:moveTo>
                    <a:pt x="0" y="0"/>
                  </a:moveTo>
                  <a:lnTo>
                    <a:pt x="1859280" y="0"/>
                  </a:lnTo>
                </a:path>
              </a:pathLst>
            </a:custGeom>
            <a:noFill/>
            <a:ln w="6350">
              <a:gradFill flip="none" rotWithShape="1">
                <a:gsLst>
                  <a:gs pos="0">
                    <a:schemeClr val="accent2">
                      <a:alpha val="0"/>
                      <a:lumMod val="40000"/>
                      <a:lumOff val="60000"/>
                    </a:schemeClr>
                  </a:gs>
                  <a:gs pos="100000">
                    <a:schemeClr val="accent2">
                      <a:lumMod val="60000"/>
                      <a:lumOff val="40000"/>
                      <a:alpha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0" name="组合 1159">
            <a:extLst>
              <a:ext uri="{FF2B5EF4-FFF2-40B4-BE49-F238E27FC236}">
                <a16:creationId xmlns:a16="http://schemas.microsoft.com/office/drawing/2014/main" id="{5B3C726A-13FE-E183-92B7-80478B5CE8BC}"/>
              </a:ext>
            </a:extLst>
          </p:cNvPr>
          <p:cNvGrpSpPr/>
          <p:nvPr/>
        </p:nvGrpSpPr>
        <p:grpSpPr>
          <a:xfrm flipH="1">
            <a:off x="7828036" y="2723624"/>
            <a:ext cx="4917579" cy="5705513"/>
            <a:chOff x="-553613" y="2723624"/>
            <a:chExt cx="4917579" cy="5705513"/>
          </a:xfrm>
        </p:grpSpPr>
        <p:sp>
          <p:nvSpPr>
            <p:cNvPr id="1161" name="任意多边形: 形状 1160">
              <a:extLst>
                <a:ext uri="{FF2B5EF4-FFF2-40B4-BE49-F238E27FC236}">
                  <a16:creationId xmlns:a16="http://schemas.microsoft.com/office/drawing/2014/main" id="{CD3C2103-1B5A-61FA-5145-7F9B52D4F333}"/>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162" name="矩形: 剪去对角 1161">
              <a:extLst>
                <a:ext uri="{FF2B5EF4-FFF2-40B4-BE49-F238E27FC236}">
                  <a16:creationId xmlns:a16="http://schemas.microsoft.com/office/drawing/2014/main" id="{7EF994D3-8CC7-EF3C-C678-FB9FA3718B9B}"/>
                </a:ext>
              </a:extLst>
            </p:cNvPr>
            <p:cNvSpPr/>
            <p:nvPr/>
          </p:nvSpPr>
          <p:spPr>
            <a:xfrm>
              <a:off x="2065020" y="6636889"/>
              <a:ext cx="2298946" cy="221111"/>
            </a:xfrm>
            <a:prstGeom prst="snip2DiagRect">
              <a:avLst>
                <a:gd name="adj1" fmla="val 0"/>
                <a:gd name="adj2" fmla="val 50000"/>
              </a:avLst>
            </a:prstGeom>
            <a:gradFill flip="none" rotWithShape="1">
              <a:gsLst>
                <a:gs pos="0">
                  <a:schemeClr val="accent1">
                    <a:alpha val="50000"/>
                  </a:schemeClr>
                </a:gs>
                <a:gs pos="81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3" name="矩形: 剪去对角 1162">
              <a:extLst>
                <a:ext uri="{FF2B5EF4-FFF2-40B4-BE49-F238E27FC236}">
                  <a16:creationId xmlns:a16="http://schemas.microsoft.com/office/drawing/2014/main" id="{4C8D36A2-953F-13D6-CA1C-F33F2D302414}"/>
                </a:ext>
              </a:extLst>
            </p:cNvPr>
            <p:cNvSpPr/>
            <p:nvPr/>
          </p:nvSpPr>
          <p:spPr>
            <a:xfrm rot="5400000" flipH="1">
              <a:off x="-994109" y="3717733"/>
              <a:ext cx="2298946" cy="310727"/>
            </a:xfrm>
            <a:prstGeom prst="snip2DiagRect">
              <a:avLst>
                <a:gd name="adj1" fmla="val 0"/>
                <a:gd name="adj2" fmla="val 50000"/>
              </a:avLst>
            </a:prstGeom>
            <a:gradFill flip="none" rotWithShape="1">
              <a:gsLst>
                <a:gs pos="0">
                  <a:schemeClr val="accent1">
                    <a:alpha val="50000"/>
                  </a:schemeClr>
                </a:gs>
                <a:gs pos="81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4" name="任意多边形: 形状 1163">
              <a:extLst>
                <a:ext uri="{FF2B5EF4-FFF2-40B4-BE49-F238E27FC236}">
                  <a16:creationId xmlns:a16="http://schemas.microsoft.com/office/drawing/2014/main" id="{13D7C596-CD61-F497-B45C-F337F3DFE497}"/>
                </a:ext>
              </a:extLst>
            </p:cNvPr>
            <p:cNvSpPr/>
            <p:nvPr/>
          </p:nvSpPr>
          <p:spPr>
            <a:xfrm>
              <a:off x="230101" y="5251586"/>
              <a:ext cx="1385467" cy="1385467"/>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65" name="任意多边形: 形状 1164">
              <a:extLst>
                <a:ext uri="{FF2B5EF4-FFF2-40B4-BE49-F238E27FC236}">
                  <a16:creationId xmlns:a16="http://schemas.microsoft.com/office/drawing/2014/main" id="{01D703BE-6D69-FE4F-FA9E-3F92ECFEA411}"/>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6" name="任意多边形: 形状 1165">
              <a:extLst>
                <a:ext uri="{FF2B5EF4-FFF2-40B4-BE49-F238E27FC236}">
                  <a16:creationId xmlns:a16="http://schemas.microsoft.com/office/drawing/2014/main" id="{16D14ABC-6BBA-DF63-B148-F5B45310EE6E}"/>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7" name="直角三角形 1166">
              <a:extLst>
                <a:ext uri="{FF2B5EF4-FFF2-40B4-BE49-F238E27FC236}">
                  <a16:creationId xmlns:a16="http://schemas.microsoft.com/office/drawing/2014/main" id="{805133E5-6004-AB8A-7712-C366F8D07B62}"/>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1168" name="组合 1167">
              <a:extLst>
                <a:ext uri="{FF2B5EF4-FFF2-40B4-BE49-F238E27FC236}">
                  <a16:creationId xmlns:a16="http://schemas.microsoft.com/office/drawing/2014/main" id="{B910FB3D-E2C6-B06C-A336-40BF98CD81D2}"/>
                </a:ext>
              </a:extLst>
            </p:cNvPr>
            <p:cNvGrpSpPr/>
            <p:nvPr/>
          </p:nvGrpSpPr>
          <p:grpSpPr>
            <a:xfrm rot="5400000">
              <a:off x="-299360" y="3212149"/>
              <a:ext cx="929132" cy="129787"/>
              <a:chOff x="8910828" y="344854"/>
              <a:chExt cx="1822958" cy="254642"/>
            </a:xfrm>
            <a:gradFill flip="none" rotWithShape="1">
              <a:gsLst>
                <a:gs pos="27000">
                  <a:schemeClr val="accent2"/>
                </a:gs>
                <a:gs pos="100000">
                  <a:schemeClr val="accent2">
                    <a:alpha val="0"/>
                  </a:schemeClr>
                </a:gs>
              </a:gsLst>
              <a:lin ang="0" scaled="1"/>
              <a:tileRect/>
            </a:gradFill>
          </p:grpSpPr>
          <p:sp>
            <p:nvSpPr>
              <p:cNvPr id="1170" name="平行四边形 1169">
                <a:extLst>
                  <a:ext uri="{FF2B5EF4-FFF2-40B4-BE49-F238E27FC236}">
                    <a16:creationId xmlns:a16="http://schemas.microsoft.com/office/drawing/2014/main" id="{DFA77BAE-72B0-C4C3-0C09-BC7C4E8A2E09}"/>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71" name="平行四边形 1170">
                <a:extLst>
                  <a:ext uri="{FF2B5EF4-FFF2-40B4-BE49-F238E27FC236}">
                    <a16:creationId xmlns:a16="http://schemas.microsoft.com/office/drawing/2014/main" id="{BF293E68-0488-F67E-DD0F-E5B858F6F624}"/>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2" name="平行四边形 1171">
                <a:extLst>
                  <a:ext uri="{FF2B5EF4-FFF2-40B4-BE49-F238E27FC236}">
                    <a16:creationId xmlns:a16="http://schemas.microsoft.com/office/drawing/2014/main" id="{DEE569E5-7B14-FC80-E333-BD790B71DFB8}"/>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3" name="平行四边形 1172">
                <a:extLst>
                  <a:ext uri="{FF2B5EF4-FFF2-40B4-BE49-F238E27FC236}">
                    <a16:creationId xmlns:a16="http://schemas.microsoft.com/office/drawing/2014/main" id="{3E649049-CDD8-5410-281A-41E27F6DDADD}"/>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9" name="任意多边形: 形状 1168">
              <a:extLst>
                <a:ext uri="{FF2B5EF4-FFF2-40B4-BE49-F238E27FC236}">
                  <a16:creationId xmlns:a16="http://schemas.microsoft.com/office/drawing/2014/main" id="{5BBFA258-1725-C4FB-0C06-7CCEEE3D0FDA}"/>
                </a:ext>
              </a:extLst>
            </p:cNvPr>
            <p:cNvSpPr/>
            <p:nvPr/>
          </p:nvSpPr>
          <p:spPr>
            <a:xfrm flipV="1">
              <a:off x="2346960" y="6327009"/>
              <a:ext cx="1019257" cy="221111"/>
            </a:xfrm>
            <a:custGeom>
              <a:avLst/>
              <a:gdLst>
                <a:gd name="connsiteX0" fmla="*/ 0 w 1859280"/>
                <a:gd name="connsiteY0" fmla="*/ 0 h 0"/>
                <a:gd name="connsiteX1" fmla="*/ 1859280 w 1859280"/>
                <a:gd name="connsiteY1" fmla="*/ 0 h 0"/>
              </a:gdLst>
              <a:ahLst/>
              <a:cxnLst>
                <a:cxn ang="0">
                  <a:pos x="connsiteX0" y="connsiteY0"/>
                </a:cxn>
                <a:cxn ang="0">
                  <a:pos x="connsiteX1" y="connsiteY1"/>
                </a:cxn>
              </a:cxnLst>
              <a:rect l="l" t="t" r="r" b="b"/>
              <a:pathLst>
                <a:path w="1859280">
                  <a:moveTo>
                    <a:pt x="0" y="0"/>
                  </a:moveTo>
                  <a:lnTo>
                    <a:pt x="1859280" y="0"/>
                  </a:lnTo>
                </a:path>
              </a:pathLst>
            </a:custGeom>
            <a:noFill/>
            <a:ln w="6350">
              <a:gradFill flip="none" rotWithShape="1">
                <a:gsLst>
                  <a:gs pos="0">
                    <a:schemeClr val="accent2">
                      <a:alpha val="0"/>
                      <a:lumMod val="40000"/>
                      <a:lumOff val="60000"/>
                    </a:schemeClr>
                  </a:gs>
                  <a:gs pos="100000">
                    <a:schemeClr val="accent2">
                      <a:lumMod val="60000"/>
                      <a:lumOff val="40000"/>
                      <a:alpha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4" name="任意多边形: 形状 1173">
            <a:extLst>
              <a:ext uri="{FF2B5EF4-FFF2-40B4-BE49-F238E27FC236}">
                <a16:creationId xmlns:a16="http://schemas.microsoft.com/office/drawing/2014/main" id="{147971CE-017F-99BB-4B5C-50CF152839B4}"/>
              </a:ext>
            </a:extLst>
          </p:cNvPr>
          <p:cNvSpPr/>
          <p:nvPr/>
        </p:nvSpPr>
        <p:spPr>
          <a:xfrm rot="16200000" flipH="1">
            <a:off x="10563488"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83" name="组合 1182">
            <a:extLst>
              <a:ext uri="{FF2B5EF4-FFF2-40B4-BE49-F238E27FC236}">
                <a16:creationId xmlns:a16="http://schemas.microsoft.com/office/drawing/2014/main" id="{6D83E3DB-9336-A211-2A22-1657F50C64A8}"/>
              </a:ext>
            </a:extLst>
          </p:cNvPr>
          <p:cNvGrpSpPr/>
          <p:nvPr/>
        </p:nvGrpSpPr>
        <p:grpSpPr>
          <a:xfrm>
            <a:off x="743444" y="117994"/>
            <a:ext cx="627731" cy="102953"/>
            <a:chOff x="743444" y="117994"/>
            <a:chExt cx="627731" cy="102953"/>
          </a:xfrm>
        </p:grpSpPr>
        <p:sp>
          <p:nvSpPr>
            <p:cNvPr id="1178" name="任意多边形: 形状 1177">
              <a:extLst>
                <a:ext uri="{FF2B5EF4-FFF2-40B4-BE49-F238E27FC236}">
                  <a16:creationId xmlns:a16="http://schemas.microsoft.com/office/drawing/2014/main" id="{93E3C6FF-BBBC-B1B3-CA04-22A5D9D87B08}"/>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82" name="任意多边形: 形状 1181">
              <a:extLst>
                <a:ext uri="{FF2B5EF4-FFF2-40B4-BE49-F238E27FC236}">
                  <a16:creationId xmlns:a16="http://schemas.microsoft.com/office/drawing/2014/main" id="{42CCA12B-16F3-7A7C-F0AA-0C141B3EA53F}"/>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184" name="组合 1183">
            <a:extLst>
              <a:ext uri="{FF2B5EF4-FFF2-40B4-BE49-F238E27FC236}">
                <a16:creationId xmlns:a16="http://schemas.microsoft.com/office/drawing/2014/main" id="{2555D318-82A6-B83C-36F6-4B3027B86CDD}"/>
              </a:ext>
            </a:extLst>
          </p:cNvPr>
          <p:cNvGrpSpPr/>
          <p:nvPr/>
        </p:nvGrpSpPr>
        <p:grpSpPr>
          <a:xfrm flipH="1">
            <a:off x="10840371" y="117994"/>
            <a:ext cx="627731" cy="102953"/>
            <a:chOff x="743444" y="117994"/>
            <a:chExt cx="627731" cy="102953"/>
          </a:xfrm>
        </p:grpSpPr>
        <p:sp>
          <p:nvSpPr>
            <p:cNvPr id="1185" name="任意多边形: 形状 1184">
              <a:extLst>
                <a:ext uri="{FF2B5EF4-FFF2-40B4-BE49-F238E27FC236}">
                  <a16:creationId xmlns:a16="http://schemas.microsoft.com/office/drawing/2014/main" id="{5B034201-BF72-ED68-F470-AF59981B3FE8}"/>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86" name="任意多边形: 形状 1185">
              <a:extLst>
                <a:ext uri="{FF2B5EF4-FFF2-40B4-BE49-F238E27FC236}">
                  <a16:creationId xmlns:a16="http://schemas.microsoft.com/office/drawing/2014/main" id="{009EEA8A-91EA-373E-DF38-24BB847A35C9}"/>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190" name="组合 1189">
            <a:extLst>
              <a:ext uri="{FF2B5EF4-FFF2-40B4-BE49-F238E27FC236}">
                <a16:creationId xmlns:a16="http://schemas.microsoft.com/office/drawing/2014/main" id="{2A0D6EF4-6D52-21A9-D123-CF13B2283C9C}"/>
              </a:ext>
            </a:extLst>
          </p:cNvPr>
          <p:cNvGrpSpPr/>
          <p:nvPr/>
        </p:nvGrpSpPr>
        <p:grpSpPr>
          <a:xfrm>
            <a:off x="4072207" y="543828"/>
            <a:ext cx="4047586" cy="36000"/>
            <a:chOff x="4482356" y="712056"/>
            <a:chExt cx="4047586" cy="36000"/>
          </a:xfrm>
        </p:grpSpPr>
        <p:sp>
          <p:nvSpPr>
            <p:cNvPr id="1187" name="矩形: 剪去左右顶角 1186">
              <a:extLst>
                <a:ext uri="{FF2B5EF4-FFF2-40B4-BE49-F238E27FC236}">
                  <a16:creationId xmlns:a16="http://schemas.microsoft.com/office/drawing/2014/main" id="{5C46F960-E9C1-9B54-CB90-61F4D10C84C6}"/>
                </a:ext>
              </a:extLst>
            </p:cNvPr>
            <p:cNvSpPr/>
            <p:nvPr/>
          </p:nvSpPr>
          <p:spPr>
            <a:xfrm>
              <a:off x="4482356" y="712056"/>
              <a:ext cx="1061474" cy="36000"/>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88" name="矩形: 剪去左右顶角 1187">
              <a:extLst>
                <a:ext uri="{FF2B5EF4-FFF2-40B4-BE49-F238E27FC236}">
                  <a16:creationId xmlns:a16="http://schemas.microsoft.com/office/drawing/2014/main" id="{792023D2-96A2-3D4E-B991-E5E7621E7BD4}"/>
                </a:ext>
              </a:extLst>
            </p:cNvPr>
            <p:cNvSpPr/>
            <p:nvPr/>
          </p:nvSpPr>
          <p:spPr>
            <a:xfrm>
              <a:off x="5975412" y="712056"/>
              <a:ext cx="1061474" cy="36000"/>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89" name="矩形: 剪去左右顶角 1188">
              <a:extLst>
                <a:ext uri="{FF2B5EF4-FFF2-40B4-BE49-F238E27FC236}">
                  <a16:creationId xmlns:a16="http://schemas.microsoft.com/office/drawing/2014/main" id="{D9E84576-8CDA-E50E-A3C2-4D4D18E35DB5}"/>
                </a:ext>
              </a:extLst>
            </p:cNvPr>
            <p:cNvSpPr/>
            <p:nvPr/>
          </p:nvSpPr>
          <p:spPr>
            <a:xfrm>
              <a:off x="7468468" y="712056"/>
              <a:ext cx="1061474" cy="36000"/>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9" name="图片 8">
            <a:extLst>
              <a:ext uri="{FF2B5EF4-FFF2-40B4-BE49-F238E27FC236}">
                <a16:creationId xmlns:a16="http://schemas.microsoft.com/office/drawing/2014/main" id="{3794FE4F-EAD1-5A32-BF34-427CFB90B6AB}"/>
              </a:ext>
            </a:extLst>
          </p:cNvPr>
          <p:cNvPicPr>
            <a:picLocks noChangeAspect="1"/>
          </p:cNvPicPr>
          <p:nvPr/>
        </p:nvPicPr>
        <p:blipFill rotWithShape="1">
          <a:blip r:embed="rId3"/>
          <a:srcRect l="11393" r="11393" b="56202"/>
          <a:stretch/>
        </p:blipFill>
        <p:spPr>
          <a:xfrm>
            <a:off x="0" y="4761916"/>
            <a:ext cx="12192000" cy="2096083"/>
          </a:xfrm>
          <a:prstGeom prst="rect">
            <a:avLst/>
          </a:prstGeom>
        </p:spPr>
      </p:pic>
      <p:grpSp>
        <p:nvGrpSpPr>
          <p:cNvPr id="1156" name="组合 1155">
            <a:extLst>
              <a:ext uri="{FF2B5EF4-FFF2-40B4-BE49-F238E27FC236}">
                <a16:creationId xmlns:a16="http://schemas.microsoft.com/office/drawing/2014/main" id="{D22C9AD6-6D61-C182-9E29-BCE61C5D3878}"/>
              </a:ext>
            </a:extLst>
          </p:cNvPr>
          <p:cNvGrpSpPr/>
          <p:nvPr/>
        </p:nvGrpSpPr>
        <p:grpSpPr>
          <a:xfrm>
            <a:off x="5200194" y="4188825"/>
            <a:ext cx="1791611" cy="636270"/>
            <a:chOff x="5155325" y="5112760"/>
            <a:chExt cx="1791611" cy="636270"/>
          </a:xfrm>
        </p:grpSpPr>
        <p:sp>
          <p:nvSpPr>
            <p:cNvPr id="1145" name="任意多边形: 形状 1144">
              <a:extLst>
                <a:ext uri="{FF2B5EF4-FFF2-40B4-BE49-F238E27FC236}">
                  <a16:creationId xmlns:a16="http://schemas.microsoft.com/office/drawing/2014/main" id="{AA8B0443-B4B8-1D94-47EE-F818E0648AAA}"/>
                </a:ext>
              </a:extLst>
            </p:cNvPr>
            <p:cNvSpPr/>
            <p:nvPr/>
          </p:nvSpPr>
          <p:spPr>
            <a:xfrm>
              <a:off x="5245064" y="5206504"/>
              <a:ext cx="1701872" cy="485581"/>
            </a:xfrm>
            <a:custGeom>
              <a:avLst/>
              <a:gdLst>
                <a:gd name="connsiteX0" fmla="*/ 73294 w 1701872"/>
                <a:gd name="connsiteY0" fmla="*/ 0 h 485581"/>
                <a:gd name="connsiteX1" fmla="*/ 1628578 w 1701872"/>
                <a:gd name="connsiteY1" fmla="*/ 0 h 485581"/>
                <a:gd name="connsiteX2" fmla="*/ 1701872 w 1701872"/>
                <a:gd name="connsiteY2" fmla="*/ 73294 h 485581"/>
                <a:gd name="connsiteX3" fmla="*/ 1701872 w 1701872"/>
                <a:gd name="connsiteY3" fmla="*/ 409641 h 485581"/>
                <a:gd name="connsiteX4" fmla="*/ 1231114 w 1701872"/>
                <a:gd name="connsiteY4" fmla="*/ 409641 h 485581"/>
                <a:gd name="connsiteX5" fmla="*/ 1155174 w 1701872"/>
                <a:gd name="connsiteY5" fmla="*/ 485581 h 485581"/>
                <a:gd name="connsiteX6" fmla="*/ 61101 w 1701872"/>
                <a:gd name="connsiteY6" fmla="*/ 485581 h 485581"/>
                <a:gd name="connsiteX7" fmla="*/ 0 w 1701872"/>
                <a:gd name="connsiteY7" fmla="*/ 424480 h 485581"/>
                <a:gd name="connsiteX8" fmla="*/ 0 w 1701872"/>
                <a:gd name="connsiteY8" fmla="*/ 73294 h 48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1872" h="485581">
                  <a:moveTo>
                    <a:pt x="73294" y="0"/>
                  </a:moveTo>
                  <a:lnTo>
                    <a:pt x="1628578" y="0"/>
                  </a:lnTo>
                  <a:lnTo>
                    <a:pt x="1701872" y="73294"/>
                  </a:lnTo>
                  <a:lnTo>
                    <a:pt x="1701872" y="409641"/>
                  </a:lnTo>
                  <a:lnTo>
                    <a:pt x="1231114" y="409641"/>
                  </a:lnTo>
                  <a:lnTo>
                    <a:pt x="1155174" y="485581"/>
                  </a:lnTo>
                  <a:lnTo>
                    <a:pt x="61101" y="485581"/>
                  </a:lnTo>
                  <a:lnTo>
                    <a:pt x="0" y="424480"/>
                  </a:lnTo>
                  <a:lnTo>
                    <a:pt x="0" y="73294"/>
                  </a:lnTo>
                  <a:close/>
                </a:path>
              </a:pathLst>
            </a:custGeom>
            <a:gradFill flip="none" rotWithShape="1">
              <a:gsLst>
                <a:gs pos="0">
                  <a:schemeClr val="accent2">
                    <a:alpha val="50000"/>
                  </a:schemeClr>
                </a:gs>
                <a:gs pos="94000">
                  <a:schemeClr val="accent2">
                    <a:lumMod val="60000"/>
                    <a:lumOff val="40000"/>
                  </a:schemeClr>
                </a:gs>
              </a:gsLst>
              <a:lin ang="13500000" scaled="1"/>
              <a:tileRect/>
            </a:gradFill>
            <a:ln w="6350">
              <a:gradFill flip="none" rotWithShape="1">
                <a:gsLst>
                  <a:gs pos="51000">
                    <a:srgbClr val="C9F1FF">
                      <a:alpha val="0"/>
                    </a:srgbClr>
                  </a:gs>
                  <a:gs pos="0">
                    <a:schemeClr val="accent2">
                      <a:lumMod val="20000"/>
                      <a:lumOff val="80000"/>
                    </a:schemeClr>
                  </a:gs>
                  <a:gs pos="100000">
                    <a:schemeClr val="accent2">
                      <a:lumMod val="20000"/>
                      <a:lumOff val="8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46" name="组合 1145">
              <a:extLst>
                <a:ext uri="{FF2B5EF4-FFF2-40B4-BE49-F238E27FC236}">
                  <a16:creationId xmlns:a16="http://schemas.microsoft.com/office/drawing/2014/main" id="{DD1D0510-4C80-B84A-8856-B27AF89DA5DA}"/>
                </a:ext>
              </a:extLst>
            </p:cNvPr>
            <p:cNvGrpSpPr/>
            <p:nvPr/>
          </p:nvGrpSpPr>
          <p:grpSpPr>
            <a:xfrm flipH="1" flipV="1">
              <a:off x="6631503" y="5648759"/>
              <a:ext cx="300496" cy="48517"/>
              <a:chOff x="3654284" y="5061319"/>
              <a:chExt cx="376584" cy="60802"/>
            </a:xfrm>
            <a:gradFill>
              <a:gsLst>
                <a:gs pos="27000">
                  <a:schemeClr val="accent2">
                    <a:alpha val="80000"/>
                  </a:schemeClr>
                </a:gs>
                <a:gs pos="100000">
                  <a:schemeClr val="accent2">
                    <a:alpha val="0"/>
                  </a:schemeClr>
                </a:gs>
              </a:gsLst>
              <a:lin ang="0" scaled="1"/>
            </a:gradFill>
          </p:grpSpPr>
          <p:sp>
            <p:nvSpPr>
              <p:cNvPr id="1147" name="平行四边形 1146">
                <a:extLst>
                  <a:ext uri="{FF2B5EF4-FFF2-40B4-BE49-F238E27FC236}">
                    <a16:creationId xmlns:a16="http://schemas.microsoft.com/office/drawing/2014/main" id="{FAA81C30-5DA5-6778-3914-DEB042B7E8ED}"/>
                  </a:ext>
                </a:extLst>
              </p:cNvPr>
              <p:cNvSpPr/>
              <p:nvPr/>
            </p:nvSpPr>
            <p:spPr>
              <a:xfrm>
                <a:off x="3654284" y="5061319"/>
                <a:ext cx="113463" cy="60802"/>
              </a:xfrm>
              <a:prstGeom prst="parallelogram">
                <a:avLst>
                  <a:gd name="adj" fmla="val 986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8" name="平行四边形 1147">
                <a:extLst>
                  <a:ext uri="{FF2B5EF4-FFF2-40B4-BE49-F238E27FC236}">
                    <a16:creationId xmlns:a16="http://schemas.microsoft.com/office/drawing/2014/main" id="{415EB513-DBDE-C2AD-39AE-EA43DB204DD3}"/>
                  </a:ext>
                </a:extLst>
              </p:cNvPr>
              <p:cNvSpPr/>
              <p:nvPr/>
            </p:nvSpPr>
            <p:spPr>
              <a:xfrm>
                <a:off x="3741991" y="5061319"/>
                <a:ext cx="113463" cy="60802"/>
              </a:xfrm>
              <a:prstGeom prst="parallelogram">
                <a:avLst>
                  <a:gd name="adj" fmla="val 986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9" name="平行四边形 1148">
                <a:extLst>
                  <a:ext uri="{FF2B5EF4-FFF2-40B4-BE49-F238E27FC236}">
                    <a16:creationId xmlns:a16="http://schemas.microsoft.com/office/drawing/2014/main" id="{E25906B7-3017-2FB5-BD46-B45D9F5A1F68}"/>
                  </a:ext>
                </a:extLst>
              </p:cNvPr>
              <p:cNvSpPr/>
              <p:nvPr/>
            </p:nvSpPr>
            <p:spPr>
              <a:xfrm>
                <a:off x="3829698" y="5061319"/>
                <a:ext cx="113463" cy="60802"/>
              </a:xfrm>
              <a:prstGeom prst="parallelogram">
                <a:avLst>
                  <a:gd name="adj" fmla="val 986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0" name="平行四边形 1149">
                <a:extLst>
                  <a:ext uri="{FF2B5EF4-FFF2-40B4-BE49-F238E27FC236}">
                    <a16:creationId xmlns:a16="http://schemas.microsoft.com/office/drawing/2014/main" id="{B20C0FC3-DA01-1B36-3325-0A8D7EC56152}"/>
                  </a:ext>
                </a:extLst>
              </p:cNvPr>
              <p:cNvSpPr/>
              <p:nvPr/>
            </p:nvSpPr>
            <p:spPr>
              <a:xfrm>
                <a:off x="3917405" y="5061319"/>
                <a:ext cx="113463" cy="60802"/>
              </a:xfrm>
              <a:prstGeom prst="parallelogram">
                <a:avLst>
                  <a:gd name="adj" fmla="val 986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3" name="任意多边形: 形状 1152">
              <a:extLst>
                <a:ext uri="{FF2B5EF4-FFF2-40B4-BE49-F238E27FC236}">
                  <a16:creationId xmlns:a16="http://schemas.microsoft.com/office/drawing/2014/main" id="{8F94C446-8C41-398D-2024-98EF593114E9}"/>
                </a:ext>
              </a:extLst>
            </p:cNvPr>
            <p:cNvSpPr/>
            <p:nvPr/>
          </p:nvSpPr>
          <p:spPr>
            <a:xfrm>
              <a:off x="5157359" y="5112760"/>
              <a:ext cx="1604010" cy="636270"/>
            </a:xfrm>
            <a:custGeom>
              <a:avLst/>
              <a:gdLst>
                <a:gd name="connsiteX0" fmla="*/ 514350 w 1604010"/>
                <a:gd name="connsiteY0" fmla="*/ 487680 h 636270"/>
                <a:gd name="connsiteX1" fmla="*/ 365760 w 1604010"/>
                <a:gd name="connsiteY1" fmla="*/ 636270 h 636270"/>
                <a:gd name="connsiteX2" fmla="*/ 0 w 1604010"/>
                <a:gd name="connsiteY2" fmla="*/ 636270 h 636270"/>
                <a:gd name="connsiteX3" fmla="*/ 0 w 1604010"/>
                <a:gd name="connsiteY3" fmla="*/ 152400 h 636270"/>
                <a:gd name="connsiteX4" fmla="*/ 152400 w 1604010"/>
                <a:gd name="connsiteY4" fmla="*/ 0 h 636270"/>
                <a:gd name="connsiteX5" fmla="*/ 1604010 w 1604010"/>
                <a:gd name="connsiteY5" fmla="*/ 0 h 636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4010" h="636270">
                  <a:moveTo>
                    <a:pt x="514350" y="487680"/>
                  </a:moveTo>
                  <a:lnTo>
                    <a:pt x="365760" y="636270"/>
                  </a:lnTo>
                  <a:lnTo>
                    <a:pt x="0" y="636270"/>
                  </a:lnTo>
                  <a:lnTo>
                    <a:pt x="0" y="152400"/>
                  </a:lnTo>
                  <a:lnTo>
                    <a:pt x="152400" y="0"/>
                  </a:lnTo>
                  <a:lnTo>
                    <a:pt x="1604010" y="0"/>
                  </a:lnTo>
                </a:path>
              </a:pathLst>
            </a:custGeom>
            <a:noFill/>
            <a:ln w="6350">
              <a:gradFill flip="none" rotWithShape="1">
                <a:gsLst>
                  <a:gs pos="0">
                    <a:schemeClr val="accent2">
                      <a:lumMod val="60000"/>
                      <a:lumOff val="40000"/>
                    </a:schemeClr>
                  </a:gs>
                  <a:gs pos="100000">
                    <a:schemeClr val="accent2">
                      <a:lumMod val="60000"/>
                      <a:lumOff val="4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4" name="文本框 1153">
              <a:extLst>
                <a:ext uri="{FF2B5EF4-FFF2-40B4-BE49-F238E27FC236}">
                  <a16:creationId xmlns:a16="http://schemas.microsoft.com/office/drawing/2014/main" id="{7A16CD4A-4D4A-5899-575B-4C40C607E9F1}"/>
                </a:ext>
              </a:extLst>
            </p:cNvPr>
            <p:cNvSpPr txBox="1"/>
            <p:nvPr/>
          </p:nvSpPr>
          <p:spPr>
            <a:xfrm>
              <a:off x="5328980" y="5287136"/>
              <a:ext cx="652780" cy="338554"/>
            </a:xfrm>
            <a:prstGeom prst="rect">
              <a:avLst/>
            </a:prstGeom>
            <a:noFill/>
          </p:spPr>
          <p:txBody>
            <a:bodyPr wrap="square" rtlCol="0">
              <a:spAutoFit/>
            </a:bodyPr>
            <a:lstStyle/>
            <a:p>
              <a:r>
                <a:rPr lang="zh-CN" altLang="en-US" sz="1600" dirty="0">
                  <a:solidFill>
                    <a:schemeClr val="bg1"/>
                  </a:solidFill>
                  <a:latin typeface="+mn-ea"/>
                  <a:sym typeface="思源黑体 CN Normal" panose="020B0400000000000000" pitchFamily="34" charset="-122"/>
                </a:rPr>
                <a:t>姓名：</a:t>
              </a:r>
            </a:p>
          </p:txBody>
        </p:sp>
        <p:sp>
          <p:nvSpPr>
            <p:cNvPr id="1155" name="梯形 1154">
              <a:extLst>
                <a:ext uri="{FF2B5EF4-FFF2-40B4-BE49-F238E27FC236}">
                  <a16:creationId xmlns:a16="http://schemas.microsoft.com/office/drawing/2014/main" id="{803544C3-47D1-4C68-BDBB-356DE7FF101C}"/>
                </a:ext>
              </a:extLst>
            </p:cNvPr>
            <p:cNvSpPr/>
            <p:nvPr/>
          </p:nvSpPr>
          <p:spPr>
            <a:xfrm rot="5400000">
              <a:off x="5048631" y="5384530"/>
              <a:ext cx="231388" cy="18000"/>
            </a:xfrm>
            <a:prstGeom prst="trapezoi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1" name="文本框 1190">
              <a:extLst>
                <a:ext uri="{FF2B5EF4-FFF2-40B4-BE49-F238E27FC236}">
                  <a16:creationId xmlns:a16="http://schemas.microsoft.com/office/drawing/2014/main" id="{A3F41216-A12D-075A-D6B8-D7EF44A20E20}"/>
                </a:ext>
              </a:extLst>
            </p:cNvPr>
            <p:cNvSpPr txBox="1"/>
            <p:nvPr/>
          </p:nvSpPr>
          <p:spPr>
            <a:xfrm>
              <a:off x="6012405" y="5287136"/>
              <a:ext cx="652780" cy="338554"/>
            </a:xfrm>
            <a:prstGeom prst="rect">
              <a:avLst/>
            </a:prstGeom>
            <a:noFill/>
          </p:spPr>
          <p:txBody>
            <a:bodyPr wrap="square" rtlCol="0">
              <a:spAutoFit/>
            </a:bodyPr>
            <a:lstStyle/>
            <a:p>
              <a:r>
                <a:rPr lang="en-US" altLang="zh-CN" sz="1600" dirty="0">
                  <a:solidFill>
                    <a:schemeClr val="bg1"/>
                  </a:solidFill>
                  <a:latin typeface="+mn-ea"/>
                  <a:sym typeface="思源黑体 CN Normal" panose="020B0400000000000000" pitchFamily="34" charset="-122"/>
                </a:rPr>
                <a:t>X </a:t>
              </a:r>
              <a:r>
                <a:rPr lang="en-US" altLang="zh-CN" sz="1600" dirty="0" err="1">
                  <a:solidFill>
                    <a:schemeClr val="bg1"/>
                  </a:solidFill>
                  <a:latin typeface="+mn-ea"/>
                  <a:sym typeface="思源黑体 CN Normal" panose="020B0400000000000000" pitchFamily="34" charset="-122"/>
                </a:rPr>
                <a:t>X</a:t>
              </a:r>
              <a:r>
                <a:rPr lang="en-US" altLang="zh-CN" sz="1600" dirty="0">
                  <a:solidFill>
                    <a:schemeClr val="bg1"/>
                  </a:solidFill>
                  <a:latin typeface="+mn-ea"/>
                  <a:sym typeface="思源黑体 CN Normal" panose="020B0400000000000000" pitchFamily="34" charset="-122"/>
                </a:rPr>
                <a:t> </a:t>
              </a:r>
              <a:r>
                <a:rPr lang="en-US" altLang="zh-CN" sz="1600" dirty="0" err="1">
                  <a:solidFill>
                    <a:schemeClr val="bg1"/>
                  </a:solidFill>
                  <a:latin typeface="+mn-ea"/>
                  <a:sym typeface="思源黑体 CN Normal" panose="020B0400000000000000" pitchFamily="34" charset="-122"/>
                </a:rPr>
                <a:t>X</a:t>
              </a:r>
              <a:endParaRPr lang="zh-CN" altLang="en-US" sz="1600" dirty="0">
                <a:solidFill>
                  <a:schemeClr val="bg1"/>
                </a:solidFill>
                <a:latin typeface="+mn-ea"/>
                <a:sym typeface="思源黑体 CN Normal" panose="020B0400000000000000" pitchFamily="34" charset="-122"/>
              </a:endParaRPr>
            </a:p>
          </p:txBody>
        </p:sp>
      </p:grpSp>
      <p:sp>
        <p:nvSpPr>
          <p:cNvPr id="1158" name="文本框 1157">
            <a:extLst>
              <a:ext uri="{FF2B5EF4-FFF2-40B4-BE49-F238E27FC236}">
                <a16:creationId xmlns:a16="http://schemas.microsoft.com/office/drawing/2014/main" id="{126B251E-61A7-ECDD-A915-2A2B8EDA0214}"/>
              </a:ext>
            </a:extLst>
          </p:cNvPr>
          <p:cNvSpPr txBox="1"/>
          <p:nvPr/>
        </p:nvSpPr>
        <p:spPr>
          <a:xfrm>
            <a:off x="5465058" y="5075579"/>
            <a:ext cx="1380506" cy="369332"/>
          </a:xfrm>
          <a:prstGeom prst="rect">
            <a:avLst/>
          </a:prstGeom>
          <a:noFill/>
        </p:spPr>
        <p:txBody>
          <a:bodyPr wrap="none" rtlCol="0">
            <a:spAutoFit/>
          </a:bodyPr>
          <a:lstStyle/>
          <a:p>
            <a:r>
              <a:rPr lang="en-US" altLang="zh-CN" dirty="0">
                <a:solidFill>
                  <a:schemeClr val="bg1"/>
                </a:solidFill>
                <a:latin typeface="+mn-ea"/>
              </a:rPr>
              <a:t>202X/01/01</a:t>
            </a:r>
            <a:endParaRPr lang="zh-CN" altLang="en-US" dirty="0">
              <a:solidFill>
                <a:schemeClr val="bg1"/>
              </a:solidFill>
              <a:latin typeface="+mn-ea"/>
            </a:endParaRPr>
          </a:p>
        </p:txBody>
      </p:sp>
    </p:spTree>
    <p:extLst>
      <p:ext uri="{BB962C8B-B14F-4D97-AF65-F5344CB8AC3E}">
        <p14:creationId xmlns:p14="http://schemas.microsoft.com/office/powerpoint/2010/main" val="25966608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任意多边形: 形状 168">
            <a:extLst>
              <a:ext uri="{FF2B5EF4-FFF2-40B4-BE49-F238E27FC236}">
                <a16:creationId xmlns:a16="http://schemas.microsoft.com/office/drawing/2014/main" id="{31B1BA60-7D97-552E-2C3E-ECF7E8188F6F}"/>
              </a:ext>
            </a:extLst>
          </p:cNvPr>
          <p:cNvSpPr/>
          <p:nvPr/>
        </p:nvSpPr>
        <p:spPr>
          <a:xfrm rot="10800000" flipV="1">
            <a:off x="-1" y="0"/>
            <a:ext cx="12192000" cy="6858000"/>
          </a:xfrm>
          <a:custGeom>
            <a:avLst/>
            <a:gdLst>
              <a:gd name="connsiteX0" fmla="*/ 12191992 w 12192000"/>
              <a:gd name="connsiteY0" fmla="*/ 467593 h 6858000"/>
              <a:gd name="connsiteX1" fmla="*/ 11491191 w 12192000"/>
              <a:gd name="connsiteY1" fmla="*/ 117193 h 6858000"/>
              <a:gd name="connsiteX2" fmla="*/ 11491191 w 12192000"/>
              <a:gd name="connsiteY2" fmla="*/ 0 h 6858000"/>
              <a:gd name="connsiteX3" fmla="*/ 12191992 w 12192000"/>
              <a:gd name="connsiteY3" fmla="*/ 0 h 6858000"/>
              <a:gd name="connsiteX4" fmla="*/ 754283 w 12192000"/>
              <a:gd name="connsiteY4" fmla="*/ 501353 h 6858000"/>
              <a:gd name="connsiteX5" fmla="*/ 0 w 12192000"/>
              <a:gd name="connsiteY5" fmla="*/ 124211 h 6858000"/>
              <a:gd name="connsiteX6" fmla="*/ 0 w 12192000"/>
              <a:gd name="connsiteY6" fmla="*/ 0 h 6858000"/>
              <a:gd name="connsiteX7" fmla="*/ 1522603 w 12192000"/>
              <a:gd name="connsiteY7" fmla="*/ 0 h 6858000"/>
              <a:gd name="connsiteX8" fmla="*/ 1522603 w 12192000"/>
              <a:gd name="connsiteY8" fmla="*/ 117193 h 6858000"/>
              <a:gd name="connsiteX9" fmla="*/ 2397890 w 12192000"/>
              <a:gd name="connsiteY9" fmla="*/ 501353 h 6858000"/>
              <a:gd name="connsiteX10" fmla="*/ 1629570 w 12192000"/>
              <a:gd name="connsiteY10" fmla="*/ 117193 h 6858000"/>
              <a:gd name="connsiteX11" fmla="*/ 1629570 w 12192000"/>
              <a:gd name="connsiteY11" fmla="*/ 0 h 6858000"/>
              <a:gd name="connsiteX12" fmla="*/ 3166208 w 12192000"/>
              <a:gd name="connsiteY12" fmla="*/ 0 h 6858000"/>
              <a:gd name="connsiteX13" fmla="*/ 3166208 w 12192000"/>
              <a:gd name="connsiteY13" fmla="*/ 117193 h 6858000"/>
              <a:gd name="connsiteX14" fmla="*/ 4041496 w 12192000"/>
              <a:gd name="connsiteY14" fmla="*/ 501353 h 6858000"/>
              <a:gd name="connsiteX15" fmla="*/ 3273176 w 12192000"/>
              <a:gd name="connsiteY15" fmla="*/ 117193 h 6858000"/>
              <a:gd name="connsiteX16" fmla="*/ 3273176 w 12192000"/>
              <a:gd name="connsiteY16" fmla="*/ 0 h 6858000"/>
              <a:gd name="connsiteX17" fmla="*/ 4809814 w 12192000"/>
              <a:gd name="connsiteY17" fmla="*/ 0 h 6858000"/>
              <a:gd name="connsiteX18" fmla="*/ 4809814 w 12192000"/>
              <a:gd name="connsiteY18" fmla="*/ 117193 h 6858000"/>
              <a:gd name="connsiteX19" fmla="*/ 5685100 w 12192000"/>
              <a:gd name="connsiteY19" fmla="*/ 501353 h 6858000"/>
              <a:gd name="connsiteX20" fmla="*/ 4916780 w 12192000"/>
              <a:gd name="connsiteY20" fmla="*/ 117193 h 6858000"/>
              <a:gd name="connsiteX21" fmla="*/ 4916780 w 12192000"/>
              <a:gd name="connsiteY21" fmla="*/ 0 h 6858000"/>
              <a:gd name="connsiteX22" fmla="*/ 6453418 w 12192000"/>
              <a:gd name="connsiteY22" fmla="*/ 0 h 6858000"/>
              <a:gd name="connsiteX23" fmla="*/ 6453418 w 12192000"/>
              <a:gd name="connsiteY23" fmla="*/ 117193 h 6858000"/>
              <a:gd name="connsiteX24" fmla="*/ 7328703 w 12192000"/>
              <a:gd name="connsiteY24" fmla="*/ 501353 h 6858000"/>
              <a:gd name="connsiteX25" fmla="*/ 6560381 w 12192000"/>
              <a:gd name="connsiteY25" fmla="*/ 117193 h 6858000"/>
              <a:gd name="connsiteX26" fmla="*/ 6560381 w 12192000"/>
              <a:gd name="connsiteY26" fmla="*/ 0 h 6858000"/>
              <a:gd name="connsiteX27" fmla="*/ 8097017 w 12192000"/>
              <a:gd name="connsiteY27" fmla="*/ 0 h 6858000"/>
              <a:gd name="connsiteX28" fmla="*/ 8097017 w 12192000"/>
              <a:gd name="connsiteY28" fmla="*/ 117193 h 6858000"/>
              <a:gd name="connsiteX29" fmla="*/ 8972302 w 12192000"/>
              <a:gd name="connsiteY29" fmla="*/ 501353 h 6858000"/>
              <a:gd name="connsiteX30" fmla="*/ 8203983 w 12192000"/>
              <a:gd name="connsiteY30" fmla="*/ 117193 h 6858000"/>
              <a:gd name="connsiteX31" fmla="*/ 8203983 w 12192000"/>
              <a:gd name="connsiteY31" fmla="*/ 0 h 6858000"/>
              <a:gd name="connsiteX32" fmla="*/ 9740619 w 12192000"/>
              <a:gd name="connsiteY32" fmla="*/ 0 h 6858000"/>
              <a:gd name="connsiteX33" fmla="*/ 9740619 w 12192000"/>
              <a:gd name="connsiteY33" fmla="*/ 117193 h 6858000"/>
              <a:gd name="connsiteX34" fmla="*/ 10615909 w 12192000"/>
              <a:gd name="connsiteY34" fmla="*/ 501353 h 6858000"/>
              <a:gd name="connsiteX35" fmla="*/ 9847588 w 12192000"/>
              <a:gd name="connsiteY35" fmla="*/ 117193 h 6858000"/>
              <a:gd name="connsiteX36" fmla="*/ 9847588 w 12192000"/>
              <a:gd name="connsiteY36" fmla="*/ 0 h 6858000"/>
              <a:gd name="connsiteX37" fmla="*/ 11384227 w 12192000"/>
              <a:gd name="connsiteY37" fmla="*/ 0 h 6858000"/>
              <a:gd name="connsiteX38" fmla="*/ 11384227 w 12192000"/>
              <a:gd name="connsiteY38" fmla="*/ 117193 h 6858000"/>
              <a:gd name="connsiteX39" fmla="*/ 0 w 12192000"/>
              <a:gd name="connsiteY39" fmla="*/ 1993955 h 6858000"/>
              <a:gd name="connsiteX40" fmla="*/ 0 w 12192000"/>
              <a:gd name="connsiteY40" fmla="*/ 278973 h 6858000"/>
              <a:gd name="connsiteX41" fmla="*/ 700799 w 12192000"/>
              <a:gd name="connsiteY41" fmla="*/ 629374 h 6858000"/>
              <a:gd name="connsiteX42" fmla="*/ 700799 w 12192000"/>
              <a:gd name="connsiteY42" fmla="*/ 1643555 h 6858000"/>
              <a:gd name="connsiteX43" fmla="*/ 1576088 w 12192000"/>
              <a:gd name="connsiteY43" fmla="*/ 2027714 h 6858000"/>
              <a:gd name="connsiteX44" fmla="*/ 807768 w 12192000"/>
              <a:gd name="connsiteY44" fmla="*/ 1643554 h 6858000"/>
              <a:gd name="connsiteX45" fmla="*/ 807768 w 12192000"/>
              <a:gd name="connsiteY45" fmla="*/ 629373 h 6858000"/>
              <a:gd name="connsiteX46" fmla="*/ 1576088 w 12192000"/>
              <a:gd name="connsiteY46" fmla="*/ 245213 h 6858000"/>
              <a:gd name="connsiteX47" fmla="*/ 2344406 w 12192000"/>
              <a:gd name="connsiteY47" fmla="*/ 629373 h 6858000"/>
              <a:gd name="connsiteX48" fmla="*/ 2344406 w 12192000"/>
              <a:gd name="connsiteY48" fmla="*/ 1643554 h 6858000"/>
              <a:gd name="connsiteX49" fmla="*/ 3219692 w 12192000"/>
              <a:gd name="connsiteY49" fmla="*/ 2027714 h 6858000"/>
              <a:gd name="connsiteX50" fmla="*/ 2451372 w 12192000"/>
              <a:gd name="connsiteY50" fmla="*/ 1643554 h 6858000"/>
              <a:gd name="connsiteX51" fmla="*/ 2451372 w 12192000"/>
              <a:gd name="connsiteY51" fmla="*/ 629373 h 6858000"/>
              <a:gd name="connsiteX52" fmla="*/ 3219692 w 12192000"/>
              <a:gd name="connsiteY52" fmla="*/ 245213 h 6858000"/>
              <a:gd name="connsiteX53" fmla="*/ 3988012 w 12192000"/>
              <a:gd name="connsiteY53" fmla="*/ 629373 h 6858000"/>
              <a:gd name="connsiteX54" fmla="*/ 3988012 w 12192000"/>
              <a:gd name="connsiteY54" fmla="*/ 1643554 h 6858000"/>
              <a:gd name="connsiteX55" fmla="*/ 4863296 w 12192000"/>
              <a:gd name="connsiteY55" fmla="*/ 2027714 h 6858000"/>
              <a:gd name="connsiteX56" fmla="*/ 4094976 w 12192000"/>
              <a:gd name="connsiteY56" fmla="*/ 1643554 h 6858000"/>
              <a:gd name="connsiteX57" fmla="*/ 4094976 w 12192000"/>
              <a:gd name="connsiteY57" fmla="*/ 629373 h 6858000"/>
              <a:gd name="connsiteX58" fmla="*/ 4863296 w 12192000"/>
              <a:gd name="connsiteY58" fmla="*/ 245213 h 6858000"/>
              <a:gd name="connsiteX59" fmla="*/ 5631616 w 12192000"/>
              <a:gd name="connsiteY59" fmla="*/ 629373 h 6858000"/>
              <a:gd name="connsiteX60" fmla="*/ 5631616 w 12192000"/>
              <a:gd name="connsiteY60" fmla="*/ 1643554 h 6858000"/>
              <a:gd name="connsiteX61" fmla="*/ 6506900 w 12192000"/>
              <a:gd name="connsiteY61" fmla="*/ 2027714 h 6858000"/>
              <a:gd name="connsiteX62" fmla="*/ 5738582 w 12192000"/>
              <a:gd name="connsiteY62" fmla="*/ 1643554 h 6858000"/>
              <a:gd name="connsiteX63" fmla="*/ 5738582 w 12192000"/>
              <a:gd name="connsiteY63" fmla="*/ 629373 h 6858000"/>
              <a:gd name="connsiteX64" fmla="*/ 6506900 w 12192000"/>
              <a:gd name="connsiteY64" fmla="*/ 245213 h 6858000"/>
              <a:gd name="connsiteX65" fmla="*/ 7275220 w 12192000"/>
              <a:gd name="connsiteY65" fmla="*/ 629373 h 6858000"/>
              <a:gd name="connsiteX66" fmla="*/ 7275220 w 12192000"/>
              <a:gd name="connsiteY66" fmla="*/ 1643554 h 6858000"/>
              <a:gd name="connsiteX67" fmla="*/ 8150501 w 12192000"/>
              <a:gd name="connsiteY67" fmla="*/ 2027714 h 6858000"/>
              <a:gd name="connsiteX68" fmla="*/ 7382186 w 12192000"/>
              <a:gd name="connsiteY68" fmla="*/ 1643554 h 6858000"/>
              <a:gd name="connsiteX69" fmla="*/ 7382186 w 12192000"/>
              <a:gd name="connsiteY69" fmla="*/ 629373 h 6858000"/>
              <a:gd name="connsiteX70" fmla="*/ 8150501 w 12192000"/>
              <a:gd name="connsiteY70" fmla="*/ 245213 h 6858000"/>
              <a:gd name="connsiteX71" fmla="*/ 8918818 w 12192000"/>
              <a:gd name="connsiteY71" fmla="*/ 629373 h 6858000"/>
              <a:gd name="connsiteX72" fmla="*/ 8918818 w 12192000"/>
              <a:gd name="connsiteY72" fmla="*/ 1643554 h 6858000"/>
              <a:gd name="connsiteX73" fmla="*/ 9794106 w 12192000"/>
              <a:gd name="connsiteY73" fmla="*/ 2027714 h 6858000"/>
              <a:gd name="connsiteX74" fmla="*/ 9025786 w 12192000"/>
              <a:gd name="connsiteY74" fmla="*/ 1643554 h 6858000"/>
              <a:gd name="connsiteX75" fmla="*/ 9025786 w 12192000"/>
              <a:gd name="connsiteY75" fmla="*/ 629373 h 6858000"/>
              <a:gd name="connsiteX76" fmla="*/ 9794106 w 12192000"/>
              <a:gd name="connsiteY76" fmla="*/ 245213 h 6858000"/>
              <a:gd name="connsiteX77" fmla="*/ 10562426 w 12192000"/>
              <a:gd name="connsiteY77" fmla="*/ 629373 h 6858000"/>
              <a:gd name="connsiteX78" fmla="*/ 10562426 w 12192000"/>
              <a:gd name="connsiteY78" fmla="*/ 1643554 h 6858000"/>
              <a:gd name="connsiteX79" fmla="*/ 11437709 w 12192000"/>
              <a:gd name="connsiteY79" fmla="*/ 2027714 h 6858000"/>
              <a:gd name="connsiteX80" fmla="*/ 10669389 w 12192000"/>
              <a:gd name="connsiteY80" fmla="*/ 1643554 h 6858000"/>
              <a:gd name="connsiteX81" fmla="*/ 10669389 w 12192000"/>
              <a:gd name="connsiteY81" fmla="*/ 629373 h 6858000"/>
              <a:gd name="connsiteX82" fmla="*/ 11437709 w 12192000"/>
              <a:gd name="connsiteY82" fmla="*/ 245213 h 6858000"/>
              <a:gd name="connsiteX83" fmla="*/ 12191994 w 12192000"/>
              <a:gd name="connsiteY83" fmla="*/ 622355 h 6858000"/>
              <a:gd name="connsiteX84" fmla="*/ 12191994 w 12192000"/>
              <a:gd name="connsiteY84" fmla="*/ 1650571 h 6858000"/>
              <a:gd name="connsiteX85" fmla="*/ 12191994 w 12192000"/>
              <a:gd name="connsiteY85" fmla="*/ 3523302 h 6858000"/>
              <a:gd name="connsiteX86" fmla="*/ 11491193 w 12192000"/>
              <a:gd name="connsiteY86" fmla="*/ 3172909 h 6858000"/>
              <a:gd name="connsiteX87" fmla="*/ 11491193 w 12192000"/>
              <a:gd name="connsiteY87" fmla="*/ 2158728 h 6858000"/>
              <a:gd name="connsiteX88" fmla="*/ 12191994 w 12192000"/>
              <a:gd name="connsiteY88" fmla="*/ 1808327 h 6858000"/>
              <a:gd name="connsiteX89" fmla="*/ 7328703 w 12192000"/>
              <a:gd name="connsiteY89" fmla="*/ 3557061 h 6858000"/>
              <a:gd name="connsiteX90" fmla="*/ 6560382 w 12192000"/>
              <a:gd name="connsiteY90" fmla="*/ 3172909 h 6858000"/>
              <a:gd name="connsiteX91" fmla="*/ 6560382 w 12192000"/>
              <a:gd name="connsiteY91" fmla="*/ 2158728 h 6858000"/>
              <a:gd name="connsiteX92" fmla="*/ 7328703 w 12192000"/>
              <a:gd name="connsiteY92" fmla="*/ 1774568 h 6858000"/>
              <a:gd name="connsiteX93" fmla="*/ 8097018 w 12192000"/>
              <a:gd name="connsiteY93" fmla="*/ 2158728 h 6858000"/>
              <a:gd name="connsiteX94" fmla="*/ 8097018 w 12192000"/>
              <a:gd name="connsiteY94" fmla="*/ 3172909 h 6858000"/>
              <a:gd name="connsiteX95" fmla="*/ 8972304 w 12192000"/>
              <a:gd name="connsiteY95" fmla="*/ 3557061 h 6858000"/>
              <a:gd name="connsiteX96" fmla="*/ 8203985 w 12192000"/>
              <a:gd name="connsiteY96" fmla="*/ 3172909 h 6858000"/>
              <a:gd name="connsiteX97" fmla="*/ 8203985 w 12192000"/>
              <a:gd name="connsiteY97" fmla="*/ 2158728 h 6858000"/>
              <a:gd name="connsiteX98" fmla="*/ 8972304 w 12192000"/>
              <a:gd name="connsiteY98" fmla="*/ 1774568 h 6858000"/>
              <a:gd name="connsiteX99" fmla="*/ 9740621 w 12192000"/>
              <a:gd name="connsiteY99" fmla="*/ 2158728 h 6858000"/>
              <a:gd name="connsiteX100" fmla="*/ 9740621 w 12192000"/>
              <a:gd name="connsiteY100" fmla="*/ 3172909 h 6858000"/>
              <a:gd name="connsiteX101" fmla="*/ 10615911 w 12192000"/>
              <a:gd name="connsiteY101" fmla="*/ 3557062 h 6858000"/>
              <a:gd name="connsiteX102" fmla="*/ 9847590 w 12192000"/>
              <a:gd name="connsiteY102" fmla="*/ 3172909 h 6858000"/>
              <a:gd name="connsiteX103" fmla="*/ 9847590 w 12192000"/>
              <a:gd name="connsiteY103" fmla="*/ 2158728 h 6858000"/>
              <a:gd name="connsiteX104" fmla="*/ 10615911 w 12192000"/>
              <a:gd name="connsiteY104" fmla="*/ 1774568 h 6858000"/>
              <a:gd name="connsiteX105" fmla="*/ 11384229 w 12192000"/>
              <a:gd name="connsiteY105" fmla="*/ 2158728 h 6858000"/>
              <a:gd name="connsiteX106" fmla="*/ 11384229 w 12192000"/>
              <a:gd name="connsiteY106" fmla="*/ 3172909 h 6858000"/>
              <a:gd name="connsiteX107" fmla="*/ 754283 w 12192000"/>
              <a:gd name="connsiteY107" fmla="*/ 3557064 h 6858000"/>
              <a:gd name="connsiteX108" fmla="*/ 0 w 12192000"/>
              <a:gd name="connsiteY108" fmla="*/ 3179926 h 6858000"/>
              <a:gd name="connsiteX109" fmla="*/ 0 w 12192000"/>
              <a:gd name="connsiteY109" fmla="*/ 2151708 h 6858000"/>
              <a:gd name="connsiteX110" fmla="*/ 754283 w 12192000"/>
              <a:gd name="connsiteY110" fmla="*/ 1774567 h 6858000"/>
              <a:gd name="connsiteX111" fmla="*/ 1522603 w 12192000"/>
              <a:gd name="connsiteY111" fmla="*/ 2158727 h 6858000"/>
              <a:gd name="connsiteX112" fmla="*/ 1522603 w 12192000"/>
              <a:gd name="connsiteY112" fmla="*/ 3172908 h 6858000"/>
              <a:gd name="connsiteX113" fmla="*/ 2397890 w 12192000"/>
              <a:gd name="connsiteY113" fmla="*/ 3557064 h 6858000"/>
              <a:gd name="connsiteX114" fmla="*/ 1629570 w 12192000"/>
              <a:gd name="connsiteY114" fmla="*/ 3172908 h 6858000"/>
              <a:gd name="connsiteX115" fmla="*/ 1629570 w 12192000"/>
              <a:gd name="connsiteY115" fmla="*/ 2158727 h 6858000"/>
              <a:gd name="connsiteX116" fmla="*/ 2397890 w 12192000"/>
              <a:gd name="connsiteY116" fmla="*/ 1774567 h 6858000"/>
              <a:gd name="connsiteX117" fmla="*/ 3166208 w 12192000"/>
              <a:gd name="connsiteY117" fmla="*/ 2158727 h 6858000"/>
              <a:gd name="connsiteX118" fmla="*/ 3166208 w 12192000"/>
              <a:gd name="connsiteY118" fmla="*/ 3172908 h 6858000"/>
              <a:gd name="connsiteX119" fmla="*/ 4041496 w 12192000"/>
              <a:gd name="connsiteY119" fmla="*/ 3557064 h 6858000"/>
              <a:gd name="connsiteX120" fmla="*/ 3273176 w 12192000"/>
              <a:gd name="connsiteY120" fmla="*/ 3172908 h 6858000"/>
              <a:gd name="connsiteX121" fmla="*/ 3273176 w 12192000"/>
              <a:gd name="connsiteY121" fmla="*/ 2158727 h 6858000"/>
              <a:gd name="connsiteX122" fmla="*/ 4041496 w 12192000"/>
              <a:gd name="connsiteY122" fmla="*/ 1774567 h 6858000"/>
              <a:gd name="connsiteX123" fmla="*/ 4809814 w 12192000"/>
              <a:gd name="connsiteY123" fmla="*/ 2158727 h 6858000"/>
              <a:gd name="connsiteX124" fmla="*/ 4809814 w 12192000"/>
              <a:gd name="connsiteY124" fmla="*/ 3172908 h 6858000"/>
              <a:gd name="connsiteX125" fmla="*/ 5685100 w 12192000"/>
              <a:gd name="connsiteY125" fmla="*/ 3557064 h 6858000"/>
              <a:gd name="connsiteX126" fmla="*/ 4916780 w 12192000"/>
              <a:gd name="connsiteY126" fmla="*/ 3172908 h 6858000"/>
              <a:gd name="connsiteX127" fmla="*/ 4916780 w 12192000"/>
              <a:gd name="connsiteY127" fmla="*/ 2158727 h 6858000"/>
              <a:gd name="connsiteX128" fmla="*/ 5685100 w 12192000"/>
              <a:gd name="connsiteY128" fmla="*/ 1774567 h 6858000"/>
              <a:gd name="connsiteX129" fmla="*/ 6453419 w 12192000"/>
              <a:gd name="connsiteY129" fmla="*/ 2158727 h 6858000"/>
              <a:gd name="connsiteX130" fmla="*/ 6453419 w 12192000"/>
              <a:gd name="connsiteY130" fmla="*/ 3172908 h 6858000"/>
              <a:gd name="connsiteX131" fmla="*/ 0 w 12192000"/>
              <a:gd name="connsiteY131" fmla="*/ 5049663 h 6858000"/>
              <a:gd name="connsiteX132" fmla="*/ 0 w 12192000"/>
              <a:gd name="connsiteY132" fmla="*/ 3334687 h 6858000"/>
              <a:gd name="connsiteX133" fmla="*/ 700799 w 12192000"/>
              <a:gd name="connsiteY133" fmla="*/ 3685084 h 6858000"/>
              <a:gd name="connsiteX134" fmla="*/ 700799 w 12192000"/>
              <a:gd name="connsiteY134" fmla="*/ 4699266 h 6858000"/>
              <a:gd name="connsiteX135" fmla="*/ 6506900 w 12192000"/>
              <a:gd name="connsiteY135" fmla="*/ 5083421 h 6858000"/>
              <a:gd name="connsiteX136" fmla="*/ 5738582 w 12192000"/>
              <a:gd name="connsiteY136" fmla="*/ 4699262 h 6858000"/>
              <a:gd name="connsiteX137" fmla="*/ 5738582 w 12192000"/>
              <a:gd name="connsiteY137" fmla="*/ 3685082 h 6858000"/>
              <a:gd name="connsiteX138" fmla="*/ 6506900 w 12192000"/>
              <a:gd name="connsiteY138" fmla="*/ 3300929 h 6858000"/>
              <a:gd name="connsiteX139" fmla="*/ 7275220 w 12192000"/>
              <a:gd name="connsiteY139" fmla="*/ 3685082 h 6858000"/>
              <a:gd name="connsiteX140" fmla="*/ 7275220 w 12192000"/>
              <a:gd name="connsiteY140" fmla="*/ 4699262 h 6858000"/>
              <a:gd name="connsiteX141" fmla="*/ 8150504 w 12192000"/>
              <a:gd name="connsiteY141" fmla="*/ 5083421 h 6858000"/>
              <a:gd name="connsiteX142" fmla="*/ 7382187 w 12192000"/>
              <a:gd name="connsiteY142" fmla="*/ 4699262 h 6858000"/>
              <a:gd name="connsiteX143" fmla="*/ 7382187 w 12192000"/>
              <a:gd name="connsiteY143" fmla="*/ 3685082 h 6858000"/>
              <a:gd name="connsiteX144" fmla="*/ 8150504 w 12192000"/>
              <a:gd name="connsiteY144" fmla="*/ 3300929 h 6858000"/>
              <a:gd name="connsiteX145" fmla="*/ 8918822 w 12192000"/>
              <a:gd name="connsiteY145" fmla="*/ 3685082 h 6858000"/>
              <a:gd name="connsiteX146" fmla="*/ 8918822 w 12192000"/>
              <a:gd name="connsiteY146" fmla="*/ 4699262 h 6858000"/>
              <a:gd name="connsiteX147" fmla="*/ 9794107 w 12192000"/>
              <a:gd name="connsiteY147" fmla="*/ 5083421 h 6858000"/>
              <a:gd name="connsiteX148" fmla="*/ 9025788 w 12192000"/>
              <a:gd name="connsiteY148" fmla="*/ 4699262 h 6858000"/>
              <a:gd name="connsiteX149" fmla="*/ 9025788 w 12192000"/>
              <a:gd name="connsiteY149" fmla="*/ 3685082 h 6858000"/>
              <a:gd name="connsiteX150" fmla="*/ 9794107 w 12192000"/>
              <a:gd name="connsiteY150" fmla="*/ 3300929 h 6858000"/>
              <a:gd name="connsiteX151" fmla="*/ 10562428 w 12192000"/>
              <a:gd name="connsiteY151" fmla="*/ 3685082 h 6858000"/>
              <a:gd name="connsiteX152" fmla="*/ 10562428 w 12192000"/>
              <a:gd name="connsiteY152" fmla="*/ 4699262 h 6858000"/>
              <a:gd name="connsiteX153" fmla="*/ 11437711 w 12192000"/>
              <a:gd name="connsiteY153" fmla="*/ 5083421 h 6858000"/>
              <a:gd name="connsiteX154" fmla="*/ 10669392 w 12192000"/>
              <a:gd name="connsiteY154" fmla="*/ 4699262 h 6858000"/>
              <a:gd name="connsiteX155" fmla="*/ 10669392 w 12192000"/>
              <a:gd name="connsiteY155" fmla="*/ 3685082 h 6858000"/>
              <a:gd name="connsiteX156" fmla="*/ 11437711 w 12192000"/>
              <a:gd name="connsiteY156" fmla="*/ 3300929 h 6858000"/>
              <a:gd name="connsiteX157" fmla="*/ 12191996 w 12192000"/>
              <a:gd name="connsiteY157" fmla="*/ 3678064 h 6858000"/>
              <a:gd name="connsiteX158" fmla="*/ 12191996 w 12192000"/>
              <a:gd name="connsiteY158" fmla="*/ 4706278 h 6858000"/>
              <a:gd name="connsiteX159" fmla="*/ 1576088 w 12192000"/>
              <a:gd name="connsiteY159" fmla="*/ 5083424 h 6858000"/>
              <a:gd name="connsiteX160" fmla="*/ 807768 w 12192000"/>
              <a:gd name="connsiteY160" fmla="*/ 4699266 h 6858000"/>
              <a:gd name="connsiteX161" fmla="*/ 807768 w 12192000"/>
              <a:gd name="connsiteY161" fmla="*/ 3685085 h 6858000"/>
              <a:gd name="connsiteX162" fmla="*/ 1576088 w 12192000"/>
              <a:gd name="connsiteY162" fmla="*/ 3300930 h 6858000"/>
              <a:gd name="connsiteX163" fmla="*/ 2344406 w 12192000"/>
              <a:gd name="connsiteY163" fmla="*/ 3685085 h 6858000"/>
              <a:gd name="connsiteX164" fmla="*/ 2344406 w 12192000"/>
              <a:gd name="connsiteY164" fmla="*/ 4699266 h 6858000"/>
              <a:gd name="connsiteX165" fmla="*/ 3219692 w 12192000"/>
              <a:gd name="connsiteY165" fmla="*/ 5083424 h 6858000"/>
              <a:gd name="connsiteX166" fmla="*/ 2451372 w 12192000"/>
              <a:gd name="connsiteY166" fmla="*/ 4699266 h 6858000"/>
              <a:gd name="connsiteX167" fmla="*/ 2451372 w 12192000"/>
              <a:gd name="connsiteY167" fmla="*/ 3685085 h 6858000"/>
              <a:gd name="connsiteX168" fmla="*/ 3219692 w 12192000"/>
              <a:gd name="connsiteY168" fmla="*/ 3300930 h 6858000"/>
              <a:gd name="connsiteX169" fmla="*/ 3988012 w 12192000"/>
              <a:gd name="connsiteY169" fmla="*/ 3685085 h 6858000"/>
              <a:gd name="connsiteX170" fmla="*/ 3988012 w 12192000"/>
              <a:gd name="connsiteY170" fmla="*/ 4699266 h 6858000"/>
              <a:gd name="connsiteX171" fmla="*/ 4863296 w 12192000"/>
              <a:gd name="connsiteY171" fmla="*/ 5083424 h 6858000"/>
              <a:gd name="connsiteX172" fmla="*/ 4094976 w 12192000"/>
              <a:gd name="connsiteY172" fmla="*/ 4699266 h 6858000"/>
              <a:gd name="connsiteX173" fmla="*/ 4094976 w 12192000"/>
              <a:gd name="connsiteY173" fmla="*/ 3685085 h 6858000"/>
              <a:gd name="connsiteX174" fmla="*/ 4863296 w 12192000"/>
              <a:gd name="connsiteY174" fmla="*/ 3300930 h 6858000"/>
              <a:gd name="connsiteX175" fmla="*/ 5631616 w 12192000"/>
              <a:gd name="connsiteY175" fmla="*/ 3685085 h 6858000"/>
              <a:gd name="connsiteX176" fmla="*/ 5631616 w 12192000"/>
              <a:gd name="connsiteY176" fmla="*/ 4699266 h 6858000"/>
              <a:gd name="connsiteX177" fmla="*/ 12191997 w 12192000"/>
              <a:gd name="connsiteY177" fmla="*/ 6579018 h 6858000"/>
              <a:gd name="connsiteX178" fmla="*/ 11491196 w 12192000"/>
              <a:gd name="connsiteY178" fmla="*/ 6228618 h 6858000"/>
              <a:gd name="connsiteX179" fmla="*/ 11491196 w 12192000"/>
              <a:gd name="connsiteY179" fmla="*/ 5214438 h 6858000"/>
              <a:gd name="connsiteX180" fmla="*/ 12191997 w 12192000"/>
              <a:gd name="connsiteY180" fmla="*/ 4864036 h 6858000"/>
              <a:gd name="connsiteX181" fmla="*/ 7328703 w 12192000"/>
              <a:gd name="connsiteY181" fmla="*/ 6612778 h 6858000"/>
              <a:gd name="connsiteX182" fmla="*/ 6560383 w 12192000"/>
              <a:gd name="connsiteY182" fmla="*/ 6228617 h 6858000"/>
              <a:gd name="connsiteX183" fmla="*/ 6560383 w 12192000"/>
              <a:gd name="connsiteY183" fmla="*/ 5214437 h 6858000"/>
              <a:gd name="connsiteX184" fmla="*/ 7328703 w 12192000"/>
              <a:gd name="connsiteY184" fmla="*/ 4830277 h 6858000"/>
              <a:gd name="connsiteX185" fmla="*/ 8097021 w 12192000"/>
              <a:gd name="connsiteY185" fmla="*/ 5214437 h 6858000"/>
              <a:gd name="connsiteX186" fmla="*/ 8097021 w 12192000"/>
              <a:gd name="connsiteY186" fmla="*/ 6228618 h 6858000"/>
              <a:gd name="connsiteX187" fmla="*/ 8972307 w 12192000"/>
              <a:gd name="connsiteY187" fmla="*/ 6612778 h 6858000"/>
              <a:gd name="connsiteX188" fmla="*/ 8203987 w 12192000"/>
              <a:gd name="connsiteY188" fmla="*/ 6228618 h 6858000"/>
              <a:gd name="connsiteX189" fmla="*/ 8203987 w 12192000"/>
              <a:gd name="connsiteY189" fmla="*/ 5214437 h 6858000"/>
              <a:gd name="connsiteX190" fmla="*/ 8972307 w 12192000"/>
              <a:gd name="connsiteY190" fmla="*/ 4830278 h 6858000"/>
              <a:gd name="connsiteX191" fmla="*/ 9740625 w 12192000"/>
              <a:gd name="connsiteY191" fmla="*/ 5214437 h 6858000"/>
              <a:gd name="connsiteX192" fmla="*/ 9740625 w 12192000"/>
              <a:gd name="connsiteY192" fmla="*/ 6228618 h 6858000"/>
              <a:gd name="connsiteX193" fmla="*/ 10615914 w 12192000"/>
              <a:gd name="connsiteY193" fmla="*/ 6612778 h 6858000"/>
              <a:gd name="connsiteX194" fmla="*/ 9847593 w 12192000"/>
              <a:gd name="connsiteY194" fmla="*/ 6228618 h 6858000"/>
              <a:gd name="connsiteX195" fmla="*/ 9847593 w 12192000"/>
              <a:gd name="connsiteY195" fmla="*/ 5214437 h 6858000"/>
              <a:gd name="connsiteX196" fmla="*/ 10615914 w 12192000"/>
              <a:gd name="connsiteY196" fmla="*/ 4830278 h 6858000"/>
              <a:gd name="connsiteX197" fmla="*/ 11384232 w 12192000"/>
              <a:gd name="connsiteY197" fmla="*/ 5214437 h 6858000"/>
              <a:gd name="connsiteX198" fmla="*/ 11384232 w 12192000"/>
              <a:gd name="connsiteY198" fmla="*/ 6228618 h 6858000"/>
              <a:gd name="connsiteX199" fmla="*/ 5685100 w 12192000"/>
              <a:gd name="connsiteY199" fmla="*/ 6612782 h 6858000"/>
              <a:gd name="connsiteX200" fmla="*/ 4916780 w 12192000"/>
              <a:gd name="connsiteY200" fmla="*/ 6228622 h 6858000"/>
              <a:gd name="connsiteX201" fmla="*/ 4916780 w 12192000"/>
              <a:gd name="connsiteY201" fmla="*/ 5214442 h 6858000"/>
              <a:gd name="connsiteX202" fmla="*/ 5685100 w 12192000"/>
              <a:gd name="connsiteY202" fmla="*/ 4830281 h 6858000"/>
              <a:gd name="connsiteX203" fmla="*/ 6453419 w 12192000"/>
              <a:gd name="connsiteY203" fmla="*/ 5214442 h 6858000"/>
              <a:gd name="connsiteX204" fmla="*/ 6453419 w 12192000"/>
              <a:gd name="connsiteY204" fmla="*/ 6228622 h 6858000"/>
              <a:gd name="connsiteX205" fmla="*/ 4041496 w 12192000"/>
              <a:gd name="connsiteY205" fmla="*/ 6612783 h 6858000"/>
              <a:gd name="connsiteX206" fmla="*/ 3273176 w 12192000"/>
              <a:gd name="connsiteY206" fmla="*/ 6228623 h 6858000"/>
              <a:gd name="connsiteX207" fmla="*/ 3273176 w 12192000"/>
              <a:gd name="connsiteY207" fmla="*/ 5214442 h 6858000"/>
              <a:gd name="connsiteX208" fmla="*/ 4041496 w 12192000"/>
              <a:gd name="connsiteY208" fmla="*/ 4830284 h 6858000"/>
              <a:gd name="connsiteX209" fmla="*/ 4809814 w 12192000"/>
              <a:gd name="connsiteY209" fmla="*/ 5214442 h 6858000"/>
              <a:gd name="connsiteX210" fmla="*/ 4809814 w 12192000"/>
              <a:gd name="connsiteY210" fmla="*/ 6228623 h 6858000"/>
              <a:gd name="connsiteX211" fmla="*/ 754283 w 12192000"/>
              <a:gd name="connsiteY211" fmla="*/ 6612783 h 6858000"/>
              <a:gd name="connsiteX212" fmla="*/ 0 w 12192000"/>
              <a:gd name="connsiteY212" fmla="*/ 6235641 h 6858000"/>
              <a:gd name="connsiteX213" fmla="*/ 0 w 12192000"/>
              <a:gd name="connsiteY213" fmla="*/ 5207423 h 6858000"/>
              <a:gd name="connsiteX214" fmla="*/ 754283 w 12192000"/>
              <a:gd name="connsiteY214" fmla="*/ 4830282 h 6858000"/>
              <a:gd name="connsiteX215" fmla="*/ 1522603 w 12192000"/>
              <a:gd name="connsiteY215" fmla="*/ 5214442 h 6858000"/>
              <a:gd name="connsiteX216" fmla="*/ 1522603 w 12192000"/>
              <a:gd name="connsiteY216" fmla="*/ 6228623 h 6858000"/>
              <a:gd name="connsiteX217" fmla="*/ 2397890 w 12192000"/>
              <a:gd name="connsiteY217" fmla="*/ 6612783 h 6858000"/>
              <a:gd name="connsiteX218" fmla="*/ 1629570 w 12192000"/>
              <a:gd name="connsiteY218" fmla="*/ 6228623 h 6858000"/>
              <a:gd name="connsiteX219" fmla="*/ 1629570 w 12192000"/>
              <a:gd name="connsiteY219" fmla="*/ 5214443 h 6858000"/>
              <a:gd name="connsiteX220" fmla="*/ 2397890 w 12192000"/>
              <a:gd name="connsiteY220" fmla="*/ 4830282 h 6858000"/>
              <a:gd name="connsiteX221" fmla="*/ 3166208 w 12192000"/>
              <a:gd name="connsiteY221" fmla="*/ 5214443 h 6858000"/>
              <a:gd name="connsiteX222" fmla="*/ 3166208 w 12192000"/>
              <a:gd name="connsiteY222" fmla="*/ 6228623 h 6858000"/>
              <a:gd name="connsiteX223" fmla="*/ 700799 w 12192000"/>
              <a:gd name="connsiteY223" fmla="*/ 6857999 h 6858000"/>
              <a:gd name="connsiteX224" fmla="*/ 0 w 12192000"/>
              <a:gd name="connsiteY224" fmla="*/ 6857999 h 6858000"/>
              <a:gd name="connsiteX225" fmla="*/ 0 w 12192000"/>
              <a:gd name="connsiteY225" fmla="*/ 6390403 h 6858000"/>
              <a:gd name="connsiteX226" fmla="*/ 700799 w 12192000"/>
              <a:gd name="connsiteY226" fmla="*/ 6740804 h 6858000"/>
              <a:gd name="connsiteX227" fmla="*/ 2344406 w 12192000"/>
              <a:gd name="connsiteY227" fmla="*/ 6857999 h 6858000"/>
              <a:gd name="connsiteX228" fmla="*/ 807768 w 12192000"/>
              <a:gd name="connsiteY228" fmla="*/ 6857999 h 6858000"/>
              <a:gd name="connsiteX229" fmla="*/ 807768 w 12192000"/>
              <a:gd name="connsiteY229" fmla="*/ 6740804 h 6858000"/>
              <a:gd name="connsiteX230" fmla="*/ 1576088 w 12192000"/>
              <a:gd name="connsiteY230" fmla="*/ 6356644 h 6858000"/>
              <a:gd name="connsiteX231" fmla="*/ 2344406 w 12192000"/>
              <a:gd name="connsiteY231" fmla="*/ 6740804 h 6858000"/>
              <a:gd name="connsiteX232" fmla="*/ 3988012 w 12192000"/>
              <a:gd name="connsiteY232" fmla="*/ 6857999 h 6858000"/>
              <a:gd name="connsiteX233" fmla="*/ 2451372 w 12192000"/>
              <a:gd name="connsiteY233" fmla="*/ 6857999 h 6858000"/>
              <a:gd name="connsiteX234" fmla="*/ 2451372 w 12192000"/>
              <a:gd name="connsiteY234" fmla="*/ 6740804 h 6858000"/>
              <a:gd name="connsiteX235" fmla="*/ 3219692 w 12192000"/>
              <a:gd name="connsiteY235" fmla="*/ 6356644 h 6858000"/>
              <a:gd name="connsiteX236" fmla="*/ 3988012 w 12192000"/>
              <a:gd name="connsiteY236" fmla="*/ 6740804 h 6858000"/>
              <a:gd name="connsiteX237" fmla="*/ 5631616 w 12192000"/>
              <a:gd name="connsiteY237" fmla="*/ 6857999 h 6858000"/>
              <a:gd name="connsiteX238" fmla="*/ 4094976 w 12192000"/>
              <a:gd name="connsiteY238" fmla="*/ 6857999 h 6858000"/>
              <a:gd name="connsiteX239" fmla="*/ 4094976 w 12192000"/>
              <a:gd name="connsiteY239" fmla="*/ 6740804 h 6858000"/>
              <a:gd name="connsiteX240" fmla="*/ 4863296 w 12192000"/>
              <a:gd name="connsiteY240" fmla="*/ 6356643 h 6858000"/>
              <a:gd name="connsiteX241" fmla="*/ 5631616 w 12192000"/>
              <a:gd name="connsiteY241" fmla="*/ 6740804 h 6858000"/>
              <a:gd name="connsiteX242" fmla="*/ 7275220 w 12192000"/>
              <a:gd name="connsiteY242" fmla="*/ 6858000 h 6858000"/>
              <a:gd name="connsiteX243" fmla="*/ 5738582 w 12192000"/>
              <a:gd name="connsiteY243" fmla="*/ 6858000 h 6858000"/>
              <a:gd name="connsiteX244" fmla="*/ 5738582 w 12192000"/>
              <a:gd name="connsiteY244" fmla="*/ 6740800 h 6858000"/>
              <a:gd name="connsiteX245" fmla="*/ 6506902 w 12192000"/>
              <a:gd name="connsiteY245" fmla="*/ 6356640 h 6858000"/>
              <a:gd name="connsiteX246" fmla="*/ 7275220 w 12192000"/>
              <a:gd name="connsiteY246" fmla="*/ 6740800 h 6858000"/>
              <a:gd name="connsiteX247" fmla="*/ 8918825 w 12192000"/>
              <a:gd name="connsiteY247" fmla="*/ 6858000 h 6858000"/>
              <a:gd name="connsiteX248" fmla="*/ 7382187 w 12192000"/>
              <a:gd name="connsiteY248" fmla="*/ 6858000 h 6858000"/>
              <a:gd name="connsiteX249" fmla="*/ 7382187 w 12192000"/>
              <a:gd name="connsiteY249" fmla="*/ 6740800 h 6858000"/>
              <a:gd name="connsiteX250" fmla="*/ 8150507 w 12192000"/>
              <a:gd name="connsiteY250" fmla="*/ 6356640 h 6858000"/>
              <a:gd name="connsiteX251" fmla="*/ 8918825 w 12192000"/>
              <a:gd name="connsiteY251" fmla="*/ 6740800 h 6858000"/>
              <a:gd name="connsiteX252" fmla="*/ 10562432 w 12192000"/>
              <a:gd name="connsiteY252" fmla="*/ 6858000 h 6858000"/>
              <a:gd name="connsiteX253" fmla="*/ 9025792 w 12192000"/>
              <a:gd name="connsiteY253" fmla="*/ 6858000 h 6858000"/>
              <a:gd name="connsiteX254" fmla="*/ 9025792 w 12192000"/>
              <a:gd name="connsiteY254" fmla="*/ 6740800 h 6858000"/>
              <a:gd name="connsiteX255" fmla="*/ 9794111 w 12192000"/>
              <a:gd name="connsiteY255" fmla="*/ 6356640 h 6858000"/>
              <a:gd name="connsiteX256" fmla="*/ 10562432 w 12192000"/>
              <a:gd name="connsiteY256" fmla="*/ 6740800 h 6858000"/>
              <a:gd name="connsiteX257" fmla="*/ 12192000 w 12192000"/>
              <a:gd name="connsiteY257" fmla="*/ 6858000 h 6858000"/>
              <a:gd name="connsiteX258" fmla="*/ 10669395 w 12192000"/>
              <a:gd name="connsiteY258" fmla="*/ 6858000 h 6858000"/>
              <a:gd name="connsiteX259" fmla="*/ 10669395 w 12192000"/>
              <a:gd name="connsiteY259" fmla="*/ 6740800 h 6858000"/>
              <a:gd name="connsiteX260" fmla="*/ 11437715 w 12192000"/>
              <a:gd name="connsiteY260" fmla="*/ 6356640 h 6858000"/>
              <a:gd name="connsiteX261" fmla="*/ 12192000 w 12192000"/>
              <a:gd name="connsiteY261" fmla="*/ 67337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12192000" h="6858000">
                <a:moveTo>
                  <a:pt x="12191992" y="467593"/>
                </a:moveTo>
                <a:lnTo>
                  <a:pt x="11491191" y="117193"/>
                </a:lnTo>
                <a:lnTo>
                  <a:pt x="11491191" y="0"/>
                </a:lnTo>
                <a:lnTo>
                  <a:pt x="12191992" y="0"/>
                </a:lnTo>
                <a:close/>
                <a:moveTo>
                  <a:pt x="754283" y="501353"/>
                </a:moveTo>
                <a:lnTo>
                  <a:pt x="0" y="124211"/>
                </a:lnTo>
                <a:lnTo>
                  <a:pt x="0" y="0"/>
                </a:lnTo>
                <a:lnTo>
                  <a:pt x="1522603" y="0"/>
                </a:lnTo>
                <a:lnTo>
                  <a:pt x="1522603" y="117193"/>
                </a:lnTo>
                <a:close/>
                <a:moveTo>
                  <a:pt x="2397890" y="501353"/>
                </a:moveTo>
                <a:lnTo>
                  <a:pt x="1629570" y="117193"/>
                </a:lnTo>
                <a:lnTo>
                  <a:pt x="1629570" y="0"/>
                </a:lnTo>
                <a:lnTo>
                  <a:pt x="3166208" y="0"/>
                </a:lnTo>
                <a:lnTo>
                  <a:pt x="3166208" y="117193"/>
                </a:lnTo>
                <a:close/>
                <a:moveTo>
                  <a:pt x="4041496" y="501353"/>
                </a:moveTo>
                <a:lnTo>
                  <a:pt x="3273176" y="117193"/>
                </a:lnTo>
                <a:lnTo>
                  <a:pt x="3273176" y="0"/>
                </a:lnTo>
                <a:lnTo>
                  <a:pt x="4809814" y="0"/>
                </a:lnTo>
                <a:lnTo>
                  <a:pt x="4809814" y="117193"/>
                </a:lnTo>
                <a:close/>
                <a:moveTo>
                  <a:pt x="5685100" y="501353"/>
                </a:moveTo>
                <a:lnTo>
                  <a:pt x="4916780" y="117193"/>
                </a:lnTo>
                <a:lnTo>
                  <a:pt x="4916780" y="0"/>
                </a:lnTo>
                <a:lnTo>
                  <a:pt x="6453418" y="0"/>
                </a:lnTo>
                <a:lnTo>
                  <a:pt x="6453418" y="117193"/>
                </a:lnTo>
                <a:close/>
                <a:moveTo>
                  <a:pt x="7328703" y="501353"/>
                </a:moveTo>
                <a:lnTo>
                  <a:pt x="6560381" y="117193"/>
                </a:lnTo>
                <a:lnTo>
                  <a:pt x="6560381" y="0"/>
                </a:lnTo>
                <a:lnTo>
                  <a:pt x="8097017" y="0"/>
                </a:lnTo>
                <a:lnTo>
                  <a:pt x="8097017" y="117193"/>
                </a:lnTo>
                <a:close/>
                <a:moveTo>
                  <a:pt x="8972302" y="501353"/>
                </a:moveTo>
                <a:lnTo>
                  <a:pt x="8203983" y="117193"/>
                </a:lnTo>
                <a:lnTo>
                  <a:pt x="8203983" y="0"/>
                </a:lnTo>
                <a:lnTo>
                  <a:pt x="9740619" y="0"/>
                </a:lnTo>
                <a:lnTo>
                  <a:pt x="9740619" y="117193"/>
                </a:lnTo>
                <a:close/>
                <a:moveTo>
                  <a:pt x="10615909" y="501353"/>
                </a:moveTo>
                <a:lnTo>
                  <a:pt x="9847588" y="117193"/>
                </a:lnTo>
                <a:lnTo>
                  <a:pt x="9847588" y="0"/>
                </a:lnTo>
                <a:lnTo>
                  <a:pt x="11384227" y="0"/>
                </a:lnTo>
                <a:lnTo>
                  <a:pt x="11384227" y="117193"/>
                </a:lnTo>
                <a:close/>
                <a:moveTo>
                  <a:pt x="0" y="1993955"/>
                </a:moveTo>
                <a:lnTo>
                  <a:pt x="0" y="278973"/>
                </a:lnTo>
                <a:lnTo>
                  <a:pt x="700799" y="629374"/>
                </a:lnTo>
                <a:lnTo>
                  <a:pt x="700799" y="1643555"/>
                </a:lnTo>
                <a:close/>
                <a:moveTo>
                  <a:pt x="1576088" y="2027714"/>
                </a:moveTo>
                <a:lnTo>
                  <a:pt x="807768" y="1643554"/>
                </a:lnTo>
                <a:lnTo>
                  <a:pt x="807768" y="629373"/>
                </a:lnTo>
                <a:lnTo>
                  <a:pt x="1576088" y="245213"/>
                </a:lnTo>
                <a:lnTo>
                  <a:pt x="2344406" y="629373"/>
                </a:lnTo>
                <a:lnTo>
                  <a:pt x="2344406" y="1643554"/>
                </a:lnTo>
                <a:close/>
                <a:moveTo>
                  <a:pt x="3219692" y="2027714"/>
                </a:moveTo>
                <a:lnTo>
                  <a:pt x="2451372" y="1643554"/>
                </a:lnTo>
                <a:lnTo>
                  <a:pt x="2451372" y="629373"/>
                </a:lnTo>
                <a:lnTo>
                  <a:pt x="3219692" y="245213"/>
                </a:lnTo>
                <a:lnTo>
                  <a:pt x="3988012" y="629373"/>
                </a:lnTo>
                <a:lnTo>
                  <a:pt x="3988012" y="1643554"/>
                </a:lnTo>
                <a:close/>
                <a:moveTo>
                  <a:pt x="4863296" y="2027714"/>
                </a:moveTo>
                <a:lnTo>
                  <a:pt x="4094976" y="1643554"/>
                </a:lnTo>
                <a:lnTo>
                  <a:pt x="4094976" y="629373"/>
                </a:lnTo>
                <a:lnTo>
                  <a:pt x="4863296" y="245213"/>
                </a:lnTo>
                <a:lnTo>
                  <a:pt x="5631616" y="629373"/>
                </a:lnTo>
                <a:lnTo>
                  <a:pt x="5631616" y="1643554"/>
                </a:lnTo>
                <a:close/>
                <a:moveTo>
                  <a:pt x="6506900" y="2027714"/>
                </a:moveTo>
                <a:lnTo>
                  <a:pt x="5738582" y="1643554"/>
                </a:lnTo>
                <a:lnTo>
                  <a:pt x="5738582" y="629373"/>
                </a:lnTo>
                <a:lnTo>
                  <a:pt x="6506900" y="245213"/>
                </a:lnTo>
                <a:lnTo>
                  <a:pt x="7275220" y="629373"/>
                </a:lnTo>
                <a:lnTo>
                  <a:pt x="7275220" y="1643554"/>
                </a:lnTo>
                <a:close/>
                <a:moveTo>
                  <a:pt x="8150501" y="2027714"/>
                </a:moveTo>
                <a:lnTo>
                  <a:pt x="7382186" y="1643554"/>
                </a:lnTo>
                <a:lnTo>
                  <a:pt x="7382186" y="629373"/>
                </a:lnTo>
                <a:lnTo>
                  <a:pt x="8150501" y="245213"/>
                </a:lnTo>
                <a:lnTo>
                  <a:pt x="8918818" y="629373"/>
                </a:lnTo>
                <a:lnTo>
                  <a:pt x="8918818" y="1643554"/>
                </a:lnTo>
                <a:close/>
                <a:moveTo>
                  <a:pt x="9794106" y="2027714"/>
                </a:moveTo>
                <a:lnTo>
                  <a:pt x="9025786" y="1643554"/>
                </a:lnTo>
                <a:lnTo>
                  <a:pt x="9025786" y="629373"/>
                </a:lnTo>
                <a:lnTo>
                  <a:pt x="9794106" y="245213"/>
                </a:lnTo>
                <a:lnTo>
                  <a:pt x="10562426" y="629373"/>
                </a:lnTo>
                <a:lnTo>
                  <a:pt x="10562426" y="1643554"/>
                </a:lnTo>
                <a:close/>
                <a:moveTo>
                  <a:pt x="11437709" y="2027714"/>
                </a:moveTo>
                <a:lnTo>
                  <a:pt x="10669389" y="1643554"/>
                </a:lnTo>
                <a:lnTo>
                  <a:pt x="10669389" y="629373"/>
                </a:lnTo>
                <a:lnTo>
                  <a:pt x="11437709" y="245213"/>
                </a:lnTo>
                <a:lnTo>
                  <a:pt x="12191994" y="622355"/>
                </a:lnTo>
                <a:lnTo>
                  <a:pt x="12191994" y="1650571"/>
                </a:lnTo>
                <a:close/>
                <a:moveTo>
                  <a:pt x="12191994" y="3523302"/>
                </a:moveTo>
                <a:lnTo>
                  <a:pt x="11491193" y="3172909"/>
                </a:lnTo>
                <a:lnTo>
                  <a:pt x="11491193" y="2158728"/>
                </a:lnTo>
                <a:lnTo>
                  <a:pt x="12191994" y="1808327"/>
                </a:lnTo>
                <a:close/>
                <a:moveTo>
                  <a:pt x="7328703" y="3557061"/>
                </a:moveTo>
                <a:lnTo>
                  <a:pt x="6560382" y="3172909"/>
                </a:lnTo>
                <a:lnTo>
                  <a:pt x="6560382" y="2158728"/>
                </a:lnTo>
                <a:lnTo>
                  <a:pt x="7328703" y="1774568"/>
                </a:lnTo>
                <a:lnTo>
                  <a:pt x="8097018" y="2158728"/>
                </a:lnTo>
                <a:lnTo>
                  <a:pt x="8097018" y="3172909"/>
                </a:lnTo>
                <a:close/>
                <a:moveTo>
                  <a:pt x="8972304" y="3557061"/>
                </a:moveTo>
                <a:lnTo>
                  <a:pt x="8203985" y="3172909"/>
                </a:lnTo>
                <a:lnTo>
                  <a:pt x="8203985" y="2158728"/>
                </a:lnTo>
                <a:lnTo>
                  <a:pt x="8972304" y="1774568"/>
                </a:lnTo>
                <a:lnTo>
                  <a:pt x="9740621" y="2158728"/>
                </a:lnTo>
                <a:lnTo>
                  <a:pt x="9740621" y="3172909"/>
                </a:lnTo>
                <a:close/>
                <a:moveTo>
                  <a:pt x="10615911" y="3557062"/>
                </a:moveTo>
                <a:lnTo>
                  <a:pt x="9847590" y="3172909"/>
                </a:lnTo>
                <a:lnTo>
                  <a:pt x="9847590" y="2158728"/>
                </a:lnTo>
                <a:lnTo>
                  <a:pt x="10615911" y="1774568"/>
                </a:lnTo>
                <a:lnTo>
                  <a:pt x="11384229" y="2158728"/>
                </a:lnTo>
                <a:lnTo>
                  <a:pt x="11384229" y="3172909"/>
                </a:lnTo>
                <a:close/>
                <a:moveTo>
                  <a:pt x="754283" y="3557064"/>
                </a:moveTo>
                <a:lnTo>
                  <a:pt x="0" y="3179926"/>
                </a:lnTo>
                <a:lnTo>
                  <a:pt x="0" y="2151708"/>
                </a:lnTo>
                <a:lnTo>
                  <a:pt x="754283" y="1774567"/>
                </a:lnTo>
                <a:lnTo>
                  <a:pt x="1522603" y="2158727"/>
                </a:lnTo>
                <a:lnTo>
                  <a:pt x="1522603" y="3172908"/>
                </a:lnTo>
                <a:close/>
                <a:moveTo>
                  <a:pt x="2397890" y="3557064"/>
                </a:moveTo>
                <a:lnTo>
                  <a:pt x="1629570" y="3172908"/>
                </a:lnTo>
                <a:lnTo>
                  <a:pt x="1629570" y="2158727"/>
                </a:lnTo>
                <a:lnTo>
                  <a:pt x="2397890" y="1774567"/>
                </a:lnTo>
                <a:lnTo>
                  <a:pt x="3166208" y="2158727"/>
                </a:lnTo>
                <a:lnTo>
                  <a:pt x="3166208" y="3172908"/>
                </a:lnTo>
                <a:close/>
                <a:moveTo>
                  <a:pt x="4041496" y="3557064"/>
                </a:moveTo>
                <a:lnTo>
                  <a:pt x="3273176" y="3172908"/>
                </a:lnTo>
                <a:lnTo>
                  <a:pt x="3273176" y="2158727"/>
                </a:lnTo>
                <a:lnTo>
                  <a:pt x="4041496" y="1774567"/>
                </a:lnTo>
                <a:lnTo>
                  <a:pt x="4809814" y="2158727"/>
                </a:lnTo>
                <a:lnTo>
                  <a:pt x="4809814" y="3172908"/>
                </a:lnTo>
                <a:close/>
                <a:moveTo>
                  <a:pt x="5685100" y="3557064"/>
                </a:moveTo>
                <a:lnTo>
                  <a:pt x="4916780" y="3172908"/>
                </a:lnTo>
                <a:lnTo>
                  <a:pt x="4916780" y="2158727"/>
                </a:lnTo>
                <a:lnTo>
                  <a:pt x="5685100" y="1774567"/>
                </a:lnTo>
                <a:lnTo>
                  <a:pt x="6453419" y="2158727"/>
                </a:lnTo>
                <a:lnTo>
                  <a:pt x="6453419" y="3172908"/>
                </a:lnTo>
                <a:close/>
                <a:moveTo>
                  <a:pt x="0" y="5049663"/>
                </a:moveTo>
                <a:lnTo>
                  <a:pt x="0" y="3334687"/>
                </a:lnTo>
                <a:lnTo>
                  <a:pt x="700799" y="3685084"/>
                </a:lnTo>
                <a:lnTo>
                  <a:pt x="700799" y="4699266"/>
                </a:lnTo>
                <a:close/>
                <a:moveTo>
                  <a:pt x="6506900" y="5083421"/>
                </a:moveTo>
                <a:lnTo>
                  <a:pt x="5738582" y="4699262"/>
                </a:lnTo>
                <a:lnTo>
                  <a:pt x="5738582" y="3685082"/>
                </a:lnTo>
                <a:lnTo>
                  <a:pt x="6506900" y="3300929"/>
                </a:lnTo>
                <a:lnTo>
                  <a:pt x="7275220" y="3685082"/>
                </a:lnTo>
                <a:lnTo>
                  <a:pt x="7275220" y="4699262"/>
                </a:lnTo>
                <a:close/>
                <a:moveTo>
                  <a:pt x="8150504" y="5083421"/>
                </a:moveTo>
                <a:lnTo>
                  <a:pt x="7382187" y="4699262"/>
                </a:lnTo>
                <a:lnTo>
                  <a:pt x="7382187" y="3685082"/>
                </a:lnTo>
                <a:lnTo>
                  <a:pt x="8150504" y="3300929"/>
                </a:lnTo>
                <a:lnTo>
                  <a:pt x="8918822" y="3685082"/>
                </a:lnTo>
                <a:lnTo>
                  <a:pt x="8918822" y="4699262"/>
                </a:lnTo>
                <a:close/>
                <a:moveTo>
                  <a:pt x="9794107" y="5083421"/>
                </a:moveTo>
                <a:lnTo>
                  <a:pt x="9025788" y="4699262"/>
                </a:lnTo>
                <a:lnTo>
                  <a:pt x="9025788" y="3685082"/>
                </a:lnTo>
                <a:lnTo>
                  <a:pt x="9794107" y="3300929"/>
                </a:lnTo>
                <a:lnTo>
                  <a:pt x="10562428" y="3685082"/>
                </a:lnTo>
                <a:lnTo>
                  <a:pt x="10562428" y="4699262"/>
                </a:lnTo>
                <a:close/>
                <a:moveTo>
                  <a:pt x="11437711" y="5083421"/>
                </a:moveTo>
                <a:lnTo>
                  <a:pt x="10669392" y="4699262"/>
                </a:lnTo>
                <a:lnTo>
                  <a:pt x="10669392" y="3685082"/>
                </a:lnTo>
                <a:lnTo>
                  <a:pt x="11437711" y="3300929"/>
                </a:lnTo>
                <a:lnTo>
                  <a:pt x="12191996" y="3678064"/>
                </a:lnTo>
                <a:lnTo>
                  <a:pt x="12191996" y="4706278"/>
                </a:lnTo>
                <a:close/>
                <a:moveTo>
                  <a:pt x="1576088" y="5083424"/>
                </a:moveTo>
                <a:lnTo>
                  <a:pt x="807768" y="4699266"/>
                </a:lnTo>
                <a:lnTo>
                  <a:pt x="807768" y="3685085"/>
                </a:lnTo>
                <a:lnTo>
                  <a:pt x="1576088" y="3300930"/>
                </a:lnTo>
                <a:lnTo>
                  <a:pt x="2344406" y="3685085"/>
                </a:lnTo>
                <a:lnTo>
                  <a:pt x="2344406" y="4699266"/>
                </a:lnTo>
                <a:close/>
                <a:moveTo>
                  <a:pt x="3219692" y="5083424"/>
                </a:moveTo>
                <a:lnTo>
                  <a:pt x="2451372" y="4699266"/>
                </a:lnTo>
                <a:lnTo>
                  <a:pt x="2451372" y="3685085"/>
                </a:lnTo>
                <a:lnTo>
                  <a:pt x="3219692" y="3300930"/>
                </a:lnTo>
                <a:lnTo>
                  <a:pt x="3988012" y="3685085"/>
                </a:lnTo>
                <a:lnTo>
                  <a:pt x="3988012" y="4699266"/>
                </a:lnTo>
                <a:close/>
                <a:moveTo>
                  <a:pt x="4863296" y="5083424"/>
                </a:moveTo>
                <a:lnTo>
                  <a:pt x="4094976" y="4699266"/>
                </a:lnTo>
                <a:lnTo>
                  <a:pt x="4094976" y="3685085"/>
                </a:lnTo>
                <a:lnTo>
                  <a:pt x="4863296" y="3300930"/>
                </a:lnTo>
                <a:lnTo>
                  <a:pt x="5631616" y="3685085"/>
                </a:lnTo>
                <a:lnTo>
                  <a:pt x="5631616" y="4699266"/>
                </a:lnTo>
                <a:close/>
                <a:moveTo>
                  <a:pt x="12191997" y="6579018"/>
                </a:moveTo>
                <a:lnTo>
                  <a:pt x="11491196" y="6228618"/>
                </a:lnTo>
                <a:lnTo>
                  <a:pt x="11491196" y="5214438"/>
                </a:lnTo>
                <a:lnTo>
                  <a:pt x="12191997" y="4864036"/>
                </a:lnTo>
                <a:close/>
                <a:moveTo>
                  <a:pt x="7328703" y="6612778"/>
                </a:moveTo>
                <a:lnTo>
                  <a:pt x="6560383" y="6228617"/>
                </a:lnTo>
                <a:lnTo>
                  <a:pt x="6560383" y="5214437"/>
                </a:lnTo>
                <a:lnTo>
                  <a:pt x="7328703" y="4830277"/>
                </a:lnTo>
                <a:lnTo>
                  <a:pt x="8097021" y="5214437"/>
                </a:lnTo>
                <a:lnTo>
                  <a:pt x="8097021" y="6228618"/>
                </a:lnTo>
                <a:close/>
                <a:moveTo>
                  <a:pt x="8972307" y="6612778"/>
                </a:moveTo>
                <a:lnTo>
                  <a:pt x="8203987" y="6228618"/>
                </a:lnTo>
                <a:lnTo>
                  <a:pt x="8203987" y="5214437"/>
                </a:lnTo>
                <a:lnTo>
                  <a:pt x="8972307" y="4830278"/>
                </a:lnTo>
                <a:lnTo>
                  <a:pt x="9740625" y="5214437"/>
                </a:lnTo>
                <a:lnTo>
                  <a:pt x="9740625" y="6228618"/>
                </a:lnTo>
                <a:close/>
                <a:moveTo>
                  <a:pt x="10615914" y="6612778"/>
                </a:moveTo>
                <a:lnTo>
                  <a:pt x="9847593" y="6228618"/>
                </a:lnTo>
                <a:lnTo>
                  <a:pt x="9847593" y="5214437"/>
                </a:lnTo>
                <a:lnTo>
                  <a:pt x="10615914" y="4830278"/>
                </a:lnTo>
                <a:lnTo>
                  <a:pt x="11384232" y="5214437"/>
                </a:lnTo>
                <a:lnTo>
                  <a:pt x="11384232" y="6228618"/>
                </a:lnTo>
                <a:close/>
                <a:moveTo>
                  <a:pt x="5685100" y="6612782"/>
                </a:moveTo>
                <a:lnTo>
                  <a:pt x="4916780" y="6228622"/>
                </a:lnTo>
                <a:lnTo>
                  <a:pt x="4916780" y="5214442"/>
                </a:lnTo>
                <a:lnTo>
                  <a:pt x="5685100" y="4830281"/>
                </a:lnTo>
                <a:lnTo>
                  <a:pt x="6453419" y="5214442"/>
                </a:lnTo>
                <a:lnTo>
                  <a:pt x="6453419" y="6228622"/>
                </a:lnTo>
                <a:close/>
                <a:moveTo>
                  <a:pt x="4041496" y="6612783"/>
                </a:moveTo>
                <a:lnTo>
                  <a:pt x="3273176" y="6228623"/>
                </a:lnTo>
                <a:lnTo>
                  <a:pt x="3273176" y="5214442"/>
                </a:lnTo>
                <a:lnTo>
                  <a:pt x="4041496" y="4830284"/>
                </a:lnTo>
                <a:lnTo>
                  <a:pt x="4809814" y="5214442"/>
                </a:lnTo>
                <a:lnTo>
                  <a:pt x="4809814" y="6228623"/>
                </a:lnTo>
                <a:close/>
                <a:moveTo>
                  <a:pt x="754283" y="6612783"/>
                </a:moveTo>
                <a:lnTo>
                  <a:pt x="0" y="6235641"/>
                </a:lnTo>
                <a:lnTo>
                  <a:pt x="0" y="5207423"/>
                </a:lnTo>
                <a:lnTo>
                  <a:pt x="754283" y="4830282"/>
                </a:lnTo>
                <a:lnTo>
                  <a:pt x="1522603" y="5214442"/>
                </a:lnTo>
                <a:lnTo>
                  <a:pt x="1522603" y="6228623"/>
                </a:lnTo>
                <a:close/>
                <a:moveTo>
                  <a:pt x="2397890" y="6612783"/>
                </a:moveTo>
                <a:lnTo>
                  <a:pt x="1629570" y="6228623"/>
                </a:lnTo>
                <a:lnTo>
                  <a:pt x="1629570" y="5214443"/>
                </a:lnTo>
                <a:lnTo>
                  <a:pt x="2397890" y="4830282"/>
                </a:lnTo>
                <a:lnTo>
                  <a:pt x="3166208" y="5214443"/>
                </a:lnTo>
                <a:lnTo>
                  <a:pt x="3166208" y="6228623"/>
                </a:lnTo>
                <a:close/>
                <a:moveTo>
                  <a:pt x="700799" y="6857999"/>
                </a:moveTo>
                <a:lnTo>
                  <a:pt x="0" y="6857999"/>
                </a:lnTo>
                <a:lnTo>
                  <a:pt x="0" y="6390403"/>
                </a:lnTo>
                <a:lnTo>
                  <a:pt x="700799" y="6740804"/>
                </a:lnTo>
                <a:close/>
                <a:moveTo>
                  <a:pt x="2344406" y="6857999"/>
                </a:moveTo>
                <a:lnTo>
                  <a:pt x="807768" y="6857999"/>
                </a:lnTo>
                <a:lnTo>
                  <a:pt x="807768" y="6740804"/>
                </a:lnTo>
                <a:lnTo>
                  <a:pt x="1576088" y="6356644"/>
                </a:lnTo>
                <a:lnTo>
                  <a:pt x="2344406" y="6740804"/>
                </a:lnTo>
                <a:close/>
                <a:moveTo>
                  <a:pt x="3988012" y="6857999"/>
                </a:moveTo>
                <a:lnTo>
                  <a:pt x="2451372" y="6857999"/>
                </a:lnTo>
                <a:lnTo>
                  <a:pt x="2451372" y="6740804"/>
                </a:lnTo>
                <a:lnTo>
                  <a:pt x="3219692" y="6356644"/>
                </a:lnTo>
                <a:lnTo>
                  <a:pt x="3988012" y="6740804"/>
                </a:lnTo>
                <a:close/>
                <a:moveTo>
                  <a:pt x="5631616" y="6857999"/>
                </a:moveTo>
                <a:lnTo>
                  <a:pt x="4094976" y="6857999"/>
                </a:lnTo>
                <a:lnTo>
                  <a:pt x="4094976" y="6740804"/>
                </a:lnTo>
                <a:lnTo>
                  <a:pt x="4863296" y="6356643"/>
                </a:lnTo>
                <a:lnTo>
                  <a:pt x="5631616" y="6740804"/>
                </a:lnTo>
                <a:close/>
                <a:moveTo>
                  <a:pt x="7275220" y="6858000"/>
                </a:moveTo>
                <a:lnTo>
                  <a:pt x="5738582" y="6858000"/>
                </a:lnTo>
                <a:lnTo>
                  <a:pt x="5738582" y="6740800"/>
                </a:lnTo>
                <a:lnTo>
                  <a:pt x="6506902" y="6356640"/>
                </a:lnTo>
                <a:lnTo>
                  <a:pt x="7275220" y="6740800"/>
                </a:lnTo>
                <a:close/>
                <a:moveTo>
                  <a:pt x="8918825" y="6858000"/>
                </a:moveTo>
                <a:lnTo>
                  <a:pt x="7382187" y="6858000"/>
                </a:lnTo>
                <a:lnTo>
                  <a:pt x="7382187" y="6740800"/>
                </a:lnTo>
                <a:lnTo>
                  <a:pt x="8150507" y="6356640"/>
                </a:lnTo>
                <a:lnTo>
                  <a:pt x="8918825" y="6740800"/>
                </a:lnTo>
                <a:close/>
                <a:moveTo>
                  <a:pt x="10562432" y="6858000"/>
                </a:moveTo>
                <a:lnTo>
                  <a:pt x="9025792" y="6858000"/>
                </a:lnTo>
                <a:lnTo>
                  <a:pt x="9025792" y="6740800"/>
                </a:lnTo>
                <a:lnTo>
                  <a:pt x="9794111" y="6356640"/>
                </a:lnTo>
                <a:lnTo>
                  <a:pt x="10562432" y="6740800"/>
                </a:lnTo>
                <a:close/>
                <a:moveTo>
                  <a:pt x="12192000" y="6858000"/>
                </a:moveTo>
                <a:lnTo>
                  <a:pt x="10669395" y="6858000"/>
                </a:lnTo>
                <a:lnTo>
                  <a:pt x="10669395" y="6740800"/>
                </a:lnTo>
                <a:lnTo>
                  <a:pt x="11437715" y="6356640"/>
                </a:lnTo>
                <a:lnTo>
                  <a:pt x="12192000" y="6733782"/>
                </a:lnTo>
                <a:close/>
              </a:path>
            </a:pathLst>
          </a:custGeom>
          <a:solidFill>
            <a:schemeClr val="tx1"/>
          </a:solidFill>
          <a:ln w="6350">
            <a:gradFill flip="none" rotWithShape="1">
              <a:gsLst>
                <a:gs pos="0">
                  <a:schemeClr val="accent2">
                    <a:lumMod val="20000"/>
                    <a:lumOff val="80000"/>
                    <a:alpha val="0"/>
                  </a:schemeClr>
                </a:gs>
                <a:gs pos="41000">
                  <a:srgbClr val="C9F1FF">
                    <a:alpha val="10000"/>
                  </a:srgbClr>
                </a:gs>
                <a:gs pos="28000">
                  <a:schemeClr val="accent2">
                    <a:lumMod val="20000"/>
                    <a:lumOff val="80000"/>
                    <a:alpha val="20000"/>
                  </a:schemeClr>
                </a:gs>
                <a:gs pos="53000">
                  <a:schemeClr val="accent2">
                    <a:lumMod val="20000"/>
                    <a:lumOff val="8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5" name="矩形 184">
            <a:extLst>
              <a:ext uri="{FF2B5EF4-FFF2-40B4-BE49-F238E27FC236}">
                <a16:creationId xmlns:a16="http://schemas.microsoft.com/office/drawing/2014/main" id="{B97C2BDD-8BB5-AD9C-2D05-FB86144AEBCF}"/>
              </a:ext>
            </a:extLst>
          </p:cNvPr>
          <p:cNvSpPr/>
          <p:nvPr/>
        </p:nvSpPr>
        <p:spPr>
          <a:xfrm>
            <a:off x="0" y="0"/>
            <a:ext cx="12192000" cy="6858000"/>
          </a:xfrm>
          <a:prstGeom prst="rect">
            <a:avLst/>
          </a:prstGeom>
          <a:gradFill flip="none" rotWithShape="1">
            <a:gsLst>
              <a:gs pos="81000">
                <a:srgbClr val="000000">
                  <a:alpha val="0"/>
                </a:srgbClr>
              </a:gs>
              <a:gs pos="17000">
                <a:srgbClr val="000000">
                  <a:alpha val="0"/>
                </a:srgbClr>
              </a:gs>
              <a:gs pos="0">
                <a:schemeClr val="tx1"/>
              </a:gs>
              <a:gs pos="100000">
                <a:schemeClr val="tx1"/>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1" name="组合 170">
            <a:extLst>
              <a:ext uri="{FF2B5EF4-FFF2-40B4-BE49-F238E27FC236}">
                <a16:creationId xmlns:a16="http://schemas.microsoft.com/office/drawing/2014/main" id="{EF343BE2-F7ED-6A3A-EFC8-0E4B942EF27E}"/>
              </a:ext>
            </a:extLst>
          </p:cNvPr>
          <p:cNvGrpSpPr/>
          <p:nvPr/>
        </p:nvGrpSpPr>
        <p:grpSpPr>
          <a:xfrm>
            <a:off x="-2859885" y="3208334"/>
            <a:ext cx="8805581" cy="2453508"/>
            <a:chOff x="-2859885" y="3555574"/>
            <a:chExt cx="8805581" cy="2453508"/>
          </a:xfrm>
        </p:grpSpPr>
        <p:sp>
          <p:nvSpPr>
            <p:cNvPr id="31" name="矩形: 剪去左右顶角 30">
              <a:extLst>
                <a:ext uri="{FF2B5EF4-FFF2-40B4-BE49-F238E27FC236}">
                  <a16:creationId xmlns:a16="http://schemas.microsoft.com/office/drawing/2014/main" id="{ABDBBF39-9E50-B183-433B-51FA3485F81F}"/>
                </a:ext>
              </a:extLst>
            </p:cNvPr>
            <p:cNvSpPr/>
            <p:nvPr/>
          </p:nvSpPr>
          <p:spPr>
            <a:xfrm rot="16200000" flipV="1">
              <a:off x="-143857" y="839549"/>
              <a:ext cx="2453508" cy="7885558"/>
            </a:xfrm>
            <a:prstGeom prst="snip2SameRect">
              <a:avLst>
                <a:gd name="adj1" fmla="val 13092"/>
                <a:gd name="adj2" fmla="val 0"/>
              </a:avLst>
            </a:prstGeom>
            <a:gradFill flip="none" rotWithShape="1">
              <a:gsLst>
                <a:gs pos="0">
                  <a:schemeClr val="accent2">
                    <a:alpha val="20000"/>
                  </a:schemeClr>
                </a:gs>
                <a:gs pos="100000">
                  <a:schemeClr val="accent2">
                    <a:lumMod val="60000"/>
                    <a:lumOff val="40000"/>
                    <a:alpha val="0"/>
                  </a:schemeClr>
                </a:gs>
              </a:gsLst>
              <a:lin ang="5400000" scaled="1"/>
              <a:tileRect/>
            </a:gradFill>
            <a:ln w="6350">
              <a:gradFill flip="none" rotWithShape="1">
                <a:gsLst>
                  <a:gs pos="5000">
                    <a:schemeClr val="accent2">
                      <a:alpha val="60000"/>
                    </a:schemeClr>
                  </a:gs>
                  <a:gs pos="100000">
                    <a:schemeClr val="accent2">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8CE7529A-43B5-961C-D462-C3663980A65F}"/>
                </a:ext>
              </a:extLst>
            </p:cNvPr>
            <p:cNvSpPr/>
            <p:nvPr/>
          </p:nvSpPr>
          <p:spPr>
            <a:xfrm rot="16200000" flipV="1">
              <a:off x="689916" y="389655"/>
              <a:ext cx="1705979" cy="8805581"/>
            </a:xfrm>
            <a:custGeom>
              <a:avLst/>
              <a:gdLst>
                <a:gd name="connsiteX0" fmla="*/ 1705979 w 1705979"/>
                <a:gd name="connsiteY0" fmla="*/ 8805581 h 8805581"/>
                <a:gd name="connsiteX1" fmla="*/ 1705979 w 1705979"/>
                <a:gd name="connsiteY1" fmla="*/ 4221347 h 8805581"/>
                <a:gd name="connsiteX2" fmla="*/ 1658071 w 1705979"/>
                <a:gd name="connsiteY2" fmla="*/ 4173439 h 8805581"/>
                <a:gd name="connsiteX3" fmla="*/ 1658071 w 1705979"/>
                <a:gd name="connsiteY3" fmla="*/ 2650332 h 8805581"/>
                <a:gd name="connsiteX4" fmla="*/ 1705979 w 1705979"/>
                <a:gd name="connsiteY4" fmla="*/ 2602424 h 8805581"/>
                <a:gd name="connsiteX5" fmla="*/ 1705979 w 1705979"/>
                <a:gd name="connsiteY5" fmla="*/ 346177 h 8805581"/>
                <a:gd name="connsiteX6" fmla="*/ 1359802 w 1705979"/>
                <a:gd name="connsiteY6" fmla="*/ 0 h 8805581"/>
                <a:gd name="connsiteX7" fmla="*/ 346177 w 1705979"/>
                <a:gd name="connsiteY7" fmla="*/ 0 h 8805581"/>
                <a:gd name="connsiteX8" fmla="*/ 0 w 1705979"/>
                <a:gd name="connsiteY8" fmla="*/ 346177 h 8805581"/>
                <a:gd name="connsiteX9" fmla="*/ 0 w 1705979"/>
                <a:gd name="connsiteY9" fmla="*/ 3864608 h 8805581"/>
                <a:gd name="connsiteX10" fmla="*/ 86389 w 1705979"/>
                <a:gd name="connsiteY10" fmla="*/ 3950997 h 8805581"/>
                <a:gd name="connsiteX11" fmla="*/ 86389 w 1705979"/>
                <a:gd name="connsiteY11" fmla="*/ 5474104 h 8805581"/>
                <a:gd name="connsiteX12" fmla="*/ 0 w 1705979"/>
                <a:gd name="connsiteY12" fmla="*/ 5560493 h 8805581"/>
                <a:gd name="connsiteX13" fmla="*/ 0 w 1705979"/>
                <a:gd name="connsiteY13" fmla="*/ 8805581 h 880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5979" h="8805581">
                  <a:moveTo>
                    <a:pt x="1705979" y="8805581"/>
                  </a:moveTo>
                  <a:lnTo>
                    <a:pt x="1705979" y="4221347"/>
                  </a:lnTo>
                  <a:lnTo>
                    <a:pt x="1658071" y="4173439"/>
                  </a:lnTo>
                  <a:lnTo>
                    <a:pt x="1658071" y="2650332"/>
                  </a:lnTo>
                  <a:lnTo>
                    <a:pt x="1705979" y="2602424"/>
                  </a:lnTo>
                  <a:lnTo>
                    <a:pt x="1705979" y="346177"/>
                  </a:lnTo>
                  <a:lnTo>
                    <a:pt x="1359802" y="0"/>
                  </a:lnTo>
                  <a:lnTo>
                    <a:pt x="346177" y="0"/>
                  </a:lnTo>
                  <a:lnTo>
                    <a:pt x="0" y="346177"/>
                  </a:lnTo>
                  <a:lnTo>
                    <a:pt x="0" y="3864608"/>
                  </a:lnTo>
                  <a:lnTo>
                    <a:pt x="86389" y="3950997"/>
                  </a:lnTo>
                  <a:lnTo>
                    <a:pt x="86389" y="5474104"/>
                  </a:lnTo>
                  <a:lnTo>
                    <a:pt x="0" y="5560493"/>
                  </a:lnTo>
                  <a:lnTo>
                    <a:pt x="0" y="8805581"/>
                  </a:lnTo>
                  <a:close/>
                </a:path>
              </a:pathLst>
            </a:custGeom>
            <a:gradFill>
              <a:gsLst>
                <a:gs pos="20000">
                  <a:schemeClr val="accent2"/>
                </a:gs>
                <a:gs pos="89000">
                  <a:schemeClr val="accent2">
                    <a:lumMod val="60000"/>
                    <a:lumOff val="4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9" name="组合 48">
              <a:extLst>
                <a:ext uri="{FF2B5EF4-FFF2-40B4-BE49-F238E27FC236}">
                  <a16:creationId xmlns:a16="http://schemas.microsoft.com/office/drawing/2014/main" id="{113097A2-A4DF-524A-C47B-5464DE4DA1BB}"/>
                </a:ext>
              </a:extLst>
            </p:cNvPr>
            <p:cNvGrpSpPr/>
            <p:nvPr/>
          </p:nvGrpSpPr>
          <p:grpSpPr>
            <a:xfrm>
              <a:off x="5160023" y="5506074"/>
              <a:ext cx="466246" cy="76468"/>
              <a:chOff x="5015798" y="5466889"/>
              <a:chExt cx="627731" cy="102953"/>
            </a:xfrm>
          </p:grpSpPr>
          <p:sp>
            <p:nvSpPr>
              <p:cNvPr id="47" name="任意多边形: 形状 46">
                <a:extLst>
                  <a:ext uri="{FF2B5EF4-FFF2-40B4-BE49-F238E27FC236}">
                    <a16:creationId xmlns:a16="http://schemas.microsoft.com/office/drawing/2014/main" id="{4CD5B3D0-ECC0-38B4-07F5-9CA99CE96135}"/>
                  </a:ext>
                </a:extLst>
              </p:cNvPr>
              <p:cNvSpPr/>
              <p:nvPr/>
            </p:nvSpPr>
            <p:spPr>
              <a:xfrm>
                <a:off x="5206941" y="5466889"/>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id="{EC274029-93DF-B1F2-849E-50CC97973731}"/>
                  </a:ext>
                </a:extLst>
              </p:cNvPr>
              <p:cNvSpPr/>
              <p:nvPr/>
            </p:nvSpPr>
            <p:spPr>
              <a:xfrm flipV="1">
                <a:off x="5015798" y="5472248"/>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3" name="任意多边形: 形状 52">
              <a:extLst>
                <a:ext uri="{FF2B5EF4-FFF2-40B4-BE49-F238E27FC236}">
                  <a16:creationId xmlns:a16="http://schemas.microsoft.com/office/drawing/2014/main" id="{01994364-5642-AE81-0784-D3A91183DF06}"/>
                </a:ext>
              </a:extLst>
            </p:cNvPr>
            <p:cNvSpPr/>
            <p:nvPr/>
          </p:nvSpPr>
          <p:spPr>
            <a:xfrm>
              <a:off x="3789680" y="4813300"/>
              <a:ext cx="2032000" cy="632460"/>
            </a:xfrm>
            <a:custGeom>
              <a:avLst/>
              <a:gdLst>
                <a:gd name="connsiteX0" fmla="*/ 2032000 w 2032000"/>
                <a:gd name="connsiteY0" fmla="*/ 0 h 632460"/>
                <a:gd name="connsiteX1" fmla="*/ 2032000 w 2032000"/>
                <a:gd name="connsiteY1" fmla="*/ 391160 h 632460"/>
                <a:gd name="connsiteX2" fmla="*/ 1790700 w 2032000"/>
                <a:gd name="connsiteY2" fmla="*/ 632460 h 632460"/>
                <a:gd name="connsiteX3" fmla="*/ 0 w 2032000"/>
                <a:gd name="connsiteY3" fmla="*/ 632460 h 632460"/>
              </a:gdLst>
              <a:ahLst/>
              <a:cxnLst>
                <a:cxn ang="0">
                  <a:pos x="connsiteX0" y="connsiteY0"/>
                </a:cxn>
                <a:cxn ang="0">
                  <a:pos x="connsiteX1" y="connsiteY1"/>
                </a:cxn>
                <a:cxn ang="0">
                  <a:pos x="connsiteX2" y="connsiteY2"/>
                </a:cxn>
                <a:cxn ang="0">
                  <a:pos x="connsiteX3" y="connsiteY3"/>
                </a:cxn>
              </a:cxnLst>
              <a:rect l="l" t="t" r="r" b="b"/>
              <a:pathLst>
                <a:path w="2032000" h="632460">
                  <a:moveTo>
                    <a:pt x="2032000" y="0"/>
                  </a:moveTo>
                  <a:lnTo>
                    <a:pt x="2032000" y="391160"/>
                  </a:lnTo>
                  <a:lnTo>
                    <a:pt x="1790700" y="632460"/>
                  </a:lnTo>
                  <a:lnTo>
                    <a:pt x="0" y="632460"/>
                  </a:lnTo>
                </a:path>
              </a:pathLst>
            </a:custGeom>
            <a:noFill/>
            <a:ln w="6350">
              <a:gradFill flip="none" rotWithShape="1">
                <a:gsLst>
                  <a:gs pos="52000">
                    <a:schemeClr val="accent2">
                      <a:lumMod val="60000"/>
                      <a:lumOff val="40000"/>
                      <a:alpha val="8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4D4118B9-5419-628D-CB8F-7B1601FD77B3}"/>
                </a:ext>
              </a:extLst>
            </p:cNvPr>
            <p:cNvSpPr/>
            <p:nvPr/>
          </p:nvSpPr>
          <p:spPr>
            <a:xfrm>
              <a:off x="674469" y="4051211"/>
              <a:ext cx="5128260" cy="281940"/>
            </a:xfrm>
            <a:custGeom>
              <a:avLst/>
              <a:gdLst>
                <a:gd name="connsiteX0" fmla="*/ 5128260 w 5128260"/>
                <a:gd name="connsiteY0" fmla="*/ 281940 h 281940"/>
                <a:gd name="connsiteX1" fmla="*/ 4846320 w 5128260"/>
                <a:gd name="connsiteY1" fmla="*/ 0 h 281940"/>
                <a:gd name="connsiteX2" fmla="*/ 2697480 w 5128260"/>
                <a:gd name="connsiteY2" fmla="*/ 0 h 281940"/>
                <a:gd name="connsiteX3" fmla="*/ 2606040 w 5128260"/>
                <a:gd name="connsiteY3" fmla="*/ 91440 h 281940"/>
                <a:gd name="connsiteX4" fmla="*/ 0 w 5128260"/>
                <a:gd name="connsiteY4" fmla="*/ 91440 h 28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8260" h="281940">
                  <a:moveTo>
                    <a:pt x="5128260" y="281940"/>
                  </a:moveTo>
                  <a:lnTo>
                    <a:pt x="4846320" y="0"/>
                  </a:lnTo>
                  <a:lnTo>
                    <a:pt x="2697480" y="0"/>
                  </a:lnTo>
                  <a:lnTo>
                    <a:pt x="2606040" y="91440"/>
                  </a:lnTo>
                  <a:lnTo>
                    <a:pt x="0" y="91440"/>
                  </a:lnTo>
                </a:path>
              </a:pathLst>
            </a:custGeom>
            <a:noFill/>
            <a:ln w="6350">
              <a:gradFill flip="none" rotWithShape="1">
                <a:gsLst>
                  <a:gs pos="0">
                    <a:schemeClr val="accent2">
                      <a:lumMod val="60000"/>
                      <a:lumOff val="40000"/>
                      <a:alpha val="0"/>
                    </a:schemeClr>
                  </a:gs>
                  <a:gs pos="100000">
                    <a:schemeClr val="accent2">
                      <a:lumMod val="20000"/>
                      <a:lumOff val="8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a:extLst>
              <a:ext uri="{FF2B5EF4-FFF2-40B4-BE49-F238E27FC236}">
                <a16:creationId xmlns:a16="http://schemas.microsoft.com/office/drawing/2014/main" id="{9E8A92EB-2120-AF88-3EC3-898E627D64CA}"/>
              </a:ext>
            </a:extLst>
          </p:cNvPr>
          <p:cNvSpPr txBox="1"/>
          <p:nvPr/>
        </p:nvSpPr>
        <p:spPr>
          <a:xfrm>
            <a:off x="7003480" y="3758174"/>
            <a:ext cx="2848127" cy="707886"/>
          </a:xfrm>
          <a:prstGeom prst="rect">
            <a:avLst/>
          </a:prstGeom>
          <a:noFill/>
        </p:spPr>
        <p:txBody>
          <a:bodyPr wrap="square" rtlCol="0">
            <a:spAutoFit/>
          </a:bodyPr>
          <a:lstStyle/>
          <a:p>
            <a:r>
              <a:rPr lang="zh-CN" altLang="en-US" sz="4000" dirty="0">
                <a:solidFill>
                  <a:schemeClr val="bg1"/>
                </a:solidFill>
                <a:latin typeface="+mn-ea"/>
                <a:sym typeface="思源黑体 CN Normal" panose="020B0400000000000000" pitchFamily="34" charset="-122"/>
              </a:rPr>
              <a:t>请输入内容</a:t>
            </a:r>
          </a:p>
        </p:txBody>
      </p:sp>
      <p:sp>
        <p:nvSpPr>
          <p:cNvPr id="57" name="文本框 56">
            <a:extLst>
              <a:ext uri="{FF2B5EF4-FFF2-40B4-BE49-F238E27FC236}">
                <a16:creationId xmlns:a16="http://schemas.microsoft.com/office/drawing/2014/main" id="{0497B1EF-E65F-335F-72E5-E03CD47043D6}"/>
              </a:ext>
            </a:extLst>
          </p:cNvPr>
          <p:cNvSpPr txBox="1"/>
          <p:nvPr/>
        </p:nvSpPr>
        <p:spPr>
          <a:xfrm>
            <a:off x="7003480" y="4466060"/>
            <a:ext cx="2165978" cy="307777"/>
          </a:xfrm>
          <a:prstGeom prst="rect">
            <a:avLst/>
          </a:prstGeom>
          <a:noFill/>
        </p:spPr>
        <p:txBody>
          <a:bodyPr wrap="none" rtlCol="0">
            <a:spAutoFit/>
          </a:bodyPr>
          <a:lstStyle/>
          <a:p>
            <a:r>
              <a:rPr lang="en-US" altLang="zh-CN" sz="1400" dirty="0">
                <a:solidFill>
                  <a:schemeClr val="bg1"/>
                </a:solidFill>
                <a:latin typeface="+mn-ea"/>
                <a:sym typeface="思源黑体 CN Normal" panose="020B0400000000000000" pitchFamily="34" charset="-122"/>
              </a:rPr>
              <a:t>QING SHU RU NEI RONG</a:t>
            </a:r>
            <a:endParaRPr lang="zh-CN" altLang="en-US" sz="1400" dirty="0">
              <a:solidFill>
                <a:schemeClr val="bg1"/>
              </a:solidFill>
              <a:latin typeface="+mn-ea"/>
              <a:sym typeface="思源黑体 CN Normal" panose="020B0400000000000000" pitchFamily="34" charset="-122"/>
            </a:endParaRPr>
          </a:p>
        </p:txBody>
      </p:sp>
      <p:grpSp>
        <p:nvGrpSpPr>
          <p:cNvPr id="176" name="组合 175">
            <a:extLst>
              <a:ext uri="{FF2B5EF4-FFF2-40B4-BE49-F238E27FC236}">
                <a16:creationId xmlns:a16="http://schemas.microsoft.com/office/drawing/2014/main" id="{08CB9F76-0A98-52B1-817E-708758A690FA}"/>
              </a:ext>
            </a:extLst>
          </p:cNvPr>
          <p:cNvGrpSpPr/>
          <p:nvPr/>
        </p:nvGrpSpPr>
        <p:grpSpPr>
          <a:xfrm rot="10800000" flipV="1">
            <a:off x="8459511" y="0"/>
            <a:ext cx="3732489" cy="682701"/>
            <a:chOff x="-3" y="0"/>
            <a:chExt cx="3732489" cy="682701"/>
          </a:xfrm>
        </p:grpSpPr>
        <p:sp>
          <p:nvSpPr>
            <p:cNvPr id="177" name="任意多边形: 形状 176">
              <a:extLst>
                <a:ext uri="{FF2B5EF4-FFF2-40B4-BE49-F238E27FC236}">
                  <a16:creationId xmlns:a16="http://schemas.microsoft.com/office/drawing/2014/main" id="{EDEC1240-DDD8-C263-969A-A220BBF78A27}"/>
                </a:ext>
              </a:extLst>
            </p:cNvPr>
            <p:cNvSpPr/>
            <p:nvPr/>
          </p:nvSpPr>
          <p:spPr>
            <a:xfrm>
              <a:off x="-3" y="0"/>
              <a:ext cx="3732489" cy="604356"/>
            </a:xfrm>
            <a:custGeom>
              <a:avLst/>
              <a:gdLst>
                <a:gd name="connsiteX0" fmla="*/ 533054 w 3732489"/>
                <a:gd name="connsiteY0" fmla="*/ 0 h 604356"/>
                <a:gd name="connsiteX1" fmla="*/ 3732489 w 3732489"/>
                <a:gd name="connsiteY1" fmla="*/ 0 h 604356"/>
                <a:gd name="connsiteX2" fmla="*/ 3263371 w 3732489"/>
                <a:gd name="connsiteY2" fmla="*/ 531868 h 604356"/>
                <a:gd name="connsiteX3" fmla="*/ 2166492 w 3732489"/>
                <a:gd name="connsiteY3" fmla="*/ 531868 h 604356"/>
                <a:gd name="connsiteX4" fmla="*/ 2102556 w 3732489"/>
                <a:gd name="connsiteY4" fmla="*/ 604356 h 604356"/>
                <a:gd name="connsiteX5" fmla="*/ 0 w 3732489"/>
                <a:gd name="connsiteY5" fmla="*/ 604356 h 604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32489" h="604356">
                  <a:moveTo>
                    <a:pt x="533054" y="0"/>
                  </a:moveTo>
                  <a:lnTo>
                    <a:pt x="3732489" y="0"/>
                  </a:lnTo>
                  <a:lnTo>
                    <a:pt x="3263371" y="531868"/>
                  </a:lnTo>
                  <a:lnTo>
                    <a:pt x="2166492" y="531868"/>
                  </a:lnTo>
                  <a:lnTo>
                    <a:pt x="2102556" y="604356"/>
                  </a:lnTo>
                  <a:lnTo>
                    <a:pt x="0" y="604356"/>
                  </a:lnTo>
                  <a:close/>
                </a:path>
              </a:pathLst>
            </a:custGeom>
            <a:gradFill flip="none" rotWithShape="1">
              <a:gsLst>
                <a:gs pos="0">
                  <a:schemeClr val="accent2"/>
                </a:gs>
                <a:gs pos="100000">
                  <a:schemeClr val="tx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8" name="任意多边形: 形状 177">
              <a:extLst>
                <a:ext uri="{FF2B5EF4-FFF2-40B4-BE49-F238E27FC236}">
                  <a16:creationId xmlns:a16="http://schemas.microsoft.com/office/drawing/2014/main" id="{B9FF16BB-70D9-CAD9-32B9-82537286FB3E}"/>
                </a:ext>
              </a:extLst>
            </p:cNvPr>
            <p:cNvSpPr/>
            <p:nvPr/>
          </p:nvSpPr>
          <p:spPr>
            <a:xfrm>
              <a:off x="533936" y="195021"/>
              <a:ext cx="3121152" cy="487680"/>
            </a:xfrm>
            <a:custGeom>
              <a:avLst/>
              <a:gdLst>
                <a:gd name="connsiteX0" fmla="*/ 3121152 w 3121152"/>
                <a:gd name="connsiteY0" fmla="*/ 0 h 487680"/>
                <a:gd name="connsiteX1" fmla="*/ 2761488 w 3121152"/>
                <a:gd name="connsiteY1" fmla="*/ 408432 h 487680"/>
                <a:gd name="connsiteX2" fmla="*/ 1706880 w 3121152"/>
                <a:gd name="connsiteY2" fmla="*/ 408432 h 487680"/>
                <a:gd name="connsiteX3" fmla="*/ 1639824 w 3121152"/>
                <a:gd name="connsiteY3" fmla="*/ 487680 h 487680"/>
                <a:gd name="connsiteX4" fmla="*/ 0 w 3121152"/>
                <a:gd name="connsiteY4" fmla="*/ 487680 h 487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152" h="487680">
                  <a:moveTo>
                    <a:pt x="3121152" y="0"/>
                  </a:moveTo>
                  <a:lnTo>
                    <a:pt x="2761488" y="408432"/>
                  </a:lnTo>
                  <a:lnTo>
                    <a:pt x="1706880" y="408432"/>
                  </a:lnTo>
                  <a:lnTo>
                    <a:pt x="1639824" y="487680"/>
                  </a:lnTo>
                  <a:lnTo>
                    <a:pt x="0" y="487680"/>
                  </a:lnTo>
                </a:path>
              </a:pathLst>
            </a:custGeom>
            <a:noFill/>
            <a:ln w="9525">
              <a:gradFill flip="none" rotWithShape="1">
                <a:gsLst>
                  <a:gs pos="5200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9" name="椭圆 178">
              <a:extLst>
                <a:ext uri="{FF2B5EF4-FFF2-40B4-BE49-F238E27FC236}">
                  <a16:creationId xmlns:a16="http://schemas.microsoft.com/office/drawing/2014/main" id="{15C1F4ED-E24B-A172-87F1-5E862E8C9339}"/>
                </a:ext>
              </a:extLst>
            </p:cNvPr>
            <p:cNvSpPr/>
            <p:nvPr/>
          </p:nvSpPr>
          <p:spPr>
            <a:xfrm>
              <a:off x="3637088" y="177021"/>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482600" sx="92000" sy="92000" algn="ctr" rotWithShape="0">
                <a:schemeClr val="accent2">
                  <a:lumMod val="40000"/>
                  <a:lumOff val="6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84" name="组合 183">
            <a:extLst>
              <a:ext uri="{FF2B5EF4-FFF2-40B4-BE49-F238E27FC236}">
                <a16:creationId xmlns:a16="http://schemas.microsoft.com/office/drawing/2014/main" id="{5A13ADEC-02B2-DE44-33A2-7DA522A46E9C}"/>
              </a:ext>
            </a:extLst>
          </p:cNvPr>
          <p:cNvGrpSpPr/>
          <p:nvPr/>
        </p:nvGrpSpPr>
        <p:grpSpPr>
          <a:xfrm rot="5400000">
            <a:off x="10563488" y="1"/>
            <a:ext cx="1633437" cy="1623586"/>
            <a:chOff x="-3" y="1"/>
            <a:chExt cx="1633437" cy="1623586"/>
          </a:xfrm>
        </p:grpSpPr>
        <p:sp>
          <p:nvSpPr>
            <p:cNvPr id="180" name="任意多边形: 形状 179">
              <a:extLst>
                <a:ext uri="{FF2B5EF4-FFF2-40B4-BE49-F238E27FC236}">
                  <a16:creationId xmlns:a16="http://schemas.microsoft.com/office/drawing/2014/main" id="{B1F0703B-D639-D8B2-D000-6FEDC5AEB7C7}"/>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1" name="组合 180">
              <a:extLst>
                <a:ext uri="{FF2B5EF4-FFF2-40B4-BE49-F238E27FC236}">
                  <a16:creationId xmlns:a16="http://schemas.microsoft.com/office/drawing/2014/main" id="{8B851665-7212-5F1D-F1B5-6E68BF2DFAAC}"/>
                </a:ext>
              </a:extLst>
            </p:cNvPr>
            <p:cNvGrpSpPr/>
            <p:nvPr/>
          </p:nvGrpSpPr>
          <p:grpSpPr>
            <a:xfrm>
              <a:off x="743444" y="117994"/>
              <a:ext cx="627731" cy="102953"/>
              <a:chOff x="743444" y="117994"/>
              <a:chExt cx="627731" cy="102953"/>
            </a:xfrm>
          </p:grpSpPr>
          <p:sp>
            <p:nvSpPr>
              <p:cNvPr id="182" name="任意多边形: 形状 181">
                <a:extLst>
                  <a:ext uri="{FF2B5EF4-FFF2-40B4-BE49-F238E27FC236}">
                    <a16:creationId xmlns:a16="http://schemas.microsoft.com/office/drawing/2014/main" id="{3F425CFE-ADE0-E51F-AFFF-4FD01A1D7A16}"/>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3" name="任意多边形: 形状 182">
                <a:extLst>
                  <a:ext uri="{FF2B5EF4-FFF2-40B4-BE49-F238E27FC236}">
                    <a16:creationId xmlns:a16="http://schemas.microsoft.com/office/drawing/2014/main" id="{C003BD58-8D47-4505-0414-A0E3115E88B0}"/>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86" name="任意多边形: 形状 185">
            <a:extLst>
              <a:ext uri="{FF2B5EF4-FFF2-40B4-BE49-F238E27FC236}">
                <a16:creationId xmlns:a16="http://schemas.microsoft.com/office/drawing/2014/main" id="{D7A4BFD1-9E4A-49E1-A2D6-510529422330}"/>
              </a:ext>
            </a:extLst>
          </p:cNvPr>
          <p:cNvSpPr/>
          <p:nvPr/>
        </p:nvSpPr>
        <p:spPr>
          <a:xfrm>
            <a:off x="6895986" y="3592215"/>
            <a:ext cx="3507129" cy="949124"/>
          </a:xfrm>
          <a:custGeom>
            <a:avLst/>
            <a:gdLst>
              <a:gd name="connsiteX0" fmla="*/ 0 w 3507129"/>
              <a:gd name="connsiteY0" fmla="*/ 949124 h 949124"/>
              <a:gd name="connsiteX1" fmla="*/ 0 w 3507129"/>
              <a:gd name="connsiteY1" fmla="*/ 879676 h 949124"/>
              <a:gd name="connsiteX2" fmla="*/ 0 w 3507129"/>
              <a:gd name="connsiteY2" fmla="*/ 277792 h 949124"/>
              <a:gd name="connsiteX3" fmla="*/ 277792 w 3507129"/>
              <a:gd name="connsiteY3" fmla="*/ 0 h 949124"/>
              <a:gd name="connsiteX4" fmla="*/ 3507129 w 3507129"/>
              <a:gd name="connsiteY4" fmla="*/ 0 h 949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7129" h="949124">
                <a:moveTo>
                  <a:pt x="0" y="949124"/>
                </a:moveTo>
                <a:lnTo>
                  <a:pt x="0" y="879676"/>
                </a:lnTo>
                <a:lnTo>
                  <a:pt x="0" y="277792"/>
                </a:lnTo>
                <a:lnTo>
                  <a:pt x="277792" y="0"/>
                </a:lnTo>
                <a:lnTo>
                  <a:pt x="3507129" y="0"/>
                </a:lnTo>
              </a:path>
            </a:pathLst>
          </a:custGeom>
          <a:noFill/>
          <a:ln w="9525">
            <a:gradFill flip="none" rotWithShape="1">
              <a:gsLst>
                <a:gs pos="52000">
                  <a:schemeClr val="accent2">
                    <a:lumMod val="60000"/>
                    <a:lumOff val="40000"/>
                    <a:alpha val="50000"/>
                  </a:schemeClr>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id="{703A7364-5890-1D4C-4B27-6A96C8F1B0D6}"/>
              </a:ext>
            </a:extLst>
          </p:cNvPr>
          <p:cNvSpPr/>
          <p:nvPr/>
        </p:nvSpPr>
        <p:spPr>
          <a:xfrm>
            <a:off x="6872572" y="4519808"/>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482600" sx="92000" sy="92000" algn="ctr" rotWithShape="0">
              <a:schemeClr val="accent2">
                <a:lumMod val="40000"/>
                <a:lumOff val="6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8" name="椭圆 187">
            <a:extLst>
              <a:ext uri="{FF2B5EF4-FFF2-40B4-BE49-F238E27FC236}">
                <a16:creationId xmlns:a16="http://schemas.microsoft.com/office/drawing/2014/main" id="{EBB9E64C-0228-B129-AB3F-A22AA0FB5520}"/>
              </a:ext>
            </a:extLst>
          </p:cNvPr>
          <p:cNvSpPr/>
          <p:nvPr/>
        </p:nvSpPr>
        <p:spPr>
          <a:xfrm>
            <a:off x="6877986" y="3867028"/>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1270000" sx="102000" sy="102000" algn="ctr" rotWithShape="0">
              <a:schemeClr val="accent2">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9" name="平行四边形 188">
            <a:extLst>
              <a:ext uri="{FF2B5EF4-FFF2-40B4-BE49-F238E27FC236}">
                <a16:creationId xmlns:a16="http://schemas.microsoft.com/office/drawing/2014/main" id="{12FB799E-388C-3EFC-0FA4-793196EE2B63}"/>
              </a:ext>
            </a:extLst>
          </p:cNvPr>
          <p:cNvSpPr/>
          <p:nvPr/>
        </p:nvSpPr>
        <p:spPr>
          <a:xfrm>
            <a:off x="-858395" y="-239374"/>
            <a:ext cx="4453053" cy="1288754"/>
          </a:xfrm>
          <a:prstGeom prst="parallelogram">
            <a:avLst>
              <a:gd name="adj" fmla="val 53740"/>
            </a:avLst>
          </a:prstGeom>
          <a:gradFill flip="none" rotWithShape="1">
            <a:gsLst>
              <a:gs pos="0">
                <a:schemeClr val="accent2">
                  <a:lumMod val="20000"/>
                  <a:lumOff val="80000"/>
                  <a:alpha val="5000"/>
                </a:schemeClr>
              </a:gs>
              <a:gs pos="100000">
                <a:schemeClr val="accent2">
                  <a:lumMod val="20000"/>
                  <a:lumOff val="80000"/>
                  <a:alpha val="0"/>
                </a:schemeClr>
              </a:gs>
            </a:gsLst>
            <a:lin ang="10800000" scaled="1"/>
            <a:tileRect/>
          </a:gradFill>
          <a:ln w="6350">
            <a:gradFill flip="none" rotWithShape="1">
              <a:gsLst>
                <a:gs pos="0">
                  <a:schemeClr val="accent2">
                    <a:lumMod val="21000"/>
                    <a:lumOff val="79000"/>
                    <a:alpha val="2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平行四边形 189">
            <a:extLst>
              <a:ext uri="{FF2B5EF4-FFF2-40B4-BE49-F238E27FC236}">
                <a16:creationId xmlns:a16="http://schemas.microsoft.com/office/drawing/2014/main" id="{4E7902E1-DEC4-3BC9-B766-72C1C8733F45}"/>
              </a:ext>
            </a:extLst>
          </p:cNvPr>
          <p:cNvSpPr/>
          <p:nvPr/>
        </p:nvSpPr>
        <p:spPr>
          <a:xfrm flipV="1">
            <a:off x="-569326" y="-24762"/>
            <a:ext cx="2467941" cy="629118"/>
          </a:xfrm>
          <a:prstGeom prst="parallelogram">
            <a:avLst>
              <a:gd name="adj" fmla="val 53740"/>
            </a:avLst>
          </a:prstGeom>
          <a:gradFill flip="none" rotWithShape="1">
            <a:gsLst>
              <a:gs pos="0">
                <a:schemeClr val="accent2">
                  <a:lumMod val="20000"/>
                  <a:lumOff val="80000"/>
                  <a:alpha val="3000"/>
                </a:schemeClr>
              </a:gs>
              <a:gs pos="100000">
                <a:schemeClr val="accent2">
                  <a:lumMod val="20000"/>
                  <a:lumOff val="80000"/>
                  <a:alpha val="0"/>
                </a:schemeClr>
              </a:gs>
            </a:gsLst>
            <a:lin ang="10800000" scaled="1"/>
            <a:tileRect/>
          </a:gradFill>
          <a:ln w="6350">
            <a:gradFill flip="none" rotWithShape="1">
              <a:gsLst>
                <a:gs pos="0">
                  <a:schemeClr val="accent2">
                    <a:lumMod val="21000"/>
                    <a:lumOff val="79000"/>
                    <a:alpha val="1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任意多边形: 形状 190">
            <a:extLst>
              <a:ext uri="{FF2B5EF4-FFF2-40B4-BE49-F238E27FC236}">
                <a16:creationId xmlns:a16="http://schemas.microsoft.com/office/drawing/2014/main" id="{44EF88AC-22A0-A8AB-C798-6394137117C0}"/>
              </a:ext>
            </a:extLst>
          </p:cNvPr>
          <p:cNvSpPr/>
          <p:nvPr/>
        </p:nvSpPr>
        <p:spPr>
          <a:xfrm>
            <a:off x="-30480" y="5311140"/>
            <a:ext cx="3063240" cy="83820"/>
          </a:xfrm>
          <a:custGeom>
            <a:avLst/>
            <a:gdLst>
              <a:gd name="connsiteX0" fmla="*/ 3063240 w 3063240"/>
              <a:gd name="connsiteY0" fmla="*/ 60960 h 83820"/>
              <a:gd name="connsiteX1" fmla="*/ 2057400 w 3063240"/>
              <a:gd name="connsiteY1" fmla="*/ 60960 h 83820"/>
              <a:gd name="connsiteX2" fmla="*/ 1996440 w 3063240"/>
              <a:gd name="connsiteY2" fmla="*/ 0 h 83820"/>
              <a:gd name="connsiteX3" fmla="*/ 548640 w 3063240"/>
              <a:gd name="connsiteY3" fmla="*/ 0 h 83820"/>
              <a:gd name="connsiteX4" fmla="*/ 464820 w 3063240"/>
              <a:gd name="connsiteY4" fmla="*/ 83820 h 83820"/>
              <a:gd name="connsiteX5" fmla="*/ 0 w 3063240"/>
              <a:gd name="connsiteY5" fmla="*/ 8382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3240" h="83820">
                <a:moveTo>
                  <a:pt x="3063240" y="60960"/>
                </a:moveTo>
                <a:lnTo>
                  <a:pt x="2057400" y="60960"/>
                </a:lnTo>
                <a:lnTo>
                  <a:pt x="1996440" y="0"/>
                </a:lnTo>
                <a:lnTo>
                  <a:pt x="548640" y="0"/>
                </a:lnTo>
                <a:lnTo>
                  <a:pt x="464820" y="83820"/>
                </a:lnTo>
                <a:lnTo>
                  <a:pt x="0" y="83820"/>
                </a:lnTo>
              </a:path>
            </a:pathLst>
          </a:custGeom>
          <a:noFill/>
          <a:ln w="9525">
            <a:gradFill flip="none" rotWithShape="1">
              <a:gsLst>
                <a:gs pos="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6C23B60C-7157-310B-3391-B0FE5DD36D01}"/>
              </a:ext>
            </a:extLst>
          </p:cNvPr>
          <p:cNvSpPr txBox="1"/>
          <p:nvPr/>
        </p:nvSpPr>
        <p:spPr>
          <a:xfrm>
            <a:off x="226979" y="275753"/>
            <a:ext cx="6107762" cy="5386090"/>
          </a:xfrm>
          <a:prstGeom prst="rect">
            <a:avLst/>
          </a:prstGeom>
          <a:noFill/>
          <a:effectLst>
            <a:outerShdw blurRad="723900" sx="102000" sy="102000" algn="ctr" rotWithShape="0">
              <a:schemeClr val="accent1">
                <a:lumMod val="60000"/>
                <a:lumOff val="40000"/>
              </a:schemeClr>
            </a:outerShdw>
          </a:effectLst>
        </p:spPr>
        <p:txBody>
          <a:bodyPr wrap="none" rtlCol="0">
            <a:spAutoFit/>
          </a:bodyPr>
          <a:lstStyle/>
          <a:p>
            <a:r>
              <a:rPr lang="en-US" altLang="zh-CN" sz="344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rPr>
              <a:t>03</a:t>
            </a:r>
            <a:endParaRPr lang="zh-CN" altLang="en-US" sz="344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endParaRPr>
          </a:p>
        </p:txBody>
      </p:sp>
    </p:spTree>
    <p:extLst>
      <p:ext uri="{BB962C8B-B14F-4D97-AF65-F5344CB8AC3E}">
        <p14:creationId xmlns:p14="http://schemas.microsoft.com/office/powerpoint/2010/main" val="574032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100000">
              <a:schemeClr val="tx1"/>
            </a:gs>
          </a:gsLst>
          <a:lin ang="5400000" scaled="1"/>
        </a:gra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A19B586-1A99-CFC3-6E0F-3F34E5179D14}"/>
              </a:ext>
            </a:extLst>
          </p:cNvPr>
          <p:cNvSpPr/>
          <p:nvPr/>
        </p:nvSpPr>
        <p:spPr>
          <a:xfrm>
            <a:off x="20213" y="4197678"/>
            <a:ext cx="12195097" cy="3334327"/>
          </a:xfrm>
          <a:prstGeom prst="rect">
            <a:avLst/>
          </a:prstGeom>
          <a:blipFill dpi="0" rotWithShape="1">
            <a:blip r:embed="rId2">
              <a:alphaModFix amt="17000"/>
            </a:blip>
            <a:srcRect/>
            <a:stretch>
              <a:fillRect l="-18167" r="-1777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a:extLst>
              <a:ext uri="{FF2B5EF4-FFF2-40B4-BE49-F238E27FC236}">
                <a16:creationId xmlns:a16="http://schemas.microsoft.com/office/drawing/2014/main" id="{293AF172-2A14-6144-A2A9-842364A5600C}"/>
              </a:ext>
            </a:extLst>
          </p:cNvPr>
          <p:cNvGrpSpPr/>
          <p:nvPr/>
        </p:nvGrpSpPr>
        <p:grpSpPr>
          <a:xfrm>
            <a:off x="6234594" y="1516380"/>
            <a:ext cx="4941737" cy="4382849"/>
            <a:chOff x="1024901" y="1516380"/>
            <a:chExt cx="4941737" cy="4382849"/>
          </a:xfrm>
        </p:grpSpPr>
        <p:sp>
          <p:nvSpPr>
            <p:cNvPr id="111" name="任意多边形: 形状 110">
              <a:extLst>
                <a:ext uri="{FF2B5EF4-FFF2-40B4-BE49-F238E27FC236}">
                  <a16:creationId xmlns:a16="http://schemas.microsoft.com/office/drawing/2014/main" id="{A19525F7-4B34-80B6-E4DD-725B29FA5980}"/>
                </a:ext>
              </a:extLst>
            </p:cNvPr>
            <p:cNvSpPr/>
            <p:nvPr/>
          </p:nvSpPr>
          <p:spPr>
            <a:xfrm>
              <a:off x="1024901" y="1623587"/>
              <a:ext cx="4933939" cy="4275642"/>
            </a:xfrm>
            <a:custGeom>
              <a:avLst/>
              <a:gdLst>
                <a:gd name="connsiteX0" fmla="*/ 0 w 4933939"/>
                <a:gd name="connsiteY0" fmla="*/ 0 h 4275642"/>
                <a:gd name="connsiteX1" fmla="*/ 4574716 w 4933939"/>
                <a:gd name="connsiteY1" fmla="*/ 0 h 4275642"/>
                <a:gd name="connsiteX2" fmla="*/ 4840233 w 4933939"/>
                <a:gd name="connsiteY2" fmla="*/ 265517 h 4275642"/>
                <a:gd name="connsiteX3" fmla="*/ 4840233 w 4933939"/>
                <a:gd name="connsiteY3" fmla="*/ 2622549 h 4275642"/>
                <a:gd name="connsiteX4" fmla="*/ 4933939 w 4933939"/>
                <a:gd name="connsiteY4" fmla="*/ 2716255 h 4275642"/>
                <a:gd name="connsiteX5" fmla="*/ 4933939 w 4933939"/>
                <a:gd name="connsiteY5" fmla="*/ 4275642 h 4275642"/>
                <a:gd name="connsiteX6" fmla="*/ 4840233 w 4933939"/>
                <a:gd name="connsiteY6" fmla="*/ 4275642 h 4275642"/>
                <a:gd name="connsiteX7" fmla="*/ 3297172 w 4933939"/>
                <a:gd name="connsiteY7" fmla="*/ 4275642 h 4275642"/>
                <a:gd name="connsiteX8" fmla="*/ 265517 w 4933939"/>
                <a:gd name="connsiteY8" fmla="*/ 4275642 h 4275642"/>
                <a:gd name="connsiteX9" fmla="*/ 0 w 4933939"/>
                <a:gd name="connsiteY9" fmla="*/ 4010125 h 427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33939" h="4275642">
                  <a:moveTo>
                    <a:pt x="0" y="0"/>
                  </a:moveTo>
                  <a:lnTo>
                    <a:pt x="4574716" y="0"/>
                  </a:lnTo>
                  <a:lnTo>
                    <a:pt x="4840233" y="265517"/>
                  </a:lnTo>
                  <a:lnTo>
                    <a:pt x="4840233" y="2622549"/>
                  </a:lnTo>
                  <a:lnTo>
                    <a:pt x="4933939" y="2716255"/>
                  </a:lnTo>
                  <a:lnTo>
                    <a:pt x="4933939" y="4275642"/>
                  </a:lnTo>
                  <a:lnTo>
                    <a:pt x="4840233" y="4275642"/>
                  </a:lnTo>
                  <a:lnTo>
                    <a:pt x="3297172" y="4275642"/>
                  </a:lnTo>
                  <a:lnTo>
                    <a:pt x="265517" y="4275642"/>
                  </a:lnTo>
                  <a:lnTo>
                    <a:pt x="0" y="4010125"/>
                  </a:lnTo>
                  <a:close/>
                </a:path>
              </a:pathLst>
            </a:custGeom>
            <a:solidFill>
              <a:srgbClr val="121216"/>
            </a:solidFill>
            <a:ln w="6350">
              <a:gradFill flip="none" rotWithShape="1">
                <a:gsLst>
                  <a:gs pos="0">
                    <a:schemeClr val="accent2">
                      <a:lumMod val="20000"/>
                      <a:lumOff val="80000"/>
                      <a:alpha val="60000"/>
                    </a:schemeClr>
                  </a:gs>
                  <a:gs pos="97902">
                    <a:schemeClr val="accent2">
                      <a:lumMod val="20000"/>
                      <a:lumOff val="80000"/>
                      <a:alpha val="60000"/>
                    </a:schemeClr>
                  </a:gs>
                </a:gsLst>
                <a:lin ang="13500000" scaled="1"/>
                <a:tileRect/>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2" name="任意多边形: 形状 111">
              <a:extLst>
                <a:ext uri="{FF2B5EF4-FFF2-40B4-BE49-F238E27FC236}">
                  <a16:creationId xmlns:a16="http://schemas.microsoft.com/office/drawing/2014/main" id="{BE4411DC-CB0C-2B0B-E193-A8AB9D2AABDE}"/>
                </a:ext>
              </a:extLst>
            </p:cNvPr>
            <p:cNvSpPr/>
            <p:nvPr/>
          </p:nvSpPr>
          <p:spPr>
            <a:xfrm>
              <a:off x="2461260" y="1516380"/>
              <a:ext cx="3116580" cy="358140"/>
            </a:xfrm>
            <a:custGeom>
              <a:avLst/>
              <a:gdLst>
                <a:gd name="connsiteX0" fmla="*/ 3116580 w 3116580"/>
                <a:gd name="connsiteY0" fmla="*/ 358140 h 358140"/>
                <a:gd name="connsiteX1" fmla="*/ 2758440 w 3116580"/>
                <a:gd name="connsiteY1" fmla="*/ 0 h 358140"/>
                <a:gd name="connsiteX2" fmla="*/ 0 w 3116580"/>
                <a:gd name="connsiteY2" fmla="*/ 0 h 358140"/>
              </a:gdLst>
              <a:ahLst/>
              <a:cxnLst>
                <a:cxn ang="0">
                  <a:pos x="connsiteX0" y="connsiteY0"/>
                </a:cxn>
                <a:cxn ang="0">
                  <a:pos x="connsiteX1" y="connsiteY1"/>
                </a:cxn>
                <a:cxn ang="0">
                  <a:pos x="connsiteX2" y="connsiteY2"/>
                </a:cxn>
              </a:cxnLst>
              <a:rect l="l" t="t" r="r" b="b"/>
              <a:pathLst>
                <a:path w="3116580" h="358140">
                  <a:moveTo>
                    <a:pt x="3116580" y="358140"/>
                  </a:moveTo>
                  <a:lnTo>
                    <a:pt x="2758440" y="0"/>
                  </a:lnTo>
                  <a:lnTo>
                    <a:pt x="0" y="0"/>
                  </a:lnTo>
                </a:path>
              </a:pathLst>
            </a:custGeom>
            <a:noFill/>
            <a:ln w="6350">
              <a:gradFill flip="none" rotWithShape="1">
                <a:gsLst>
                  <a:gs pos="0">
                    <a:schemeClr val="accent2">
                      <a:lumMod val="20000"/>
                      <a:lumOff val="80000"/>
                      <a:alpha val="70000"/>
                    </a:schemeClr>
                  </a:gs>
                  <a:gs pos="100000">
                    <a:schemeClr val="accent2">
                      <a:lumMod val="40000"/>
                      <a:lumOff val="6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3F2955DE-C220-058E-7310-D189821508BF}"/>
                </a:ext>
              </a:extLst>
            </p:cNvPr>
            <p:cNvSpPr/>
            <p:nvPr/>
          </p:nvSpPr>
          <p:spPr>
            <a:xfrm>
              <a:off x="5559840" y="1856520"/>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4" name="组合 113">
              <a:extLst>
                <a:ext uri="{FF2B5EF4-FFF2-40B4-BE49-F238E27FC236}">
                  <a16:creationId xmlns:a16="http://schemas.microsoft.com/office/drawing/2014/main" id="{E6C07AB0-BA97-5B2F-A01E-DC8F0315B2C8}"/>
                </a:ext>
              </a:extLst>
            </p:cNvPr>
            <p:cNvGrpSpPr/>
            <p:nvPr/>
          </p:nvGrpSpPr>
          <p:grpSpPr>
            <a:xfrm rot="16200000">
              <a:off x="5697239" y="4007378"/>
              <a:ext cx="472760" cy="66038"/>
              <a:chOff x="8910828" y="344854"/>
              <a:chExt cx="1822958" cy="254642"/>
            </a:xfrm>
            <a:gradFill flip="none" rotWithShape="1">
              <a:gsLst>
                <a:gs pos="27000">
                  <a:schemeClr val="accent2"/>
                </a:gs>
                <a:gs pos="100000">
                  <a:schemeClr val="accent2">
                    <a:alpha val="0"/>
                  </a:schemeClr>
                </a:gs>
              </a:gsLst>
              <a:lin ang="0" scaled="1"/>
              <a:tileRect/>
            </a:gradFill>
          </p:grpSpPr>
          <p:sp>
            <p:nvSpPr>
              <p:cNvPr id="115" name="平行四边形 114">
                <a:extLst>
                  <a:ext uri="{FF2B5EF4-FFF2-40B4-BE49-F238E27FC236}">
                    <a16:creationId xmlns:a16="http://schemas.microsoft.com/office/drawing/2014/main" id="{08FFEDD3-B1B1-7800-2464-6E21DFFB2BDD}"/>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平行四边形 115">
                <a:extLst>
                  <a:ext uri="{FF2B5EF4-FFF2-40B4-BE49-F238E27FC236}">
                    <a16:creationId xmlns:a16="http://schemas.microsoft.com/office/drawing/2014/main" id="{4FF25516-84A6-97DA-3E64-02D489704C65}"/>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平行四边形 116">
                <a:extLst>
                  <a:ext uri="{FF2B5EF4-FFF2-40B4-BE49-F238E27FC236}">
                    <a16:creationId xmlns:a16="http://schemas.microsoft.com/office/drawing/2014/main" id="{44ACFD14-A48E-EDE9-9C79-0FEBDA60DED0}"/>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平行四边形 117">
                <a:extLst>
                  <a:ext uri="{FF2B5EF4-FFF2-40B4-BE49-F238E27FC236}">
                    <a16:creationId xmlns:a16="http://schemas.microsoft.com/office/drawing/2014/main" id="{AD6FB887-9969-20AC-81B3-1EF69D970273}"/>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7" name="任意多边形: 形状 86">
            <a:extLst>
              <a:ext uri="{FF2B5EF4-FFF2-40B4-BE49-F238E27FC236}">
                <a16:creationId xmlns:a16="http://schemas.microsoft.com/office/drawing/2014/main" id="{8DE1F49B-DF90-4915-5F4B-B5FAE8C1F43F}"/>
              </a:ext>
            </a:extLst>
          </p:cNvPr>
          <p:cNvSpPr/>
          <p:nvPr/>
        </p:nvSpPr>
        <p:spPr>
          <a:xfrm>
            <a:off x="6238493" y="3495152"/>
            <a:ext cx="4933939" cy="2250726"/>
          </a:xfrm>
          <a:custGeom>
            <a:avLst/>
            <a:gdLst>
              <a:gd name="connsiteX0" fmla="*/ 0 w 4933939"/>
              <a:gd name="connsiteY0" fmla="*/ 0 h 2250726"/>
              <a:gd name="connsiteX1" fmla="*/ 4840233 w 4933939"/>
              <a:gd name="connsiteY1" fmla="*/ 0 h 2250726"/>
              <a:gd name="connsiteX2" fmla="*/ 4840233 w 4933939"/>
              <a:gd name="connsiteY2" fmla="*/ 750984 h 2250726"/>
              <a:gd name="connsiteX3" fmla="*/ 4933939 w 4933939"/>
              <a:gd name="connsiteY3" fmla="*/ 844690 h 2250726"/>
              <a:gd name="connsiteX4" fmla="*/ 4933939 w 4933939"/>
              <a:gd name="connsiteY4" fmla="*/ 2250726 h 2250726"/>
              <a:gd name="connsiteX5" fmla="*/ 112166 w 4933939"/>
              <a:gd name="connsiteY5" fmla="*/ 2250726 h 2250726"/>
              <a:gd name="connsiteX6" fmla="*/ 0 w 4933939"/>
              <a:gd name="connsiteY6" fmla="*/ 2138560 h 225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3939" h="2250726">
                <a:moveTo>
                  <a:pt x="0" y="0"/>
                </a:moveTo>
                <a:lnTo>
                  <a:pt x="4840233" y="0"/>
                </a:lnTo>
                <a:lnTo>
                  <a:pt x="4840233" y="750984"/>
                </a:lnTo>
                <a:lnTo>
                  <a:pt x="4933939" y="844690"/>
                </a:lnTo>
                <a:lnTo>
                  <a:pt x="4933939" y="2250726"/>
                </a:lnTo>
                <a:lnTo>
                  <a:pt x="112166" y="2250726"/>
                </a:lnTo>
                <a:lnTo>
                  <a:pt x="0" y="2138560"/>
                </a:lnTo>
                <a:close/>
              </a:path>
            </a:pathLst>
          </a:custGeom>
          <a:gradFill flip="none" rotWithShape="1">
            <a:gsLst>
              <a:gs pos="0">
                <a:schemeClr val="accent2">
                  <a:lumMod val="60000"/>
                  <a:lumOff val="40000"/>
                  <a:alpha val="30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1" name="图片 40">
            <a:extLst>
              <a:ext uri="{FF2B5EF4-FFF2-40B4-BE49-F238E27FC236}">
                <a16:creationId xmlns:a16="http://schemas.microsoft.com/office/drawing/2014/main" id="{6DF00B04-A819-764E-94B1-AB82CD163835}"/>
              </a:ext>
            </a:extLst>
          </p:cNvPr>
          <p:cNvPicPr>
            <a:picLocks noChangeAspect="1"/>
          </p:cNvPicPr>
          <p:nvPr/>
        </p:nvPicPr>
        <p:blipFill rotWithShape="1">
          <a:blip r:embed="rId3"/>
          <a:srcRect l="11393" r="11393" b="56202"/>
          <a:stretch/>
        </p:blipFill>
        <p:spPr>
          <a:xfrm>
            <a:off x="0" y="4761916"/>
            <a:ext cx="12192000" cy="2096083"/>
          </a:xfrm>
          <a:prstGeom prst="rect">
            <a:avLst/>
          </a:prstGeom>
        </p:spPr>
      </p:pic>
      <p:grpSp>
        <p:nvGrpSpPr>
          <p:cNvPr id="109" name="组合 108">
            <a:extLst>
              <a:ext uri="{FF2B5EF4-FFF2-40B4-BE49-F238E27FC236}">
                <a16:creationId xmlns:a16="http://schemas.microsoft.com/office/drawing/2014/main" id="{8D705174-8E10-25CB-AFCA-3B3A499C17D4}"/>
              </a:ext>
            </a:extLst>
          </p:cNvPr>
          <p:cNvGrpSpPr/>
          <p:nvPr/>
        </p:nvGrpSpPr>
        <p:grpSpPr>
          <a:xfrm>
            <a:off x="1024901" y="1516380"/>
            <a:ext cx="4941737" cy="4382849"/>
            <a:chOff x="1024901" y="1516380"/>
            <a:chExt cx="4941737" cy="4382849"/>
          </a:xfrm>
        </p:grpSpPr>
        <p:sp>
          <p:nvSpPr>
            <p:cNvPr id="75" name="任意多边形: 形状 74">
              <a:extLst>
                <a:ext uri="{FF2B5EF4-FFF2-40B4-BE49-F238E27FC236}">
                  <a16:creationId xmlns:a16="http://schemas.microsoft.com/office/drawing/2014/main" id="{A5F6326A-5A0D-68AE-A14A-BD27E2501C52}"/>
                </a:ext>
              </a:extLst>
            </p:cNvPr>
            <p:cNvSpPr/>
            <p:nvPr/>
          </p:nvSpPr>
          <p:spPr>
            <a:xfrm>
              <a:off x="1024901" y="1623587"/>
              <a:ext cx="4933939" cy="4275642"/>
            </a:xfrm>
            <a:custGeom>
              <a:avLst/>
              <a:gdLst>
                <a:gd name="connsiteX0" fmla="*/ 0 w 4933939"/>
                <a:gd name="connsiteY0" fmla="*/ 0 h 4275642"/>
                <a:gd name="connsiteX1" fmla="*/ 4574716 w 4933939"/>
                <a:gd name="connsiteY1" fmla="*/ 0 h 4275642"/>
                <a:gd name="connsiteX2" fmla="*/ 4840233 w 4933939"/>
                <a:gd name="connsiteY2" fmla="*/ 265517 h 4275642"/>
                <a:gd name="connsiteX3" fmla="*/ 4840233 w 4933939"/>
                <a:gd name="connsiteY3" fmla="*/ 2622549 h 4275642"/>
                <a:gd name="connsiteX4" fmla="*/ 4933939 w 4933939"/>
                <a:gd name="connsiteY4" fmla="*/ 2716255 h 4275642"/>
                <a:gd name="connsiteX5" fmla="*/ 4933939 w 4933939"/>
                <a:gd name="connsiteY5" fmla="*/ 4275642 h 4275642"/>
                <a:gd name="connsiteX6" fmla="*/ 4840233 w 4933939"/>
                <a:gd name="connsiteY6" fmla="*/ 4275642 h 4275642"/>
                <a:gd name="connsiteX7" fmla="*/ 3297172 w 4933939"/>
                <a:gd name="connsiteY7" fmla="*/ 4275642 h 4275642"/>
                <a:gd name="connsiteX8" fmla="*/ 265517 w 4933939"/>
                <a:gd name="connsiteY8" fmla="*/ 4275642 h 4275642"/>
                <a:gd name="connsiteX9" fmla="*/ 0 w 4933939"/>
                <a:gd name="connsiteY9" fmla="*/ 4010125 h 427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33939" h="4275642">
                  <a:moveTo>
                    <a:pt x="0" y="0"/>
                  </a:moveTo>
                  <a:lnTo>
                    <a:pt x="4574716" y="0"/>
                  </a:lnTo>
                  <a:lnTo>
                    <a:pt x="4840233" y="265517"/>
                  </a:lnTo>
                  <a:lnTo>
                    <a:pt x="4840233" y="2622549"/>
                  </a:lnTo>
                  <a:lnTo>
                    <a:pt x="4933939" y="2716255"/>
                  </a:lnTo>
                  <a:lnTo>
                    <a:pt x="4933939" y="4275642"/>
                  </a:lnTo>
                  <a:lnTo>
                    <a:pt x="4840233" y="4275642"/>
                  </a:lnTo>
                  <a:lnTo>
                    <a:pt x="3297172" y="4275642"/>
                  </a:lnTo>
                  <a:lnTo>
                    <a:pt x="265517" y="4275642"/>
                  </a:lnTo>
                  <a:lnTo>
                    <a:pt x="0" y="4010125"/>
                  </a:lnTo>
                  <a:close/>
                </a:path>
              </a:pathLst>
            </a:custGeom>
            <a:solidFill>
              <a:srgbClr val="121216"/>
            </a:solidFill>
            <a:ln w="6350">
              <a:gradFill flip="none" rotWithShape="1">
                <a:gsLst>
                  <a:gs pos="0">
                    <a:schemeClr val="accent2">
                      <a:lumMod val="20000"/>
                      <a:lumOff val="80000"/>
                      <a:alpha val="60000"/>
                    </a:schemeClr>
                  </a:gs>
                  <a:gs pos="97902">
                    <a:schemeClr val="accent2">
                      <a:lumMod val="20000"/>
                      <a:lumOff val="80000"/>
                      <a:alpha val="60000"/>
                    </a:schemeClr>
                  </a:gs>
                </a:gsLst>
                <a:lin ang="13500000" scaled="1"/>
                <a:tileRect/>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任意多边形: 形状 66">
              <a:extLst>
                <a:ext uri="{FF2B5EF4-FFF2-40B4-BE49-F238E27FC236}">
                  <a16:creationId xmlns:a16="http://schemas.microsoft.com/office/drawing/2014/main" id="{F39279CE-40DF-ACC9-C104-95356F0AE117}"/>
                </a:ext>
              </a:extLst>
            </p:cNvPr>
            <p:cNvSpPr/>
            <p:nvPr/>
          </p:nvSpPr>
          <p:spPr>
            <a:xfrm>
              <a:off x="2461260" y="1516380"/>
              <a:ext cx="3116580" cy="358140"/>
            </a:xfrm>
            <a:custGeom>
              <a:avLst/>
              <a:gdLst>
                <a:gd name="connsiteX0" fmla="*/ 3116580 w 3116580"/>
                <a:gd name="connsiteY0" fmla="*/ 358140 h 358140"/>
                <a:gd name="connsiteX1" fmla="*/ 2758440 w 3116580"/>
                <a:gd name="connsiteY1" fmla="*/ 0 h 358140"/>
                <a:gd name="connsiteX2" fmla="*/ 0 w 3116580"/>
                <a:gd name="connsiteY2" fmla="*/ 0 h 358140"/>
              </a:gdLst>
              <a:ahLst/>
              <a:cxnLst>
                <a:cxn ang="0">
                  <a:pos x="connsiteX0" y="connsiteY0"/>
                </a:cxn>
                <a:cxn ang="0">
                  <a:pos x="connsiteX1" y="connsiteY1"/>
                </a:cxn>
                <a:cxn ang="0">
                  <a:pos x="connsiteX2" y="connsiteY2"/>
                </a:cxn>
              </a:cxnLst>
              <a:rect l="l" t="t" r="r" b="b"/>
              <a:pathLst>
                <a:path w="3116580" h="358140">
                  <a:moveTo>
                    <a:pt x="3116580" y="358140"/>
                  </a:moveTo>
                  <a:lnTo>
                    <a:pt x="2758440" y="0"/>
                  </a:lnTo>
                  <a:lnTo>
                    <a:pt x="0" y="0"/>
                  </a:lnTo>
                </a:path>
              </a:pathLst>
            </a:custGeom>
            <a:noFill/>
            <a:ln w="6350">
              <a:gradFill flip="none" rotWithShape="1">
                <a:gsLst>
                  <a:gs pos="0">
                    <a:schemeClr val="accent2">
                      <a:lumMod val="20000"/>
                      <a:lumOff val="80000"/>
                      <a:alpha val="70000"/>
                    </a:schemeClr>
                  </a:gs>
                  <a:gs pos="100000">
                    <a:schemeClr val="accent2">
                      <a:lumMod val="40000"/>
                      <a:lumOff val="6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60DD6100-6112-253D-CB94-C3DA28BF9396}"/>
                </a:ext>
              </a:extLst>
            </p:cNvPr>
            <p:cNvSpPr/>
            <p:nvPr/>
          </p:nvSpPr>
          <p:spPr>
            <a:xfrm>
              <a:off x="5559840" y="1856520"/>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76" name="组合 75">
              <a:extLst>
                <a:ext uri="{FF2B5EF4-FFF2-40B4-BE49-F238E27FC236}">
                  <a16:creationId xmlns:a16="http://schemas.microsoft.com/office/drawing/2014/main" id="{24A3959C-13A6-438A-71C8-C346256B7A84}"/>
                </a:ext>
              </a:extLst>
            </p:cNvPr>
            <p:cNvGrpSpPr/>
            <p:nvPr/>
          </p:nvGrpSpPr>
          <p:grpSpPr>
            <a:xfrm rot="16200000">
              <a:off x="5697239" y="4007378"/>
              <a:ext cx="472760" cy="66038"/>
              <a:chOff x="8910828" y="344854"/>
              <a:chExt cx="1822958" cy="254642"/>
            </a:xfrm>
            <a:gradFill flip="none" rotWithShape="1">
              <a:gsLst>
                <a:gs pos="27000">
                  <a:schemeClr val="accent2"/>
                </a:gs>
                <a:gs pos="100000">
                  <a:schemeClr val="accent2">
                    <a:alpha val="0"/>
                  </a:schemeClr>
                </a:gs>
              </a:gsLst>
              <a:lin ang="0" scaled="1"/>
              <a:tileRect/>
            </a:gradFill>
          </p:grpSpPr>
          <p:sp>
            <p:nvSpPr>
              <p:cNvPr id="77" name="平行四边形 76">
                <a:extLst>
                  <a:ext uri="{FF2B5EF4-FFF2-40B4-BE49-F238E27FC236}">
                    <a16:creationId xmlns:a16="http://schemas.microsoft.com/office/drawing/2014/main" id="{E551F256-B055-B4B6-54E9-183686E2D02F}"/>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平行四边形 77">
                <a:extLst>
                  <a:ext uri="{FF2B5EF4-FFF2-40B4-BE49-F238E27FC236}">
                    <a16:creationId xmlns:a16="http://schemas.microsoft.com/office/drawing/2014/main" id="{F3442F08-572C-33CE-E612-099BA8780BBB}"/>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平行四边形 78">
                <a:extLst>
                  <a:ext uri="{FF2B5EF4-FFF2-40B4-BE49-F238E27FC236}">
                    <a16:creationId xmlns:a16="http://schemas.microsoft.com/office/drawing/2014/main" id="{5405FDC5-E756-EBFD-EABF-DA368FD033CB}"/>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平行四边形 79">
                <a:extLst>
                  <a:ext uri="{FF2B5EF4-FFF2-40B4-BE49-F238E27FC236}">
                    <a16:creationId xmlns:a16="http://schemas.microsoft.com/office/drawing/2014/main" id="{D0D0D25D-2676-4177-E9E8-207465A639F6}"/>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6" name="任意多边形: 形状 85">
            <a:extLst>
              <a:ext uri="{FF2B5EF4-FFF2-40B4-BE49-F238E27FC236}">
                <a16:creationId xmlns:a16="http://schemas.microsoft.com/office/drawing/2014/main" id="{0CEE1304-D830-0AED-EAEB-20806D694971}"/>
              </a:ext>
            </a:extLst>
          </p:cNvPr>
          <p:cNvSpPr/>
          <p:nvPr/>
        </p:nvSpPr>
        <p:spPr>
          <a:xfrm>
            <a:off x="1024901" y="3495152"/>
            <a:ext cx="4933939" cy="2250726"/>
          </a:xfrm>
          <a:custGeom>
            <a:avLst/>
            <a:gdLst>
              <a:gd name="connsiteX0" fmla="*/ 0 w 4933939"/>
              <a:gd name="connsiteY0" fmla="*/ 0 h 2250726"/>
              <a:gd name="connsiteX1" fmla="*/ 4840233 w 4933939"/>
              <a:gd name="connsiteY1" fmla="*/ 0 h 2250726"/>
              <a:gd name="connsiteX2" fmla="*/ 4840233 w 4933939"/>
              <a:gd name="connsiteY2" fmla="*/ 750984 h 2250726"/>
              <a:gd name="connsiteX3" fmla="*/ 4933939 w 4933939"/>
              <a:gd name="connsiteY3" fmla="*/ 844690 h 2250726"/>
              <a:gd name="connsiteX4" fmla="*/ 4933939 w 4933939"/>
              <a:gd name="connsiteY4" fmla="*/ 2250726 h 2250726"/>
              <a:gd name="connsiteX5" fmla="*/ 112166 w 4933939"/>
              <a:gd name="connsiteY5" fmla="*/ 2250726 h 2250726"/>
              <a:gd name="connsiteX6" fmla="*/ 0 w 4933939"/>
              <a:gd name="connsiteY6" fmla="*/ 2138560 h 225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3939" h="2250726">
                <a:moveTo>
                  <a:pt x="0" y="0"/>
                </a:moveTo>
                <a:lnTo>
                  <a:pt x="4840233" y="0"/>
                </a:lnTo>
                <a:lnTo>
                  <a:pt x="4840233" y="750984"/>
                </a:lnTo>
                <a:lnTo>
                  <a:pt x="4933939" y="844690"/>
                </a:lnTo>
                <a:lnTo>
                  <a:pt x="4933939" y="2250726"/>
                </a:lnTo>
                <a:lnTo>
                  <a:pt x="112166" y="2250726"/>
                </a:lnTo>
                <a:lnTo>
                  <a:pt x="0" y="2138560"/>
                </a:lnTo>
                <a:close/>
              </a:path>
            </a:pathLst>
          </a:custGeom>
          <a:gradFill flip="none" rotWithShape="1">
            <a:gsLst>
              <a:gs pos="0">
                <a:schemeClr val="accent2">
                  <a:lumMod val="60000"/>
                  <a:lumOff val="40000"/>
                  <a:alpha val="30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 name="组合 3">
            <a:extLst>
              <a:ext uri="{FF2B5EF4-FFF2-40B4-BE49-F238E27FC236}">
                <a16:creationId xmlns:a16="http://schemas.microsoft.com/office/drawing/2014/main" id="{60875E6A-41C7-73CD-2EFC-C0BB8E923E09}"/>
              </a:ext>
            </a:extLst>
          </p:cNvPr>
          <p:cNvGrpSpPr/>
          <p:nvPr/>
        </p:nvGrpSpPr>
        <p:grpSpPr>
          <a:xfrm>
            <a:off x="-202653" y="153014"/>
            <a:ext cx="4005016" cy="994539"/>
            <a:chOff x="-2859885" y="3208330"/>
            <a:chExt cx="8805581" cy="2186630"/>
          </a:xfrm>
        </p:grpSpPr>
        <p:grpSp>
          <p:nvGrpSpPr>
            <p:cNvPr id="5" name="组合 4">
              <a:extLst>
                <a:ext uri="{FF2B5EF4-FFF2-40B4-BE49-F238E27FC236}">
                  <a16:creationId xmlns:a16="http://schemas.microsoft.com/office/drawing/2014/main" id="{3C58611F-2EFE-887B-1E8F-ED59FC008392}"/>
                </a:ext>
              </a:extLst>
            </p:cNvPr>
            <p:cNvGrpSpPr/>
            <p:nvPr/>
          </p:nvGrpSpPr>
          <p:grpSpPr>
            <a:xfrm>
              <a:off x="-2859885" y="3208330"/>
              <a:ext cx="8805581" cy="2089865"/>
              <a:chOff x="-2859885" y="3555570"/>
              <a:chExt cx="8805581" cy="2089865"/>
            </a:xfrm>
          </p:grpSpPr>
          <p:sp>
            <p:nvSpPr>
              <p:cNvPr id="7" name="矩形: 剪去左右顶角 6">
                <a:extLst>
                  <a:ext uri="{FF2B5EF4-FFF2-40B4-BE49-F238E27FC236}">
                    <a16:creationId xmlns:a16="http://schemas.microsoft.com/office/drawing/2014/main" id="{83E11EDB-21BB-71CD-E89F-C56585F5ED4E}"/>
                  </a:ext>
                </a:extLst>
              </p:cNvPr>
              <p:cNvSpPr/>
              <p:nvPr/>
            </p:nvSpPr>
            <p:spPr>
              <a:xfrm rot="16200000" flipV="1">
                <a:off x="137803" y="557884"/>
                <a:ext cx="1890187" cy="7885559"/>
              </a:xfrm>
              <a:prstGeom prst="snip2SameRect">
                <a:avLst>
                  <a:gd name="adj1" fmla="val 21122"/>
                  <a:gd name="adj2" fmla="val 0"/>
                </a:avLst>
              </a:prstGeom>
              <a:gradFill flip="none" rotWithShape="1">
                <a:gsLst>
                  <a:gs pos="0">
                    <a:schemeClr val="accent2">
                      <a:alpha val="20000"/>
                    </a:schemeClr>
                  </a:gs>
                  <a:gs pos="100000">
                    <a:schemeClr val="accent2">
                      <a:lumMod val="60000"/>
                      <a:lumOff val="40000"/>
                      <a:alpha val="0"/>
                    </a:schemeClr>
                  </a:gs>
                </a:gsLst>
                <a:lin ang="5400000" scaled="1"/>
                <a:tileRect/>
              </a:gradFill>
              <a:ln w="6350">
                <a:gradFill flip="none" rotWithShape="1">
                  <a:gsLst>
                    <a:gs pos="5000">
                      <a:schemeClr val="accent2">
                        <a:alpha val="60000"/>
                      </a:schemeClr>
                    </a:gs>
                    <a:gs pos="100000">
                      <a:schemeClr val="accent2">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826E76C0-F5A7-0BEA-CA48-BD9793B5825A}"/>
                  </a:ext>
                </a:extLst>
              </p:cNvPr>
              <p:cNvSpPr/>
              <p:nvPr/>
            </p:nvSpPr>
            <p:spPr>
              <a:xfrm rot="16200000" flipV="1">
                <a:off x="689916" y="389655"/>
                <a:ext cx="1705979" cy="8805581"/>
              </a:xfrm>
              <a:custGeom>
                <a:avLst/>
                <a:gdLst>
                  <a:gd name="connsiteX0" fmla="*/ 1705979 w 1705979"/>
                  <a:gd name="connsiteY0" fmla="*/ 8805581 h 8805581"/>
                  <a:gd name="connsiteX1" fmla="*/ 1705979 w 1705979"/>
                  <a:gd name="connsiteY1" fmla="*/ 4221347 h 8805581"/>
                  <a:gd name="connsiteX2" fmla="*/ 1658071 w 1705979"/>
                  <a:gd name="connsiteY2" fmla="*/ 4173439 h 8805581"/>
                  <a:gd name="connsiteX3" fmla="*/ 1658071 w 1705979"/>
                  <a:gd name="connsiteY3" fmla="*/ 2650332 h 8805581"/>
                  <a:gd name="connsiteX4" fmla="*/ 1705979 w 1705979"/>
                  <a:gd name="connsiteY4" fmla="*/ 2602424 h 8805581"/>
                  <a:gd name="connsiteX5" fmla="*/ 1705979 w 1705979"/>
                  <a:gd name="connsiteY5" fmla="*/ 346177 h 8805581"/>
                  <a:gd name="connsiteX6" fmla="*/ 1359802 w 1705979"/>
                  <a:gd name="connsiteY6" fmla="*/ 0 h 8805581"/>
                  <a:gd name="connsiteX7" fmla="*/ 346177 w 1705979"/>
                  <a:gd name="connsiteY7" fmla="*/ 0 h 8805581"/>
                  <a:gd name="connsiteX8" fmla="*/ 0 w 1705979"/>
                  <a:gd name="connsiteY8" fmla="*/ 346177 h 8805581"/>
                  <a:gd name="connsiteX9" fmla="*/ 0 w 1705979"/>
                  <a:gd name="connsiteY9" fmla="*/ 3864608 h 8805581"/>
                  <a:gd name="connsiteX10" fmla="*/ 86389 w 1705979"/>
                  <a:gd name="connsiteY10" fmla="*/ 3950997 h 8805581"/>
                  <a:gd name="connsiteX11" fmla="*/ 86389 w 1705979"/>
                  <a:gd name="connsiteY11" fmla="*/ 5474104 h 8805581"/>
                  <a:gd name="connsiteX12" fmla="*/ 0 w 1705979"/>
                  <a:gd name="connsiteY12" fmla="*/ 5560493 h 8805581"/>
                  <a:gd name="connsiteX13" fmla="*/ 0 w 1705979"/>
                  <a:gd name="connsiteY13" fmla="*/ 8805581 h 880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5979" h="8805581">
                    <a:moveTo>
                      <a:pt x="1705979" y="8805581"/>
                    </a:moveTo>
                    <a:lnTo>
                      <a:pt x="1705979" y="4221347"/>
                    </a:lnTo>
                    <a:lnTo>
                      <a:pt x="1658071" y="4173439"/>
                    </a:lnTo>
                    <a:lnTo>
                      <a:pt x="1658071" y="2650332"/>
                    </a:lnTo>
                    <a:lnTo>
                      <a:pt x="1705979" y="2602424"/>
                    </a:lnTo>
                    <a:lnTo>
                      <a:pt x="1705979" y="346177"/>
                    </a:lnTo>
                    <a:lnTo>
                      <a:pt x="1359802" y="0"/>
                    </a:lnTo>
                    <a:lnTo>
                      <a:pt x="346177" y="0"/>
                    </a:lnTo>
                    <a:lnTo>
                      <a:pt x="0" y="346177"/>
                    </a:lnTo>
                    <a:lnTo>
                      <a:pt x="0" y="3864608"/>
                    </a:lnTo>
                    <a:lnTo>
                      <a:pt x="86389" y="3950997"/>
                    </a:lnTo>
                    <a:lnTo>
                      <a:pt x="86389" y="5474104"/>
                    </a:lnTo>
                    <a:lnTo>
                      <a:pt x="0" y="5560493"/>
                    </a:lnTo>
                    <a:lnTo>
                      <a:pt x="0" y="8805581"/>
                    </a:lnTo>
                    <a:close/>
                  </a:path>
                </a:pathLst>
              </a:custGeom>
              <a:gradFill>
                <a:gsLst>
                  <a:gs pos="20000">
                    <a:schemeClr val="accent2"/>
                  </a:gs>
                  <a:gs pos="89000">
                    <a:schemeClr val="accent2">
                      <a:lumMod val="60000"/>
                      <a:lumOff val="4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 name="组合 8">
                <a:extLst>
                  <a:ext uri="{FF2B5EF4-FFF2-40B4-BE49-F238E27FC236}">
                    <a16:creationId xmlns:a16="http://schemas.microsoft.com/office/drawing/2014/main" id="{FE31BF07-FC98-0201-149B-4DE4CFF055F9}"/>
                  </a:ext>
                </a:extLst>
              </p:cNvPr>
              <p:cNvGrpSpPr/>
              <p:nvPr/>
            </p:nvGrpSpPr>
            <p:grpSpPr>
              <a:xfrm>
                <a:off x="5160023" y="5506074"/>
                <a:ext cx="466246" cy="76468"/>
                <a:chOff x="5015798" y="5466889"/>
                <a:chExt cx="627731" cy="102953"/>
              </a:xfrm>
            </p:grpSpPr>
            <p:sp>
              <p:nvSpPr>
                <p:cNvPr id="12" name="任意多边形: 形状 11">
                  <a:extLst>
                    <a:ext uri="{FF2B5EF4-FFF2-40B4-BE49-F238E27FC236}">
                      <a16:creationId xmlns:a16="http://schemas.microsoft.com/office/drawing/2014/main" id="{7AFCA619-97BF-4DFB-C6A6-EA36A55E6F96}"/>
                    </a:ext>
                  </a:extLst>
                </p:cNvPr>
                <p:cNvSpPr/>
                <p:nvPr/>
              </p:nvSpPr>
              <p:spPr>
                <a:xfrm>
                  <a:off x="5206941" y="5466889"/>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340F85F0-2448-5C4B-E8EE-2AA42EAC11EA}"/>
                    </a:ext>
                  </a:extLst>
                </p:cNvPr>
                <p:cNvSpPr/>
                <p:nvPr/>
              </p:nvSpPr>
              <p:spPr>
                <a:xfrm flipV="1">
                  <a:off x="5015798" y="5472248"/>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0" name="任意多边形: 形状 9">
                <a:extLst>
                  <a:ext uri="{FF2B5EF4-FFF2-40B4-BE49-F238E27FC236}">
                    <a16:creationId xmlns:a16="http://schemas.microsoft.com/office/drawing/2014/main" id="{E664E5BB-A51A-D8C2-231D-176654F53E9F}"/>
                  </a:ext>
                </a:extLst>
              </p:cNvPr>
              <p:cNvSpPr/>
              <p:nvPr/>
            </p:nvSpPr>
            <p:spPr>
              <a:xfrm>
                <a:off x="3789680" y="4813300"/>
                <a:ext cx="2032000" cy="632460"/>
              </a:xfrm>
              <a:custGeom>
                <a:avLst/>
                <a:gdLst>
                  <a:gd name="connsiteX0" fmla="*/ 2032000 w 2032000"/>
                  <a:gd name="connsiteY0" fmla="*/ 0 h 632460"/>
                  <a:gd name="connsiteX1" fmla="*/ 2032000 w 2032000"/>
                  <a:gd name="connsiteY1" fmla="*/ 391160 h 632460"/>
                  <a:gd name="connsiteX2" fmla="*/ 1790700 w 2032000"/>
                  <a:gd name="connsiteY2" fmla="*/ 632460 h 632460"/>
                  <a:gd name="connsiteX3" fmla="*/ 0 w 2032000"/>
                  <a:gd name="connsiteY3" fmla="*/ 632460 h 632460"/>
                </a:gdLst>
                <a:ahLst/>
                <a:cxnLst>
                  <a:cxn ang="0">
                    <a:pos x="connsiteX0" y="connsiteY0"/>
                  </a:cxn>
                  <a:cxn ang="0">
                    <a:pos x="connsiteX1" y="connsiteY1"/>
                  </a:cxn>
                  <a:cxn ang="0">
                    <a:pos x="connsiteX2" y="connsiteY2"/>
                  </a:cxn>
                  <a:cxn ang="0">
                    <a:pos x="connsiteX3" y="connsiteY3"/>
                  </a:cxn>
                </a:cxnLst>
                <a:rect l="l" t="t" r="r" b="b"/>
                <a:pathLst>
                  <a:path w="2032000" h="632460">
                    <a:moveTo>
                      <a:pt x="2032000" y="0"/>
                    </a:moveTo>
                    <a:lnTo>
                      <a:pt x="2032000" y="391160"/>
                    </a:lnTo>
                    <a:lnTo>
                      <a:pt x="1790700" y="632460"/>
                    </a:lnTo>
                    <a:lnTo>
                      <a:pt x="0" y="632460"/>
                    </a:lnTo>
                  </a:path>
                </a:pathLst>
              </a:custGeom>
              <a:noFill/>
              <a:ln w="6350">
                <a:gradFill flip="none" rotWithShape="1">
                  <a:gsLst>
                    <a:gs pos="52000">
                      <a:schemeClr val="accent2">
                        <a:lumMod val="60000"/>
                        <a:lumOff val="40000"/>
                        <a:alpha val="8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AEBAD801-2385-E98B-5B78-96FBFE9E49A6}"/>
                  </a:ext>
                </a:extLst>
              </p:cNvPr>
              <p:cNvSpPr/>
              <p:nvPr/>
            </p:nvSpPr>
            <p:spPr>
              <a:xfrm>
                <a:off x="674469" y="4051211"/>
                <a:ext cx="5128260" cy="281940"/>
              </a:xfrm>
              <a:custGeom>
                <a:avLst/>
                <a:gdLst>
                  <a:gd name="connsiteX0" fmla="*/ 5128260 w 5128260"/>
                  <a:gd name="connsiteY0" fmla="*/ 281940 h 281940"/>
                  <a:gd name="connsiteX1" fmla="*/ 4846320 w 5128260"/>
                  <a:gd name="connsiteY1" fmla="*/ 0 h 281940"/>
                  <a:gd name="connsiteX2" fmla="*/ 2697480 w 5128260"/>
                  <a:gd name="connsiteY2" fmla="*/ 0 h 281940"/>
                  <a:gd name="connsiteX3" fmla="*/ 2606040 w 5128260"/>
                  <a:gd name="connsiteY3" fmla="*/ 91440 h 281940"/>
                  <a:gd name="connsiteX4" fmla="*/ 0 w 5128260"/>
                  <a:gd name="connsiteY4" fmla="*/ 91440 h 28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8260" h="281940">
                    <a:moveTo>
                      <a:pt x="5128260" y="281940"/>
                    </a:moveTo>
                    <a:lnTo>
                      <a:pt x="4846320" y="0"/>
                    </a:lnTo>
                    <a:lnTo>
                      <a:pt x="2697480" y="0"/>
                    </a:lnTo>
                    <a:lnTo>
                      <a:pt x="2606040" y="91440"/>
                    </a:lnTo>
                    <a:lnTo>
                      <a:pt x="0" y="91440"/>
                    </a:lnTo>
                  </a:path>
                </a:pathLst>
              </a:custGeom>
              <a:noFill/>
              <a:ln w="6350">
                <a:gradFill flip="none" rotWithShape="1">
                  <a:gsLst>
                    <a:gs pos="0">
                      <a:schemeClr val="accent2">
                        <a:lumMod val="60000"/>
                        <a:lumOff val="40000"/>
                        <a:alpha val="0"/>
                      </a:schemeClr>
                    </a:gs>
                    <a:gs pos="100000">
                      <a:schemeClr val="accent2">
                        <a:lumMod val="20000"/>
                        <a:lumOff val="8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任意多边形: 形状 5">
              <a:extLst>
                <a:ext uri="{FF2B5EF4-FFF2-40B4-BE49-F238E27FC236}">
                  <a16:creationId xmlns:a16="http://schemas.microsoft.com/office/drawing/2014/main" id="{E733268F-598E-6550-8EAC-F0D0935F2B4C}"/>
                </a:ext>
              </a:extLst>
            </p:cNvPr>
            <p:cNvSpPr/>
            <p:nvPr/>
          </p:nvSpPr>
          <p:spPr>
            <a:xfrm>
              <a:off x="-30480" y="5311140"/>
              <a:ext cx="3063240" cy="83820"/>
            </a:xfrm>
            <a:custGeom>
              <a:avLst/>
              <a:gdLst>
                <a:gd name="connsiteX0" fmla="*/ 3063240 w 3063240"/>
                <a:gd name="connsiteY0" fmla="*/ 60960 h 83820"/>
                <a:gd name="connsiteX1" fmla="*/ 2057400 w 3063240"/>
                <a:gd name="connsiteY1" fmla="*/ 60960 h 83820"/>
                <a:gd name="connsiteX2" fmla="*/ 1996440 w 3063240"/>
                <a:gd name="connsiteY2" fmla="*/ 0 h 83820"/>
                <a:gd name="connsiteX3" fmla="*/ 548640 w 3063240"/>
                <a:gd name="connsiteY3" fmla="*/ 0 h 83820"/>
                <a:gd name="connsiteX4" fmla="*/ 464820 w 3063240"/>
                <a:gd name="connsiteY4" fmla="*/ 83820 h 83820"/>
                <a:gd name="connsiteX5" fmla="*/ 0 w 3063240"/>
                <a:gd name="connsiteY5" fmla="*/ 8382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3240" h="83820">
                  <a:moveTo>
                    <a:pt x="3063240" y="60960"/>
                  </a:moveTo>
                  <a:lnTo>
                    <a:pt x="2057400" y="60960"/>
                  </a:lnTo>
                  <a:lnTo>
                    <a:pt x="1996440" y="0"/>
                  </a:lnTo>
                  <a:lnTo>
                    <a:pt x="548640" y="0"/>
                  </a:lnTo>
                  <a:lnTo>
                    <a:pt x="464820" y="83820"/>
                  </a:lnTo>
                  <a:lnTo>
                    <a:pt x="0" y="83820"/>
                  </a:lnTo>
                </a:path>
              </a:pathLst>
            </a:custGeom>
            <a:noFill/>
            <a:ln w="9525">
              <a:gradFill flip="none" rotWithShape="1">
                <a:gsLst>
                  <a:gs pos="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9592F12A-A146-30C9-2B17-D1D645B99DDD}"/>
              </a:ext>
            </a:extLst>
          </p:cNvPr>
          <p:cNvGrpSpPr/>
          <p:nvPr/>
        </p:nvGrpSpPr>
        <p:grpSpPr>
          <a:xfrm>
            <a:off x="-3" y="1"/>
            <a:ext cx="1633437" cy="1623586"/>
            <a:chOff x="-3" y="1"/>
            <a:chExt cx="1633437" cy="1623586"/>
          </a:xfrm>
        </p:grpSpPr>
        <p:sp>
          <p:nvSpPr>
            <p:cNvPr id="15" name="任意多边形: 形状 14">
              <a:extLst>
                <a:ext uri="{FF2B5EF4-FFF2-40B4-BE49-F238E27FC236}">
                  <a16:creationId xmlns:a16="http://schemas.microsoft.com/office/drawing/2014/main" id="{2C396114-EBBF-7A25-56A4-CB86FA040408}"/>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 name="组合 15">
              <a:extLst>
                <a:ext uri="{FF2B5EF4-FFF2-40B4-BE49-F238E27FC236}">
                  <a16:creationId xmlns:a16="http://schemas.microsoft.com/office/drawing/2014/main" id="{B2F87466-953A-E435-89D9-EEC35257CB59}"/>
                </a:ext>
              </a:extLst>
            </p:cNvPr>
            <p:cNvGrpSpPr/>
            <p:nvPr/>
          </p:nvGrpSpPr>
          <p:grpSpPr>
            <a:xfrm>
              <a:off x="743444" y="117994"/>
              <a:ext cx="627731" cy="102953"/>
              <a:chOff x="743444" y="117994"/>
              <a:chExt cx="627731" cy="102953"/>
            </a:xfrm>
          </p:grpSpPr>
          <p:sp>
            <p:nvSpPr>
              <p:cNvPr id="17" name="任意多边形: 形状 16">
                <a:extLst>
                  <a:ext uri="{FF2B5EF4-FFF2-40B4-BE49-F238E27FC236}">
                    <a16:creationId xmlns:a16="http://schemas.microsoft.com/office/drawing/2014/main" id="{E57A8820-D4DA-48E1-CE2C-B3E50AEB91D0}"/>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837E40E5-35C9-E978-93F0-5F2596E3F6FE}"/>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9" name="文本框 18">
            <a:extLst>
              <a:ext uri="{FF2B5EF4-FFF2-40B4-BE49-F238E27FC236}">
                <a16:creationId xmlns:a16="http://schemas.microsoft.com/office/drawing/2014/main" id="{B5FA842E-8E3A-CB80-8C3D-93296BE53A79}"/>
              </a:ext>
            </a:extLst>
          </p:cNvPr>
          <p:cNvSpPr txBox="1"/>
          <p:nvPr/>
        </p:nvSpPr>
        <p:spPr>
          <a:xfrm>
            <a:off x="629860" y="380664"/>
            <a:ext cx="2848127" cy="646331"/>
          </a:xfrm>
          <a:prstGeom prst="rect">
            <a:avLst/>
          </a:prstGeom>
          <a:noFill/>
        </p:spPr>
        <p:txBody>
          <a:bodyPr wrap="square" rtlCol="0">
            <a:spAutoFit/>
          </a:bodyPr>
          <a:lstStyle/>
          <a:p>
            <a:r>
              <a:rPr lang="zh-CN" altLang="en-US" sz="3600" dirty="0">
                <a:solidFill>
                  <a:schemeClr val="bg1"/>
                </a:solidFill>
                <a:latin typeface="+mj-ea"/>
                <a:ea typeface="+mj-ea"/>
                <a:sym typeface="思源黑体 CN Normal" panose="020B0400000000000000" pitchFamily="34" charset="-122"/>
              </a:rPr>
              <a:t>请输入内容</a:t>
            </a:r>
          </a:p>
        </p:txBody>
      </p:sp>
      <p:grpSp>
        <p:nvGrpSpPr>
          <p:cNvPr id="20" name="组合 19">
            <a:extLst>
              <a:ext uri="{FF2B5EF4-FFF2-40B4-BE49-F238E27FC236}">
                <a16:creationId xmlns:a16="http://schemas.microsoft.com/office/drawing/2014/main" id="{CF0CB372-9FDB-77F3-1C31-2FAEBCBC95EB}"/>
              </a:ext>
            </a:extLst>
          </p:cNvPr>
          <p:cNvGrpSpPr/>
          <p:nvPr/>
        </p:nvGrpSpPr>
        <p:grpSpPr>
          <a:xfrm flipH="1">
            <a:off x="10558563" y="1"/>
            <a:ext cx="1633437" cy="1623586"/>
            <a:chOff x="-3" y="1"/>
            <a:chExt cx="1633437" cy="1623586"/>
          </a:xfrm>
        </p:grpSpPr>
        <p:sp>
          <p:nvSpPr>
            <p:cNvPr id="21" name="任意多边形: 形状 20">
              <a:extLst>
                <a:ext uri="{FF2B5EF4-FFF2-40B4-BE49-F238E27FC236}">
                  <a16:creationId xmlns:a16="http://schemas.microsoft.com/office/drawing/2014/main" id="{AE1E0D9B-2AAD-79C0-06C3-73815A11AE21}"/>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2" name="组合 21">
              <a:extLst>
                <a:ext uri="{FF2B5EF4-FFF2-40B4-BE49-F238E27FC236}">
                  <a16:creationId xmlns:a16="http://schemas.microsoft.com/office/drawing/2014/main" id="{344A5715-E6A0-2263-2AA0-4B090A62785E}"/>
                </a:ext>
              </a:extLst>
            </p:cNvPr>
            <p:cNvGrpSpPr/>
            <p:nvPr/>
          </p:nvGrpSpPr>
          <p:grpSpPr>
            <a:xfrm>
              <a:off x="743444" y="117994"/>
              <a:ext cx="627731" cy="102953"/>
              <a:chOff x="743444" y="117994"/>
              <a:chExt cx="627731" cy="102953"/>
            </a:xfrm>
          </p:grpSpPr>
          <p:sp>
            <p:nvSpPr>
              <p:cNvPr id="23" name="任意多边形: 形状 22">
                <a:extLst>
                  <a:ext uri="{FF2B5EF4-FFF2-40B4-BE49-F238E27FC236}">
                    <a16:creationId xmlns:a16="http://schemas.microsoft.com/office/drawing/2014/main" id="{FA50F1A7-23DB-8B2C-6AD0-314BC5F6E5F4}"/>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B4D932DE-7ED9-B759-89BD-81589D652357}"/>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5" name="组合 24">
            <a:extLst>
              <a:ext uri="{FF2B5EF4-FFF2-40B4-BE49-F238E27FC236}">
                <a16:creationId xmlns:a16="http://schemas.microsoft.com/office/drawing/2014/main" id="{46795BDB-B7C5-42B8-5217-D66E7CB54134}"/>
              </a:ext>
            </a:extLst>
          </p:cNvPr>
          <p:cNvGrpSpPr/>
          <p:nvPr/>
        </p:nvGrpSpPr>
        <p:grpSpPr>
          <a:xfrm>
            <a:off x="-553613" y="4156710"/>
            <a:ext cx="3249559" cy="4272427"/>
            <a:chOff x="-553613" y="4156710"/>
            <a:chExt cx="3249559" cy="4272427"/>
          </a:xfrm>
        </p:grpSpPr>
        <p:grpSp>
          <p:nvGrpSpPr>
            <p:cNvPr id="26" name="组合 25">
              <a:extLst>
                <a:ext uri="{FF2B5EF4-FFF2-40B4-BE49-F238E27FC236}">
                  <a16:creationId xmlns:a16="http://schemas.microsoft.com/office/drawing/2014/main" id="{0752600F-E20F-25EC-BFC3-B791445EDF32}"/>
                </a:ext>
              </a:extLst>
            </p:cNvPr>
            <p:cNvGrpSpPr/>
            <p:nvPr/>
          </p:nvGrpSpPr>
          <p:grpSpPr>
            <a:xfrm>
              <a:off x="-553613" y="4156710"/>
              <a:ext cx="3249559" cy="4272427"/>
              <a:chOff x="-553613" y="4156710"/>
              <a:chExt cx="3249559" cy="4272427"/>
            </a:xfrm>
          </p:grpSpPr>
          <p:grpSp>
            <p:nvGrpSpPr>
              <p:cNvPr id="28" name="组合 27">
                <a:extLst>
                  <a:ext uri="{FF2B5EF4-FFF2-40B4-BE49-F238E27FC236}">
                    <a16:creationId xmlns:a16="http://schemas.microsoft.com/office/drawing/2014/main" id="{529BEAA3-50C5-4426-EF13-B96852C06DE6}"/>
                  </a:ext>
                </a:extLst>
              </p:cNvPr>
              <p:cNvGrpSpPr/>
              <p:nvPr/>
            </p:nvGrpSpPr>
            <p:grpSpPr>
              <a:xfrm>
                <a:off x="-158115" y="4156710"/>
                <a:ext cx="2854061" cy="2887985"/>
                <a:chOff x="-158115" y="4156710"/>
                <a:chExt cx="2854061" cy="2887985"/>
              </a:xfrm>
            </p:grpSpPr>
            <p:sp>
              <p:nvSpPr>
                <p:cNvPr id="30" name="任意多边形: 形状 29">
                  <a:extLst>
                    <a:ext uri="{FF2B5EF4-FFF2-40B4-BE49-F238E27FC236}">
                      <a16:creationId xmlns:a16="http://schemas.microsoft.com/office/drawing/2014/main" id="{8569CD9C-4C10-1E9B-F96E-5CA12E48918E}"/>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1" name="任意多边形: 形状 30">
                  <a:extLst>
                    <a:ext uri="{FF2B5EF4-FFF2-40B4-BE49-F238E27FC236}">
                      <a16:creationId xmlns:a16="http://schemas.microsoft.com/office/drawing/2014/main" id="{ACA986DC-ABBC-135F-B68B-E26F6A979FA6}"/>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C420E33E-CF21-4204-3B55-B5C9231C79E0}"/>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任意多边形: 形状 28">
                <a:extLst>
                  <a:ext uri="{FF2B5EF4-FFF2-40B4-BE49-F238E27FC236}">
                    <a16:creationId xmlns:a16="http://schemas.microsoft.com/office/drawing/2014/main" id="{2E89D76A-B5A5-2B0C-E255-EB691EB46E78}"/>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7" name="直角三角形 26">
              <a:extLst>
                <a:ext uri="{FF2B5EF4-FFF2-40B4-BE49-F238E27FC236}">
                  <a16:creationId xmlns:a16="http://schemas.microsoft.com/office/drawing/2014/main" id="{0C4B2F02-7795-13E7-8807-6819565CD00D}"/>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33" name="组合 32">
            <a:extLst>
              <a:ext uri="{FF2B5EF4-FFF2-40B4-BE49-F238E27FC236}">
                <a16:creationId xmlns:a16="http://schemas.microsoft.com/office/drawing/2014/main" id="{5E43DBB5-21B9-189A-E5C2-292CE0AD1810}"/>
              </a:ext>
            </a:extLst>
          </p:cNvPr>
          <p:cNvGrpSpPr/>
          <p:nvPr/>
        </p:nvGrpSpPr>
        <p:grpSpPr>
          <a:xfrm>
            <a:off x="9381226" y="4156710"/>
            <a:ext cx="3249559" cy="4272427"/>
            <a:chOff x="9381226" y="4156710"/>
            <a:chExt cx="3249559" cy="4272427"/>
          </a:xfrm>
        </p:grpSpPr>
        <p:grpSp>
          <p:nvGrpSpPr>
            <p:cNvPr id="34" name="组合 33">
              <a:extLst>
                <a:ext uri="{FF2B5EF4-FFF2-40B4-BE49-F238E27FC236}">
                  <a16:creationId xmlns:a16="http://schemas.microsoft.com/office/drawing/2014/main" id="{9510BA8E-F9C8-EFAF-35F2-D7B137533A58}"/>
                </a:ext>
              </a:extLst>
            </p:cNvPr>
            <p:cNvGrpSpPr/>
            <p:nvPr/>
          </p:nvGrpSpPr>
          <p:grpSpPr>
            <a:xfrm flipH="1">
              <a:off x="9381226" y="4156710"/>
              <a:ext cx="3249559" cy="4272427"/>
              <a:chOff x="-553613" y="4156710"/>
              <a:chExt cx="3249559" cy="4272427"/>
            </a:xfrm>
          </p:grpSpPr>
          <p:grpSp>
            <p:nvGrpSpPr>
              <p:cNvPr id="36" name="组合 35">
                <a:extLst>
                  <a:ext uri="{FF2B5EF4-FFF2-40B4-BE49-F238E27FC236}">
                    <a16:creationId xmlns:a16="http://schemas.microsoft.com/office/drawing/2014/main" id="{0BC92A4C-0548-5708-B198-5BF6C2877B38}"/>
                  </a:ext>
                </a:extLst>
              </p:cNvPr>
              <p:cNvGrpSpPr/>
              <p:nvPr/>
            </p:nvGrpSpPr>
            <p:grpSpPr>
              <a:xfrm>
                <a:off x="-158115" y="4156710"/>
                <a:ext cx="2854061" cy="2887985"/>
                <a:chOff x="-158115" y="4156710"/>
                <a:chExt cx="2854061" cy="2887985"/>
              </a:xfrm>
            </p:grpSpPr>
            <p:sp>
              <p:nvSpPr>
                <p:cNvPr id="38" name="任意多边形: 形状 37">
                  <a:extLst>
                    <a:ext uri="{FF2B5EF4-FFF2-40B4-BE49-F238E27FC236}">
                      <a16:creationId xmlns:a16="http://schemas.microsoft.com/office/drawing/2014/main" id="{5039D18F-2007-B22B-C4EB-1CD50282965B}"/>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9" name="任意多边形: 形状 38">
                  <a:extLst>
                    <a:ext uri="{FF2B5EF4-FFF2-40B4-BE49-F238E27FC236}">
                      <a16:creationId xmlns:a16="http://schemas.microsoft.com/office/drawing/2014/main" id="{896E5184-5916-3D19-7BC3-E094E954A91C}"/>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B2A57567-1E14-A29F-D878-1EDF83F8DE88}"/>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任意多边形: 形状 36">
                <a:extLst>
                  <a:ext uri="{FF2B5EF4-FFF2-40B4-BE49-F238E27FC236}">
                    <a16:creationId xmlns:a16="http://schemas.microsoft.com/office/drawing/2014/main" id="{CC146A78-FD8E-C5F5-9C2D-408B82711513}"/>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5" name="直角三角形 34">
              <a:extLst>
                <a:ext uri="{FF2B5EF4-FFF2-40B4-BE49-F238E27FC236}">
                  <a16:creationId xmlns:a16="http://schemas.microsoft.com/office/drawing/2014/main" id="{A83B78D2-50CF-5D09-11CE-36B9BC39F1B4}"/>
                </a:ext>
              </a:extLst>
            </p:cNvPr>
            <p:cNvSpPr/>
            <p:nvPr/>
          </p:nvSpPr>
          <p:spPr>
            <a:xfrm flipH="1">
              <a:off x="11522640"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aphicFrame>
        <p:nvGraphicFramePr>
          <p:cNvPr id="46" name="图表 45">
            <a:extLst>
              <a:ext uri="{FF2B5EF4-FFF2-40B4-BE49-F238E27FC236}">
                <a16:creationId xmlns:a16="http://schemas.microsoft.com/office/drawing/2014/main" id="{D6157CD2-7A53-344A-739B-C875DDC3B568}"/>
              </a:ext>
            </a:extLst>
          </p:cNvPr>
          <p:cNvGraphicFramePr/>
          <p:nvPr>
            <p:extLst>
              <p:ext uri="{D42A27DB-BD31-4B8C-83A1-F6EECF244321}">
                <p14:modId xmlns:p14="http://schemas.microsoft.com/office/powerpoint/2010/main" val="1491931465"/>
              </p:ext>
            </p:extLst>
          </p:nvPr>
        </p:nvGraphicFramePr>
        <p:xfrm>
          <a:off x="1361825" y="3781288"/>
          <a:ext cx="4068074" cy="1943731"/>
        </p:xfrm>
        <a:graphic>
          <a:graphicData uri="http://schemas.openxmlformats.org/drawingml/2006/chart">
            <c:chart xmlns:c="http://schemas.openxmlformats.org/drawingml/2006/chart" xmlns:r="http://schemas.openxmlformats.org/officeDocument/2006/relationships" r:id="rId4"/>
          </a:graphicData>
        </a:graphic>
      </p:graphicFrame>
      <p:sp>
        <p:nvSpPr>
          <p:cNvPr id="47" name="文本框 46">
            <a:extLst>
              <a:ext uri="{FF2B5EF4-FFF2-40B4-BE49-F238E27FC236}">
                <a16:creationId xmlns:a16="http://schemas.microsoft.com/office/drawing/2014/main" id="{364CFEED-43B6-E6B3-1B1E-6E4BF04F0132}"/>
              </a:ext>
            </a:extLst>
          </p:cNvPr>
          <p:cNvSpPr txBox="1"/>
          <p:nvPr/>
        </p:nvSpPr>
        <p:spPr>
          <a:xfrm>
            <a:off x="1644703" y="3740121"/>
            <a:ext cx="485420" cy="369332"/>
          </a:xfrm>
          <a:prstGeom prst="rect">
            <a:avLst/>
          </a:prstGeom>
          <a:noFill/>
        </p:spPr>
        <p:txBody>
          <a:bodyPr wrap="square" rtlCol="0">
            <a:spAutoFit/>
          </a:bodyPr>
          <a:lstStyle>
            <a:defPPr>
              <a:defRPr lang="zh-CN"/>
            </a:defPPr>
            <a:lvl1pPr>
              <a:defRPr sz="1600">
                <a:solidFill>
                  <a:schemeClr val="bg1"/>
                </a:solidFill>
                <a:latin typeface="+mn-ea"/>
              </a:defRPr>
            </a:lvl1pPr>
          </a:lstStyle>
          <a:p>
            <a:r>
              <a:rPr lang="en-US" altLang="zh-CN" dirty="0"/>
              <a:t>4.3</a:t>
            </a:r>
            <a:endParaRPr lang="zh-CN" altLang="en-US" dirty="0"/>
          </a:p>
        </p:txBody>
      </p:sp>
      <p:sp>
        <p:nvSpPr>
          <p:cNvPr id="48" name="文本框 47">
            <a:extLst>
              <a:ext uri="{FF2B5EF4-FFF2-40B4-BE49-F238E27FC236}">
                <a16:creationId xmlns:a16="http://schemas.microsoft.com/office/drawing/2014/main" id="{512B650C-0E52-54C1-3324-DB68A6D21E9B}"/>
              </a:ext>
            </a:extLst>
          </p:cNvPr>
          <p:cNvSpPr txBox="1"/>
          <p:nvPr/>
        </p:nvSpPr>
        <p:spPr>
          <a:xfrm>
            <a:off x="2401652" y="4262141"/>
            <a:ext cx="485420" cy="369332"/>
          </a:xfrm>
          <a:prstGeom prst="rect">
            <a:avLst/>
          </a:prstGeom>
          <a:noFill/>
        </p:spPr>
        <p:txBody>
          <a:bodyPr wrap="square" rtlCol="0">
            <a:spAutoFit/>
          </a:bodyPr>
          <a:lstStyle>
            <a:defPPr>
              <a:defRPr lang="zh-CN"/>
            </a:defPPr>
            <a:lvl1pPr>
              <a:defRPr sz="1600">
                <a:solidFill>
                  <a:schemeClr val="bg1"/>
                </a:solidFill>
                <a:latin typeface="+mn-ea"/>
              </a:defRPr>
            </a:lvl1pPr>
          </a:lstStyle>
          <a:p>
            <a:r>
              <a:rPr lang="en-US" altLang="zh-CN" dirty="0"/>
              <a:t>2.5</a:t>
            </a:r>
            <a:endParaRPr lang="zh-CN" altLang="en-US" dirty="0"/>
          </a:p>
        </p:txBody>
      </p:sp>
      <p:sp>
        <p:nvSpPr>
          <p:cNvPr id="49" name="文本框 48">
            <a:extLst>
              <a:ext uri="{FF2B5EF4-FFF2-40B4-BE49-F238E27FC236}">
                <a16:creationId xmlns:a16="http://schemas.microsoft.com/office/drawing/2014/main" id="{DEC7657F-034E-4F57-0A61-F8C8400E2B2A}"/>
              </a:ext>
            </a:extLst>
          </p:cNvPr>
          <p:cNvSpPr txBox="1"/>
          <p:nvPr/>
        </p:nvSpPr>
        <p:spPr>
          <a:xfrm>
            <a:off x="3167822" y="3993409"/>
            <a:ext cx="485420" cy="369332"/>
          </a:xfrm>
          <a:prstGeom prst="rect">
            <a:avLst/>
          </a:prstGeom>
          <a:noFill/>
        </p:spPr>
        <p:txBody>
          <a:bodyPr wrap="square" rtlCol="0">
            <a:spAutoFit/>
          </a:bodyPr>
          <a:lstStyle>
            <a:defPPr>
              <a:defRPr lang="zh-CN"/>
            </a:defPPr>
            <a:lvl1pPr>
              <a:defRPr sz="1600">
                <a:solidFill>
                  <a:schemeClr val="bg1"/>
                </a:solidFill>
                <a:latin typeface="+mn-ea"/>
              </a:defRPr>
            </a:lvl1pPr>
          </a:lstStyle>
          <a:p>
            <a:r>
              <a:rPr lang="en-US" altLang="zh-CN"/>
              <a:t>3</a:t>
            </a:r>
            <a:r>
              <a:rPr lang="en-US" altLang="zh-CN" dirty="0"/>
              <a:t>.5</a:t>
            </a:r>
            <a:endParaRPr lang="zh-CN" altLang="en-US" dirty="0"/>
          </a:p>
        </p:txBody>
      </p:sp>
      <p:sp>
        <p:nvSpPr>
          <p:cNvPr id="50" name="文本框 49">
            <a:extLst>
              <a:ext uri="{FF2B5EF4-FFF2-40B4-BE49-F238E27FC236}">
                <a16:creationId xmlns:a16="http://schemas.microsoft.com/office/drawing/2014/main" id="{0739867D-18B2-6DE7-B5C8-0F0D1B29B95B}"/>
              </a:ext>
            </a:extLst>
          </p:cNvPr>
          <p:cNvSpPr txBox="1"/>
          <p:nvPr/>
        </p:nvSpPr>
        <p:spPr>
          <a:xfrm>
            <a:off x="3928027" y="3737788"/>
            <a:ext cx="485420" cy="369332"/>
          </a:xfrm>
          <a:prstGeom prst="rect">
            <a:avLst/>
          </a:prstGeom>
          <a:noFill/>
        </p:spPr>
        <p:txBody>
          <a:bodyPr wrap="square" rtlCol="0">
            <a:spAutoFit/>
          </a:bodyPr>
          <a:lstStyle>
            <a:defPPr>
              <a:defRPr lang="zh-CN"/>
            </a:defPPr>
            <a:lvl1pPr>
              <a:defRPr sz="1600">
                <a:solidFill>
                  <a:schemeClr val="bg1"/>
                </a:solidFill>
                <a:latin typeface="+mn-ea"/>
              </a:defRPr>
            </a:lvl1pPr>
          </a:lstStyle>
          <a:p>
            <a:r>
              <a:rPr lang="en-US" altLang="zh-CN" dirty="0"/>
              <a:t>4.5</a:t>
            </a:r>
            <a:endParaRPr lang="zh-CN" altLang="en-US" dirty="0"/>
          </a:p>
        </p:txBody>
      </p:sp>
      <p:sp>
        <p:nvSpPr>
          <p:cNvPr id="51" name="文本框 50">
            <a:extLst>
              <a:ext uri="{FF2B5EF4-FFF2-40B4-BE49-F238E27FC236}">
                <a16:creationId xmlns:a16="http://schemas.microsoft.com/office/drawing/2014/main" id="{A61ECF02-25E1-71A2-7ACA-A9DA315E7937}"/>
              </a:ext>
            </a:extLst>
          </p:cNvPr>
          <p:cNvSpPr txBox="1"/>
          <p:nvPr/>
        </p:nvSpPr>
        <p:spPr>
          <a:xfrm>
            <a:off x="4647589" y="3655758"/>
            <a:ext cx="485420" cy="369332"/>
          </a:xfrm>
          <a:prstGeom prst="rect">
            <a:avLst/>
          </a:prstGeom>
          <a:noFill/>
        </p:spPr>
        <p:txBody>
          <a:bodyPr wrap="square" rtlCol="0">
            <a:spAutoFit/>
          </a:bodyPr>
          <a:lstStyle>
            <a:defPPr>
              <a:defRPr lang="zh-CN"/>
            </a:defPPr>
            <a:lvl1pPr>
              <a:defRPr sz="1600">
                <a:solidFill>
                  <a:schemeClr val="bg1"/>
                </a:solidFill>
                <a:latin typeface="+mn-ea"/>
              </a:defRPr>
            </a:lvl1pPr>
          </a:lstStyle>
          <a:p>
            <a:r>
              <a:rPr lang="en-US" altLang="zh-CN" dirty="0"/>
              <a:t>4.7</a:t>
            </a:r>
            <a:endParaRPr lang="zh-CN" altLang="en-US" dirty="0"/>
          </a:p>
        </p:txBody>
      </p:sp>
      <p:sp>
        <p:nvSpPr>
          <p:cNvPr id="53" name="文本框 52">
            <a:extLst>
              <a:ext uri="{FF2B5EF4-FFF2-40B4-BE49-F238E27FC236}">
                <a16:creationId xmlns:a16="http://schemas.microsoft.com/office/drawing/2014/main" id="{35D11AD5-EC64-BEE3-74EB-24E0768DD8BB}"/>
              </a:ext>
            </a:extLst>
          </p:cNvPr>
          <p:cNvSpPr txBox="1"/>
          <p:nvPr/>
        </p:nvSpPr>
        <p:spPr>
          <a:xfrm>
            <a:off x="1260883" y="1745227"/>
            <a:ext cx="1763624" cy="461665"/>
          </a:xfrm>
          <a:prstGeom prst="rect">
            <a:avLst/>
          </a:prstGeom>
          <a:noFill/>
        </p:spPr>
        <p:txBody>
          <a:bodyPr wrap="none" rtlCol="0">
            <a:spAutoFit/>
          </a:bodyPr>
          <a:lstStyle/>
          <a:p>
            <a:r>
              <a:rPr lang="zh-CN" altLang="en-US" sz="2400" b="1" dirty="0">
                <a:solidFill>
                  <a:schemeClr val="accent2">
                    <a:lumMod val="40000"/>
                    <a:lumOff val="60000"/>
                  </a:schemeClr>
                </a:solidFill>
                <a:latin typeface="+mn-ea"/>
                <a:sym typeface="思源黑体 CN Normal" panose="020B0400000000000000" pitchFamily="34" charset="-122"/>
              </a:rPr>
              <a:t>请输入内容</a:t>
            </a:r>
          </a:p>
        </p:txBody>
      </p:sp>
      <p:sp>
        <p:nvSpPr>
          <p:cNvPr id="54" name="文本框 53">
            <a:extLst>
              <a:ext uri="{FF2B5EF4-FFF2-40B4-BE49-F238E27FC236}">
                <a16:creationId xmlns:a16="http://schemas.microsoft.com/office/drawing/2014/main" id="{0FC9DFD8-4224-CC74-1E3C-156B991C218C}"/>
              </a:ext>
            </a:extLst>
          </p:cNvPr>
          <p:cNvSpPr txBox="1"/>
          <p:nvPr/>
        </p:nvSpPr>
        <p:spPr>
          <a:xfrm>
            <a:off x="1260884" y="2319969"/>
            <a:ext cx="4068074" cy="992772"/>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请根据需要输入相应内容请根据需要输入相应内容请根据需要输入相应内容请根据需要输入相应内容请根据需要输入相应内容</a:t>
            </a:r>
          </a:p>
        </p:txBody>
      </p:sp>
      <p:graphicFrame>
        <p:nvGraphicFramePr>
          <p:cNvPr id="57" name="图表 56">
            <a:extLst>
              <a:ext uri="{FF2B5EF4-FFF2-40B4-BE49-F238E27FC236}">
                <a16:creationId xmlns:a16="http://schemas.microsoft.com/office/drawing/2014/main" id="{49B7FCFD-A1A5-C03D-9ACA-DC836FB0FB27}"/>
              </a:ext>
            </a:extLst>
          </p:cNvPr>
          <p:cNvGraphicFramePr/>
          <p:nvPr>
            <p:extLst>
              <p:ext uri="{D42A27DB-BD31-4B8C-83A1-F6EECF244321}">
                <p14:modId xmlns:p14="http://schemas.microsoft.com/office/powerpoint/2010/main" val="906713544"/>
              </p:ext>
            </p:extLst>
          </p:nvPr>
        </p:nvGraphicFramePr>
        <p:xfrm>
          <a:off x="6663292" y="3781288"/>
          <a:ext cx="4068074" cy="1943731"/>
        </p:xfrm>
        <a:graphic>
          <a:graphicData uri="http://schemas.openxmlformats.org/drawingml/2006/chart">
            <c:chart xmlns:c="http://schemas.openxmlformats.org/drawingml/2006/chart" xmlns:r="http://schemas.openxmlformats.org/officeDocument/2006/relationships" r:id="rId5"/>
          </a:graphicData>
        </a:graphic>
      </p:graphicFrame>
      <p:sp>
        <p:nvSpPr>
          <p:cNvPr id="58" name="文本框 57">
            <a:extLst>
              <a:ext uri="{FF2B5EF4-FFF2-40B4-BE49-F238E27FC236}">
                <a16:creationId xmlns:a16="http://schemas.microsoft.com/office/drawing/2014/main" id="{5E8486BE-B54F-0FC5-7936-0472E1DBD37B}"/>
              </a:ext>
            </a:extLst>
          </p:cNvPr>
          <p:cNvSpPr txBox="1"/>
          <p:nvPr/>
        </p:nvSpPr>
        <p:spPr>
          <a:xfrm>
            <a:off x="6946169" y="3840424"/>
            <a:ext cx="522807" cy="338554"/>
          </a:xfrm>
          <a:prstGeom prst="rect">
            <a:avLst/>
          </a:prstGeom>
          <a:noFill/>
        </p:spPr>
        <p:txBody>
          <a:bodyPr wrap="square" rtlCol="0">
            <a:spAutoFit/>
          </a:bodyPr>
          <a:lstStyle/>
          <a:p>
            <a:r>
              <a:rPr lang="en-US" altLang="zh-CN" sz="1600" dirty="0">
                <a:solidFill>
                  <a:schemeClr val="bg1"/>
                </a:solidFill>
                <a:latin typeface="+mn-ea"/>
              </a:rPr>
              <a:t>4.3</a:t>
            </a:r>
            <a:endParaRPr lang="zh-CN" altLang="en-US" sz="1600" dirty="0">
              <a:solidFill>
                <a:schemeClr val="bg1"/>
              </a:solidFill>
              <a:latin typeface="+mn-ea"/>
            </a:endParaRPr>
          </a:p>
        </p:txBody>
      </p:sp>
      <p:sp>
        <p:nvSpPr>
          <p:cNvPr id="59" name="文本框 58">
            <a:extLst>
              <a:ext uri="{FF2B5EF4-FFF2-40B4-BE49-F238E27FC236}">
                <a16:creationId xmlns:a16="http://schemas.microsoft.com/office/drawing/2014/main" id="{7D1629FF-15D7-57D6-F37A-651DB3FD71B6}"/>
              </a:ext>
            </a:extLst>
          </p:cNvPr>
          <p:cNvSpPr txBox="1"/>
          <p:nvPr/>
        </p:nvSpPr>
        <p:spPr>
          <a:xfrm>
            <a:off x="7703119" y="4229730"/>
            <a:ext cx="485420" cy="369332"/>
          </a:xfrm>
          <a:prstGeom prst="rect">
            <a:avLst/>
          </a:prstGeom>
          <a:noFill/>
        </p:spPr>
        <p:txBody>
          <a:bodyPr wrap="square" rtlCol="0">
            <a:spAutoFit/>
          </a:bodyPr>
          <a:lstStyle>
            <a:defPPr>
              <a:defRPr lang="zh-CN"/>
            </a:defPPr>
            <a:lvl1pPr>
              <a:defRPr sz="1600">
                <a:solidFill>
                  <a:schemeClr val="bg1"/>
                </a:solidFill>
                <a:latin typeface="+mn-ea"/>
              </a:defRPr>
            </a:lvl1pPr>
          </a:lstStyle>
          <a:p>
            <a:r>
              <a:rPr lang="en-US" altLang="zh-CN" dirty="0"/>
              <a:t>2.5</a:t>
            </a:r>
            <a:endParaRPr lang="zh-CN" altLang="en-US" dirty="0"/>
          </a:p>
        </p:txBody>
      </p:sp>
      <p:sp>
        <p:nvSpPr>
          <p:cNvPr id="60" name="文本框 59">
            <a:extLst>
              <a:ext uri="{FF2B5EF4-FFF2-40B4-BE49-F238E27FC236}">
                <a16:creationId xmlns:a16="http://schemas.microsoft.com/office/drawing/2014/main" id="{90705DAE-6958-9B30-1FC6-707EABD0499B}"/>
              </a:ext>
            </a:extLst>
          </p:cNvPr>
          <p:cNvSpPr txBox="1"/>
          <p:nvPr/>
        </p:nvSpPr>
        <p:spPr>
          <a:xfrm>
            <a:off x="8469289" y="3993409"/>
            <a:ext cx="485420" cy="369332"/>
          </a:xfrm>
          <a:prstGeom prst="rect">
            <a:avLst/>
          </a:prstGeom>
          <a:noFill/>
        </p:spPr>
        <p:txBody>
          <a:bodyPr wrap="square" rtlCol="0">
            <a:spAutoFit/>
          </a:bodyPr>
          <a:lstStyle>
            <a:defPPr>
              <a:defRPr lang="zh-CN"/>
            </a:defPPr>
            <a:lvl1pPr>
              <a:defRPr sz="1600">
                <a:solidFill>
                  <a:schemeClr val="bg1"/>
                </a:solidFill>
                <a:latin typeface="+mn-ea"/>
              </a:defRPr>
            </a:lvl1pPr>
          </a:lstStyle>
          <a:p>
            <a:r>
              <a:rPr lang="en-US" altLang="zh-CN" dirty="0"/>
              <a:t>3.5</a:t>
            </a:r>
            <a:endParaRPr lang="zh-CN" altLang="en-US" dirty="0"/>
          </a:p>
        </p:txBody>
      </p:sp>
      <p:sp>
        <p:nvSpPr>
          <p:cNvPr id="61" name="文本框 60">
            <a:extLst>
              <a:ext uri="{FF2B5EF4-FFF2-40B4-BE49-F238E27FC236}">
                <a16:creationId xmlns:a16="http://schemas.microsoft.com/office/drawing/2014/main" id="{39D1A840-F3CF-1A17-EB37-1252EB18AE66}"/>
              </a:ext>
            </a:extLst>
          </p:cNvPr>
          <p:cNvSpPr txBox="1"/>
          <p:nvPr/>
        </p:nvSpPr>
        <p:spPr>
          <a:xfrm>
            <a:off x="9229494" y="3737788"/>
            <a:ext cx="485420" cy="369332"/>
          </a:xfrm>
          <a:prstGeom prst="rect">
            <a:avLst/>
          </a:prstGeom>
          <a:noFill/>
        </p:spPr>
        <p:txBody>
          <a:bodyPr wrap="square" rtlCol="0">
            <a:spAutoFit/>
          </a:bodyPr>
          <a:lstStyle>
            <a:defPPr>
              <a:defRPr lang="zh-CN"/>
            </a:defPPr>
            <a:lvl1pPr>
              <a:defRPr sz="1600">
                <a:solidFill>
                  <a:schemeClr val="bg1"/>
                </a:solidFill>
                <a:latin typeface="+mn-ea"/>
              </a:defRPr>
            </a:lvl1pPr>
          </a:lstStyle>
          <a:p>
            <a:r>
              <a:rPr lang="en-US" altLang="zh-CN" dirty="0"/>
              <a:t>4.5</a:t>
            </a:r>
            <a:endParaRPr lang="zh-CN" altLang="en-US" dirty="0"/>
          </a:p>
        </p:txBody>
      </p:sp>
      <p:sp>
        <p:nvSpPr>
          <p:cNvPr id="62" name="文本框 61">
            <a:extLst>
              <a:ext uri="{FF2B5EF4-FFF2-40B4-BE49-F238E27FC236}">
                <a16:creationId xmlns:a16="http://schemas.microsoft.com/office/drawing/2014/main" id="{6B29E34A-257B-F070-A79F-9FCDE05755C3}"/>
              </a:ext>
            </a:extLst>
          </p:cNvPr>
          <p:cNvSpPr txBox="1"/>
          <p:nvPr/>
        </p:nvSpPr>
        <p:spPr>
          <a:xfrm>
            <a:off x="9949056" y="3655758"/>
            <a:ext cx="485420" cy="369332"/>
          </a:xfrm>
          <a:prstGeom prst="rect">
            <a:avLst/>
          </a:prstGeom>
          <a:noFill/>
        </p:spPr>
        <p:txBody>
          <a:bodyPr wrap="square" rtlCol="0">
            <a:spAutoFit/>
          </a:bodyPr>
          <a:lstStyle>
            <a:defPPr>
              <a:defRPr lang="zh-CN"/>
            </a:defPPr>
            <a:lvl1pPr>
              <a:defRPr sz="1600">
                <a:solidFill>
                  <a:schemeClr val="bg1"/>
                </a:solidFill>
                <a:latin typeface="+mn-ea"/>
              </a:defRPr>
            </a:lvl1pPr>
          </a:lstStyle>
          <a:p>
            <a:r>
              <a:rPr lang="en-US" altLang="zh-CN" dirty="0"/>
              <a:t>4.7</a:t>
            </a:r>
            <a:endParaRPr lang="zh-CN" altLang="en-US" dirty="0"/>
          </a:p>
        </p:txBody>
      </p:sp>
      <p:sp>
        <p:nvSpPr>
          <p:cNvPr id="65" name="文本框 64">
            <a:extLst>
              <a:ext uri="{FF2B5EF4-FFF2-40B4-BE49-F238E27FC236}">
                <a16:creationId xmlns:a16="http://schemas.microsoft.com/office/drawing/2014/main" id="{7499A4A0-3151-FE1C-29D5-32E3F6C49C60}"/>
              </a:ext>
            </a:extLst>
          </p:cNvPr>
          <p:cNvSpPr txBox="1"/>
          <p:nvPr/>
        </p:nvSpPr>
        <p:spPr>
          <a:xfrm>
            <a:off x="6653663" y="1745227"/>
            <a:ext cx="1763624" cy="461665"/>
          </a:xfrm>
          <a:prstGeom prst="rect">
            <a:avLst/>
          </a:prstGeom>
          <a:noFill/>
        </p:spPr>
        <p:txBody>
          <a:bodyPr wrap="none" rtlCol="0">
            <a:spAutoFit/>
          </a:bodyPr>
          <a:lstStyle/>
          <a:p>
            <a:r>
              <a:rPr lang="zh-CN" altLang="en-US" sz="2400" b="1" dirty="0">
                <a:solidFill>
                  <a:schemeClr val="accent2">
                    <a:lumMod val="40000"/>
                    <a:lumOff val="60000"/>
                  </a:schemeClr>
                </a:solidFill>
                <a:latin typeface="+mn-ea"/>
                <a:sym typeface="思源黑体 CN Normal" panose="020B0400000000000000" pitchFamily="34" charset="-122"/>
              </a:rPr>
              <a:t>请输入内容</a:t>
            </a:r>
          </a:p>
        </p:txBody>
      </p:sp>
      <p:sp>
        <p:nvSpPr>
          <p:cNvPr id="66" name="文本框 65">
            <a:extLst>
              <a:ext uri="{FF2B5EF4-FFF2-40B4-BE49-F238E27FC236}">
                <a16:creationId xmlns:a16="http://schemas.microsoft.com/office/drawing/2014/main" id="{78882460-9FAA-B5FC-18AA-7B06040AEAAF}"/>
              </a:ext>
            </a:extLst>
          </p:cNvPr>
          <p:cNvSpPr txBox="1"/>
          <p:nvPr/>
        </p:nvSpPr>
        <p:spPr>
          <a:xfrm>
            <a:off x="6653664" y="2319969"/>
            <a:ext cx="4068074" cy="992772"/>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请根据需要输入相应内容请根据需要输入相应内容请根据需要输入相应内容请根据需要输入相应内容请根据需要输入相应内容</a:t>
            </a:r>
          </a:p>
        </p:txBody>
      </p:sp>
      <p:sp>
        <p:nvSpPr>
          <p:cNvPr id="106" name="任意多边形: 形状 105">
            <a:extLst>
              <a:ext uri="{FF2B5EF4-FFF2-40B4-BE49-F238E27FC236}">
                <a16:creationId xmlns:a16="http://schemas.microsoft.com/office/drawing/2014/main" id="{BA98B557-C383-B703-8629-7741B85F614F}"/>
              </a:ext>
            </a:extLst>
          </p:cNvPr>
          <p:cNvSpPr/>
          <p:nvPr/>
        </p:nvSpPr>
        <p:spPr>
          <a:xfrm>
            <a:off x="7189401" y="4009614"/>
            <a:ext cx="3032125" cy="1288190"/>
          </a:xfrm>
          <a:custGeom>
            <a:avLst/>
            <a:gdLst>
              <a:gd name="connsiteX0" fmla="*/ 3032125 w 3032125"/>
              <a:gd name="connsiteY0" fmla="*/ 0 h 1288190"/>
              <a:gd name="connsiteX1" fmla="*/ 3032125 w 3032125"/>
              <a:gd name="connsiteY1" fmla="*/ 1288190 h 1288190"/>
              <a:gd name="connsiteX2" fmla="*/ 0 w 3032125"/>
              <a:gd name="connsiteY2" fmla="*/ 1288190 h 1288190"/>
              <a:gd name="connsiteX3" fmla="*/ 0 w 3032125"/>
              <a:gd name="connsiteY3" fmla="*/ 109538 h 1288190"/>
              <a:gd name="connsiteX4" fmla="*/ 758825 w 3032125"/>
              <a:gd name="connsiteY4" fmla="*/ 603251 h 1288190"/>
              <a:gd name="connsiteX5" fmla="*/ 1516063 w 3032125"/>
              <a:gd name="connsiteY5" fmla="*/ 328613 h 1288190"/>
              <a:gd name="connsiteX6" fmla="*/ 2274887 w 3032125"/>
              <a:gd name="connsiteY6" fmla="*/ 55563 h 1288190"/>
              <a:gd name="connsiteX7" fmla="*/ 3032125 w 3032125"/>
              <a:gd name="connsiteY7" fmla="*/ 0 h 128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2125" h="1288190">
                <a:moveTo>
                  <a:pt x="3032125" y="0"/>
                </a:moveTo>
                <a:lnTo>
                  <a:pt x="3032125" y="1288190"/>
                </a:lnTo>
                <a:lnTo>
                  <a:pt x="0" y="1288190"/>
                </a:lnTo>
                <a:lnTo>
                  <a:pt x="0" y="109538"/>
                </a:lnTo>
                <a:cubicBezTo>
                  <a:pt x="252413" y="274638"/>
                  <a:pt x="506413" y="566738"/>
                  <a:pt x="758825" y="603251"/>
                </a:cubicBezTo>
                <a:cubicBezTo>
                  <a:pt x="1011238" y="639763"/>
                  <a:pt x="1263650" y="420688"/>
                  <a:pt x="1516063" y="328613"/>
                </a:cubicBezTo>
                <a:cubicBezTo>
                  <a:pt x="1768475" y="238125"/>
                  <a:pt x="2020887" y="109538"/>
                  <a:pt x="2274887" y="55563"/>
                </a:cubicBezTo>
                <a:cubicBezTo>
                  <a:pt x="2527300" y="0"/>
                  <a:pt x="2779713" y="19050"/>
                  <a:pt x="3032125" y="0"/>
                </a:cubicBezTo>
                <a:close/>
              </a:path>
            </a:pathLst>
          </a:custGeom>
          <a:gradFill>
            <a:gsLst>
              <a:gs pos="0">
                <a:schemeClr val="accent2">
                  <a:lumMod val="60000"/>
                  <a:lumOff val="40000"/>
                  <a:alpha val="60000"/>
                </a:schemeClr>
              </a:gs>
              <a:gs pos="100000">
                <a:schemeClr val="accent2">
                  <a:lumMod val="40000"/>
                  <a:lumOff val="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044953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a:extLst>
              <a:ext uri="{FF2B5EF4-FFF2-40B4-BE49-F238E27FC236}">
                <a16:creationId xmlns:a16="http://schemas.microsoft.com/office/drawing/2014/main" id="{9056BC8E-44B4-5E39-0D55-6B2D9FEB9FA5}"/>
              </a:ext>
            </a:extLst>
          </p:cNvPr>
          <p:cNvPicPr>
            <a:picLocks noChangeAspect="1"/>
          </p:cNvPicPr>
          <p:nvPr/>
        </p:nvPicPr>
        <p:blipFill rotWithShape="1">
          <a:blip r:embed="rId2"/>
          <a:srcRect l="11393" r="11393" b="56202"/>
          <a:stretch/>
        </p:blipFill>
        <p:spPr>
          <a:xfrm>
            <a:off x="0" y="4761916"/>
            <a:ext cx="12192000" cy="2096083"/>
          </a:xfrm>
          <a:prstGeom prst="rect">
            <a:avLst/>
          </a:prstGeom>
        </p:spPr>
      </p:pic>
      <p:sp>
        <p:nvSpPr>
          <p:cNvPr id="2" name="矩形 1">
            <a:extLst>
              <a:ext uri="{FF2B5EF4-FFF2-40B4-BE49-F238E27FC236}">
                <a16:creationId xmlns:a16="http://schemas.microsoft.com/office/drawing/2014/main" id="{300A476D-DECA-F269-E7EE-574C9FBD1248}"/>
              </a:ext>
            </a:extLst>
          </p:cNvPr>
          <p:cNvSpPr/>
          <p:nvPr/>
        </p:nvSpPr>
        <p:spPr>
          <a:xfrm>
            <a:off x="20213" y="4197678"/>
            <a:ext cx="12195097" cy="3334327"/>
          </a:xfrm>
          <a:prstGeom prst="rect">
            <a:avLst/>
          </a:prstGeom>
          <a:blipFill dpi="0" rotWithShape="1">
            <a:blip r:embed="rId3">
              <a:alphaModFix amt="17000"/>
            </a:blip>
            <a:srcRect/>
            <a:stretch>
              <a:fillRect l="-18167" r="-1777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CD7CE734-FB62-E318-9DE0-22765804A242}"/>
              </a:ext>
            </a:extLst>
          </p:cNvPr>
          <p:cNvGrpSpPr/>
          <p:nvPr/>
        </p:nvGrpSpPr>
        <p:grpSpPr>
          <a:xfrm>
            <a:off x="-202653" y="153014"/>
            <a:ext cx="4005016" cy="994539"/>
            <a:chOff x="-2859885" y="3208330"/>
            <a:chExt cx="8805581" cy="2186630"/>
          </a:xfrm>
        </p:grpSpPr>
        <p:grpSp>
          <p:nvGrpSpPr>
            <p:cNvPr id="5" name="组合 4">
              <a:extLst>
                <a:ext uri="{FF2B5EF4-FFF2-40B4-BE49-F238E27FC236}">
                  <a16:creationId xmlns:a16="http://schemas.microsoft.com/office/drawing/2014/main" id="{143FB7D1-ED05-397D-4862-78203A8D1379}"/>
                </a:ext>
              </a:extLst>
            </p:cNvPr>
            <p:cNvGrpSpPr/>
            <p:nvPr/>
          </p:nvGrpSpPr>
          <p:grpSpPr>
            <a:xfrm>
              <a:off x="-2859885" y="3208330"/>
              <a:ext cx="8805581" cy="2089865"/>
              <a:chOff x="-2859885" y="3555570"/>
              <a:chExt cx="8805581" cy="2089865"/>
            </a:xfrm>
          </p:grpSpPr>
          <p:sp>
            <p:nvSpPr>
              <p:cNvPr id="7" name="矩形: 剪去左右顶角 6">
                <a:extLst>
                  <a:ext uri="{FF2B5EF4-FFF2-40B4-BE49-F238E27FC236}">
                    <a16:creationId xmlns:a16="http://schemas.microsoft.com/office/drawing/2014/main" id="{557AD48A-03D5-58F3-31B2-0BFD754C411C}"/>
                  </a:ext>
                </a:extLst>
              </p:cNvPr>
              <p:cNvSpPr/>
              <p:nvPr/>
            </p:nvSpPr>
            <p:spPr>
              <a:xfrm rot="16200000" flipV="1">
                <a:off x="137803" y="557884"/>
                <a:ext cx="1890187" cy="7885559"/>
              </a:xfrm>
              <a:prstGeom prst="snip2SameRect">
                <a:avLst>
                  <a:gd name="adj1" fmla="val 21122"/>
                  <a:gd name="adj2" fmla="val 0"/>
                </a:avLst>
              </a:prstGeom>
              <a:gradFill flip="none" rotWithShape="1">
                <a:gsLst>
                  <a:gs pos="0">
                    <a:schemeClr val="accent2">
                      <a:alpha val="20000"/>
                    </a:schemeClr>
                  </a:gs>
                  <a:gs pos="100000">
                    <a:schemeClr val="accent2">
                      <a:lumMod val="60000"/>
                      <a:lumOff val="40000"/>
                      <a:alpha val="0"/>
                    </a:schemeClr>
                  </a:gs>
                </a:gsLst>
                <a:lin ang="5400000" scaled="1"/>
                <a:tileRect/>
              </a:gradFill>
              <a:ln w="6350">
                <a:gradFill flip="none" rotWithShape="1">
                  <a:gsLst>
                    <a:gs pos="5000">
                      <a:schemeClr val="accent2">
                        <a:alpha val="60000"/>
                      </a:schemeClr>
                    </a:gs>
                    <a:gs pos="100000">
                      <a:schemeClr val="accent2">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AC5A9947-B238-E043-1F76-F21FB443C285}"/>
                  </a:ext>
                </a:extLst>
              </p:cNvPr>
              <p:cNvSpPr/>
              <p:nvPr/>
            </p:nvSpPr>
            <p:spPr>
              <a:xfrm rot="16200000" flipV="1">
                <a:off x="689916" y="389655"/>
                <a:ext cx="1705979" cy="8805581"/>
              </a:xfrm>
              <a:custGeom>
                <a:avLst/>
                <a:gdLst>
                  <a:gd name="connsiteX0" fmla="*/ 1705979 w 1705979"/>
                  <a:gd name="connsiteY0" fmla="*/ 8805581 h 8805581"/>
                  <a:gd name="connsiteX1" fmla="*/ 1705979 w 1705979"/>
                  <a:gd name="connsiteY1" fmla="*/ 4221347 h 8805581"/>
                  <a:gd name="connsiteX2" fmla="*/ 1658071 w 1705979"/>
                  <a:gd name="connsiteY2" fmla="*/ 4173439 h 8805581"/>
                  <a:gd name="connsiteX3" fmla="*/ 1658071 w 1705979"/>
                  <a:gd name="connsiteY3" fmla="*/ 2650332 h 8805581"/>
                  <a:gd name="connsiteX4" fmla="*/ 1705979 w 1705979"/>
                  <a:gd name="connsiteY4" fmla="*/ 2602424 h 8805581"/>
                  <a:gd name="connsiteX5" fmla="*/ 1705979 w 1705979"/>
                  <a:gd name="connsiteY5" fmla="*/ 346177 h 8805581"/>
                  <a:gd name="connsiteX6" fmla="*/ 1359802 w 1705979"/>
                  <a:gd name="connsiteY6" fmla="*/ 0 h 8805581"/>
                  <a:gd name="connsiteX7" fmla="*/ 346177 w 1705979"/>
                  <a:gd name="connsiteY7" fmla="*/ 0 h 8805581"/>
                  <a:gd name="connsiteX8" fmla="*/ 0 w 1705979"/>
                  <a:gd name="connsiteY8" fmla="*/ 346177 h 8805581"/>
                  <a:gd name="connsiteX9" fmla="*/ 0 w 1705979"/>
                  <a:gd name="connsiteY9" fmla="*/ 3864608 h 8805581"/>
                  <a:gd name="connsiteX10" fmla="*/ 86389 w 1705979"/>
                  <a:gd name="connsiteY10" fmla="*/ 3950997 h 8805581"/>
                  <a:gd name="connsiteX11" fmla="*/ 86389 w 1705979"/>
                  <a:gd name="connsiteY11" fmla="*/ 5474104 h 8805581"/>
                  <a:gd name="connsiteX12" fmla="*/ 0 w 1705979"/>
                  <a:gd name="connsiteY12" fmla="*/ 5560493 h 8805581"/>
                  <a:gd name="connsiteX13" fmla="*/ 0 w 1705979"/>
                  <a:gd name="connsiteY13" fmla="*/ 8805581 h 880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5979" h="8805581">
                    <a:moveTo>
                      <a:pt x="1705979" y="8805581"/>
                    </a:moveTo>
                    <a:lnTo>
                      <a:pt x="1705979" y="4221347"/>
                    </a:lnTo>
                    <a:lnTo>
                      <a:pt x="1658071" y="4173439"/>
                    </a:lnTo>
                    <a:lnTo>
                      <a:pt x="1658071" y="2650332"/>
                    </a:lnTo>
                    <a:lnTo>
                      <a:pt x="1705979" y="2602424"/>
                    </a:lnTo>
                    <a:lnTo>
                      <a:pt x="1705979" y="346177"/>
                    </a:lnTo>
                    <a:lnTo>
                      <a:pt x="1359802" y="0"/>
                    </a:lnTo>
                    <a:lnTo>
                      <a:pt x="346177" y="0"/>
                    </a:lnTo>
                    <a:lnTo>
                      <a:pt x="0" y="346177"/>
                    </a:lnTo>
                    <a:lnTo>
                      <a:pt x="0" y="3864608"/>
                    </a:lnTo>
                    <a:lnTo>
                      <a:pt x="86389" y="3950997"/>
                    </a:lnTo>
                    <a:lnTo>
                      <a:pt x="86389" y="5474104"/>
                    </a:lnTo>
                    <a:lnTo>
                      <a:pt x="0" y="5560493"/>
                    </a:lnTo>
                    <a:lnTo>
                      <a:pt x="0" y="8805581"/>
                    </a:lnTo>
                    <a:close/>
                  </a:path>
                </a:pathLst>
              </a:custGeom>
              <a:gradFill>
                <a:gsLst>
                  <a:gs pos="20000">
                    <a:schemeClr val="accent2"/>
                  </a:gs>
                  <a:gs pos="89000">
                    <a:schemeClr val="accent2">
                      <a:lumMod val="60000"/>
                      <a:lumOff val="4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 name="组合 8">
                <a:extLst>
                  <a:ext uri="{FF2B5EF4-FFF2-40B4-BE49-F238E27FC236}">
                    <a16:creationId xmlns:a16="http://schemas.microsoft.com/office/drawing/2014/main" id="{448D0953-B9B0-6A8F-2401-CE59A6BCA242}"/>
                  </a:ext>
                </a:extLst>
              </p:cNvPr>
              <p:cNvGrpSpPr/>
              <p:nvPr/>
            </p:nvGrpSpPr>
            <p:grpSpPr>
              <a:xfrm>
                <a:off x="5160023" y="5506074"/>
                <a:ext cx="466246" cy="76468"/>
                <a:chOff x="5015798" y="5466889"/>
                <a:chExt cx="627731" cy="102953"/>
              </a:xfrm>
            </p:grpSpPr>
            <p:sp>
              <p:nvSpPr>
                <p:cNvPr id="12" name="任意多边形: 形状 11">
                  <a:extLst>
                    <a:ext uri="{FF2B5EF4-FFF2-40B4-BE49-F238E27FC236}">
                      <a16:creationId xmlns:a16="http://schemas.microsoft.com/office/drawing/2014/main" id="{D61B5CFD-CECA-510B-B9CB-6DE28645F6BB}"/>
                    </a:ext>
                  </a:extLst>
                </p:cNvPr>
                <p:cNvSpPr/>
                <p:nvPr/>
              </p:nvSpPr>
              <p:spPr>
                <a:xfrm>
                  <a:off x="5206941" y="5466889"/>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782B84E2-2A93-D273-0464-CAB4F91ACEC1}"/>
                    </a:ext>
                  </a:extLst>
                </p:cNvPr>
                <p:cNvSpPr/>
                <p:nvPr/>
              </p:nvSpPr>
              <p:spPr>
                <a:xfrm flipV="1">
                  <a:off x="5015798" y="5472248"/>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0" name="任意多边形: 形状 9">
                <a:extLst>
                  <a:ext uri="{FF2B5EF4-FFF2-40B4-BE49-F238E27FC236}">
                    <a16:creationId xmlns:a16="http://schemas.microsoft.com/office/drawing/2014/main" id="{E8432749-278C-C098-640D-102C6B114143}"/>
                  </a:ext>
                </a:extLst>
              </p:cNvPr>
              <p:cNvSpPr/>
              <p:nvPr/>
            </p:nvSpPr>
            <p:spPr>
              <a:xfrm>
                <a:off x="3789680" y="4813300"/>
                <a:ext cx="2032000" cy="632460"/>
              </a:xfrm>
              <a:custGeom>
                <a:avLst/>
                <a:gdLst>
                  <a:gd name="connsiteX0" fmla="*/ 2032000 w 2032000"/>
                  <a:gd name="connsiteY0" fmla="*/ 0 h 632460"/>
                  <a:gd name="connsiteX1" fmla="*/ 2032000 w 2032000"/>
                  <a:gd name="connsiteY1" fmla="*/ 391160 h 632460"/>
                  <a:gd name="connsiteX2" fmla="*/ 1790700 w 2032000"/>
                  <a:gd name="connsiteY2" fmla="*/ 632460 h 632460"/>
                  <a:gd name="connsiteX3" fmla="*/ 0 w 2032000"/>
                  <a:gd name="connsiteY3" fmla="*/ 632460 h 632460"/>
                </a:gdLst>
                <a:ahLst/>
                <a:cxnLst>
                  <a:cxn ang="0">
                    <a:pos x="connsiteX0" y="connsiteY0"/>
                  </a:cxn>
                  <a:cxn ang="0">
                    <a:pos x="connsiteX1" y="connsiteY1"/>
                  </a:cxn>
                  <a:cxn ang="0">
                    <a:pos x="connsiteX2" y="connsiteY2"/>
                  </a:cxn>
                  <a:cxn ang="0">
                    <a:pos x="connsiteX3" y="connsiteY3"/>
                  </a:cxn>
                </a:cxnLst>
                <a:rect l="l" t="t" r="r" b="b"/>
                <a:pathLst>
                  <a:path w="2032000" h="632460">
                    <a:moveTo>
                      <a:pt x="2032000" y="0"/>
                    </a:moveTo>
                    <a:lnTo>
                      <a:pt x="2032000" y="391160"/>
                    </a:lnTo>
                    <a:lnTo>
                      <a:pt x="1790700" y="632460"/>
                    </a:lnTo>
                    <a:lnTo>
                      <a:pt x="0" y="632460"/>
                    </a:lnTo>
                  </a:path>
                </a:pathLst>
              </a:custGeom>
              <a:noFill/>
              <a:ln w="6350">
                <a:gradFill flip="none" rotWithShape="1">
                  <a:gsLst>
                    <a:gs pos="52000">
                      <a:schemeClr val="accent2">
                        <a:lumMod val="60000"/>
                        <a:lumOff val="40000"/>
                        <a:alpha val="8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DBD6A251-715B-F5A2-C6DF-DD1A7EE90C0C}"/>
                  </a:ext>
                </a:extLst>
              </p:cNvPr>
              <p:cNvSpPr/>
              <p:nvPr/>
            </p:nvSpPr>
            <p:spPr>
              <a:xfrm>
                <a:off x="674469" y="4051211"/>
                <a:ext cx="5128260" cy="281940"/>
              </a:xfrm>
              <a:custGeom>
                <a:avLst/>
                <a:gdLst>
                  <a:gd name="connsiteX0" fmla="*/ 5128260 w 5128260"/>
                  <a:gd name="connsiteY0" fmla="*/ 281940 h 281940"/>
                  <a:gd name="connsiteX1" fmla="*/ 4846320 w 5128260"/>
                  <a:gd name="connsiteY1" fmla="*/ 0 h 281940"/>
                  <a:gd name="connsiteX2" fmla="*/ 2697480 w 5128260"/>
                  <a:gd name="connsiteY2" fmla="*/ 0 h 281940"/>
                  <a:gd name="connsiteX3" fmla="*/ 2606040 w 5128260"/>
                  <a:gd name="connsiteY3" fmla="*/ 91440 h 281940"/>
                  <a:gd name="connsiteX4" fmla="*/ 0 w 5128260"/>
                  <a:gd name="connsiteY4" fmla="*/ 91440 h 28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8260" h="281940">
                    <a:moveTo>
                      <a:pt x="5128260" y="281940"/>
                    </a:moveTo>
                    <a:lnTo>
                      <a:pt x="4846320" y="0"/>
                    </a:lnTo>
                    <a:lnTo>
                      <a:pt x="2697480" y="0"/>
                    </a:lnTo>
                    <a:lnTo>
                      <a:pt x="2606040" y="91440"/>
                    </a:lnTo>
                    <a:lnTo>
                      <a:pt x="0" y="91440"/>
                    </a:lnTo>
                  </a:path>
                </a:pathLst>
              </a:custGeom>
              <a:noFill/>
              <a:ln w="6350">
                <a:gradFill flip="none" rotWithShape="1">
                  <a:gsLst>
                    <a:gs pos="0">
                      <a:schemeClr val="accent2">
                        <a:lumMod val="60000"/>
                        <a:lumOff val="40000"/>
                        <a:alpha val="0"/>
                      </a:schemeClr>
                    </a:gs>
                    <a:gs pos="100000">
                      <a:schemeClr val="accent2">
                        <a:lumMod val="20000"/>
                        <a:lumOff val="8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任意多边形: 形状 5">
              <a:extLst>
                <a:ext uri="{FF2B5EF4-FFF2-40B4-BE49-F238E27FC236}">
                  <a16:creationId xmlns:a16="http://schemas.microsoft.com/office/drawing/2014/main" id="{C931ECD4-395F-B5C8-ECB8-87141B1B8635}"/>
                </a:ext>
              </a:extLst>
            </p:cNvPr>
            <p:cNvSpPr/>
            <p:nvPr/>
          </p:nvSpPr>
          <p:spPr>
            <a:xfrm>
              <a:off x="-30480" y="5311140"/>
              <a:ext cx="3063240" cy="83820"/>
            </a:xfrm>
            <a:custGeom>
              <a:avLst/>
              <a:gdLst>
                <a:gd name="connsiteX0" fmla="*/ 3063240 w 3063240"/>
                <a:gd name="connsiteY0" fmla="*/ 60960 h 83820"/>
                <a:gd name="connsiteX1" fmla="*/ 2057400 w 3063240"/>
                <a:gd name="connsiteY1" fmla="*/ 60960 h 83820"/>
                <a:gd name="connsiteX2" fmla="*/ 1996440 w 3063240"/>
                <a:gd name="connsiteY2" fmla="*/ 0 h 83820"/>
                <a:gd name="connsiteX3" fmla="*/ 548640 w 3063240"/>
                <a:gd name="connsiteY3" fmla="*/ 0 h 83820"/>
                <a:gd name="connsiteX4" fmla="*/ 464820 w 3063240"/>
                <a:gd name="connsiteY4" fmla="*/ 83820 h 83820"/>
                <a:gd name="connsiteX5" fmla="*/ 0 w 3063240"/>
                <a:gd name="connsiteY5" fmla="*/ 8382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3240" h="83820">
                  <a:moveTo>
                    <a:pt x="3063240" y="60960"/>
                  </a:moveTo>
                  <a:lnTo>
                    <a:pt x="2057400" y="60960"/>
                  </a:lnTo>
                  <a:lnTo>
                    <a:pt x="1996440" y="0"/>
                  </a:lnTo>
                  <a:lnTo>
                    <a:pt x="548640" y="0"/>
                  </a:lnTo>
                  <a:lnTo>
                    <a:pt x="464820" y="83820"/>
                  </a:lnTo>
                  <a:lnTo>
                    <a:pt x="0" y="83820"/>
                  </a:lnTo>
                </a:path>
              </a:pathLst>
            </a:custGeom>
            <a:noFill/>
            <a:ln w="9525">
              <a:gradFill flip="none" rotWithShape="1">
                <a:gsLst>
                  <a:gs pos="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08DB4AA0-A8A6-2339-5DD8-345F22C3B7A5}"/>
              </a:ext>
            </a:extLst>
          </p:cNvPr>
          <p:cNvGrpSpPr/>
          <p:nvPr/>
        </p:nvGrpSpPr>
        <p:grpSpPr>
          <a:xfrm>
            <a:off x="-3" y="1"/>
            <a:ext cx="1633437" cy="1623586"/>
            <a:chOff x="-3" y="1"/>
            <a:chExt cx="1633437" cy="1623586"/>
          </a:xfrm>
        </p:grpSpPr>
        <p:sp>
          <p:nvSpPr>
            <p:cNvPr id="15" name="任意多边形: 形状 14">
              <a:extLst>
                <a:ext uri="{FF2B5EF4-FFF2-40B4-BE49-F238E27FC236}">
                  <a16:creationId xmlns:a16="http://schemas.microsoft.com/office/drawing/2014/main" id="{2E567E42-56CC-89B5-4D01-358CD83D5CC5}"/>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 name="组合 15">
              <a:extLst>
                <a:ext uri="{FF2B5EF4-FFF2-40B4-BE49-F238E27FC236}">
                  <a16:creationId xmlns:a16="http://schemas.microsoft.com/office/drawing/2014/main" id="{A35E9868-0573-251F-E782-C060CB935B14}"/>
                </a:ext>
              </a:extLst>
            </p:cNvPr>
            <p:cNvGrpSpPr/>
            <p:nvPr/>
          </p:nvGrpSpPr>
          <p:grpSpPr>
            <a:xfrm>
              <a:off x="743444" y="117994"/>
              <a:ext cx="627731" cy="102953"/>
              <a:chOff x="743444" y="117994"/>
              <a:chExt cx="627731" cy="102953"/>
            </a:xfrm>
          </p:grpSpPr>
          <p:sp>
            <p:nvSpPr>
              <p:cNvPr id="17" name="任意多边形: 形状 16">
                <a:extLst>
                  <a:ext uri="{FF2B5EF4-FFF2-40B4-BE49-F238E27FC236}">
                    <a16:creationId xmlns:a16="http://schemas.microsoft.com/office/drawing/2014/main" id="{51418514-5FD7-6909-1B50-C8829F5FD51C}"/>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050BA20A-84B5-88D6-3E81-02DF017BC970}"/>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9" name="文本框 18">
            <a:extLst>
              <a:ext uri="{FF2B5EF4-FFF2-40B4-BE49-F238E27FC236}">
                <a16:creationId xmlns:a16="http://schemas.microsoft.com/office/drawing/2014/main" id="{3A634ECE-FC7C-F53D-E056-7D86B40043ED}"/>
              </a:ext>
            </a:extLst>
          </p:cNvPr>
          <p:cNvSpPr txBox="1"/>
          <p:nvPr/>
        </p:nvSpPr>
        <p:spPr>
          <a:xfrm>
            <a:off x="629860" y="380664"/>
            <a:ext cx="2848127" cy="646331"/>
          </a:xfrm>
          <a:prstGeom prst="rect">
            <a:avLst/>
          </a:prstGeom>
          <a:noFill/>
        </p:spPr>
        <p:txBody>
          <a:bodyPr wrap="square" rtlCol="0">
            <a:spAutoFit/>
          </a:bodyPr>
          <a:lstStyle/>
          <a:p>
            <a:r>
              <a:rPr lang="zh-CN" altLang="en-US" sz="3600" dirty="0">
                <a:solidFill>
                  <a:schemeClr val="bg1"/>
                </a:solidFill>
                <a:latin typeface="+mj-ea"/>
                <a:ea typeface="+mj-ea"/>
                <a:sym typeface="思源黑体 CN Normal" panose="020B0400000000000000" pitchFamily="34" charset="-122"/>
              </a:rPr>
              <a:t>请输入内容</a:t>
            </a:r>
          </a:p>
        </p:txBody>
      </p:sp>
      <p:grpSp>
        <p:nvGrpSpPr>
          <p:cNvPr id="20" name="组合 19">
            <a:extLst>
              <a:ext uri="{FF2B5EF4-FFF2-40B4-BE49-F238E27FC236}">
                <a16:creationId xmlns:a16="http://schemas.microsoft.com/office/drawing/2014/main" id="{A4142720-B705-524D-3422-B0490724959F}"/>
              </a:ext>
            </a:extLst>
          </p:cNvPr>
          <p:cNvGrpSpPr/>
          <p:nvPr/>
        </p:nvGrpSpPr>
        <p:grpSpPr>
          <a:xfrm flipH="1">
            <a:off x="10558563" y="1"/>
            <a:ext cx="1633437" cy="1623586"/>
            <a:chOff x="-3" y="1"/>
            <a:chExt cx="1633437" cy="1623586"/>
          </a:xfrm>
        </p:grpSpPr>
        <p:sp>
          <p:nvSpPr>
            <p:cNvPr id="21" name="任意多边形: 形状 20">
              <a:extLst>
                <a:ext uri="{FF2B5EF4-FFF2-40B4-BE49-F238E27FC236}">
                  <a16:creationId xmlns:a16="http://schemas.microsoft.com/office/drawing/2014/main" id="{816EE6C6-524D-6E62-0094-CFE2195F4D05}"/>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2" name="组合 21">
              <a:extLst>
                <a:ext uri="{FF2B5EF4-FFF2-40B4-BE49-F238E27FC236}">
                  <a16:creationId xmlns:a16="http://schemas.microsoft.com/office/drawing/2014/main" id="{7C91AD06-B99B-7B65-FEAA-4AA75D0DB544}"/>
                </a:ext>
              </a:extLst>
            </p:cNvPr>
            <p:cNvGrpSpPr/>
            <p:nvPr/>
          </p:nvGrpSpPr>
          <p:grpSpPr>
            <a:xfrm>
              <a:off x="743444" y="117994"/>
              <a:ext cx="627731" cy="102953"/>
              <a:chOff x="743444" y="117994"/>
              <a:chExt cx="627731" cy="102953"/>
            </a:xfrm>
          </p:grpSpPr>
          <p:sp>
            <p:nvSpPr>
              <p:cNvPr id="23" name="任意多边形: 形状 22">
                <a:extLst>
                  <a:ext uri="{FF2B5EF4-FFF2-40B4-BE49-F238E27FC236}">
                    <a16:creationId xmlns:a16="http://schemas.microsoft.com/office/drawing/2014/main" id="{EE28B9CA-362F-3233-8A4C-64459508BE0F}"/>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EF549C73-CB97-9DE3-0D81-7030308AB4DE}"/>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5" name="组合 24">
            <a:extLst>
              <a:ext uri="{FF2B5EF4-FFF2-40B4-BE49-F238E27FC236}">
                <a16:creationId xmlns:a16="http://schemas.microsoft.com/office/drawing/2014/main" id="{AB683501-D463-315A-8243-6970DA6D8CE4}"/>
              </a:ext>
            </a:extLst>
          </p:cNvPr>
          <p:cNvGrpSpPr/>
          <p:nvPr/>
        </p:nvGrpSpPr>
        <p:grpSpPr>
          <a:xfrm>
            <a:off x="-553613" y="4156710"/>
            <a:ext cx="3249559" cy="4272427"/>
            <a:chOff x="-553613" y="4156710"/>
            <a:chExt cx="3249559" cy="4272427"/>
          </a:xfrm>
        </p:grpSpPr>
        <p:grpSp>
          <p:nvGrpSpPr>
            <p:cNvPr id="26" name="组合 25">
              <a:extLst>
                <a:ext uri="{FF2B5EF4-FFF2-40B4-BE49-F238E27FC236}">
                  <a16:creationId xmlns:a16="http://schemas.microsoft.com/office/drawing/2014/main" id="{2A27B7BA-BF29-4ADD-879E-257245634377}"/>
                </a:ext>
              </a:extLst>
            </p:cNvPr>
            <p:cNvGrpSpPr/>
            <p:nvPr/>
          </p:nvGrpSpPr>
          <p:grpSpPr>
            <a:xfrm>
              <a:off x="-553613" y="4156710"/>
              <a:ext cx="3249559" cy="4272427"/>
              <a:chOff x="-553613" y="4156710"/>
              <a:chExt cx="3249559" cy="4272427"/>
            </a:xfrm>
          </p:grpSpPr>
          <p:grpSp>
            <p:nvGrpSpPr>
              <p:cNvPr id="28" name="组合 27">
                <a:extLst>
                  <a:ext uri="{FF2B5EF4-FFF2-40B4-BE49-F238E27FC236}">
                    <a16:creationId xmlns:a16="http://schemas.microsoft.com/office/drawing/2014/main" id="{78E5FB3F-DDCC-0148-E315-51C2A6B548C8}"/>
                  </a:ext>
                </a:extLst>
              </p:cNvPr>
              <p:cNvGrpSpPr/>
              <p:nvPr/>
            </p:nvGrpSpPr>
            <p:grpSpPr>
              <a:xfrm>
                <a:off x="-158115" y="4156710"/>
                <a:ext cx="2854061" cy="2887985"/>
                <a:chOff x="-158115" y="4156710"/>
                <a:chExt cx="2854061" cy="2887985"/>
              </a:xfrm>
            </p:grpSpPr>
            <p:sp>
              <p:nvSpPr>
                <p:cNvPr id="30" name="任意多边形: 形状 29">
                  <a:extLst>
                    <a:ext uri="{FF2B5EF4-FFF2-40B4-BE49-F238E27FC236}">
                      <a16:creationId xmlns:a16="http://schemas.microsoft.com/office/drawing/2014/main" id="{73B97ADF-D06D-BDAD-B782-A857FD53A58E}"/>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1" name="任意多边形: 形状 30">
                  <a:extLst>
                    <a:ext uri="{FF2B5EF4-FFF2-40B4-BE49-F238E27FC236}">
                      <a16:creationId xmlns:a16="http://schemas.microsoft.com/office/drawing/2014/main" id="{88F1AE6C-C7E2-ACFD-4BDD-9C4F13327553}"/>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3C95910F-B470-E414-047C-50AAE226D569}"/>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任意多边形: 形状 28">
                <a:extLst>
                  <a:ext uri="{FF2B5EF4-FFF2-40B4-BE49-F238E27FC236}">
                    <a16:creationId xmlns:a16="http://schemas.microsoft.com/office/drawing/2014/main" id="{D5F34268-1DDC-076B-1526-F454208CF714}"/>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7" name="直角三角形 26">
              <a:extLst>
                <a:ext uri="{FF2B5EF4-FFF2-40B4-BE49-F238E27FC236}">
                  <a16:creationId xmlns:a16="http://schemas.microsoft.com/office/drawing/2014/main" id="{6AF7F2F9-2B11-690F-6637-65F3F7DFA2A3}"/>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33" name="组合 32">
            <a:extLst>
              <a:ext uri="{FF2B5EF4-FFF2-40B4-BE49-F238E27FC236}">
                <a16:creationId xmlns:a16="http://schemas.microsoft.com/office/drawing/2014/main" id="{0E208287-EC49-6073-7E9A-B959F69B372E}"/>
              </a:ext>
            </a:extLst>
          </p:cNvPr>
          <p:cNvGrpSpPr/>
          <p:nvPr/>
        </p:nvGrpSpPr>
        <p:grpSpPr>
          <a:xfrm>
            <a:off x="9381226" y="4156710"/>
            <a:ext cx="3249559" cy="4272427"/>
            <a:chOff x="9381226" y="4156710"/>
            <a:chExt cx="3249559" cy="4272427"/>
          </a:xfrm>
        </p:grpSpPr>
        <p:grpSp>
          <p:nvGrpSpPr>
            <p:cNvPr id="34" name="组合 33">
              <a:extLst>
                <a:ext uri="{FF2B5EF4-FFF2-40B4-BE49-F238E27FC236}">
                  <a16:creationId xmlns:a16="http://schemas.microsoft.com/office/drawing/2014/main" id="{0304CC0C-DED7-8F45-B4AE-9B0F501E2C5C}"/>
                </a:ext>
              </a:extLst>
            </p:cNvPr>
            <p:cNvGrpSpPr/>
            <p:nvPr/>
          </p:nvGrpSpPr>
          <p:grpSpPr>
            <a:xfrm flipH="1">
              <a:off x="9381226" y="4156710"/>
              <a:ext cx="3249559" cy="4272427"/>
              <a:chOff x="-553613" y="4156710"/>
              <a:chExt cx="3249559" cy="4272427"/>
            </a:xfrm>
          </p:grpSpPr>
          <p:grpSp>
            <p:nvGrpSpPr>
              <p:cNvPr id="36" name="组合 35">
                <a:extLst>
                  <a:ext uri="{FF2B5EF4-FFF2-40B4-BE49-F238E27FC236}">
                    <a16:creationId xmlns:a16="http://schemas.microsoft.com/office/drawing/2014/main" id="{D27246BA-815A-A9A0-05B7-002BFDF54B7D}"/>
                  </a:ext>
                </a:extLst>
              </p:cNvPr>
              <p:cNvGrpSpPr/>
              <p:nvPr/>
            </p:nvGrpSpPr>
            <p:grpSpPr>
              <a:xfrm>
                <a:off x="-158115" y="4156710"/>
                <a:ext cx="2854061" cy="2887985"/>
                <a:chOff x="-158115" y="4156710"/>
                <a:chExt cx="2854061" cy="2887985"/>
              </a:xfrm>
            </p:grpSpPr>
            <p:sp>
              <p:nvSpPr>
                <p:cNvPr id="38" name="任意多边形: 形状 37">
                  <a:extLst>
                    <a:ext uri="{FF2B5EF4-FFF2-40B4-BE49-F238E27FC236}">
                      <a16:creationId xmlns:a16="http://schemas.microsoft.com/office/drawing/2014/main" id="{B6605451-C210-7D48-EBAD-2135CFA22B03}"/>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9" name="任意多边形: 形状 38">
                  <a:extLst>
                    <a:ext uri="{FF2B5EF4-FFF2-40B4-BE49-F238E27FC236}">
                      <a16:creationId xmlns:a16="http://schemas.microsoft.com/office/drawing/2014/main" id="{240D0E23-6A35-AD87-FD96-33282D8D3448}"/>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C40108C8-DFCF-4439-31A8-B1D49C0A9DE2}"/>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任意多边形: 形状 36">
                <a:extLst>
                  <a:ext uri="{FF2B5EF4-FFF2-40B4-BE49-F238E27FC236}">
                    <a16:creationId xmlns:a16="http://schemas.microsoft.com/office/drawing/2014/main" id="{D49A621F-865E-4891-5B0A-85B621D0BE75}"/>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5" name="直角三角形 34">
              <a:extLst>
                <a:ext uri="{FF2B5EF4-FFF2-40B4-BE49-F238E27FC236}">
                  <a16:creationId xmlns:a16="http://schemas.microsoft.com/office/drawing/2014/main" id="{D36B8590-0E0E-13A4-2C67-CB6AF6DBDB00}"/>
                </a:ext>
              </a:extLst>
            </p:cNvPr>
            <p:cNvSpPr/>
            <p:nvPr/>
          </p:nvSpPr>
          <p:spPr>
            <a:xfrm flipH="1">
              <a:off x="11522640"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42" name="弧形 41">
            <a:extLst>
              <a:ext uri="{FF2B5EF4-FFF2-40B4-BE49-F238E27FC236}">
                <a16:creationId xmlns:a16="http://schemas.microsoft.com/office/drawing/2014/main" id="{B5469E20-E590-80E8-DCE1-0DA8C4693F34}"/>
              </a:ext>
            </a:extLst>
          </p:cNvPr>
          <p:cNvSpPr/>
          <p:nvPr/>
        </p:nvSpPr>
        <p:spPr>
          <a:xfrm>
            <a:off x="2177280" y="2280193"/>
            <a:ext cx="2413267" cy="2413267"/>
          </a:xfrm>
          <a:prstGeom prst="arc">
            <a:avLst>
              <a:gd name="adj1" fmla="val 16200000"/>
              <a:gd name="adj2" fmla="val 1419709"/>
            </a:avLst>
          </a:prstGeom>
          <a:ln w="317500" cap="rnd">
            <a:gradFill flip="none" rotWithShape="1">
              <a:gsLst>
                <a:gs pos="35000">
                  <a:schemeClr val="accent2">
                    <a:lumMod val="60000"/>
                    <a:lumOff val="40000"/>
                  </a:schemeClr>
                </a:gs>
                <a:gs pos="100000">
                  <a:schemeClr val="accent2">
                    <a:lumMod val="60000"/>
                    <a:lumOff val="40000"/>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3" name="弧形 42">
            <a:extLst>
              <a:ext uri="{FF2B5EF4-FFF2-40B4-BE49-F238E27FC236}">
                <a16:creationId xmlns:a16="http://schemas.microsoft.com/office/drawing/2014/main" id="{15825B22-79E8-CE50-58EB-2AABC391FD24}"/>
              </a:ext>
            </a:extLst>
          </p:cNvPr>
          <p:cNvSpPr/>
          <p:nvPr/>
        </p:nvSpPr>
        <p:spPr>
          <a:xfrm>
            <a:off x="2177280" y="2280193"/>
            <a:ext cx="2413267" cy="2413267"/>
          </a:xfrm>
          <a:prstGeom prst="arc">
            <a:avLst>
              <a:gd name="adj1" fmla="val 1500263"/>
              <a:gd name="adj2" fmla="val 9164682"/>
            </a:avLst>
          </a:prstGeom>
          <a:ln w="317500" cap="rnd">
            <a:gradFill flip="none" rotWithShape="1">
              <a:gsLst>
                <a:gs pos="35000">
                  <a:schemeClr val="accent2">
                    <a:lumMod val="60000"/>
                    <a:lumOff val="40000"/>
                  </a:schemeClr>
                </a:gs>
                <a:gs pos="100000">
                  <a:schemeClr val="accent2">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弧形 44">
            <a:extLst>
              <a:ext uri="{FF2B5EF4-FFF2-40B4-BE49-F238E27FC236}">
                <a16:creationId xmlns:a16="http://schemas.microsoft.com/office/drawing/2014/main" id="{937C15A8-202E-350B-0C73-741708D1A324}"/>
              </a:ext>
            </a:extLst>
          </p:cNvPr>
          <p:cNvSpPr/>
          <p:nvPr/>
        </p:nvSpPr>
        <p:spPr>
          <a:xfrm>
            <a:off x="2177280" y="2280193"/>
            <a:ext cx="2413267" cy="2413267"/>
          </a:xfrm>
          <a:prstGeom prst="arc">
            <a:avLst>
              <a:gd name="adj1" fmla="val 8676540"/>
              <a:gd name="adj2" fmla="val 16123286"/>
            </a:avLst>
          </a:prstGeom>
          <a:ln w="317500" cap="rnd">
            <a:gradFill flip="none" rotWithShape="1">
              <a:gsLst>
                <a:gs pos="35000">
                  <a:schemeClr val="accent1">
                    <a:lumMod val="60000"/>
                    <a:lumOff val="40000"/>
                  </a:schemeClr>
                </a:gs>
                <a:gs pos="100000">
                  <a:schemeClr val="accent1">
                    <a:lumMod val="60000"/>
                    <a:lumOff val="40000"/>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796AFE4E-5C16-8BCB-CA6A-BBF4B9E8BB85}"/>
              </a:ext>
            </a:extLst>
          </p:cNvPr>
          <p:cNvSpPr txBox="1"/>
          <p:nvPr/>
        </p:nvSpPr>
        <p:spPr>
          <a:xfrm>
            <a:off x="787857" y="2126711"/>
            <a:ext cx="1763624" cy="461665"/>
          </a:xfrm>
          <a:prstGeom prst="rect">
            <a:avLst/>
          </a:prstGeom>
          <a:noFill/>
        </p:spPr>
        <p:txBody>
          <a:bodyPr wrap="none" rtlCol="0">
            <a:spAutoFit/>
          </a:bodyPr>
          <a:lstStyle/>
          <a:p>
            <a:r>
              <a:rPr lang="zh-CN" altLang="en-US" sz="2400" b="1" dirty="0">
                <a:solidFill>
                  <a:schemeClr val="accent2">
                    <a:lumMod val="40000"/>
                    <a:lumOff val="60000"/>
                  </a:schemeClr>
                </a:solidFill>
                <a:latin typeface="+mn-ea"/>
                <a:sym typeface="思源黑体 CN Normal" panose="020B0400000000000000" pitchFamily="34" charset="-122"/>
              </a:rPr>
              <a:t>请输入内容</a:t>
            </a:r>
          </a:p>
        </p:txBody>
      </p:sp>
      <p:sp>
        <p:nvSpPr>
          <p:cNvPr id="47" name="文本框 46">
            <a:extLst>
              <a:ext uri="{FF2B5EF4-FFF2-40B4-BE49-F238E27FC236}">
                <a16:creationId xmlns:a16="http://schemas.microsoft.com/office/drawing/2014/main" id="{2198D7AD-F9B1-08EC-FC8A-AB6C00EC338A}"/>
              </a:ext>
            </a:extLst>
          </p:cNvPr>
          <p:cNvSpPr txBox="1"/>
          <p:nvPr/>
        </p:nvSpPr>
        <p:spPr>
          <a:xfrm>
            <a:off x="4427817" y="2152871"/>
            <a:ext cx="1763624" cy="461665"/>
          </a:xfrm>
          <a:prstGeom prst="rect">
            <a:avLst/>
          </a:prstGeom>
          <a:noFill/>
        </p:spPr>
        <p:txBody>
          <a:bodyPr wrap="none" rtlCol="0">
            <a:spAutoFit/>
          </a:bodyPr>
          <a:lstStyle/>
          <a:p>
            <a:r>
              <a:rPr lang="zh-CN" altLang="en-US" sz="2400" b="1" dirty="0">
                <a:solidFill>
                  <a:schemeClr val="accent2">
                    <a:lumMod val="40000"/>
                    <a:lumOff val="60000"/>
                  </a:schemeClr>
                </a:solidFill>
                <a:latin typeface="+mn-ea"/>
                <a:sym typeface="思源黑体 CN Normal" panose="020B0400000000000000" pitchFamily="34" charset="-122"/>
              </a:rPr>
              <a:t>请输入内容</a:t>
            </a:r>
          </a:p>
        </p:txBody>
      </p:sp>
      <p:sp>
        <p:nvSpPr>
          <p:cNvPr id="48" name="文本框 47">
            <a:extLst>
              <a:ext uri="{FF2B5EF4-FFF2-40B4-BE49-F238E27FC236}">
                <a16:creationId xmlns:a16="http://schemas.microsoft.com/office/drawing/2014/main" id="{E5AF088A-58F7-157A-D257-648A6E5921B0}"/>
              </a:ext>
            </a:extLst>
          </p:cNvPr>
          <p:cNvSpPr txBox="1"/>
          <p:nvPr/>
        </p:nvSpPr>
        <p:spPr>
          <a:xfrm>
            <a:off x="2771432" y="5158100"/>
            <a:ext cx="1763624" cy="461665"/>
          </a:xfrm>
          <a:prstGeom prst="rect">
            <a:avLst/>
          </a:prstGeom>
          <a:noFill/>
        </p:spPr>
        <p:txBody>
          <a:bodyPr wrap="none" rtlCol="0">
            <a:spAutoFit/>
          </a:bodyPr>
          <a:lstStyle/>
          <a:p>
            <a:r>
              <a:rPr lang="zh-CN" altLang="en-US" sz="2400" b="1" dirty="0">
                <a:solidFill>
                  <a:schemeClr val="accent2">
                    <a:lumMod val="40000"/>
                    <a:lumOff val="60000"/>
                  </a:schemeClr>
                </a:solidFill>
                <a:latin typeface="+mn-ea"/>
                <a:sym typeface="思源黑体 CN Normal" panose="020B0400000000000000" pitchFamily="34" charset="-122"/>
              </a:rPr>
              <a:t>请输入内容</a:t>
            </a:r>
          </a:p>
        </p:txBody>
      </p:sp>
      <p:sp>
        <p:nvSpPr>
          <p:cNvPr id="50" name="弧形 49">
            <a:extLst>
              <a:ext uri="{FF2B5EF4-FFF2-40B4-BE49-F238E27FC236}">
                <a16:creationId xmlns:a16="http://schemas.microsoft.com/office/drawing/2014/main" id="{F0AE7CDB-5E37-62B1-CC89-2D24FAC5D2A2}"/>
              </a:ext>
            </a:extLst>
          </p:cNvPr>
          <p:cNvSpPr/>
          <p:nvPr/>
        </p:nvSpPr>
        <p:spPr>
          <a:xfrm>
            <a:off x="1670364" y="1773279"/>
            <a:ext cx="3427100" cy="3427096"/>
          </a:xfrm>
          <a:prstGeom prst="arc">
            <a:avLst>
              <a:gd name="adj1" fmla="val 2110936"/>
              <a:gd name="adj2" fmla="val 19349295"/>
            </a:avLst>
          </a:prstGeom>
          <a:ln w="6350" cap="rnd">
            <a:solidFill>
              <a:schemeClr val="accent2">
                <a:lumMod val="20000"/>
                <a:lumOff val="80000"/>
                <a:alpha val="8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等腰三角形 52">
            <a:extLst>
              <a:ext uri="{FF2B5EF4-FFF2-40B4-BE49-F238E27FC236}">
                <a16:creationId xmlns:a16="http://schemas.microsoft.com/office/drawing/2014/main" id="{ED626B8C-7855-06C8-2186-B3FBBAD6E9A2}"/>
              </a:ext>
            </a:extLst>
          </p:cNvPr>
          <p:cNvSpPr/>
          <p:nvPr/>
        </p:nvSpPr>
        <p:spPr>
          <a:xfrm rot="5400000">
            <a:off x="4758825" y="2826216"/>
            <a:ext cx="1744038" cy="1326629"/>
          </a:xfrm>
          <a:custGeom>
            <a:avLst/>
            <a:gdLst>
              <a:gd name="connsiteX0" fmla="*/ 0 w 1744038"/>
              <a:gd name="connsiteY0" fmla="*/ 1326629 h 1326629"/>
              <a:gd name="connsiteX1" fmla="*/ 872019 w 1744038"/>
              <a:gd name="connsiteY1" fmla="*/ 0 h 1326629"/>
              <a:gd name="connsiteX2" fmla="*/ 1744038 w 1744038"/>
              <a:gd name="connsiteY2" fmla="*/ 1326629 h 1326629"/>
              <a:gd name="connsiteX3" fmla="*/ 0 w 1744038"/>
              <a:gd name="connsiteY3" fmla="*/ 1326629 h 1326629"/>
              <a:gd name="connsiteX0" fmla="*/ 0 w 1744038"/>
              <a:gd name="connsiteY0" fmla="*/ 1326629 h 1326629"/>
              <a:gd name="connsiteX1" fmla="*/ 872019 w 1744038"/>
              <a:gd name="connsiteY1" fmla="*/ 0 h 1326629"/>
              <a:gd name="connsiteX2" fmla="*/ 1744038 w 1744038"/>
              <a:gd name="connsiteY2" fmla="*/ 1326629 h 1326629"/>
              <a:gd name="connsiteX3" fmla="*/ 0 w 1744038"/>
              <a:gd name="connsiteY3" fmla="*/ 1326629 h 1326629"/>
              <a:gd name="connsiteX0" fmla="*/ 0 w 1744038"/>
              <a:gd name="connsiteY0" fmla="*/ 1326629 h 1326629"/>
              <a:gd name="connsiteX1" fmla="*/ 872019 w 1744038"/>
              <a:gd name="connsiteY1" fmla="*/ 0 h 1326629"/>
              <a:gd name="connsiteX2" fmla="*/ 1744038 w 1744038"/>
              <a:gd name="connsiteY2" fmla="*/ 1326629 h 1326629"/>
              <a:gd name="connsiteX3" fmla="*/ 0 w 1744038"/>
              <a:gd name="connsiteY3" fmla="*/ 1326629 h 1326629"/>
              <a:gd name="connsiteX0" fmla="*/ 0 w 1744038"/>
              <a:gd name="connsiteY0" fmla="*/ 1326629 h 1326629"/>
              <a:gd name="connsiteX1" fmla="*/ 872019 w 1744038"/>
              <a:gd name="connsiteY1" fmla="*/ 0 h 1326629"/>
              <a:gd name="connsiteX2" fmla="*/ 1744038 w 1744038"/>
              <a:gd name="connsiteY2" fmla="*/ 1326629 h 1326629"/>
              <a:gd name="connsiteX3" fmla="*/ 0 w 1744038"/>
              <a:gd name="connsiteY3" fmla="*/ 1326629 h 1326629"/>
              <a:gd name="connsiteX0" fmla="*/ 0 w 1744038"/>
              <a:gd name="connsiteY0" fmla="*/ 1326629 h 1326629"/>
              <a:gd name="connsiteX1" fmla="*/ 872019 w 1744038"/>
              <a:gd name="connsiteY1" fmla="*/ 0 h 1326629"/>
              <a:gd name="connsiteX2" fmla="*/ 1744038 w 1744038"/>
              <a:gd name="connsiteY2" fmla="*/ 1326629 h 1326629"/>
              <a:gd name="connsiteX3" fmla="*/ 0 w 1744038"/>
              <a:gd name="connsiteY3" fmla="*/ 1326629 h 1326629"/>
            </a:gdLst>
            <a:ahLst/>
            <a:cxnLst>
              <a:cxn ang="0">
                <a:pos x="connsiteX0" y="connsiteY0"/>
              </a:cxn>
              <a:cxn ang="0">
                <a:pos x="connsiteX1" y="connsiteY1"/>
              </a:cxn>
              <a:cxn ang="0">
                <a:pos x="connsiteX2" y="connsiteY2"/>
              </a:cxn>
              <a:cxn ang="0">
                <a:pos x="connsiteX3" y="connsiteY3"/>
              </a:cxn>
            </a:cxnLst>
            <a:rect l="l" t="t" r="r" b="b"/>
            <a:pathLst>
              <a:path w="1744038" h="1326629">
                <a:moveTo>
                  <a:pt x="0" y="1326629"/>
                </a:moveTo>
                <a:cubicBezTo>
                  <a:pt x="377036" y="1031739"/>
                  <a:pt x="723589" y="594610"/>
                  <a:pt x="872019" y="0"/>
                </a:cubicBezTo>
                <a:cubicBezTo>
                  <a:pt x="984895" y="584450"/>
                  <a:pt x="1199368" y="970779"/>
                  <a:pt x="1744038" y="1326629"/>
                </a:cubicBezTo>
                <a:lnTo>
                  <a:pt x="0" y="1326629"/>
                </a:lnTo>
                <a:close/>
              </a:path>
            </a:pathLst>
          </a:custGeom>
          <a:gradFill>
            <a:gsLst>
              <a:gs pos="10000">
                <a:schemeClr val="accent2">
                  <a:lumMod val="40000"/>
                  <a:lumOff val="60000"/>
                </a:schemeClr>
              </a:gs>
              <a:gs pos="93000">
                <a:schemeClr val="accent2">
                  <a:lumMod val="40000"/>
                  <a:lumOff val="6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剪去对角 54">
            <a:extLst>
              <a:ext uri="{FF2B5EF4-FFF2-40B4-BE49-F238E27FC236}">
                <a16:creationId xmlns:a16="http://schemas.microsoft.com/office/drawing/2014/main" id="{D84BC096-6D36-59E4-DDF2-DB5C0B746A8A}"/>
              </a:ext>
            </a:extLst>
          </p:cNvPr>
          <p:cNvSpPr/>
          <p:nvPr/>
        </p:nvSpPr>
        <p:spPr>
          <a:xfrm>
            <a:off x="7242158" y="1623587"/>
            <a:ext cx="2772562" cy="3973303"/>
          </a:xfrm>
          <a:prstGeom prst="snip2DiagRect">
            <a:avLst>
              <a:gd name="adj1" fmla="val 0"/>
              <a:gd name="adj2" fmla="val 12081"/>
            </a:avLst>
          </a:prstGeom>
          <a:solidFill>
            <a:srgbClr val="121216"/>
          </a:solidFill>
          <a:ln w="6350">
            <a:gradFill flip="none" rotWithShape="1">
              <a:gsLst>
                <a:gs pos="0">
                  <a:schemeClr val="accent2">
                    <a:lumMod val="20000"/>
                    <a:lumOff val="80000"/>
                    <a:alpha val="60000"/>
                  </a:schemeClr>
                </a:gs>
                <a:gs pos="97902">
                  <a:schemeClr val="accent2">
                    <a:lumMod val="20000"/>
                    <a:lumOff val="80000"/>
                    <a:alpha val="60000"/>
                  </a:schemeClr>
                </a:gs>
              </a:gsLst>
              <a:lin ang="13500000" scaled="1"/>
              <a:tileRect/>
            </a:gradFill>
          </a:ln>
          <a:effectLst>
            <a:outerShdw blurRad="4445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直角三角形 55">
            <a:extLst>
              <a:ext uri="{FF2B5EF4-FFF2-40B4-BE49-F238E27FC236}">
                <a16:creationId xmlns:a16="http://schemas.microsoft.com/office/drawing/2014/main" id="{7476FFC8-9B96-9873-2C73-1CFE87668D4F}"/>
              </a:ext>
            </a:extLst>
          </p:cNvPr>
          <p:cNvSpPr/>
          <p:nvPr/>
        </p:nvSpPr>
        <p:spPr>
          <a:xfrm>
            <a:off x="7242158" y="5443057"/>
            <a:ext cx="153833" cy="153833"/>
          </a:xfrm>
          <a:prstGeom prst="rtTriangle">
            <a:avLst/>
          </a:prstGeom>
          <a:gradFill flip="none" rotWithShape="1">
            <a:gsLst>
              <a:gs pos="0">
                <a:schemeClr val="accent2"/>
              </a:gs>
              <a:gs pos="100000">
                <a:schemeClr val="accent2">
                  <a:lumMod val="60000"/>
                  <a:lumOff val="40000"/>
                </a:schemeClr>
              </a:gs>
            </a:gsLst>
            <a:lin ang="13500000" scaled="1"/>
            <a:tileRect/>
          </a:gradFill>
          <a:ln>
            <a:noFill/>
          </a:ln>
          <a:effectLst>
            <a:outerShdw blurRad="114300" sx="102000" sy="102000" algn="ctr" rotWithShape="0">
              <a:schemeClr val="accent2">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直角三角形 56">
            <a:extLst>
              <a:ext uri="{FF2B5EF4-FFF2-40B4-BE49-F238E27FC236}">
                <a16:creationId xmlns:a16="http://schemas.microsoft.com/office/drawing/2014/main" id="{0ACA47CF-4D60-6CBD-6B26-983728D5FD5A}"/>
              </a:ext>
            </a:extLst>
          </p:cNvPr>
          <p:cNvSpPr/>
          <p:nvPr/>
        </p:nvSpPr>
        <p:spPr>
          <a:xfrm rot="10800000">
            <a:off x="9800541" y="1623587"/>
            <a:ext cx="214179" cy="214179"/>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8" name="任意多边形: 形状 57">
            <a:extLst>
              <a:ext uri="{FF2B5EF4-FFF2-40B4-BE49-F238E27FC236}">
                <a16:creationId xmlns:a16="http://schemas.microsoft.com/office/drawing/2014/main" id="{2ECB8B12-BC31-5428-2271-E876B62B154A}"/>
              </a:ext>
            </a:extLst>
          </p:cNvPr>
          <p:cNvSpPr/>
          <p:nvPr/>
        </p:nvSpPr>
        <p:spPr>
          <a:xfrm>
            <a:off x="8012986" y="1561755"/>
            <a:ext cx="1698608" cy="195195"/>
          </a:xfrm>
          <a:custGeom>
            <a:avLst/>
            <a:gdLst>
              <a:gd name="connsiteX0" fmla="*/ 3116580 w 3116580"/>
              <a:gd name="connsiteY0" fmla="*/ 358140 h 358140"/>
              <a:gd name="connsiteX1" fmla="*/ 2758440 w 3116580"/>
              <a:gd name="connsiteY1" fmla="*/ 0 h 358140"/>
              <a:gd name="connsiteX2" fmla="*/ 0 w 3116580"/>
              <a:gd name="connsiteY2" fmla="*/ 0 h 358140"/>
            </a:gdLst>
            <a:ahLst/>
            <a:cxnLst>
              <a:cxn ang="0">
                <a:pos x="connsiteX0" y="connsiteY0"/>
              </a:cxn>
              <a:cxn ang="0">
                <a:pos x="connsiteX1" y="connsiteY1"/>
              </a:cxn>
              <a:cxn ang="0">
                <a:pos x="connsiteX2" y="connsiteY2"/>
              </a:cxn>
            </a:cxnLst>
            <a:rect l="l" t="t" r="r" b="b"/>
            <a:pathLst>
              <a:path w="3116580" h="358140">
                <a:moveTo>
                  <a:pt x="3116580" y="358140"/>
                </a:moveTo>
                <a:lnTo>
                  <a:pt x="2758440" y="0"/>
                </a:lnTo>
                <a:lnTo>
                  <a:pt x="0" y="0"/>
                </a:lnTo>
              </a:path>
            </a:pathLst>
          </a:custGeom>
          <a:noFill/>
          <a:ln w="6350">
            <a:gradFill flip="none" rotWithShape="1">
              <a:gsLst>
                <a:gs pos="0">
                  <a:schemeClr val="accent2">
                    <a:lumMod val="20000"/>
                    <a:lumOff val="80000"/>
                    <a:alpha val="70000"/>
                  </a:schemeClr>
                </a:gs>
                <a:gs pos="100000">
                  <a:schemeClr val="accent2">
                    <a:lumMod val="40000"/>
                    <a:lumOff val="6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3AB00869-DCCD-7B98-CB26-CC281BF06727}"/>
              </a:ext>
            </a:extLst>
          </p:cNvPr>
          <p:cNvSpPr/>
          <p:nvPr/>
        </p:nvSpPr>
        <p:spPr>
          <a:xfrm>
            <a:off x="9690305" y="1746095"/>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7" name="文本框 66">
            <a:extLst>
              <a:ext uri="{FF2B5EF4-FFF2-40B4-BE49-F238E27FC236}">
                <a16:creationId xmlns:a16="http://schemas.microsoft.com/office/drawing/2014/main" id="{86D23B04-355E-F3D2-BDB8-F69081A7A325}"/>
              </a:ext>
            </a:extLst>
          </p:cNvPr>
          <p:cNvSpPr txBox="1"/>
          <p:nvPr/>
        </p:nvSpPr>
        <p:spPr>
          <a:xfrm>
            <a:off x="7510337" y="2225904"/>
            <a:ext cx="2236204" cy="1916102"/>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请根据需要输入相应内容请根据需要输入相应内容请根据需要输入相应内容请根据需要输入相应内容请根据需要输入相应内容</a:t>
            </a:r>
          </a:p>
        </p:txBody>
      </p:sp>
    </p:spTree>
    <p:extLst>
      <p:ext uri="{BB962C8B-B14F-4D97-AF65-F5344CB8AC3E}">
        <p14:creationId xmlns:p14="http://schemas.microsoft.com/office/powerpoint/2010/main" val="3561689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任意多边形: 形状 168">
            <a:extLst>
              <a:ext uri="{FF2B5EF4-FFF2-40B4-BE49-F238E27FC236}">
                <a16:creationId xmlns:a16="http://schemas.microsoft.com/office/drawing/2014/main" id="{31B1BA60-7D97-552E-2C3E-ECF7E8188F6F}"/>
              </a:ext>
            </a:extLst>
          </p:cNvPr>
          <p:cNvSpPr/>
          <p:nvPr/>
        </p:nvSpPr>
        <p:spPr>
          <a:xfrm rot="10800000" flipV="1">
            <a:off x="-1" y="0"/>
            <a:ext cx="12192000" cy="6858000"/>
          </a:xfrm>
          <a:custGeom>
            <a:avLst/>
            <a:gdLst>
              <a:gd name="connsiteX0" fmla="*/ 12191992 w 12192000"/>
              <a:gd name="connsiteY0" fmla="*/ 467593 h 6858000"/>
              <a:gd name="connsiteX1" fmla="*/ 11491191 w 12192000"/>
              <a:gd name="connsiteY1" fmla="*/ 117193 h 6858000"/>
              <a:gd name="connsiteX2" fmla="*/ 11491191 w 12192000"/>
              <a:gd name="connsiteY2" fmla="*/ 0 h 6858000"/>
              <a:gd name="connsiteX3" fmla="*/ 12191992 w 12192000"/>
              <a:gd name="connsiteY3" fmla="*/ 0 h 6858000"/>
              <a:gd name="connsiteX4" fmla="*/ 754283 w 12192000"/>
              <a:gd name="connsiteY4" fmla="*/ 501353 h 6858000"/>
              <a:gd name="connsiteX5" fmla="*/ 0 w 12192000"/>
              <a:gd name="connsiteY5" fmla="*/ 124211 h 6858000"/>
              <a:gd name="connsiteX6" fmla="*/ 0 w 12192000"/>
              <a:gd name="connsiteY6" fmla="*/ 0 h 6858000"/>
              <a:gd name="connsiteX7" fmla="*/ 1522603 w 12192000"/>
              <a:gd name="connsiteY7" fmla="*/ 0 h 6858000"/>
              <a:gd name="connsiteX8" fmla="*/ 1522603 w 12192000"/>
              <a:gd name="connsiteY8" fmla="*/ 117193 h 6858000"/>
              <a:gd name="connsiteX9" fmla="*/ 2397890 w 12192000"/>
              <a:gd name="connsiteY9" fmla="*/ 501353 h 6858000"/>
              <a:gd name="connsiteX10" fmla="*/ 1629570 w 12192000"/>
              <a:gd name="connsiteY10" fmla="*/ 117193 h 6858000"/>
              <a:gd name="connsiteX11" fmla="*/ 1629570 w 12192000"/>
              <a:gd name="connsiteY11" fmla="*/ 0 h 6858000"/>
              <a:gd name="connsiteX12" fmla="*/ 3166208 w 12192000"/>
              <a:gd name="connsiteY12" fmla="*/ 0 h 6858000"/>
              <a:gd name="connsiteX13" fmla="*/ 3166208 w 12192000"/>
              <a:gd name="connsiteY13" fmla="*/ 117193 h 6858000"/>
              <a:gd name="connsiteX14" fmla="*/ 4041496 w 12192000"/>
              <a:gd name="connsiteY14" fmla="*/ 501353 h 6858000"/>
              <a:gd name="connsiteX15" fmla="*/ 3273176 w 12192000"/>
              <a:gd name="connsiteY15" fmla="*/ 117193 h 6858000"/>
              <a:gd name="connsiteX16" fmla="*/ 3273176 w 12192000"/>
              <a:gd name="connsiteY16" fmla="*/ 0 h 6858000"/>
              <a:gd name="connsiteX17" fmla="*/ 4809814 w 12192000"/>
              <a:gd name="connsiteY17" fmla="*/ 0 h 6858000"/>
              <a:gd name="connsiteX18" fmla="*/ 4809814 w 12192000"/>
              <a:gd name="connsiteY18" fmla="*/ 117193 h 6858000"/>
              <a:gd name="connsiteX19" fmla="*/ 5685100 w 12192000"/>
              <a:gd name="connsiteY19" fmla="*/ 501353 h 6858000"/>
              <a:gd name="connsiteX20" fmla="*/ 4916780 w 12192000"/>
              <a:gd name="connsiteY20" fmla="*/ 117193 h 6858000"/>
              <a:gd name="connsiteX21" fmla="*/ 4916780 w 12192000"/>
              <a:gd name="connsiteY21" fmla="*/ 0 h 6858000"/>
              <a:gd name="connsiteX22" fmla="*/ 6453418 w 12192000"/>
              <a:gd name="connsiteY22" fmla="*/ 0 h 6858000"/>
              <a:gd name="connsiteX23" fmla="*/ 6453418 w 12192000"/>
              <a:gd name="connsiteY23" fmla="*/ 117193 h 6858000"/>
              <a:gd name="connsiteX24" fmla="*/ 7328703 w 12192000"/>
              <a:gd name="connsiteY24" fmla="*/ 501353 h 6858000"/>
              <a:gd name="connsiteX25" fmla="*/ 6560381 w 12192000"/>
              <a:gd name="connsiteY25" fmla="*/ 117193 h 6858000"/>
              <a:gd name="connsiteX26" fmla="*/ 6560381 w 12192000"/>
              <a:gd name="connsiteY26" fmla="*/ 0 h 6858000"/>
              <a:gd name="connsiteX27" fmla="*/ 8097017 w 12192000"/>
              <a:gd name="connsiteY27" fmla="*/ 0 h 6858000"/>
              <a:gd name="connsiteX28" fmla="*/ 8097017 w 12192000"/>
              <a:gd name="connsiteY28" fmla="*/ 117193 h 6858000"/>
              <a:gd name="connsiteX29" fmla="*/ 8972302 w 12192000"/>
              <a:gd name="connsiteY29" fmla="*/ 501353 h 6858000"/>
              <a:gd name="connsiteX30" fmla="*/ 8203983 w 12192000"/>
              <a:gd name="connsiteY30" fmla="*/ 117193 h 6858000"/>
              <a:gd name="connsiteX31" fmla="*/ 8203983 w 12192000"/>
              <a:gd name="connsiteY31" fmla="*/ 0 h 6858000"/>
              <a:gd name="connsiteX32" fmla="*/ 9740619 w 12192000"/>
              <a:gd name="connsiteY32" fmla="*/ 0 h 6858000"/>
              <a:gd name="connsiteX33" fmla="*/ 9740619 w 12192000"/>
              <a:gd name="connsiteY33" fmla="*/ 117193 h 6858000"/>
              <a:gd name="connsiteX34" fmla="*/ 10615909 w 12192000"/>
              <a:gd name="connsiteY34" fmla="*/ 501353 h 6858000"/>
              <a:gd name="connsiteX35" fmla="*/ 9847588 w 12192000"/>
              <a:gd name="connsiteY35" fmla="*/ 117193 h 6858000"/>
              <a:gd name="connsiteX36" fmla="*/ 9847588 w 12192000"/>
              <a:gd name="connsiteY36" fmla="*/ 0 h 6858000"/>
              <a:gd name="connsiteX37" fmla="*/ 11384227 w 12192000"/>
              <a:gd name="connsiteY37" fmla="*/ 0 h 6858000"/>
              <a:gd name="connsiteX38" fmla="*/ 11384227 w 12192000"/>
              <a:gd name="connsiteY38" fmla="*/ 117193 h 6858000"/>
              <a:gd name="connsiteX39" fmla="*/ 0 w 12192000"/>
              <a:gd name="connsiteY39" fmla="*/ 1993955 h 6858000"/>
              <a:gd name="connsiteX40" fmla="*/ 0 w 12192000"/>
              <a:gd name="connsiteY40" fmla="*/ 278973 h 6858000"/>
              <a:gd name="connsiteX41" fmla="*/ 700799 w 12192000"/>
              <a:gd name="connsiteY41" fmla="*/ 629374 h 6858000"/>
              <a:gd name="connsiteX42" fmla="*/ 700799 w 12192000"/>
              <a:gd name="connsiteY42" fmla="*/ 1643555 h 6858000"/>
              <a:gd name="connsiteX43" fmla="*/ 1576088 w 12192000"/>
              <a:gd name="connsiteY43" fmla="*/ 2027714 h 6858000"/>
              <a:gd name="connsiteX44" fmla="*/ 807768 w 12192000"/>
              <a:gd name="connsiteY44" fmla="*/ 1643554 h 6858000"/>
              <a:gd name="connsiteX45" fmla="*/ 807768 w 12192000"/>
              <a:gd name="connsiteY45" fmla="*/ 629373 h 6858000"/>
              <a:gd name="connsiteX46" fmla="*/ 1576088 w 12192000"/>
              <a:gd name="connsiteY46" fmla="*/ 245213 h 6858000"/>
              <a:gd name="connsiteX47" fmla="*/ 2344406 w 12192000"/>
              <a:gd name="connsiteY47" fmla="*/ 629373 h 6858000"/>
              <a:gd name="connsiteX48" fmla="*/ 2344406 w 12192000"/>
              <a:gd name="connsiteY48" fmla="*/ 1643554 h 6858000"/>
              <a:gd name="connsiteX49" fmla="*/ 3219692 w 12192000"/>
              <a:gd name="connsiteY49" fmla="*/ 2027714 h 6858000"/>
              <a:gd name="connsiteX50" fmla="*/ 2451372 w 12192000"/>
              <a:gd name="connsiteY50" fmla="*/ 1643554 h 6858000"/>
              <a:gd name="connsiteX51" fmla="*/ 2451372 w 12192000"/>
              <a:gd name="connsiteY51" fmla="*/ 629373 h 6858000"/>
              <a:gd name="connsiteX52" fmla="*/ 3219692 w 12192000"/>
              <a:gd name="connsiteY52" fmla="*/ 245213 h 6858000"/>
              <a:gd name="connsiteX53" fmla="*/ 3988012 w 12192000"/>
              <a:gd name="connsiteY53" fmla="*/ 629373 h 6858000"/>
              <a:gd name="connsiteX54" fmla="*/ 3988012 w 12192000"/>
              <a:gd name="connsiteY54" fmla="*/ 1643554 h 6858000"/>
              <a:gd name="connsiteX55" fmla="*/ 4863296 w 12192000"/>
              <a:gd name="connsiteY55" fmla="*/ 2027714 h 6858000"/>
              <a:gd name="connsiteX56" fmla="*/ 4094976 w 12192000"/>
              <a:gd name="connsiteY56" fmla="*/ 1643554 h 6858000"/>
              <a:gd name="connsiteX57" fmla="*/ 4094976 w 12192000"/>
              <a:gd name="connsiteY57" fmla="*/ 629373 h 6858000"/>
              <a:gd name="connsiteX58" fmla="*/ 4863296 w 12192000"/>
              <a:gd name="connsiteY58" fmla="*/ 245213 h 6858000"/>
              <a:gd name="connsiteX59" fmla="*/ 5631616 w 12192000"/>
              <a:gd name="connsiteY59" fmla="*/ 629373 h 6858000"/>
              <a:gd name="connsiteX60" fmla="*/ 5631616 w 12192000"/>
              <a:gd name="connsiteY60" fmla="*/ 1643554 h 6858000"/>
              <a:gd name="connsiteX61" fmla="*/ 6506900 w 12192000"/>
              <a:gd name="connsiteY61" fmla="*/ 2027714 h 6858000"/>
              <a:gd name="connsiteX62" fmla="*/ 5738582 w 12192000"/>
              <a:gd name="connsiteY62" fmla="*/ 1643554 h 6858000"/>
              <a:gd name="connsiteX63" fmla="*/ 5738582 w 12192000"/>
              <a:gd name="connsiteY63" fmla="*/ 629373 h 6858000"/>
              <a:gd name="connsiteX64" fmla="*/ 6506900 w 12192000"/>
              <a:gd name="connsiteY64" fmla="*/ 245213 h 6858000"/>
              <a:gd name="connsiteX65" fmla="*/ 7275220 w 12192000"/>
              <a:gd name="connsiteY65" fmla="*/ 629373 h 6858000"/>
              <a:gd name="connsiteX66" fmla="*/ 7275220 w 12192000"/>
              <a:gd name="connsiteY66" fmla="*/ 1643554 h 6858000"/>
              <a:gd name="connsiteX67" fmla="*/ 8150501 w 12192000"/>
              <a:gd name="connsiteY67" fmla="*/ 2027714 h 6858000"/>
              <a:gd name="connsiteX68" fmla="*/ 7382186 w 12192000"/>
              <a:gd name="connsiteY68" fmla="*/ 1643554 h 6858000"/>
              <a:gd name="connsiteX69" fmla="*/ 7382186 w 12192000"/>
              <a:gd name="connsiteY69" fmla="*/ 629373 h 6858000"/>
              <a:gd name="connsiteX70" fmla="*/ 8150501 w 12192000"/>
              <a:gd name="connsiteY70" fmla="*/ 245213 h 6858000"/>
              <a:gd name="connsiteX71" fmla="*/ 8918818 w 12192000"/>
              <a:gd name="connsiteY71" fmla="*/ 629373 h 6858000"/>
              <a:gd name="connsiteX72" fmla="*/ 8918818 w 12192000"/>
              <a:gd name="connsiteY72" fmla="*/ 1643554 h 6858000"/>
              <a:gd name="connsiteX73" fmla="*/ 9794106 w 12192000"/>
              <a:gd name="connsiteY73" fmla="*/ 2027714 h 6858000"/>
              <a:gd name="connsiteX74" fmla="*/ 9025786 w 12192000"/>
              <a:gd name="connsiteY74" fmla="*/ 1643554 h 6858000"/>
              <a:gd name="connsiteX75" fmla="*/ 9025786 w 12192000"/>
              <a:gd name="connsiteY75" fmla="*/ 629373 h 6858000"/>
              <a:gd name="connsiteX76" fmla="*/ 9794106 w 12192000"/>
              <a:gd name="connsiteY76" fmla="*/ 245213 h 6858000"/>
              <a:gd name="connsiteX77" fmla="*/ 10562426 w 12192000"/>
              <a:gd name="connsiteY77" fmla="*/ 629373 h 6858000"/>
              <a:gd name="connsiteX78" fmla="*/ 10562426 w 12192000"/>
              <a:gd name="connsiteY78" fmla="*/ 1643554 h 6858000"/>
              <a:gd name="connsiteX79" fmla="*/ 11437709 w 12192000"/>
              <a:gd name="connsiteY79" fmla="*/ 2027714 h 6858000"/>
              <a:gd name="connsiteX80" fmla="*/ 10669389 w 12192000"/>
              <a:gd name="connsiteY80" fmla="*/ 1643554 h 6858000"/>
              <a:gd name="connsiteX81" fmla="*/ 10669389 w 12192000"/>
              <a:gd name="connsiteY81" fmla="*/ 629373 h 6858000"/>
              <a:gd name="connsiteX82" fmla="*/ 11437709 w 12192000"/>
              <a:gd name="connsiteY82" fmla="*/ 245213 h 6858000"/>
              <a:gd name="connsiteX83" fmla="*/ 12191994 w 12192000"/>
              <a:gd name="connsiteY83" fmla="*/ 622355 h 6858000"/>
              <a:gd name="connsiteX84" fmla="*/ 12191994 w 12192000"/>
              <a:gd name="connsiteY84" fmla="*/ 1650571 h 6858000"/>
              <a:gd name="connsiteX85" fmla="*/ 12191994 w 12192000"/>
              <a:gd name="connsiteY85" fmla="*/ 3523302 h 6858000"/>
              <a:gd name="connsiteX86" fmla="*/ 11491193 w 12192000"/>
              <a:gd name="connsiteY86" fmla="*/ 3172909 h 6858000"/>
              <a:gd name="connsiteX87" fmla="*/ 11491193 w 12192000"/>
              <a:gd name="connsiteY87" fmla="*/ 2158728 h 6858000"/>
              <a:gd name="connsiteX88" fmla="*/ 12191994 w 12192000"/>
              <a:gd name="connsiteY88" fmla="*/ 1808327 h 6858000"/>
              <a:gd name="connsiteX89" fmla="*/ 7328703 w 12192000"/>
              <a:gd name="connsiteY89" fmla="*/ 3557061 h 6858000"/>
              <a:gd name="connsiteX90" fmla="*/ 6560382 w 12192000"/>
              <a:gd name="connsiteY90" fmla="*/ 3172909 h 6858000"/>
              <a:gd name="connsiteX91" fmla="*/ 6560382 w 12192000"/>
              <a:gd name="connsiteY91" fmla="*/ 2158728 h 6858000"/>
              <a:gd name="connsiteX92" fmla="*/ 7328703 w 12192000"/>
              <a:gd name="connsiteY92" fmla="*/ 1774568 h 6858000"/>
              <a:gd name="connsiteX93" fmla="*/ 8097018 w 12192000"/>
              <a:gd name="connsiteY93" fmla="*/ 2158728 h 6858000"/>
              <a:gd name="connsiteX94" fmla="*/ 8097018 w 12192000"/>
              <a:gd name="connsiteY94" fmla="*/ 3172909 h 6858000"/>
              <a:gd name="connsiteX95" fmla="*/ 8972304 w 12192000"/>
              <a:gd name="connsiteY95" fmla="*/ 3557061 h 6858000"/>
              <a:gd name="connsiteX96" fmla="*/ 8203985 w 12192000"/>
              <a:gd name="connsiteY96" fmla="*/ 3172909 h 6858000"/>
              <a:gd name="connsiteX97" fmla="*/ 8203985 w 12192000"/>
              <a:gd name="connsiteY97" fmla="*/ 2158728 h 6858000"/>
              <a:gd name="connsiteX98" fmla="*/ 8972304 w 12192000"/>
              <a:gd name="connsiteY98" fmla="*/ 1774568 h 6858000"/>
              <a:gd name="connsiteX99" fmla="*/ 9740621 w 12192000"/>
              <a:gd name="connsiteY99" fmla="*/ 2158728 h 6858000"/>
              <a:gd name="connsiteX100" fmla="*/ 9740621 w 12192000"/>
              <a:gd name="connsiteY100" fmla="*/ 3172909 h 6858000"/>
              <a:gd name="connsiteX101" fmla="*/ 10615911 w 12192000"/>
              <a:gd name="connsiteY101" fmla="*/ 3557062 h 6858000"/>
              <a:gd name="connsiteX102" fmla="*/ 9847590 w 12192000"/>
              <a:gd name="connsiteY102" fmla="*/ 3172909 h 6858000"/>
              <a:gd name="connsiteX103" fmla="*/ 9847590 w 12192000"/>
              <a:gd name="connsiteY103" fmla="*/ 2158728 h 6858000"/>
              <a:gd name="connsiteX104" fmla="*/ 10615911 w 12192000"/>
              <a:gd name="connsiteY104" fmla="*/ 1774568 h 6858000"/>
              <a:gd name="connsiteX105" fmla="*/ 11384229 w 12192000"/>
              <a:gd name="connsiteY105" fmla="*/ 2158728 h 6858000"/>
              <a:gd name="connsiteX106" fmla="*/ 11384229 w 12192000"/>
              <a:gd name="connsiteY106" fmla="*/ 3172909 h 6858000"/>
              <a:gd name="connsiteX107" fmla="*/ 754283 w 12192000"/>
              <a:gd name="connsiteY107" fmla="*/ 3557064 h 6858000"/>
              <a:gd name="connsiteX108" fmla="*/ 0 w 12192000"/>
              <a:gd name="connsiteY108" fmla="*/ 3179926 h 6858000"/>
              <a:gd name="connsiteX109" fmla="*/ 0 w 12192000"/>
              <a:gd name="connsiteY109" fmla="*/ 2151708 h 6858000"/>
              <a:gd name="connsiteX110" fmla="*/ 754283 w 12192000"/>
              <a:gd name="connsiteY110" fmla="*/ 1774567 h 6858000"/>
              <a:gd name="connsiteX111" fmla="*/ 1522603 w 12192000"/>
              <a:gd name="connsiteY111" fmla="*/ 2158727 h 6858000"/>
              <a:gd name="connsiteX112" fmla="*/ 1522603 w 12192000"/>
              <a:gd name="connsiteY112" fmla="*/ 3172908 h 6858000"/>
              <a:gd name="connsiteX113" fmla="*/ 2397890 w 12192000"/>
              <a:gd name="connsiteY113" fmla="*/ 3557064 h 6858000"/>
              <a:gd name="connsiteX114" fmla="*/ 1629570 w 12192000"/>
              <a:gd name="connsiteY114" fmla="*/ 3172908 h 6858000"/>
              <a:gd name="connsiteX115" fmla="*/ 1629570 w 12192000"/>
              <a:gd name="connsiteY115" fmla="*/ 2158727 h 6858000"/>
              <a:gd name="connsiteX116" fmla="*/ 2397890 w 12192000"/>
              <a:gd name="connsiteY116" fmla="*/ 1774567 h 6858000"/>
              <a:gd name="connsiteX117" fmla="*/ 3166208 w 12192000"/>
              <a:gd name="connsiteY117" fmla="*/ 2158727 h 6858000"/>
              <a:gd name="connsiteX118" fmla="*/ 3166208 w 12192000"/>
              <a:gd name="connsiteY118" fmla="*/ 3172908 h 6858000"/>
              <a:gd name="connsiteX119" fmla="*/ 4041496 w 12192000"/>
              <a:gd name="connsiteY119" fmla="*/ 3557064 h 6858000"/>
              <a:gd name="connsiteX120" fmla="*/ 3273176 w 12192000"/>
              <a:gd name="connsiteY120" fmla="*/ 3172908 h 6858000"/>
              <a:gd name="connsiteX121" fmla="*/ 3273176 w 12192000"/>
              <a:gd name="connsiteY121" fmla="*/ 2158727 h 6858000"/>
              <a:gd name="connsiteX122" fmla="*/ 4041496 w 12192000"/>
              <a:gd name="connsiteY122" fmla="*/ 1774567 h 6858000"/>
              <a:gd name="connsiteX123" fmla="*/ 4809814 w 12192000"/>
              <a:gd name="connsiteY123" fmla="*/ 2158727 h 6858000"/>
              <a:gd name="connsiteX124" fmla="*/ 4809814 w 12192000"/>
              <a:gd name="connsiteY124" fmla="*/ 3172908 h 6858000"/>
              <a:gd name="connsiteX125" fmla="*/ 5685100 w 12192000"/>
              <a:gd name="connsiteY125" fmla="*/ 3557064 h 6858000"/>
              <a:gd name="connsiteX126" fmla="*/ 4916780 w 12192000"/>
              <a:gd name="connsiteY126" fmla="*/ 3172908 h 6858000"/>
              <a:gd name="connsiteX127" fmla="*/ 4916780 w 12192000"/>
              <a:gd name="connsiteY127" fmla="*/ 2158727 h 6858000"/>
              <a:gd name="connsiteX128" fmla="*/ 5685100 w 12192000"/>
              <a:gd name="connsiteY128" fmla="*/ 1774567 h 6858000"/>
              <a:gd name="connsiteX129" fmla="*/ 6453419 w 12192000"/>
              <a:gd name="connsiteY129" fmla="*/ 2158727 h 6858000"/>
              <a:gd name="connsiteX130" fmla="*/ 6453419 w 12192000"/>
              <a:gd name="connsiteY130" fmla="*/ 3172908 h 6858000"/>
              <a:gd name="connsiteX131" fmla="*/ 0 w 12192000"/>
              <a:gd name="connsiteY131" fmla="*/ 5049663 h 6858000"/>
              <a:gd name="connsiteX132" fmla="*/ 0 w 12192000"/>
              <a:gd name="connsiteY132" fmla="*/ 3334687 h 6858000"/>
              <a:gd name="connsiteX133" fmla="*/ 700799 w 12192000"/>
              <a:gd name="connsiteY133" fmla="*/ 3685084 h 6858000"/>
              <a:gd name="connsiteX134" fmla="*/ 700799 w 12192000"/>
              <a:gd name="connsiteY134" fmla="*/ 4699266 h 6858000"/>
              <a:gd name="connsiteX135" fmla="*/ 6506900 w 12192000"/>
              <a:gd name="connsiteY135" fmla="*/ 5083421 h 6858000"/>
              <a:gd name="connsiteX136" fmla="*/ 5738582 w 12192000"/>
              <a:gd name="connsiteY136" fmla="*/ 4699262 h 6858000"/>
              <a:gd name="connsiteX137" fmla="*/ 5738582 w 12192000"/>
              <a:gd name="connsiteY137" fmla="*/ 3685082 h 6858000"/>
              <a:gd name="connsiteX138" fmla="*/ 6506900 w 12192000"/>
              <a:gd name="connsiteY138" fmla="*/ 3300929 h 6858000"/>
              <a:gd name="connsiteX139" fmla="*/ 7275220 w 12192000"/>
              <a:gd name="connsiteY139" fmla="*/ 3685082 h 6858000"/>
              <a:gd name="connsiteX140" fmla="*/ 7275220 w 12192000"/>
              <a:gd name="connsiteY140" fmla="*/ 4699262 h 6858000"/>
              <a:gd name="connsiteX141" fmla="*/ 8150504 w 12192000"/>
              <a:gd name="connsiteY141" fmla="*/ 5083421 h 6858000"/>
              <a:gd name="connsiteX142" fmla="*/ 7382187 w 12192000"/>
              <a:gd name="connsiteY142" fmla="*/ 4699262 h 6858000"/>
              <a:gd name="connsiteX143" fmla="*/ 7382187 w 12192000"/>
              <a:gd name="connsiteY143" fmla="*/ 3685082 h 6858000"/>
              <a:gd name="connsiteX144" fmla="*/ 8150504 w 12192000"/>
              <a:gd name="connsiteY144" fmla="*/ 3300929 h 6858000"/>
              <a:gd name="connsiteX145" fmla="*/ 8918822 w 12192000"/>
              <a:gd name="connsiteY145" fmla="*/ 3685082 h 6858000"/>
              <a:gd name="connsiteX146" fmla="*/ 8918822 w 12192000"/>
              <a:gd name="connsiteY146" fmla="*/ 4699262 h 6858000"/>
              <a:gd name="connsiteX147" fmla="*/ 9794107 w 12192000"/>
              <a:gd name="connsiteY147" fmla="*/ 5083421 h 6858000"/>
              <a:gd name="connsiteX148" fmla="*/ 9025788 w 12192000"/>
              <a:gd name="connsiteY148" fmla="*/ 4699262 h 6858000"/>
              <a:gd name="connsiteX149" fmla="*/ 9025788 w 12192000"/>
              <a:gd name="connsiteY149" fmla="*/ 3685082 h 6858000"/>
              <a:gd name="connsiteX150" fmla="*/ 9794107 w 12192000"/>
              <a:gd name="connsiteY150" fmla="*/ 3300929 h 6858000"/>
              <a:gd name="connsiteX151" fmla="*/ 10562428 w 12192000"/>
              <a:gd name="connsiteY151" fmla="*/ 3685082 h 6858000"/>
              <a:gd name="connsiteX152" fmla="*/ 10562428 w 12192000"/>
              <a:gd name="connsiteY152" fmla="*/ 4699262 h 6858000"/>
              <a:gd name="connsiteX153" fmla="*/ 11437711 w 12192000"/>
              <a:gd name="connsiteY153" fmla="*/ 5083421 h 6858000"/>
              <a:gd name="connsiteX154" fmla="*/ 10669392 w 12192000"/>
              <a:gd name="connsiteY154" fmla="*/ 4699262 h 6858000"/>
              <a:gd name="connsiteX155" fmla="*/ 10669392 w 12192000"/>
              <a:gd name="connsiteY155" fmla="*/ 3685082 h 6858000"/>
              <a:gd name="connsiteX156" fmla="*/ 11437711 w 12192000"/>
              <a:gd name="connsiteY156" fmla="*/ 3300929 h 6858000"/>
              <a:gd name="connsiteX157" fmla="*/ 12191996 w 12192000"/>
              <a:gd name="connsiteY157" fmla="*/ 3678064 h 6858000"/>
              <a:gd name="connsiteX158" fmla="*/ 12191996 w 12192000"/>
              <a:gd name="connsiteY158" fmla="*/ 4706278 h 6858000"/>
              <a:gd name="connsiteX159" fmla="*/ 1576088 w 12192000"/>
              <a:gd name="connsiteY159" fmla="*/ 5083424 h 6858000"/>
              <a:gd name="connsiteX160" fmla="*/ 807768 w 12192000"/>
              <a:gd name="connsiteY160" fmla="*/ 4699266 h 6858000"/>
              <a:gd name="connsiteX161" fmla="*/ 807768 w 12192000"/>
              <a:gd name="connsiteY161" fmla="*/ 3685085 h 6858000"/>
              <a:gd name="connsiteX162" fmla="*/ 1576088 w 12192000"/>
              <a:gd name="connsiteY162" fmla="*/ 3300930 h 6858000"/>
              <a:gd name="connsiteX163" fmla="*/ 2344406 w 12192000"/>
              <a:gd name="connsiteY163" fmla="*/ 3685085 h 6858000"/>
              <a:gd name="connsiteX164" fmla="*/ 2344406 w 12192000"/>
              <a:gd name="connsiteY164" fmla="*/ 4699266 h 6858000"/>
              <a:gd name="connsiteX165" fmla="*/ 3219692 w 12192000"/>
              <a:gd name="connsiteY165" fmla="*/ 5083424 h 6858000"/>
              <a:gd name="connsiteX166" fmla="*/ 2451372 w 12192000"/>
              <a:gd name="connsiteY166" fmla="*/ 4699266 h 6858000"/>
              <a:gd name="connsiteX167" fmla="*/ 2451372 w 12192000"/>
              <a:gd name="connsiteY167" fmla="*/ 3685085 h 6858000"/>
              <a:gd name="connsiteX168" fmla="*/ 3219692 w 12192000"/>
              <a:gd name="connsiteY168" fmla="*/ 3300930 h 6858000"/>
              <a:gd name="connsiteX169" fmla="*/ 3988012 w 12192000"/>
              <a:gd name="connsiteY169" fmla="*/ 3685085 h 6858000"/>
              <a:gd name="connsiteX170" fmla="*/ 3988012 w 12192000"/>
              <a:gd name="connsiteY170" fmla="*/ 4699266 h 6858000"/>
              <a:gd name="connsiteX171" fmla="*/ 4863296 w 12192000"/>
              <a:gd name="connsiteY171" fmla="*/ 5083424 h 6858000"/>
              <a:gd name="connsiteX172" fmla="*/ 4094976 w 12192000"/>
              <a:gd name="connsiteY172" fmla="*/ 4699266 h 6858000"/>
              <a:gd name="connsiteX173" fmla="*/ 4094976 w 12192000"/>
              <a:gd name="connsiteY173" fmla="*/ 3685085 h 6858000"/>
              <a:gd name="connsiteX174" fmla="*/ 4863296 w 12192000"/>
              <a:gd name="connsiteY174" fmla="*/ 3300930 h 6858000"/>
              <a:gd name="connsiteX175" fmla="*/ 5631616 w 12192000"/>
              <a:gd name="connsiteY175" fmla="*/ 3685085 h 6858000"/>
              <a:gd name="connsiteX176" fmla="*/ 5631616 w 12192000"/>
              <a:gd name="connsiteY176" fmla="*/ 4699266 h 6858000"/>
              <a:gd name="connsiteX177" fmla="*/ 12191997 w 12192000"/>
              <a:gd name="connsiteY177" fmla="*/ 6579018 h 6858000"/>
              <a:gd name="connsiteX178" fmla="*/ 11491196 w 12192000"/>
              <a:gd name="connsiteY178" fmla="*/ 6228618 h 6858000"/>
              <a:gd name="connsiteX179" fmla="*/ 11491196 w 12192000"/>
              <a:gd name="connsiteY179" fmla="*/ 5214438 h 6858000"/>
              <a:gd name="connsiteX180" fmla="*/ 12191997 w 12192000"/>
              <a:gd name="connsiteY180" fmla="*/ 4864036 h 6858000"/>
              <a:gd name="connsiteX181" fmla="*/ 7328703 w 12192000"/>
              <a:gd name="connsiteY181" fmla="*/ 6612778 h 6858000"/>
              <a:gd name="connsiteX182" fmla="*/ 6560383 w 12192000"/>
              <a:gd name="connsiteY182" fmla="*/ 6228617 h 6858000"/>
              <a:gd name="connsiteX183" fmla="*/ 6560383 w 12192000"/>
              <a:gd name="connsiteY183" fmla="*/ 5214437 h 6858000"/>
              <a:gd name="connsiteX184" fmla="*/ 7328703 w 12192000"/>
              <a:gd name="connsiteY184" fmla="*/ 4830277 h 6858000"/>
              <a:gd name="connsiteX185" fmla="*/ 8097021 w 12192000"/>
              <a:gd name="connsiteY185" fmla="*/ 5214437 h 6858000"/>
              <a:gd name="connsiteX186" fmla="*/ 8097021 w 12192000"/>
              <a:gd name="connsiteY186" fmla="*/ 6228618 h 6858000"/>
              <a:gd name="connsiteX187" fmla="*/ 8972307 w 12192000"/>
              <a:gd name="connsiteY187" fmla="*/ 6612778 h 6858000"/>
              <a:gd name="connsiteX188" fmla="*/ 8203987 w 12192000"/>
              <a:gd name="connsiteY188" fmla="*/ 6228618 h 6858000"/>
              <a:gd name="connsiteX189" fmla="*/ 8203987 w 12192000"/>
              <a:gd name="connsiteY189" fmla="*/ 5214437 h 6858000"/>
              <a:gd name="connsiteX190" fmla="*/ 8972307 w 12192000"/>
              <a:gd name="connsiteY190" fmla="*/ 4830278 h 6858000"/>
              <a:gd name="connsiteX191" fmla="*/ 9740625 w 12192000"/>
              <a:gd name="connsiteY191" fmla="*/ 5214437 h 6858000"/>
              <a:gd name="connsiteX192" fmla="*/ 9740625 w 12192000"/>
              <a:gd name="connsiteY192" fmla="*/ 6228618 h 6858000"/>
              <a:gd name="connsiteX193" fmla="*/ 10615914 w 12192000"/>
              <a:gd name="connsiteY193" fmla="*/ 6612778 h 6858000"/>
              <a:gd name="connsiteX194" fmla="*/ 9847593 w 12192000"/>
              <a:gd name="connsiteY194" fmla="*/ 6228618 h 6858000"/>
              <a:gd name="connsiteX195" fmla="*/ 9847593 w 12192000"/>
              <a:gd name="connsiteY195" fmla="*/ 5214437 h 6858000"/>
              <a:gd name="connsiteX196" fmla="*/ 10615914 w 12192000"/>
              <a:gd name="connsiteY196" fmla="*/ 4830278 h 6858000"/>
              <a:gd name="connsiteX197" fmla="*/ 11384232 w 12192000"/>
              <a:gd name="connsiteY197" fmla="*/ 5214437 h 6858000"/>
              <a:gd name="connsiteX198" fmla="*/ 11384232 w 12192000"/>
              <a:gd name="connsiteY198" fmla="*/ 6228618 h 6858000"/>
              <a:gd name="connsiteX199" fmla="*/ 5685100 w 12192000"/>
              <a:gd name="connsiteY199" fmla="*/ 6612782 h 6858000"/>
              <a:gd name="connsiteX200" fmla="*/ 4916780 w 12192000"/>
              <a:gd name="connsiteY200" fmla="*/ 6228622 h 6858000"/>
              <a:gd name="connsiteX201" fmla="*/ 4916780 w 12192000"/>
              <a:gd name="connsiteY201" fmla="*/ 5214442 h 6858000"/>
              <a:gd name="connsiteX202" fmla="*/ 5685100 w 12192000"/>
              <a:gd name="connsiteY202" fmla="*/ 4830281 h 6858000"/>
              <a:gd name="connsiteX203" fmla="*/ 6453419 w 12192000"/>
              <a:gd name="connsiteY203" fmla="*/ 5214442 h 6858000"/>
              <a:gd name="connsiteX204" fmla="*/ 6453419 w 12192000"/>
              <a:gd name="connsiteY204" fmla="*/ 6228622 h 6858000"/>
              <a:gd name="connsiteX205" fmla="*/ 4041496 w 12192000"/>
              <a:gd name="connsiteY205" fmla="*/ 6612783 h 6858000"/>
              <a:gd name="connsiteX206" fmla="*/ 3273176 w 12192000"/>
              <a:gd name="connsiteY206" fmla="*/ 6228623 h 6858000"/>
              <a:gd name="connsiteX207" fmla="*/ 3273176 w 12192000"/>
              <a:gd name="connsiteY207" fmla="*/ 5214442 h 6858000"/>
              <a:gd name="connsiteX208" fmla="*/ 4041496 w 12192000"/>
              <a:gd name="connsiteY208" fmla="*/ 4830284 h 6858000"/>
              <a:gd name="connsiteX209" fmla="*/ 4809814 w 12192000"/>
              <a:gd name="connsiteY209" fmla="*/ 5214442 h 6858000"/>
              <a:gd name="connsiteX210" fmla="*/ 4809814 w 12192000"/>
              <a:gd name="connsiteY210" fmla="*/ 6228623 h 6858000"/>
              <a:gd name="connsiteX211" fmla="*/ 754283 w 12192000"/>
              <a:gd name="connsiteY211" fmla="*/ 6612783 h 6858000"/>
              <a:gd name="connsiteX212" fmla="*/ 0 w 12192000"/>
              <a:gd name="connsiteY212" fmla="*/ 6235641 h 6858000"/>
              <a:gd name="connsiteX213" fmla="*/ 0 w 12192000"/>
              <a:gd name="connsiteY213" fmla="*/ 5207423 h 6858000"/>
              <a:gd name="connsiteX214" fmla="*/ 754283 w 12192000"/>
              <a:gd name="connsiteY214" fmla="*/ 4830282 h 6858000"/>
              <a:gd name="connsiteX215" fmla="*/ 1522603 w 12192000"/>
              <a:gd name="connsiteY215" fmla="*/ 5214442 h 6858000"/>
              <a:gd name="connsiteX216" fmla="*/ 1522603 w 12192000"/>
              <a:gd name="connsiteY216" fmla="*/ 6228623 h 6858000"/>
              <a:gd name="connsiteX217" fmla="*/ 2397890 w 12192000"/>
              <a:gd name="connsiteY217" fmla="*/ 6612783 h 6858000"/>
              <a:gd name="connsiteX218" fmla="*/ 1629570 w 12192000"/>
              <a:gd name="connsiteY218" fmla="*/ 6228623 h 6858000"/>
              <a:gd name="connsiteX219" fmla="*/ 1629570 w 12192000"/>
              <a:gd name="connsiteY219" fmla="*/ 5214443 h 6858000"/>
              <a:gd name="connsiteX220" fmla="*/ 2397890 w 12192000"/>
              <a:gd name="connsiteY220" fmla="*/ 4830282 h 6858000"/>
              <a:gd name="connsiteX221" fmla="*/ 3166208 w 12192000"/>
              <a:gd name="connsiteY221" fmla="*/ 5214443 h 6858000"/>
              <a:gd name="connsiteX222" fmla="*/ 3166208 w 12192000"/>
              <a:gd name="connsiteY222" fmla="*/ 6228623 h 6858000"/>
              <a:gd name="connsiteX223" fmla="*/ 700799 w 12192000"/>
              <a:gd name="connsiteY223" fmla="*/ 6857999 h 6858000"/>
              <a:gd name="connsiteX224" fmla="*/ 0 w 12192000"/>
              <a:gd name="connsiteY224" fmla="*/ 6857999 h 6858000"/>
              <a:gd name="connsiteX225" fmla="*/ 0 w 12192000"/>
              <a:gd name="connsiteY225" fmla="*/ 6390403 h 6858000"/>
              <a:gd name="connsiteX226" fmla="*/ 700799 w 12192000"/>
              <a:gd name="connsiteY226" fmla="*/ 6740804 h 6858000"/>
              <a:gd name="connsiteX227" fmla="*/ 2344406 w 12192000"/>
              <a:gd name="connsiteY227" fmla="*/ 6857999 h 6858000"/>
              <a:gd name="connsiteX228" fmla="*/ 807768 w 12192000"/>
              <a:gd name="connsiteY228" fmla="*/ 6857999 h 6858000"/>
              <a:gd name="connsiteX229" fmla="*/ 807768 w 12192000"/>
              <a:gd name="connsiteY229" fmla="*/ 6740804 h 6858000"/>
              <a:gd name="connsiteX230" fmla="*/ 1576088 w 12192000"/>
              <a:gd name="connsiteY230" fmla="*/ 6356644 h 6858000"/>
              <a:gd name="connsiteX231" fmla="*/ 2344406 w 12192000"/>
              <a:gd name="connsiteY231" fmla="*/ 6740804 h 6858000"/>
              <a:gd name="connsiteX232" fmla="*/ 3988012 w 12192000"/>
              <a:gd name="connsiteY232" fmla="*/ 6857999 h 6858000"/>
              <a:gd name="connsiteX233" fmla="*/ 2451372 w 12192000"/>
              <a:gd name="connsiteY233" fmla="*/ 6857999 h 6858000"/>
              <a:gd name="connsiteX234" fmla="*/ 2451372 w 12192000"/>
              <a:gd name="connsiteY234" fmla="*/ 6740804 h 6858000"/>
              <a:gd name="connsiteX235" fmla="*/ 3219692 w 12192000"/>
              <a:gd name="connsiteY235" fmla="*/ 6356644 h 6858000"/>
              <a:gd name="connsiteX236" fmla="*/ 3988012 w 12192000"/>
              <a:gd name="connsiteY236" fmla="*/ 6740804 h 6858000"/>
              <a:gd name="connsiteX237" fmla="*/ 5631616 w 12192000"/>
              <a:gd name="connsiteY237" fmla="*/ 6857999 h 6858000"/>
              <a:gd name="connsiteX238" fmla="*/ 4094976 w 12192000"/>
              <a:gd name="connsiteY238" fmla="*/ 6857999 h 6858000"/>
              <a:gd name="connsiteX239" fmla="*/ 4094976 w 12192000"/>
              <a:gd name="connsiteY239" fmla="*/ 6740804 h 6858000"/>
              <a:gd name="connsiteX240" fmla="*/ 4863296 w 12192000"/>
              <a:gd name="connsiteY240" fmla="*/ 6356643 h 6858000"/>
              <a:gd name="connsiteX241" fmla="*/ 5631616 w 12192000"/>
              <a:gd name="connsiteY241" fmla="*/ 6740804 h 6858000"/>
              <a:gd name="connsiteX242" fmla="*/ 7275220 w 12192000"/>
              <a:gd name="connsiteY242" fmla="*/ 6858000 h 6858000"/>
              <a:gd name="connsiteX243" fmla="*/ 5738582 w 12192000"/>
              <a:gd name="connsiteY243" fmla="*/ 6858000 h 6858000"/>
              <a:gd name="connsiteX244" fmla="*/ 5738582 w 12192000"/>
              <a:gd name="connsiteY244" fmla="*/ 6740800 h 6858000"/>
              <a:gd name="connsiteX245" fmla="*/ 6506902 w 12192000"/>
              <a:gd name="connsiteY245" fmla="*/ 6356640 h 6858000"/>
              <a:gd name="connsiteX246" fmla="*/ 7275220 w 12192000"/>
              <a:gd name="connsiteY246" fmla="*/ 6740800 h 6858000"/>
              <a:gd name="connsiteX247" fmla="*/ 8918825 w 12192000"/>
              <a:gd name="connsiteY247" fmla="*/ 6858000 h 6858000"/>
              <a:gd name="connsiteX248" fmla="*/ 7382187 w 12192000"/>
              <a:gd name="connsiteY248" fmla="*/ 6858000 h 6858000"/>
              <a:gd name="connsiteX249" fmla="*/ 7382187 w 12192000"/>
              <a:gd name="connsiteY249" fmla="*/ 6740800 h 6858000"/>
              <a:gd name="connsiteX250" fmla="*/ 8150507 w 12192000"/>
              <a:gd name="connsiteY250" fmla="*/ 6356640 h 6858000"/>
              <a:gd name="connsiteX251" fmla="*/ 8918825 w 12192000"/>
              <a:gd name="connsiteY251" fmla="*/ 6740800 h 6858000"/>
              <a:gd name="connsiteX252" fmla="*/ 10562432 w 12192000"/>
              <a:gd name="connsiteY252" fmla="*/ 6858000 h 6858000"/>
              <a:gd name="connsiteX253" fmla="*/ 9025792 w 12192000"/>
              <a:gd name="connsiteY253" fmla="*/ 6858000 h 6858000"/>
              <a:gd name="connsiteX254" fmla="*/ 9025792 w 12192000"/>
              <a:gd name="connsiteY254" fmla="*/ 6740800 h 6858000"/>
              <a:gd name="connsiteX255" fmla="*/ 9794111 w 12192000"/>
              <a:gd name="connsiteY255" fmla="*/ 6356640 h 6858000"/>
              <a:gd name="connsiteX256" fmla="*/ 10562432 w 12192000"/>
              <a:gd name="connsiteY256" fmla="*/ 6740800 h 6858000"/>
              <a:gd name="connsiteX257" fmla="*/ 12192000 w 12192000"/>
              <a:gd name="connsiteY257" fmla="*/ 6858000 h 6858000"/>
              <a:gd name="connsiteX258" fmla="*/ 10669395 w 12192000"/>
              <a:gd name="connsiteY258" fmla="*/ 6858000 h 6858000"/>
              <a:gd name="connsiteX259" fmla="*/ 10669395 w 12192000"/>
              <a:gd name="connsiteY259" fmla="*/ 6740800 h 6858000"/>
              <a:gd name="connsiteX260" fmla="*/ 11437715 w 12192000"/>
              <a:gd name="connsiteY260" fmla="*/ 6356640 h 6858000"/>
              <a:gd name="connsiteX261" fmla="*/ 12192000 w 12192000"/>
              <a:gd name="connsiteY261" fmla="*/ 67337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12192000" h="6858000">
                <a:moveTo>
                  <a:pt x="12191992" y="467593"/>
                </a:moveTo>
                <a:lnTo>
                  <a:pt x="11491191" y="117193"/>
                </a:lnTo>
                <a:lnTo>
                  <a:pt x="11491191" y="0"/>
                </a:lnTo>
                <a:lnTo>
                  <a:pt x="12191992" y="0"/>
                </a:lnTo>
                <a:close/>
                <a:moveTo>
                  <a:pt x="754283" y="501353"/>
                </a:moveTo>
                <a:lnTo>
                  <a:pt x="0" y="124211"/>
                </a:lnTo>
                <a:lnTo>
                  <a:pt x="0" y="0"/>
                </a:lnTo>
                <a:lnTo>
                  <a:pt x="1522603" y="0"/>
                </a:lnTo>
                <a:lnTo>
                  <a:pt x="1522603" y="117193"/>
                </a:lnTo>
                <a:close/>
                <a:moveTo>
                  <a:pt x="2397890" y="501353"/>
                </a:moveTo>
                <a:lnTo>
                  <a:pt x="1629570" y="117193"/>
                </a:lnTo>
                <a:lnTo>
                  <a:pt x="1629570" y="0"/>
                </a:lnTo>
                <a:lnTo>
                  <a:pt x="3166208" y="0"/>
                </a:lnTo>
                <a:lnTo>
                  <a:pt x="3166208" y="117193"/>
                </a:lnTo>
                <a:close/>
                <a:moveTo>
                  <a:pt x="4041496" y="501353"/>
                </a:moveTo>
                <a:lnTo>
                  <a:pt x="3273176" y="117193"/>
                </a:lnTo>
                <a:lnTo>
                  <a:pt x="3273176" y="0"/>
                </a:lnTo>
                <a:lnTo>
                  <a:pt x="4809814" y="0"/>
                </a:lnTo>
                <a:lnTo>
                  <a:pt x="4809814" y="117193"/>
                </a:lnTo>
                <a:close/>
                <a:moveTo>
                  <a:pt x="5685100" y="501353"/>
                </a:moveTo>
                <a:lnTo>
                  <a:pt x="4916780" y="117193"/>
                </a:lnTo>
                <a:lnTo>
                  <a:pt x="4916780" y="0"/>
                </a:lnTo>
                <a:lnTo>
                  <a:pt x="6453418" y="0"/>
                </a:lnTo>
                <a:lnTo>
                  <a:pt x="6453418" y="117193"/>
                </a:lnTo>
                <a:close/>
                <a:moveTo>
                  <a:pt x="7328703" y="501353"/>
                </a:moveTo>
                <a:lnTo>
                  <a:pt x="6560381" y="117193"/>
                </a:lnTo>
                <a:lnTo>
                  <a:pt x="6560381" y="0"/>
                </a:lnTo>
                <a:lnTo>
                  <a:pt x="8097017" y="0"/>
                </a:lnTo>
                <a:lnTo>
                  <a:pt x="8097017" y="117193"/>
                </a:lnTo>
                <a:close/>
                <a:moveTo>
                  <a:pt x="8972302" y="501353"/>
                </a:moveTo>
                <a:lnTo>
                  <a:pt x="8203983" y="117193"/>
                </a:lnTo>
                <a:lnTo>
                  <a:pt x="8203983" y="0"/>
                </a:lnTo>
                <a:lnTo>
                  <a:pt x="9740619" y="0"/>
                </a:lnTo>
                <a:lnTo>
                  <a:pt x="9740619" y="117193"/>
                </a:lnTo>
                <a:close/>
                <a:moveTo>
                  <a:pt x="10615909" y="501353"/>
                </a:moveTo>
                <a:lnTo>
                  <a:pt x="9847588" y="117193"/>
                </a:lnTo>
                <a:lnTo>
                  <a:pt x="9847588" y="0"/>
                </a:lnTo>
                <a:lnTo>
                  <a:pt x="11384227" y="0"/>
                </a:lnTo>
                <a:lnTo>
                  <a:pt x="11384227" y="117193"/>
                </a:lnTo>
                <a:close/>
                <a:moveTo>
                  <a:pt x="0" y="1993955"/>
                </a:moveTo>
                <a:lnTo>
                  <a:pt x="0" y="278973"/>
                </a:lnTo>
                <a:lnTo>
                  <a:pt x="700799" y="629374"/>
                </a:lnTo>
                <a:lnTo>
                  <a:pt x="700799" y="1643555"/>
                </a:lnTo>
                <a:close/>
                <a:moveTo>
                  <a:pt x="1576088" y="2027714"/>
                </a:moveTo>
                <a:lnTo>
                  <a:pt x="807768" y="1643554"/>
                </a:lnTo>
                <a:lnTo>
                  <a:pt x="807768" y="629373"/>
                </a:lnTo>
                <a:lnTo>
                  <a:pt x="1576088" y="245213"/>
                </a:lnTo>
                <a:lnTo>
                  <a:pt x="2344406" y="629373"/>
                </a:lnTo>
                <a:lnTo>
                  <a:pt x="2344406" y="1643554"/>
                </a:lnTo>
                <a:close/>
                <a:moveTo>
                  <a:pt x="3219692" y="2027714"/>
                </a:moveTo>
                <a:lnTo>
                  <a:pt x="2451372" y="1643554"/>
                </a:lnTo>
                <a:lnTo>
                  <a:pt x="2451372" y="629373"/>
                </a:lnTo>
                <a:lnTo>
                  <a:pt x="3219692" y="245213"/>
                </a:lnTo>
                <a:lnTo>
                  <a:pt x="3988012" y="629373"/>
                </a:lnTo>
                <a:lnTo>
                  <a:pt x="3988012" y="1643554"/>
                </a:lnTo>
                <a:close/>
                <a:moveTo>
                  <a:pt x="4863296" y="2027714"/>
                </a:moveTo>
                <a:lnTo>
                  <a:pt x="4094976" y="1643554"/>
                </a:lnTo>
                <a:lnTo>
                  <a:pt x="4094976" y="629373"/>
                </a:lnTo>
                <a:lnTo>
                  <a:pt x="4863296" y="245213"/>
                </a:lnTo>
                <a:lnTo>
                  <a:pt x="5631616" y="629373"/>
                </a:lnTo>
                <a:lnTo>
                  <a:pt x="5631616" y="1643554"/>
                </a:lnTo>
                <a:close/>
                <a:moveTo>
                  <a:pt x="6506900" y="2027714"/>
                </a:moveTo>
                <a:lnTo>
                  <a:pt x="5738582" y="1643554"/>
                </a:lnTo>
                <a:lnTo>
                  <a:pt x="5738582" y="629373"/>
                </a:lnTo>
                <a:lnTo>
                  <a:pt x="6506900" y="245213"/>
                </a:lnTo>
                <a:lnTo>
                  <a:pt x="7275220" y="629373"/>
                </a:lnTo>
                <a:lnTo>
                  <a:pt x="7275220" y="1643554"/>
                </a:lnTo>
                <a:close/>
                <a:moveTo>
                  <a:pt x="8150501" y="2027714"/>
                </a:moveTo>
                <a:lnTo>
                  <a:pt x="7382186" y="1643554"/>
                </a:lnTo>
                <a:lnTo>
                  <a:pt x="7382186" y="629373"/>
                </a:lnTo>
                <a:lnTo>
                  <a:pt x="8150501" y="245213"/>
                </a:lnTo>
                <a:lnTo>
                  <a:pt x="8918818" y="629373"/>
                </a:lnTo>
                <a:lnTo>
                  <a:pt x="8918818" y="1643554"/>
                </a:lnTo>
                <a:close/>
                <a:moveTo>
                  <a:pt x="9794106" y="2027714"/>
                </a:moveTo>
                <a:lnTo>
                  <a:pt x="9025786" y="1643554"/>
                </a:lnTo>
                <a:lnTo>
                  <a:pt x="9025786" y="629373"/>
                </a:lnTo>
                <a:lnTo>
                  <a:pt x="9794106" y="245213"/>
                </a:lnTo>
                <a:lnTo>
                  <a:pt x="10562426" y="629373"/>
                </a:lnTo>
                <a:lnTo>
                  <a:pt x="10562426" y="1643554"/>
                </a:lnTo>
                <a:close/>
                <a:moveTo>
                  <a:pt x="11437709" y="2027714"/>
                </a:moveTo>
                <a:lnTo>
                  <a:pt x="10669389" y="1643554"/>
                </a:lnTo>
                <a:lnTo>
                  <a:pt x="10669389" y="629373"/>
                </a:lnTo>
                <a:lnTo>
                  <a:pt x="11437709" y="245213"/>
                </a:lnTo>
                <a:lnTo>
                  <a:pt x="12191994" y="622355"/>
                </a:lnTo>
                <a:lnTo>
                  <a:pt x="12191994" y="1650571"/>
                </a:lnTo>
                <a:close/>
                <a:moveTo>
                  <a:pt x="12191994" y="3523302"/>
                </a:moveTo>
                <a:lnTo>
                  <a:pt x="11491193" y="3172909"/>
                </a:lnTo>
                <a:lnTo>
                  <a:pt x="11491193" y="2158728"/>
                </a:lnTo>
                <a:lnTo>
                  <a:pt x="12191994" y="1808327"/>
                </a:lnTo>
                <a:close/>
                <a:moveTo>
                  <a:pt x="7328703" y="3557061"/>
                </a:moveTo>
                <a:lnTo>
                  <a:pt x="6560382" y="3172909"/>
                </a:lnTo>
                <a:lnTo>
                  <a:pt x="6560382" y="2158728"/>
                </a:lnTo>
                <a:lnTo>
                  <a:pt x="7328703" y="1774568"/>
                </a:lnTo>
                <a:lnTo>
                  <a:pt x="8097018" y="2158728"/>
                </a:lnTo>
                <a:lnTo>
                  <a:pt x="8097018" y="3172909"/>
                </a:lnTo>
                <a:close/>
                <a:moveTo>
                  <a:pt x="8972304" y="3557061"/>
                </a:moveTo>
                <a:lnTo>
                  <a:pt x="8203985" y="3172909"/>
                </a:lnTo>
                <a:lnTo>
                  <a:pt x="8203985" y="2158728"/>
                </a:lnTo>
                <a:lnTo>
                  <a:pt x="8972304" y="1774568"/>
                </a:lnTo>
                <a:lnTo>
                  <a:pt x="9740621" y="2158728"/>
                </a:lnTo>
                <a:lnTo>
                  <a:pt x="9740621" y="3172909"/>
                </a:lnTo>
                <a:close/>
                <a:moveTo>
                  <a:pt x="10615911" y="3557062"/>
                </a:moveTo>
                <a:lnTo>
                  <a:pt x="9847590" y="3172909"/>
                </a:lnTo>
                <a:lnTo>
                  <a:pt x="9847590" y="2158728"/>
                </a:lnTo>
                <a:lnTo>
                  <a:pt x="10615911" y="1774568"/>
                </a:lnTo>
                <a:lnTo>
                  <a:pt x="11384229" y="2158728"/>
                </a:lnTo>
                <a:lnTo>
                  <a:pt x="11384229" y="3172909"/>
                </a:lnTo>
                <a:close/>
                <a:moveTo>
                  <a:pt x="754283" y="3557064"/>
                </a:moveTo>
                <a:lnTo>
                  <a:pt x="0" y="3179926"/>
                </a:lnTo>
                <a:lnTo>
                  <a:pt x="0" y="2151708"/>
                </a:lnTo>
                <a:lnTo>
                  <a:pt x="754283" y="1774567"/>
                </a:lnTo>
                <a:lnTo>
                  <a:pt x="1522603" y="2158727"/>
                </a:lnTo>
                <a:lnTo>
                  <a:pt x="1522603" y="3172908"/>
                </a:lnTo>
                <a:close/>
                <a:moveTo>
                  <a:pt x="2397890" y="3557064"/>
                </a:moveTo>
                <a:lnTo>
                  <a:pt x="1629570" y="3172908"/>
                </a:lnTo>
                <a:lnTo>
                  <a:pt x="1629570" y="2158727"/>
                </a:lnTo>
                <a:lnTo>
                  <a:pt x="2397890" y="1774567"/>
                </a:lnTo>
                <a:lnTo>
                  <a:pt x="3166208" y="2158727"/>
                </a:lnTo>
                <a:lnTo>
                  <a:pt x="3166208" y="3172908"/>
                </a:lnTo>
                <a:close/>
                <a:moveTo>
                  <a:pt x="4041496" y="3557064"/>
                </a:moveTo>
                <a:lnTo>
                  <a:pt x="3273176" y="3172908"/>
                </a:lnTo>
                <a:lnTo>
                  <a:pt x="3273176" y="2158727"/>
                </a:lnTo>
                <a:lnTo>
                  <a:pt x="4041496" y="1774567"/>
                </a:lnTo>
                <a:lnTo>
                  <a:pt x="4809814" y="2158727"/>
                </a:lnTo>
                <a:lnTo>
                  <a:pt x="4809814" y="3172908"/>
                </a:lnTo>
                <a:close/>
                <a:moveTo>
                  <a:pt x="5685100" y="3557064"/>
                </a:moveTo>
                <a:lnTo>
                  <a:pt x="4916780" y="3172908"/>
                </a:lnTo>
                <a:lnTo>
                  <a:pt x="4916780" y="2158727"/>
                </a:lnTo>
                <a:lnTo>
                  <a:pt x="5685100" y="1774567"/>
                </a:lnTo>
                <a:lnTo>
                  <a:pt x="6453419" y="2158727"/>
                </a:lnTo>
                <a:lnTo>
                  <a:pt x="6453419" y="3172908"/>
                </a:lnTo>
                <a:close/>
                <a:moveTo>
                  <a:pt x="0" y="5049663"/>
                </a:moveTo>
                <a:lnTo>
                  <a:pt x="0" y="3334687"/>
                </a:lnTo>
                <a:lnTo>
                  <a:pt x="700799" y="3685084"/>
                </a:lnTo>
                <a:lnTo>
                  <a:pt x="700799" y="4699266"/>
                </a:lnTo>
                <a:close/>
                <a:moveTo>
                  <a:pt x="6506900" y="5083421"/>
                </a:moveTo>
                <a:lnTo>
                  <a:pt x="5738582" y="4699262"/>
                </a:lnTo>
                <a:lnTo>
                  <a:pt x="5738582" y="3685082"/>
                </a:lnTo>
                <a:lnTo>
                  <a:pt x="6506900" y="3300929"/>
                </a:lnTo>
                <a:lnTo>
                  <a:pt x="7275220" y="3685082"/>
                </a:lnTo>
                <a:lnTo>
                  <a:pt x="7275220" y="4699262"/>
                </a:lnTo>
                <a:close/>
                <a:moveTo>
                  <a:pt x="8150504" y="5083421"/>
                </a:moveTo>
                <a:lnTo>
                  <a:pt x="7382187" y="4699262"/>
                </a:lnTo>
                <a:lnTo>
                  <a:pt x="7382187" y="3685082"/>
                </a:lnTo>
                <a:lnTo>
                  <a:pt x="8150504" y="3300929"/>
                </a:lnTo>
                <a:lnTo>
                  <a:pt x="8918822" y="3685082"/>
                </a:lnTo>
                <a:lnTo>
                  <a:pt x="8918822" y="4699262"/>
                </a:lnTo>
                <a:close/>
                <a:moveTo>
                  <a:pt x="9794107" y="5083421"/>
                </a:moveTo>
                <a:lnTo>
                  <a:pt x="9025788" y="4699262"/>
                </a:lnTo>
                <a:lnTo>
                  <a:pt x="9025788" y="3685082"/>
                </a:lnTo>
                <a:lnTo>
                  <a:pt x="9794107" y="3300929"/>
                </a:lnTo>
                <a:lnTo>
                  <a:pt x="10562428" y="3685082"/>
                </a:lnTo>
                <a:lnTo>
                  <a:pt x="10562428" y="4699262"/>
                </a:lnTo>
                <a:close/>
                <a:moveTo>
                  <a:pt x="11437711" y="5083421"/>
                </a:moveTo>
                <a:lnTo>
                  <a:pt x="10669392" y="4699262"/>
                </a:lnTo>
                <a:lnTo>
                  <a:pt x="10669392" y="3685082"/>
                </a:lnTo>
                <a:lnTo>
                  <a:pt x="11437711" y="3300929"/>
                </a:lnTo>
                <a:lnTo>
                  <a:pt x="12191996" y="3678064"/>
                </a:lnTo>
                <a:lnTo>
                  <a:pt x="12191996" y="4706278"/>
                </a:lnTo>
                <a:close/>
                <a:moveTo>
                  <a:pt x="1576088" y="5083424"/>
                </a:moveTo>
                <a:lnTo>
                  <a:pt x="807768" y="4699266"/>
                </a:lnTo>
                <a:lnTo>
                  <a:pt x="807768" y="3685085"/>
                </a:lnTo>
                <a:lnTo>
                  <a:pt x="1576088" y="3300930"/>
                </a:lnTo>
                <a:lnTo>
                  <a:pt x="2344406" y="3685085"/>
                </a:lnTo>
                <a:lnTo>
                  <a:pt x="2344406" y="4699266"/>
                </a:lnTo>
                <a:close/>
                <a:moveTo>
                  <a:pt x="3219692" y="5083424"/>
                </a:moveTo>
                <a:lnTo>
                  <a:pt x="2451372" y="4699266"/>
                </a:lnTo>
                <a:lnTo>
                  <a:pt x="2451372" y="3685085"/>
                </a:lnTo>
                <a:lnTo>
                  <a:pt x="3219692" y="3300930"/>
                </a:lnTo>
                <a:lnTo>
                  <a:pt x="3988012" y="3685085"/>
                </a:lnTo>
                <a:lnTo>
                  <a:pt x="3988012" y="4699266"/>
                </a:lnTo>
                <a:close/>
                <a:moveTo>
                  <a:pt x="4863296" y="5083424"/>
                </a:moveTo>
                <a:lnTo>
                  <a:pt x="4094976" y="4699266"/>
                </a:lnTo>
                <a:lnTo>
                  <a:pt x="4094976" y="3685085"/>
                </a:lnTo>
                <a:lnTo>
                  <a:pt x="4863296" y="3300930"/>
                </a:lnTo>
                <a:lnTo>
                  <a:pt x="5631616" y="3685085"/>
                </a:lnTo>
                <a:lnTo>
                  <a:pt x="5631616" y="4699266"/>
                </a:lnTo>
                <a:close/>
                <a:moveTo>
                  <a:pt x="12191997" y="6579018"/>
                </a:moveTo>
                <a:lnTo>
                  <a:pt x="11491196" y="6228618"/>
                </a:lnTo>
                <a:lnTo>
                  <a:pt x="11491196" y="5214438"/>
                </a:lnTo>
                <a:lnTo>
                  <a:pt x="12191997" y="4864036"/>
                </a:lnTo>
                <a:close/>
                <a:moveTo>
                  <a:pt x="7328703" y="6612778"/>
                </a:moveTo>
                <a:lnTo>
                  <a:pt x="6560383" y="6228617"/>
                </a:lnTo>
                <a:lnTo>
                  <a:pt x="6560383" y="5214437"/>
                </a:lnTo>
                <a:lnTo>
                  <a:pt x="7328703" y="4830277"/>
                </a:lnTo>
                <a:lnTo>
                  <a:pt x="8097021" y="5214437"/>
                </a:lnTo>
                <a:lnTo>
                  <a:pt x="8097021" y="6228618"/>
                </a:lnTo>
                <a:close/>
                <a:moveTo>
                  <a:pt x="8972307" y="6612778"/>
                </a:moveTo>
                <a:lnTo>
                  <a:pt x="8203987" y="6228618"/>
                </a:lnTo>
                <a:lnTo>
                  <a:pt x="8203987" y="5214437"/>
                </a:lnTo>
                <a:lnTo>
                  <a:pt x="8972307" y="4830278"/>
                </a:lnTo>
                <a:lnTo>
                  <a:pt x="9740625" y="5214437"/>
                </a:lnTo>
                <a:lnTo>
                  <a:pt x="9740625" y="6228618"/>
                </a:lnTo>
                <a:close/>
                <a:moveTo>
                  <a:pt x="10615914" y="6612778"/>
                </a:moveTo>
                <a:lnTo>
                  <a:pt x="9847593" y="6228618"/>
                </a:lnTo>
                <a:lnTo>
                  <a:pt x="9847593" y="5214437"/>
                </a:lnTo>
                <a:lnTo>
                  <a:pt x="10615914" y="4830278"/>
                </a:lnTo>
                <a:lnTo>
                  <a:pt x="11384232" y="5214437"/>
                </a:lnTo>
                <a:lnTo>
                  <a:pt x="11384232" y="6228618"/>
                </a:lnTo>
                <a:close/>
                <a:moveTo>
                  <a:pt x="5685100" y="6612782"/>
                </a:moveTo>
                <a:lnTo>
                  <a:pt x="4916780" y="6228622"/>
                </a:lnTo>
                <a:lnTo>
                  <a:pt x="4916780" y="5214442"/>
                </a:lnTo>
                <a:lnTo>
                  <a:pt x="5685100" y="4830281"/>
                </a:lnTo>
                <a:lnTo>
                  <a:pt x="6453419" y="5214442"/>
                </a:lnTo>
                <a:lnTo>
                  <a:pt x="6453419" y="6228622"/>
                </a:lnTo>
                <a:close/>
                <a:moveTo>
                  <a:pt x="4041496" y="6612783"/>
                </a:moveTo>
                <a:lnTo>
                  <a:pt x="3273176" y="6228623"/>
                </a:lnTo>
                <a:lnTo>
                  <a:pt x="3273176" y="5214442"/>
                </a:lnTo>
                <a:lnTo>
                  <a:pt x="4041496" y="4830284"/>
                </a:lnTo>
                <a:lnTo>
                  <a:pt x="4809814" y="5214442"/>
                </a:lnTo>
                <a:lnTo>
                  <a:pt x="4809814" y="6228623"/>
                </a:lnTo>
                <a:close/>
                <a:moveTo>
                  <a:pt x="754283" y="6612783"/>
                </a:moveTo>
                <a:lnTo>
                  <a:pt x="0" y="6235641"/>
                </a:lnTo>
                <a:lnTo>
                  <a:pt x="0" y="5207423"/>
                </a:lnTo>
                <a:lnTo>
                  <a:pt x="754283" y="4830282"/>
                </a:lnTo>
                <a:lnTo>
                  <a:pt x="1522603" y="5214442"/>
                </a:lnTo>
                <a:lnTo>
                  <a:pt x="1522603" y="6228623"/>
                </a:lnTo>
                <a:close/>
                <a:moveTo>
                  <a:pt x="2397890" y="6612783"/>
                </a:moveTo>
                <a:lnTo>
                  <a:pt x="1629570" y="6228623"/>
                </a:lnTo>
                <a:lnTo>
                  <a:pt x="1629570" y="5214443"/>
                </a:lnTo>
                <a:lnTo>
                  <a:pt x="2397890" y="4830282"/>
                </a:lnTo>
                <a:lnTo>
                  <a:pt x="3166208" y="5214443"/>
                </a:lnTo>
                <a:lnTo>
                  <a:pt x="3166208" y="6228623"/>
                </a:lnTo>
                <a:close/>
                <a:moveTo>
                  <a:pt x="700799" y="6857999"/>
                </a:moveTo>
                <a:lnTo>
                  <a:pt x="0" y="6857999"/>
                </a:lnTo>
                <a:lnTo>
                  <a:pt x="0" y="6390403"/>
                </a:lnTo>
                <a:lnTo>
                  <a:pt x="700799" y="6740804"/>
                </a:lnTo>
                <a:close/>
                <a:moveTo>
                  <a:pt x="2344406" y="6857999"/>
                </a:moveTo>
                <a:lnTo>
                  <a:pt x="807768" y="6857999"/>
                </a:lnTo>
                <a:lnTo>
                  <a:pt x="807768" y="6740804"/>
                </a:lnTo>
                <a:lnTo>
                  <a:pt x="1576088" y="6356644"/>
                </a:lnTo>
                <a:lnTo>
                  <a:pt x="2344406" y="6740804"/>
                </a:lnTo>
                <a:close/>
                <a:moveTo>
                  <a:pt x="3988012" y="6857999"/>
                </a:moveTo>
                <a:lnTo>
                  <a:pt x="2451372" y="6857999"/>
                </a:lnTo>
                <a:lnTo>
                  <a:pt x="2451372" y="6740804"/>
                </a:lnTo>
                <a:lnTo>
                  <a:pt x="3219692" y="6356644"/>
                </a:lnTo>
                <a:lnTo>
                  <a:pt x="3988012" y="6740804"/>
                </a:lnTo>
                <a:close/>
                <a:moveTo>
                  <a:pt x="5631616" y="6857999"/>
                </a:moveTo>
                <a:lnTo>
                  <a:pt x="4094976" y="6857999"/>
                </a:lnTo>
                <a:lnTo>
                  <a:pt x="4094976" y="6740804"/>
                </a:lnTo>
                <a:lnTo>
                  <a:pt x="4863296" y="6356643"/>
                </a:lnTo>
                <a:lnTo>
                  <a:pt x="5631616" y="6740804"/>
                </a:lnTo>
                <a:close/>
                <a:moveTo>
                  <a:pt x="7275220" y="6858000"/>
                </a:moveTo>
                <a:lnTo>
                  <a:pt x="5738582" y="6858000"/>
                </a:lnTo>
                <a:lnTo>
                  <a:pt x="5738582" y="6740800"/>
                </a:lnTo>
                <a:lnTo>
                  <a:pt x="6506902" y="6356640"/>
                </a:lnTo>
                <a:lnTo>
                  <a:pt x="7275220" y="6740800"/>
                </a:lnTo>
                <a:close/>
                <a:moveTo>
                  <a:pt x="8918825" y="6858000"/>
                </a:moveTo>
                <a:lnTo>
                  <a:pt x="7382187" y="6858000"/>
                </a:lnTo>
                <a:lnTo>
                  <a:pt x="7382187" y="6740800"/>
                </a:lnTo>
                <a:lnTo>
                  <a:pt x="8150507" y="6356640"/>
                </a:lnTo>
                <a:lnTo>
                  <a:pt x="8918825" y="6740800"/>
                </a:lnTo>
                <a:close/>
                <a:moveTo>
                  <a:pt x="10562432" y="6858000"/>
                </a:moveTo>
                <a:lnTo>
                  <a:pt x="9025792" y="6858000"/>
                </a:lnTo>
                <a:lnTo>
                  <a:pt x="9025792" y="6740800"/>
                </a:lnTo>
                <a:lnTo>
                  <a:pt x="9794111" y="6356640"/>
                </a:lnTo>
                <a:lnTo>
                  <a:pt x="10562432" y="6740800"/>
                </a:lnTo>
                <a:close/>
                <a:moveTo>
                  <a:pt x="12192000" y="6858000"/>
                </a:moveTo>
                <a:lnTo>
                  <a:pt x="10669395" y="6858000"/>
                </a:lnTo>
                <a:lnTo>
                  <a:pt x="10669395" y="6740800"/>
                </a:lnTo>
                <a:lnTo>
                  <a:pt x="11437715" y="6356640"/>
                </a:lnTo>
                <a:lnTo>
                  <a:pt x="12192000" y="6733782"/>
                </a:lnTo>
                <a:close/>
              </a:path>
            </a:pathLst>
          </a:custGeom>
          <a:solidFill>
            <a:schemeClr val="tx1"/>
          </a:solidFill>
          <a:ln w="6350">
            <a:gradFill flip="none" rotWithShape="1">
              <a:gsLst>
                <a:gs pos="0">
                  <a:schemeClr val="accent2">
                    <a:lumMod val="20000"/>
                    <a:lumOff val="80000"/>
                    <a:alpha val="0"/>
                  </a:schemeClr>
                </a:gs>
                <a:gs pos="41000">
                  <a:srgbClr val="C9F1FF">
                    <a:alpha val="10000"/>
                  </a:srgbClr>
                </a:gs>
                <a:gs pos="28000">
                  <a:schemeClr val="accent2">
                    <a:lumMod val="20000"/>
                    <a:lumOff val="80000"/>
                    <a:alpha val="20000"/>
                  </a:schemeClr>
                </a:gs>
                <a:gs pos="53000">
                  <a:schemeClr val="accent2">
                    <a:lumMod val="20000"/>
                    <a:lumOff val="8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5" name="矩形 184">
            <a:extLst>
              <a:ext uri="{FF2B5EF4-FFF2-40B4-BE49-F238E27FC236}">
                <a16:creationId xmlns:a16="http://schemas.microsoft.com/office/drawing/2014/main" id="{B97C2BDD-8BB5-AD9C-2D05-FB86144AEBCF}"/>
              </a:ext>
            </a:extLst>
          </p:cNvPr>
          <p:cNvSpPr/>
          <p:nvPr/>
        </p:nvSpPr>
        <p:spPr>
          <a:xfrm>
            <a:off x="0" y="0"/>
            <a:ext cx="12192000" cy="6858000"/>
          </a:xfrm>
          <a:prstGeom prst="rect">
            <a:avLst/>
          </a:prstGeom>
          <a:gradFill flip="none" rotWithShape="1">
            <a:gsLst>
              <a:gs pos="81000">
                <a:srgbClr val="000000">
                  <a:alpha val="0"/>
                </a:srgbClr>
              </a:gs>
              <a:gs pos="17000">
                <a:srgbClr val="000000">
                  <a:alpha val="0"/>
                </a:srgbClr>
              </a:gs>
              <a:gs pos="0">
                <a:schemeClr val="tx1"/>
              </a:gs>
              <a:gs pos="100000">
                <a:schemeClr val="tx1"/>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1" name="组合 170">
            <a:extLst>
              <a:ext uri="{FF2B5EF4-FFF2-40B4-BE49-F238E27FC236}">
                <a16:creationId xmlns:a16="http://schemas.microsoft.com/office/drawing/2014/main" id="{EF343BE2-F7ED-6A3A-EFC8-0E4B942EF27E}"/>
              </a:ext>
            </a:extLst>
          </p:cNvPr>
          <p:cNvGrpSpPr/>
          <p:nvPr/>
        </p:nvGrpSpPr>
        <p:grpSpPr>
          <a:xfrm>
            <a:off x="-2859885" y="3208334"/>
            <a:ext cx="8805581" cy="2453508"/>
            <a:chOff x="-2859885" y="3555574"/>
            <a:chExt cx="8805581" cy="2453508"/>
          </a:xfrm>
        </p:grpSpPr>
        <p:sp>
          <p:nvSpPr>
            <p:cNvPr id="31" name="矩形: 剪去左右顶角 30">
              <a:extLst>
                <a:ext uri="{FF2B5EF4-FFF2-40B4-BE49-F238E27FC236}">
                  <a16:creationId xmlns:a16="http://schemas.microsoft.com/office/drawing/2014/main" id="{ABDBBF39-9E50-B183-433B-51FA3485F81F}"/>
                </a:ext>
              </a:extLst>
            </p:cNvPr>
            <p:cNvSpPr/>
            <p:nvPr/>
          </p:nvSpPr>
          <p:spPr>
            <a:xfrm rot="16200000" flipV="1">
              <a:off x="-143857" y="839549"/>
              <a:ext cx="2453508" cy="7885558"/>
            </a:xfrm>
            <a:prstGeom prst="snip2SameRect">
              <a:avLst>
                <a:gd name="adj1" fmla="val 13092"/>
                <a:gd name="adj2" fmla="val 0"/>
              </a:avLst>
            </a:prstGeom>
            <a:gradFill flip="none" rotWithShape="1">
              <a:gsLst>
                <a:gs pos="0">
                  <a:schemeClr val="accent2">
                    <a:alpha val="20000"/>
                  </a:schemeClr>
                </a:gs>
                <a:gs pos="100000">
                  <a:schemeClr val="accent2">
                    <a:lumMod val="60000"/>
                    <a:lumOff val="40000"/>
                    <a:alpha val="0"/>
                  </a:schemeClr>
                </a:gs>
              </a:gsLst>
              <a:lin ang="5400000" scaled="1"/>
              <a:tileRect/>
            </a:gradFill>
            <a:ln w="6350">
              <a:gradFill flip="none" rotWithShape="1">
                <a:gsLst>
                  <a:gs pos="5000">
                    <a:schemeClr val="accent2">
                      <a:alpha val="60000"/>
                    </a:schemeClr>
                  </a:gs>
                  <a:gs pos="100000">
                    <a:schemeClr val="accent2">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8CE7529A-43B5-961C-D462-C3663980A65F}"/>
                </a:ext>
              </a:extLst>
            </p:cNvPr>
            <p:cNvSpPr/>
            <p:nvPr/>
          </p:nvSpPr>
          <p:spPr>
            <a:xfrm rot="16200000" flipV="1">
              <a:off x="689916" y="389655"/>
              <a:ext cx="1705979" cy="8805581"/>
            </a:xfrm>
            <a:custGeom>
              <a:avLst/>
              <a:gdLst>
                <a:gd name="connsiteX0" fmla="*/ 1705979 w 1705979"/>
                <a:gd name="connsiteY0" fmla="*/ 8805581 h 8805581"/>
                <a:gd name="connsiteX1" fmla="*/ 1705979 w 1705979"/>
                <a:gd name="connsiteY1" fmla="*/ 4221347 h 8805581"/>
                <a:gd name="connsiteX2" fmla="*/ 1658071 w 1705979"/>
                <a:gd name="connsiteY2" fmla="*/ 4173439 h 8805581"/>
                <a:gd name="connsiteX3" fmla="*/ 1658071 w 1705979"/>
                <a:gd name="connsiteY3" fmla="*/ 2650332 h 8805581"/>
                <a:gd name="connsiteX4" fmla="*/ 1705979 w 1705979"/>
                <a:gd name="connsiteY4" fmla="*/ 2602424 h 8805581"/>
                <a:gd name="connsiteX5" fmla="*/ 1705979 w 1705979"/>
                <a:gd name="connsiteY5" fmla="*/ 346177 h 8805581"/>
                <a:gd name="connsiteX6" fmla="*/ 1359802 w 1705979"/>
                <a:gd name="connsiteY6" fmla="*/ 0 h 8805581"/>
                <a:gd name="connsiteX7" fmla="*/ 346177 w 1705979"/>
                <a:gd name="connsiteY7" fmla="*/ 0 h 8805581"/>
                <a:gd name="connsiteX8" fmla="*/ 0 w 1705979"/>
                <a:gd name="connsiteY8" fmla="*/ 346177 h 8805581"/>
                <a:gd name="connsiteX9" fmla="*/ 0 w 1705979"/>
                <a:gd name="connsiteY9" fmla="*/ 3864608 h 8805581"/>
                <a:gd name="connsiteX10" fmla="*/ 86389 w 1705979"/>
                <a:gd name="connsiteY10" fmla="*/ 3950997 h 8805581"/>
                <a:gd name="connsiteX11" fmla="*/ 86389 w 1705979"/>
                <a:gd name="connsiteY11" fmla="*/ 5474104 h 8805581"/>
                <a:gd name="connsiteX12" fmla="*/ 0 w 1705979"/>
                <a:gd name="connsiteY12" fmla="*/ 5560493 h 8805581"/>
                <a:gd name="connsiteX13" fmla="*/ 0 w 1705979"/>
                <a:gd name="connsiteY13" fmla="*/ 8805581 h 880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5979" h="8805581">
                  <a:moveTo>
                    <a:pt x="1705979" y="8805581"/>
                  </a:moveTo>
                  <a:lnTo>
                    <a:pt x="1705979" y="4221347"/>
                  </a:lnTo>
                  <a:lnTo>
                    <a:pt x="1658071" y="4173439"/>
                  </a:lnTo>
                  <a:lnTo>
                    <a:pt x="1658071" y="2650332"/>
                  </a:lnTo>
                  <a:lnTo>
                    <a:pt x="1705979" y="2602424"/>
                  </a:lnTo>
                  <a:lnTo>
                    <a:pt x="1705979" y="346177"/>
                  </a:lnTo>
                  <a:lnTo>
                    <a:pt x="1359802" y="0"/>
                  </a:lnTo>
                  <a:lnTo>
                    <a:pt x="346177" y="0"/>
                  </a:lnTo>
                  <a:lnTo>
                    <a:pt x="0" y="346177"/>
                  </a:lnTo>
                  <a:lnTo>
                    <a:pt x="0" y="3864608"/>
                  </a:lnTo>
                  <a:lnTo>
                    <a:pt x="86389" y="3950997"/>
                  </a:lnTo>
                  <a:lnTo>
                    <a:pt x="86389" y="5474104"/>
                  </a:lnTo>
                  <a:lnTo>
                    <a:pt x="0" y="5560493"/>
                  </a:lnTo>
                  <a:lnTo>
                    <a:pt x="0" y="8805581"/>
                  </a:lnTo>
                  <a:close/>
                </a:path>
              </a:pathLst>
            </a:custGeom>
            <a:gradFill>
              <a:gsLst>
                <a:gs pos="20000">
                  <a:schemeClr val="accent2"/>
                </a:gs>
                <a:gs pos="89000">
                  <a:schemeClr val="accent2">
                    <a:lumMod val="60000"/>
                    <a:lumOff val="4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9" name="组合 48">
              <a:extLst>
                <a:ext uri="{FF2B5EF4-FFF2-40B4-BE49-F238E27FC236}">
                  <a16:creationId xmlns:a16="http://schemas.microsoft.com/office/drawing/2014/main" id="{113097A2-A4DF-524A-C47B-5464DE4DA1BB}"/>
                </a:ext>
              </a:extLst>
            </p:cNvPr>
            <p:cNvGrpSpPr/>
            <p:nvPr/>
          </p:nvGrpSpPr>
          <p:grpSpPr>
            <a:xfrm>
              <a:off x="5160023" y="5506074"/>
              <a:ext cx="466246" cy="76468"/>
              <a:chOff x="5015798" y="5466889"/>
              <a:chExt cx="627731" cy="102953"/>
            </a:xfrm>
          </p:grpSpPr>
          <p:sp>
            <p:nvSpPr>
              <p:cNvPr id="47" name="任意多边形: 形状 46">
                <a:extLst>
                  <a:ext uri="{FF2B5EF4-FFF2-40B4-BE49-F238E27FC236}">
                    <a16:creationId xmlns:a16="http://schemas.microsoft.com/office/drawing/2014/main" id="{4CD5B3D0-ECC0-38B4-07F5-9CA99CE96135}"/>
                  </a:ext>
                </a:extLst>
              </p:cNvPr>
              <p:cNvSpPr/>
              <p:nvPr/>
            </p:nvSpPr>
            <p:spPr>
              <a:xfrm>
                <a:off x="5206941" y="5466889"/>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id="{EC274029-93DF-B1F2-849E-50CC97973731}"/>
                  </a:ext>
                </a:extLst>
              </p:cNvPr>
              <p:cNvSpPr/>
              <p:nvPr/>
            </p:nvSpPr>
            <p:spPr>
              <a:xfrm flipV="1">
                <a:off x="5015798" y="5472248"/>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3" name="任意多边形: 形状 52">
              <a:extLst>
                <a:ext uri="{FF2B5EF4-FFF2-40B4-BE49-F238E27FC236}">
                  <a16:creationId xmlns:a16="http://schemas.microsoft.com/office/drawing/2014/main" id="{01994364-5642-AE81-0784-D3A91183DF06}"/>
                </a:ext>
              </a:extLst>
            </p:cNvPr>
            <p:cNvSpPr/>
            <p:nvPr/>
          </p:nvSpPr>
          <p:spPr>
            <a:xfrm>
              <a:off x="3789680" y="4813300"/>
              <a:ext cx="2032000" cy="632460"/>
            </a:xfrm>
            <a:custGeom>
              <a:avLst/>
              <a:gdLst>
                <a:gd name="connsiteX0" fmla="*/ 2032000 w 2032000"/>
                <a:gd name="connsiteY0" fmla="*/ 0 h 632460"/>
                <a:gd name="connsiteX1" fmla="*/ 2032000 w 2032000"/>
                <a:gd name="connsiteY1" fmla="*/ 391160 h 632460"/>
                <a:gd name="connsiteX2" fmla="*/ 1790700 w 2032000"/>
                <a:gd name="connsiteY2" fmla="*/ 632460 h 632460"/>
                <a:gd name="connsiteX3" fmla="*/ 0 w 2032000"/>
                <a:gd name="connsiteY3" fmla="*/ 632460 h 632460"/>
              </a:gdLst>
              <a:ahLst/>
              <a:cxnLst>
                <a:cxn ang="0">
                  <a:pos x="connsiteX0" y="connsiteY0"/>
                </a:cxn>
                <a:cxn ang="0">
                  <a:pos x="connsiteX1" y="connsiteY1"/>
                </a:cxn>
                <a:cxn ang="0">
                  <a:pos x="connsiteX2" y="connsiteY2"/>
                </a:cxn>
                <a:cxn ang="0">
                  <a:pos x="connsiteX3" y="connsiteY3"/>
                </a:cxn>
              </a:cxnLst>
              <a:rect l="l" t="t" r="r" b="b"/>
              <a:pathLst>
                <a:path w="2032000" h="632460">
                  <a:moveTo>
                    <a:pt x="2032000" y="0"/>
                  </a:moveTo>
                  <a:lnTo>
                    <a:pt x="2032000" y="391160"/>
                  </a:lnTo>
                  <a:lnTo>
                    <a:pt x="1790700" y="632460"/>
                  </a:lnTo>
                  <a:lnTo>
                    <a:pt x="0" y="632460"/>
                  </a:lnTo>
                </a:path>
              </a:pathLst>
            </a:custGeom>
            <a:noFill/>
            <a:ln w="6350">
              <a:gradFill flip="none" rotWithShape="1">
                <a:gsLst>
                  <a:gs pos="52000">
                    <a:schemeClr val="accent2">
                      <a:lumMod val="60000"/>
                      <a:lumOff val="40000"/>
                      <a:alpha val="8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4D4118B9-5419-628D-CB8F-7B1601FD77B3}"/>
                </a:ext>
              </a:extLst>
            </p:cNvPr>
            <p:cNvSpPr/>
            <p:nvPr/>
          </p:nvSpPr>
          <p:spPr>
            <a:xfrm>
              <a:off x="674469" y="4051211"/>
              <a:ext cx="5128260" cy="281940"/>
            </a:xfrm>
            <a:custGeom>
              <a:avLst/>
              <a:gdLst>
                <a:gd name="connsiteX0" fmla="*/ 5128260 w 5128260"/>
                <a:gd name="connsiteY0" fmla="*/ 281940 h 281940"/>
                <a:gd name="connsiteX1" fmla="*/ 4846320 w 5128260"/>
                <a:gd name="connsiteY1" fmla="*/ 0 h 281940"/>
                <a:gd name="connsiteX2" fmla="*/ 2697480 w 5128260"/>
                <a:gd name="connsiteY2" fmla="*/ 0 h 281940"/>
                <a:gd name="connsiteX3" fmla="*/ 2606040 w 5128260"/>
                <a:gd name="connsiteY3" fmla="*/ 91440 h 281940"/>
                <a:gd name="connsiteX4" fmla="*/ 0 w 5128260"/>
                <a:gd name="connsiteY4" fmla="*/ 91440 h 28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8260" h="281940">
                  <a:moveTo>
                    <a:pt x="5128260" y="281940"/>
                  </a:moveTo>
                  <a:lnTo>
                    <a:pt x="4846320" y="0"/>
                  </a:lnTo>
                  <a:lnTo>
                    <a:pt x="2697480" y="0"/>
                  </a:lnTo>
                  <a:lnTo>
                    <a:pt x="2606040" y="91440"/>
                  </a:lnTo>
                  <a:lnTo>
                    <a:pt x="0" y="91440"/>
                  </a:lnTo>
                </a:path>
              </a:pathLst>
            </a:custGeom>
            <a:noFill/>
            <a:ln w="6350">
              <a:gradFill flip="none" rotWithShape="1">
                <a:gsLst>
                  <a:gs pos="0">
                    <a:schemeClr val="accent2">
                      <a:lumMod val="60000"/>
                      <a:lumOff val="40000"/>
                      <a:alpha val="0"/>
                    </a:schemeClr>
                  </a:gs>
                  <a:gs pos="100000">
                    <a:schemeClr val="accent2">
                      <a:lumMod val="20000"/>
                      <a:lumOff val="8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a:extLst>
              <a:ext uri="{FF2B5EF4-FFF2-40B4-BE49-F238E27FC236}">
                <a16:creationId xmlns:a16="http://schemas.microsoft.com/office/drawing/2014/main" id="{9E8A92EB-2120-AF88-3EC3-898E627D64CA}"/>
              </a:ext>
            </a:extLst>
          </p:cNvPr>
          <p:cNvSpPr txBox="1"/>
          <p:nvPr/>
        </p:nvSpPr>
        <p:spPr>
          <a:xfrm>
            <a:off x="7003480" y="3758174"/>
            <a:ext cx="2848127" cy="707886"/>
          </a:xfrm>
          <a:prstGeom prst="rect">
            <a:avLst/>
          </a:prstGeom>
          <a:noFill/>
        </p:spPr>
        <p:txBody>
          <a:bodyPr wrap="square" rtlCol="0">
            <a:spAutoFit/>
          </a:bodyPr>
          <a:lstStyle/>
          <a:p>
            <a:r>
              <a:rPr lang="zh-CN" altLang="en-US" sz="4000" dirty="0">
                <a:solidFill>
                  <a:schemeClr val="bg1"/>
                </a:solidFill>
                <a:latin typeface="+mn-ea"/>
                <a:sym typeface="思源黑体 CN Normal" panose="020B0400000000000000" pitchFamily="34" charset="-122"/>
              </a:rPr>
              <a:t>请输入内容</a:t>
            </a:r>
          </a:p>
        </p:txBody>
      </p:sp>
      <p:sp>
        <p:nvSpPr>
          <p:cNvPr id="57" name="文本框 56">
            <a:extLst>
              <a:ext uri="{FF2B5EF4-FFF2-40B4-BE49-F238E27FC236}">
                <a16:creationId xmlns:a16="http://schemas.microsoft.com/office/drawing/2014/main" id="{0497B1EF-E65F-335F-72E5-E03CD47043D6}"/>
              </a:ext>
            </a:extLst>
          </p:cNvPr>
          <p:cNvSpPr txBox="1"/>
          <p:nvPr/>
        </p:nvSpPr>
        <p:spPr>
          <a:xfrm>
            <a:off x="7003480" y="4466060"/>
            <a:ext cx="2165978" cy="307777"/>
          </a:xfrm>
          <a:prstGeom prst="rect">
            <a:avLst/>
          </a:prstGeom>
          <a:noFill/>
        </p:spPr>
        <p:txBody>
          <a:bodyPr wrap="none" rtlCol="0">
            <a:spAutoFit/>
          </a:bodyPr>
          <a:lstStyle/>
          <a:p>
            <a:r>
              <a:rPr lang="en-US" altLang="zh-CN" sz="1400" dirty="0">
                <a:solidFill>
                  <a:schemeClr val="bg1"/>
                </a:solidFill>
                <a:latin typeface="+mn-ea"/>
                <a:sym typeface="思源黑体 CN Normal" panose="020B0400000000000000" pitchFamily="34" charset="-122"/>
              </a:rPr>
              <a:t>QING SHU RU NEI RONG</a:t>
            </a:r>
            <a:endParaRPr lang="zh-CN" altLang="en-US" sz="1400" dirty="0">
              <a:solidFill>
                <a:schemeClr val="bg1"/>
              </a:solidFill>
              <a:latin typeface="+mn-ea"/>
              <a:sym typeface="思源黑体 CN Normal" panose="020B0400000000000000" pitchFamily="34" charset="-122"/>
            </a:endParaRPr>
          </a:p>
        </p:txBody>
      </p:sp>
      <p:grpSp>
        <p:nvGrpSpPr>
          <p:cNvPr id="176" name="组合 175">
            <a:extLst>
              <a:ext uri="{FF2B5EF4-FFF2-40B4-BE49-F238E27FC236}">
                <a16:creationId xmlns:a16="http://schemas.microsoft.com/office/drawing/2014/main" id="{08CB9F76-0A98-52B1-817E-708758A690FA}"/>
              </a:ext>
            </a:extLst>
          </p:cNvPr>
          <p:cNvGrpSpPr/>
          <p:nvPr/>
        </p:nvGrpSpPr>
        <p:grpSpPr>
          <a:xfrm rot="10800000" flipV="1">
            <a:off x="8459511" y="0"/>
            <a:ext cx="3732489" cy="682701"/>
            <a:chOff x="-3" y="0"/>
            <a:chExt cx="3732489" cy="682701"/>
          </a:xfrm>
        </p:grpSpPr>
        <p:sp>
          <p:nvSpPr>
            <p:cNvPr id="177" name="任意多边形: 形状 176">
              <a:extLst>
                <a:ext uri="{FF2B5EF4-FFF2-40B4-BE49-F238E27FC236}">
                  <a16:creationId xmlns:a16="http://schemas.microsoft.com/office/drawing/2014/main" id="{EDEC1240-DDD8-C263-969A-A220BBF78A27}"/>
                </a:ext>
              </a:extLst>
            </p:cNvPr>
            <p:cNvSpPr/>
            <p:nvPr/>
          </p:nvSpPr>
          <p:spPr>
            <a:xfrm>
              <a:off x="-3" y="0"/>
              <a:ext cx="3732489" cy="604356"/>
            </a:xfrm>
            <a:custGeom>
              <a:avLst/>
              <a:gdLst>
                <a:gd name="connsiteX0" fmla="*/ 533054 w 3732489"/>
                <a:gd name="connsiteY0" fmla="*/ 0 h 604356"/>
                <a:gd name="connsiteX1" fmla="*/ 3732489 w 3732489"/>
                <a:gd name="connsiteY1" fmla="*/ 0 h 604356"/>
                <a:gd name="connsiteX2" fmla="*/ 3263371 w 3732489"/>
                <a:gd name="connsiteY2" fmla="*/ 531868 h 604356"/>
                <a:gd name="connsiteX3" fmla="*/ 2166492 w 3732489"/>
                <a:gd name="connsiteY3" fmla="*/ 531868 h 604356"/>
                <a:gd name="connsiteX4" fmla="*/ 2102556 w 3732489"/>
                <a:gd name="connsiteY4" fmla="*/ 604356 h 604356"/>
                <a:gd name="connsiteX5" fmla="*/ 0 w 3732489"/>
                <a:gd name="connsiteY5" fmla="*/ 604356 h 604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32489" h="604356">
                  <a:moveTo>
                    <a:pt x="533054" y="0"/>
                  </a:moveTo>
                  <a:lnTo>
                    <a:pt x="3732489" y="0"/>
                  </a:lnTo>
                  <a:lnTo>
                    <a:pt x="3263371" y="531868"/>
                  </a:lnTo>
                  <a:lnTo>
                    <a:pt x="2166492" y="531868"/>
                  </a:lnTo>
                  <a:lnTo>
                    <a:pt x="2102556" y="604356"/>
                  </a:lnTo>
                  <a:lnTo>
                    <a:pt x="0" y="604356"/>
                  </a:lnTo>
                  <a:close/>
                </a:path>
              </a:pathLst>
            </a:custGeom>
            <a:gradFill flip="none" rotWithShape="1">
              <a:gsLst>
                <a:gs pos="0">
                  <a:schemeClr val="accent2"/>
                </a:gs>
                <a:gs pos="100000">
                  <a:schemeClr val="tx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8" name="任意多边形: 形状 177">
              <a:extLst>
                <a:ext uri="{FF2B5EF4-FFF2-40B4-BE49-F238E27FC236}">
                  <a16:creationId xmlns:a16="http://schemas.microsoft.com/office/drawing/2014/main" id="{B9FF16BB-70D9-CAD9-32B9-82537286FB3E}"/>
                </a:ext>
              </a:extLst>
            </p:cNvPr>
            <p:cNvSpPr/>
            <p:nvPr/>
          </p:nvSpPr>
          <p:spPr>
            <a:xfrm>
              <a:off x="533936" y="195021"/>
              <a:ext cx="3121152" cy="487680"/>
            </a:xfrm>
            <a:custGeom>
              <a:avLst/>
              <a:gdLst>
                <a:gd name="connsiteX0" fmla="*/ 3121152 w 3121152"/>
                <a:gd name="connsiteY0" fmla="*/ 0 h 487680"/>
                <a:gd name="connsiteX1" fmla="*/ 2761488 w 3121152"/>
                <a:gd name="connsiteY1" fmla="*/ 408432 h 487680"/>
                <a:gd name="connsiteX2" fmla="*/ 1706880 w 3121152"/>
                <a:gd name="connsiteY2" fmla="*/ 408432 h 487680"/>
                <a:gd name="connsiteX3" fmla="*/ 1639824 w 3121152"/>
                <a:gd name="connsiteY3" fmla="*/ 487680 h 487680"/>
                <a:gd name="connsiteX4" fmla="*/ 0 w 3121152"/>
                <a:gd name="connsiteY4" fmla="*/ 487680 h 487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152" h="487680">
                  <a:moveTo>
                    <a:pt x="3121152" y="0"/>
                  </a:moveTo>
                  <a:lnTo>
                    <a:pt x="2761488" y="408432"/>
                  </a:lnTo>
                  <a:lnTo>
                    <a:pt x="1706880" y="408432"/>
                  </a:lnTo>
                  <a:lnTo>
                    <a:pt x="1639824" y="487680"/>
                  </a:lnTo>
                  <a:lnTo>
                    <a:pt x="0" y="487680"/>
                  </a:lnTo>
                </a:path>
              </a:pathLst>
            </a:custGeom>
            <a:noFill/>
            <a:ln w="9525">
              <a:gradFill flip="none" rotWithShape="1">
                <a:gsLst>
                  <a:gs pos="5200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9" name="椭圆 178">
              <a:extLst>
                <a:ext uri="{FF2B5EF4-FFF2-40B4-BE49-F238E27FC236}">
                  <a16:creationId xmlns:a16="http://schemas.microsoft.com/office/drawing/2014/main" id="{15C1F4ED-E24B-A172-87F1-5E862E8C9339}"/>
                </a:ext>
              </a:extLst>
            </p:cNvPr>
            <p:cNvSpPr/>
            <p:nvPr/>
          </p:nvSpPr>
          <p:spPr>
            <a:xfrm>
              <a:off x="3637088" y="177021"/>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482600" sx="92000" sy="92000" algn="ctr" rotWithShape="0">
                <a:schemeClr val="accent2">
                  <a:lumMod val="40000"/>
                  <a:lumOff val="6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84" name="组合 183">
            <a:extLst>
              <a:ext uri="{FF2B5EF4-FFF2-40B4-BE49-F238E27FC236}">
                <a16:creationId xmlns:a16="http://schemas.microsoft.com/office/drawing/2014/main" id="{5A13ADEC-02B2-DE44-33A2-7DA522A46E9C}"/>
              </a:ext>
            </a:extLst>
          </p:cNvPr>
          <p:cNvGrpSpPr/>
          <p:nvPr/>
        </p:nvGrpSpPr>
        <p:grpSpPr>
          <a:xfrm rot="5400000">
            <a:off x="10563488" y="1"/>
            <a:ext cx="1633437" cy="1623586"/>
            <a:chOff x="-3" y="1"/>
            <a:chExt cx="1633437" cy="1623586"/>
          </a:xfrm>
        </p:grpSpPr>
        <p:sp>
          <p:nvSpPr>
            <p:cNvPr id="180" name="任意多边形: 形状 179">
              <a:extLst>
                <a:ext uri="{FF2B5EF4-FFF2-40B4-BE49-F238E27FC236}">
                  <a16:creationId xmlns:a16="http://schemas.microsoft.com/office/drawing/2014/main" id="{B1F0703B-D639-D8B2-D000-6FEDC5AEB7C7}"/>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1" name="组合 180">
              <a:extLst>
                <a:ext uri="{FF2B5EF4-FFF2-40B4-BE49-F238E27FC236}">
                  <a16:creationId xmlns:a16="http://schemas.microsoft.com/office/drawing/2014/main" id="{8B851665-7212-5F1D-F1B5-6E68BF2DFAAC}"/>
                </a:ext>
              </a:extLst>
            </p:cNvPr>
            <p:cNvGrpSpPr/>
            <p:nvPr/>
          </p:nvGrpSpPr>
          <p:grpSpPr>
            <a:xfrm>
              <a:off x="743444" y="117994"/>
              <a:ext cx="627731" cy="102953"/>
              <a:chOff x="743444" y="117994"/>
              <a:chExt cx="627731" cy="102953"/>
            </a:xfrm>
          </p:grpSpPr>
          <p:sp>
            <p:nvSpPr>
              <p:cNvPr id="182" name="任意多边形: 形状 181">
                <a:extLst>
                  <a:ext uri="{FF2B5EF4-FFF2-40B4-BE49-F238E27FC236}">
                    <a16:creationId xmlns:a16="http://schemas.microsoft.com/office/drawing/2014/main" id="{3F425CFE-ADE0-E51F-AFFF-4FD01A1D7A16}"/>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3" name="任意多边形: 形状 182">
                <a:extLst>
                  <a:ext uri="{FF2B5EF4-FFF2-40B4-BE49-F238E27FC236}">
                    <a16:creationId xmlns:a16="http://schemas.microsoft.com/office/drawing/2014/main" id="{C003BD58-8D47-4505-0414-A0E3115E88B0}"/>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86" name="任意多边形: 形状 185">
            <a:extLst>
              <a:ext uri="{FF2B5EF4-FFF2-40B4-BE49-F238E27FC236}">
                <a16:creationId xmlns:a16="http://schemas.microsoft.com/office/drawing/2014/main" id="{D7A4BFD1-9E4A-49E1-A2D6-510529422330}"/>
              </a:ext>
            </a:extLst>
          </p:cNvPr>
          <p:cNvSpPr/>
          <p:nvPr/>
        </p:nvSpPr>
        <p:spPr>
          <a:xfrm>
            <a:off x="6895986" y="3592215"/>
            <a:ext cx="3507129" cy="949124"/>
          </a:xfrm>
          <a:custGeom>
            <a:avLst/>
            <a:gdLst>
              <a:gd name="connsiteX0" fmla="*/ 0 w 3507129"/>
              <a:gd name="connsiteY0" fmla="*/ 949124 h 949124"/>
              <a:gd name="connsiteX1" fmla="*/ 0 w 3507129"/>
              <a:gd name="connsiteY1" fmla="*/ 879676 h 949124"/>
              <a:gd name="connsiteX2" fmla="*/ 0 w 3507129"/>
              <a:gd name="connsiteY2" fmla="*/ 277792 h 949124"/>
              <a:gd name="connsiteX3" fmla="*/ 277792 w 3507129"/>
              <a:gd name="connsiteY3" fmla="*/ 0 h 949124"/>
              <a:gd name="connsiteX4" fmla="*/ 3507129 w 3507129"/>
              <a:gd name="connsiteY4" fmla="*/ 0 h 949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7129" h="949124">
                <a:moveTo>
                  <a:pt x="0" y="949124"/>
                </a:moveTo>
                <a:lnTo>
                  <a:pt x="0" y="879676"/>
                </a:lnTo>
                <a:lnTo>
                  <a:pt x="0" y="277792"/>
                </a:lnTo>
                <a:lnTo>
                  <a:pt x="277792" y="0"/>
                </a:lnTo>
                <a:lnTo>
                  <a:pt x="3507129" y="0"/>
                </a:lnTo>
              </a:path>
            </a:pathLst>
          </a:custGeom>
          <a:noFill/>
          <a:ln w="9525">
            <a:gradFill flip="none" rotWithShape="1">
              <a:gsLst>
                <a:gs pos="52000">
                  <a:schemeClr val="accent2">
                    <a:lumMod val="60000"/>
                    <a:lumOff val="40000"/>
                    <a:alpha val="50000"/>
                  </a:schemeClr>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id="{703A7364-5890-1D4C-4B27-6A96C8F1B0D6}"/>
              </a:ext>
            </a:extLst>
          </p:cNvPr>
          <p:cNvSpPr/>
          <p:nvPr/>
        </p:nvSpPr>
        <p:spPr>
          <a:xfrm>
            <a:off x="6872572" y="4519808"/>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482600" sx="92000" sy="92000" algn="ctr" rotWithShape="0">
              <a:schemeClr val="accent2">
                <a:lumMod val="40000"/>
                <a:lumOff val="6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8" name="椭圆 187">
            <a:extLst>
              <a:ext uri="{FF2B5EF4-FFF2-40B4-BE49-F238E27FC236}">
                <a16:creationId xmlns:a16="http://schemas.microsoft.com/office/drawing/2014/main" id="{EBB9E64C-0228-B129-AB3F-A22AA0FB5520}"/>
              </a:ext>
            </a:extLst>
          </p:cNvPr>
          <p:cNvSpPr/>
          <p:nvPr/>
        </p:nvSpPr>
        <p:spPr>
          <a:xfrm>
            <a:off x="6877986" y="3867028"/>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1270000" sx="102000" sy="102000" algn="ctr" rotWithShape="0">
              <a:schemeClr val="accent2">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9" name="平行四边形 188">
            <a:extLst>
              <a:ext uri="{FF2B5EF4-FFF2-40B4-BE49-F238E27FC236}">
                <a16:creationId xmlns:a16="http://schemas.microsoft.com/office/drawing/2014/main" id="{12FB799E-388C-3EFC-0FA4-793196EE2B63}"/>
              </a:ext>
            </a:extLst>
          </p:cNvPr>
          <p:cNvSpPr/>
          <p:nvPr/>
        </p:nvSpPr>
        <p:spPr>
          <a:xfrm>
            <a:off x="-858395" y="-239374"/>
            <a:ext cx="4453053" cy="1288754"/>
          </a:xfrm>
          <a:prstGeom prst="parallelogram">
            <a:avLst>
              <a:gd name="adj" fmla="val 53740"/>
            </a:avLst>
          </a:prstGeom>
          <a:gradFill flip="none" rotWithShape="1">
            <a:gsLst>
              <a:gs pos="0">
                <a:schemeClr val="accent2">
                  <a:lumMod val="20000"/>
                  <a:lumOff val="80000"/>
                  <a:alpha val="5000"/>
                </a:schemeClr>
              </a:gs>
              <a:gs pos="100000">
                <a:schemeClr val="accent2">
                  <a:lumMod val="20000"/>
                  <a:lumOff val="80000"/>
                  <a:alpha val="0"/>
                </a:schemeClr>
              </a:gs>
            </a:gsLst>
            <a:lin ang="10800000" scaled="1"/>
            <a:tileRect/>
          </a:gradFill>
          <a:ln w="6350">
            <a:gradFill flip="none" rotWithShape="1">
              <a:gsLst>
                <a:gs pos="0">
                  <a:schemeClr val="accent2">
                    <a:lumMod val="21000"/>
                    <a:lumOff val="79000"/>
                    <a:alpha val="2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平行四边形 189">
            <a:extLst>
              <a:ext uri="{FF2B5EF4-FFF2-40B4-BE49-F238E27FC236}">
                <a16:creationId xmlns:a16="http://schemas.microsoft.com/office/drawing/2014/main" id="{4E7902E1-DEC4-3BC9-B766-72C1C8733F45}"/>
              </a:ext>
            </a:extLst>
          </p:cNvPr>
          <p:cNvSpPr/>
          <p:nvPr/>
        </p:nvSpPr>
        <p:spPr>
          <a:xfrm flipV="1">
            <a:off x="-569326" y="-24762"/>
            <a:ext cx="2467941" cy="629118"/>
          </a:xfrm>
          <a:prstGeom prst="parallelogram">
            <a:avLst>
              <a:gd name="adj" fmla="val 53740"/>
            </a:avLst>
          </a:prstGeom>
          <a:gradFill flip="none" rotWithShape="1">
            <a:gsLst>
              <a:gs pos="0">
                <a:schemeClr val="accent2">
                  <a:lumMod val="20000"/>
                  <a:lumOff val="80000"/>
                  <a:alpha val="3000"/>
                </a:schemeClr>
              </a:gs>
              <a:gs pos="100000">
                <a:schemeClr val="accent2">
                  <a:lumMod val="20000"/>
                  <a:lumOff val="80000"/>
                  <a:alpha val="0"/>
                </a:schemeClr>
              </a:gs>
            </a:gsLst>
            <a:lin ang="10800000" scaled="1"/>
            <a:tileRect/>
          </a:gradFill>
          <a:ln w="6350">
            <a:gradFill flip="none" rotWithShape="1">
              <a:gsLst>
                <a:gs pos="0">
                  <a:schemeClr val="accent2">
                    <a:lumMod val="21000"/>
                    <a:lumOff val="79000"/>
                    <a:alpha val="1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任意多边形: 形状 190">
            <a:extLst>
              <a:ext uri="{FF2B5EF4-FFF2-40B4-BE49-F238E27FC236}">
                <a16:creationId xmlns:a16="http://schemas.microsoft.com/office/drawing/2014/main" id="{44EF88AC-22A0-A8AB-C798-6394137117C0}"/>
              </a:ext>
            </a:extLst>
          </p:cNvPr>
          <p:cNvSpPr/>
          <p:nvPr/>
        </p:nvSpPr>
        <p:spPr>
          <a:xfrm>
            <a:off x="-30480" y="5311140"/>
            <a:ext cx="3063240" cy="83820"/>
          </a:xfrm>
          <a:custGeom>
            <a:avLst/>
            <a:gdLst>
              <a:gd name="connsiteX0" fmla="*/ 3063240 w 3063240"/>
              <a:gd name="connsiteY0" fmla="*/ 60960 h 83820"/>
              <a:gd name="connsiteX1" fmla="*/ 2057400 w 3063240"/>
              <a:gd name="connsiteY1" fmla="*/ 60960 h 83820"/>
              <a:gd name="connsiteX2" fmla="*/ 1996440 w 3063240"/>
              <a:gd name="connsiteY2" fmla="*/ 0 h 83820"/>
              <a:gd name="connsiteX3" fmla="*/ 548640 w 3063240"/>
              <a:gd name="connsiteY3" fmla="*/ 0 h 83820"/>
              <a:gd name="connsiteX4" fmla="*/ 464820 w 3063240"/>
              <a:gd name="connsiteY4" fmla="*/ 83820 h 83820"/>
              <a:gd name="connsiteX5" fmla="*/ 0 w 3063240"/>
              <a:gd name="connsiteY5" fmla="*/ 8382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3240" h="83820">
                <a:moveTo>
                  <a:pt x="3063240" y="60960"/>
                </a:moveTo>
                <a:lnTo>
                  <a:pt x="2057400" y="60960"/>
                </a:lnTo>
                <a:lnTo>
                  <a:pt x="1996440" y="0"/>
                </a:lnTo>
                <a:lnTo>
                  <a:pt x="548640" y="0"/>
                </a:lnTo>
                <a:lnTo>
                  <a:pt x="464820" y="83820"/>
                </a:lnTo>
                <a:lnTo>
                  <a:pt x="0" y="83820"/>
                </a:lnTo>
              </a:path>
            </a:pathLst>
          </a:custGeom>
          <a:noFill/>
          <a:ln w="9525">
            <a:gradFill flip="none" rotWithShape="1">
              <a:gsLst>
                <a:gs pos="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1A845811-B530-F067-B787-DC76B3BFB2EE}"/>
              </a:ext>
            </a:extLst>
          </p:cNvPr>
          <p:cNvSpPr txBox="1"/>
          <p:nvPr/>
        </p:nvSpPr>
        <p:spPr>
          <a:xfrm>
            <a:off x="226979" y="275753"/>
            <a:ext cx="6492483" cy="5386090"/>
          </a:xfrm>
          <a:prstGeom prst="rect">
            <a:avLst/>
          </a:prstGeom>
          <a:noFill/>
          <a:effectLst>
            <a:outerShdw blurRad="723900" sx="102000" sy="102000" algn="ctr" rotWithShape="0">
              <a:schemeClr val="accent1">
                <a:lumMod val="60000"/>
                <a:lumOff val="40000"/>
              </a:schemeClr>
            </a:outerShdw>
          </a:effectLst>
        </p:spPr>
        <p:txBody>
          <a:bodyPr wrap="none" rtlCol="0">
            <a:spAutoFit/>
          </a:bodyPr>
          <a:lstStyle/>
          <a:p>
            <a:r>
              <a:rPr lang="en-US" altLang="zh-CN" sz="344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rPr>
              <a:t>04</a:t>
            </a:r>
            <a:endParaRPr lang="zh-CN" altLang="en-US" sz="344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endParaRPr>
          </a:p>
        </p:txBody>
      </p:sp>
    </p:spTree>
    <p:extLst>
      <p:ext uri="{BB962C8B-B14F-4D97-AF65-F5344CB8AC3E}">
        <p14:creationId xmlns:p14="http://schemas.microsoft.com/office/powerpoint/2010/main" val="13425668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id="{2C67D403-ADD5-DA03-00F1-1FD086774711}"/>
              </a:ext>
            </a:extLst>
          </p:cNvPr>
          <p:cNvSpPr/>
          <p:nvPr/>
        </p:nvSpPr>
        <p:spPr>
          <a:xfrm>
            <a:off x="20213" y="4197678"/>
            <a:ext cx="12195097" cy="3334327"/>
          </a:xfrm>
          <a:prstGeom prst="rect">
            <a:avLst/>
          </a:prstGeom>
          <a:blipFill dpi="0" rotWithShape="1">
            <a:blip r:embed="rId2">
              <a:alphaModFix amt="17000"/>
            </a:blip>
            <a:srcRect/>
            <a:stretch>
              <a:fillRect l="-18167" r="-1777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4" name="图片 123">
            <a:extLst>
              <a:ext uri="{FF2B5EF4-FFF2-40B4-BE49-F238E27FC236}">
                <a16:creationId xmlns:a16="http://schemas.microsoft.com/office/drawing/2014/main" id="{1F741AA5-C1A3-B7DF-C35D-DB344756DB83}"/>
              </a:ext>
            </a:extLst>
          </p:cNvPr>
          <p:cNvPicPr>
            <a:picLocks noChangeAspect="1"/>
          </p:cNvPicPr>
          <p:nvPr/>
        </p:nvPicPr>
        <p:blipFill rotWithShape="1">
          <a:blip r:embed="rId3"/>
          <a:srcRect l="11393" r="11393" b="56202"/>
          <a:stretch/>
        </p:blipFill>
        <p:spPr>
          <a:xfrm>
            <a:off x="0" y="4761916"/>
            <a:ext cx="12192000" cy="2096083"/>
          </a:xfrm>
          <a:prstGeom prst="rect">
            <a:avLst/>
          </a:prstGeom>
        </p:spPr>
      </p:pic>
      <p:grpSp>
        <p:nvGrpSpPr>
          <p:cNvPr id="122" name="组合 121">
            <a:extLst>
              <a:ext uri="{FF2B5EF4-FFF2-40B4-BE49-F238E27FC236}">
                <a16:creationId xmlns:a16="http://schemas.microsoft.com/office/drawing/2014/main" id="{B12C4377-08B3-642F-42D5-A560C4F7123E}"/>
              </a:ext>
            </a:extLst>
          </p:cNvPr>
          <p:cNvGrpSpPr/>
          <p:nvPr/>
        </p:nvGrpSpPr>
        <p:grpSpPr>
          <a:xfrm>
            <a:off x="5861784" y="1861905"/>
            <a:ext cx="6330216" cy="4149238"/>
            <a:chOff x="5861784" y="1861905"/>
            <a:chExt cx="6330216" cy="4149238"/>
          </a:xfrm>
        </p:grpSpPr>
        <p:sp>
          <p:nvSpPr>
            <p:cNvPr id="108" name="任意多边形: 形状 107">
              <a:extLst>
                <a:ext uri="{FF2B5EF4-FFF2-40B4-BE49-F238E27FC236}">
                  <a16:creationId xmlns:a16="http://schemas.microsoft.com/office/drawing/2014/main" id="{02130973-34AD-C4D7-D134-AE4BF786D120}"/>
                </a:ext>
              </a:extLst>
            </p:cNvPr>
            <p:cNvSpPr/>
            <p:nvPr/>
          </p:nvSpPr>
          <p:spPr>
            <a:xfrm flipH="1" flipV="1">
              <a:off x="5897880" y="5592043"/>
              <a:ext cx="3726180" cy="419100"/>
            </a:xfrm>
            <a:custGeom>
              <a:avLst/>
              <a:gdLst>
                <a:gd name="connsiteX0" fmla="*/ 3680460 w 3726180"/>
                <a:gd name="connsiteY0" fmla="*/ 419100 h 419100"/>
                <a:gd name="connsiteX1" fmla="*/ 3726180 w 3726180"/>
                <a:gd name="connsiteY1" fmla="*/ 281940 h 419100"/>
                <a:gd name="connsiteX2" fmla="*/ 3444240 w 3726180"/>
                <a:gd name="connsiteY2" fmla="*/ 0 h 419100"/>
                <a:gd name="connsiteX3" fmla="*/ 0 w 3726180"/>
                <a:gd name="connsiteY3" fmla="*/ 0 h 419100"/>
              </a:gdLst>
              <a:ahLst/>
              <a:cxnLst>
                <a:cxn ang="0">
                  <a:pos x="connsiteX0" y="connsiteY0"/>
                </a:cxn>
                <a:cxn ang="0">
                  <a:pos x="connsiteX1" y="connsiteY1"/>
                </a:cxn>
                <a:cxn ang="0">
                  <a:pos x="connsiteX2" y="connsiteY2"/>
                </a:cxn>
                <a:cxn ang="0">
                  <a:pos x="connsiteX3" y="connsiteY3"/>
                </a:cxn>
              </a:cxnLst>
              <a:rect l="l" t="t" r="r" b="b"/>
              <a:pathLst>
                <a:path w="3726180" h="419100">
                  <a:moveTo>
                    <a:pt x="3680460" y="419100"/>
                  </a:moveTo>
                  <a:lnTo>
                    <a:pt x="3726180" y="281940"/>
                  </a:lnTo>
                  <a:lnTo>
                    <a:pt x="3444240" y="0"/>
                  </a:lnTo>
                  <a:lnTo>
                    <a:pt x="0" y="0"/>
                  </a:lnTo>
                </a:path>
              </a:pathLst>
            </a:custGeom>
            <a:noFill/>
            <a:ln>
              <a:gradFill flip="none" rotWithShape="1">
                <a:gsLst>
                  <a:gs pos="0">
                    <a:schemeClr val="accent2">
                      <a:lumMod val="40000"/>
                      <a:lumOff val="60000"/>
                      <a:alpha val="30000"/>
                    </a:schemeClr>
                  </a:gs>
                  <a:gs pos="100000">
                    <a:schemeClr val="accent2">
                      <a:lumMod val="40000"/>
                      <a:lumOff val="6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形状 108">
              <a:extLst>
                <a:ext uri="{FF2B5EF4-FFF2-40B4-BE49-F238E27FC236}">
                  <a16:creationId xmlns:a16="http://schemas.microsoft.com/office/drawing/2014/main" id="{BCD73E06-1D24-E0D2-E855-E349BA5273E3}"/>
                </a:ext>
              </a:extLst>
            </p:cNvPr>
            <p:cNvSpPr/>
            <p:nvPr/>
          </p:nvSpPr>
          <p:spPr>
            <a:xfrm flipH="1" flipV="1">
              <a:off x="5870006" y="1870696"/>
              <a:ext cx="6321994" cy="4057123"/>
            </a:xfrm>
            <a:custGeom>
              <a:avLst/>
              <a:gdLst>
                <a:gd name="connsiteX0" fmla="*/ 0 w 6321994"/>
                <a:gd name="connsiteY0" fmla="*/ 0 h 4057123"/>
                <a:gd name="connsiteX1" fmla="*/ 5963136 w 6321994"/>
                <a:gd name="connsiteY1" fmla="*/ 0 h 4057123"/>
                <a:gd name="connsiteX2" fmla="*/ 6321994 w 6321994"/>
                <a:gd name="connsiteY2" fmla="*/ 358857 h 4057123"/>
                <a:gd name="connsiteX3" fmla="*/ 5570475 w 6321994"/>
                <a:gd name="connsiteY3" fmla="*/ 3896415 h 4057123"/>
                <a:gd name="connsiteX4" fmla="*/ 3796251 w 6321994"/>
                <a:gd name="connsiteY4" fmla="*/ 3896415 h 4057123"/>
                <a:gd name="connsiteX5" fmla="*/ 3635543 w 6321994"/>
                <a:gd name="connsiteY5" fmla="*/ 4057123 h 4057123"/>
                <a:gd name="connsiteX6" fmla="*/ 0 w 6321994"/>
                <a:gd name="connsiteY6" fmla="*/ 4057123 h 405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1994" h="4057123">
                  <a:moveTo>
                    <a:pt x="0" y="0"/>
                  </a:moveTo>
                  <a:lnTo>
                    <a:pt x="5963136" y="0"/>
                  </a:lnTo>
                  <a:lnTo>
                    <a:pt x="6321994" y="358857"/>
                  </a:lnTo>
                  <a:lnTo>
                    <a:pt x="5570475" y="3896415"/>
                  </a:lnTo>
                  <a:lnTo>
                    <a:pt x="3796251" y="3896415"/>
                  </a:lnTo>
                  <a:lnTo>
                    <a:pt x="3635543" y="4057123"/>
                  </a:lnTo>
                  <a:lnTo>
                    <a:pt x="0" y="4057123"/>
                  </a:lnTo>
                  <a:close/>
                </a:path>
              </a:pathLst>
            </a:custGeom>
            <a:solidFill>
              <a:srgbClr val="121216"/>
            </a:solidFill>
            <a:ln w="6350">
              <a:gradFill flip="none" rotWithShape="1">
                <a:gsLst>
                  <a:gs pos="0">
                    <a:schemeClr val="accent2">
                      <a:lumMod val="20000"/>
                      <a:lumOff val="80000"/>
                      <a:alpha val="0"/>
                    </a:schemeClr>
                  </a:gs>
                  <a:gs pos="100000">
                    <a:schemeClr val="accent2">
                      <a:lumMod val="40000"/>
                      <a:lumOff val="60000"/>
                      <a:alpha val="60000"/>
                    </a:schemeClr>
                  </a:gs>
                </a:gsLst>
                <a:lin ang="0" scaled="1"/>
                <a:tileRect/>
              </a:gradFill>
            </a:ln>
            <a:effectLst>
              <a:outerShdw blurRad="254000" sx="102000" sy="102000" algn="ctr" rotWithShape="0">
                <a:schemeClr val="accent2">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0" name="组合 109">
              <a:extLst>
                <a:ext uri="{FF2B5EF4-FFF2-40B4-BE49-F238E27FC236}">
                  <a16:creationId xmlns:a16="http://schemas.microsoft.com/office/drawing/2014/main" id="{47080A9D-40F5-3A33-F66E-43F582A1D737}"/>
                </a:ext>
              </a:extLst>
            </p:cNvPr>
            <p:cNvGrpSpPr/>
            <p:nvPr/>
          </p:nvGrpSpPr>
          <p:grpSpPr>
            <a:xfrm flipH="1" flipV="1">
              <a:off x="7754948" y="1861905"/>
              <a:ext cx="699714" cy="97740"/>
              <a:chOff x="8910828" y="344854"/>
              <a:chExt cx="1822958" cy="254642"/>
            </a:xfrm>
            <a:gradFill flip="none" rotWithShape="1">
              <a:gsLst>
                <a:gs pos="27000">
                  <a:schemeClr val="accent2">
                    <a:lumMod val="60000"/>
                    <a:lumOff val="40000"/>
                    <a:alpha val="60000"/>
                  </a:schemeClr>
                </a:gs>
                <a:gs pos="100000">
                  <a:schemeClr val="accent2">
                    <a:lumMod val="60000"/>
                    <a:lumOff val="40000"/>
                    <a:alpha val="0"/>
                  </a:schemeClr>
                </a:gs>
              </a:gsLst>
              <a:lin ang="0" scaled="1"/>
              <a:tileRect/>
            </a:gradFill>
          </p:grpSpPr>
          <p:sp>
            <p:nvSpPr>
              <p:cNvPr id="114" name="平行四边形 113">
                <a:extLst>
                  <a:ext uri="{FF2B5EF4-FFF2-40B4-BE49-F238E27FC236}">
                    <a16:creationId xmlns:a16="http://schemas.microsoft.com/office/drawing/2014/main" id="{B96C3F13-71C0-6B49-66E1-E282AD45EED8}"/>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平行四边形 114">
                <a:extLst>
                  <a:ext uri="{FF2B5EF4-FFF2-40B4-BE49-F238E27FC236}">
                    <a16:creationId xmlns:a16="http://schemas.microsoft.com/office/drawing/2014/main" id="{DEBEE096-C0CC-3424-A7CF-1BCE21F21082}"/>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平行四边形 115">
                <a:extLst>
                  <a:ext uri="{FF2B5EF4-FFF2-40B4-BE49-F238E27FC236}">
                    <a16:creationId xmlns:a16="http://schemas.microsoft.com/office/drawing/2014/main" id="{4FC352AE-A14B-5EC2-ED9D-CB0B3881221B}"/>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平行四边形 116">
                <a:extLst>
                  <a:ext uri="{FF2B5EF4-FFF2-40B4-BE49-F238E27FC236}">
                    <a16:creationId xmlns:a16="http://schemas.microsoft.com/office/drawing/2014/main" id="{91634DBF-EFAA-72B3-67A8-1166F5635E4B}"/>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任意多边形: 形状 110">
              <a:extLst>
                <a:ext uri="{FF2B5EF4-FFF2-40B4-BE49-F238E27FC236}">
                  <a16:creationId xmlns:a16="http://schemas.microsoft.com/office/drawing/2014/main" id="{44605180-2D70-235A-D738-0A24364771BF}"/>
                </a:ext>
              </a:extLst>
            </p:cNvPr>
            <p:cNvSpPr/>
            <p:nvPr/>
          </p:nvSpPr>
          <p:spPr>
            <a:xfrm flipH="1" flipV="1">
              <a:off x="8563228" y="1954256"/>
              <a:ext cx="2844800" cy="91440"/>
            </a:xfrm>
            <a:custGeom>
              <a:avLst/>
              <a:gdLst>
                <a:gd name="connsiteX0" fmla="*/ 0 w 2844800"/>
                <a:gd name="connsiteY0" fmla="*/ 91440 h 91440"/>
                <a:gd name="connsiteX1" fmla="*/ 2753360 w 2844800"/>
                <a:gd name="connsiteY1" fmla="*/ 91440 h 91440"/>
                <a:gd name="connsiteX2" fmla="*/ 2844800 w 2844800"/>
                <a:gd name="connsiteY2" fmla="*/ 0 h 91440"/>
                <a:gd name="connsiteX3" fmla="*/ 1991360 w 2844800"/>
                <a:gd name="connsiteY3" fmla="*/ 0 h 91440"/>
                <a:gd name="connsiteX0" fmla="*/ 0 w 2844800"/>
                <a:gd name="connsiteY0" fmla="*/ 91440 h 91440"/>
                <a:gd name="connsiteX1" fmla="*/ 2753360 w 2844800"/>
                <a:gd name="connsiteY1" fmla="*/ 91440 h 91440"/>
                <a:gd name="connsiteX2" fmla="*/ 2844800 w 2844800"/>
                <a:gd name="connsiteY2" fmla="*/ 0 h 91440"/>
              </a:gdLst>
              <a:ahLst/>
              <a:cxnLst>
                <a:cxn ang="0">
                  <a:pos x="connsiteX0" y="connsiteY0"/>
                </a:cxn>
                <a:cxn ang="0">
                  <a:pos x="connsiteX1" y="connsiteY1"/>
                </a:cxn>
                <a:cxn ang="0">
                  <a:pos x="connsiteX2" y="connsiteY2"/>
                </a:cxn>
              </a:cxnLst>
              <a:rect l="l" t="t" r="r" b="b"/>
              <a:pathLst>
                <a:path w="2844800" h="91440">
                  <a:moveTo>
                    <a:pt x="0" y="91440"/>
                  </a:moveTo>
                  <a:lnTo>
                    <a:pt x="2753360" y="91440"/>
                  </a:lnTo>
                  <a:lnTo>
                    <a:pt x="2844800" y="0"/>
                  </a:lnTo>
                </a:path>
              </a:pathLst>
            </a:custGeom>
            <a:noFill/>
            <a:ln w="6350">
              <a:gradFill flip="none" rotWithShape="1">
                <a:gsLst>
                  <a:gs pos="0">
                    <a:schemeClr val="accent2">
                      <a:lumMod val="40000"/>
                      <a:lumOff val="60000"/>
                      <a:alpha val="70000"/>
                    </a:schemeClr>
                  </a:gs>
                  <a:gs pos="100000">
                    <a:schemeClr val="accent2">
                      <a:lumMod val="40000"/>
                      <a:lumOff val="6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形状 111">
              <a:extLst>
                <a:ext uri="{FF2B5EF4-FFF2-40B4-BE49-F238E27FC236}">
                  <a16:creationId xmlns:a16="http://schemas.microsoft.com/office/drawing/2014/main" id="{8CE0494E-080F-2C7A-198D-A271556670A4}"/>
                </a:ext>
              </a:extLst>
            </p:cNvPr>
            <p:cNvSpPr/>
            <p:nvPr/>
          </p:nvSpPr>
          <p:spPr>
            <a:xfrm flipH="1" flipV="1">
              <a:off x="5861784" y="5376133"/>
              <a:ext cx="154215" cy="349885"/>
            </a:xfrm>
            <a:custGeom>
              <a:avLst/>
              <a:gdLst>
                <a:gd name="connsiteX0" fmla="*/ 0 w 236220"/>
                <a:gd name="connsiteY0" fmla="*/ 0 h 535940"/>
                <a:gd name="connsiteX1" fmla="*/ 236220 w 236220"/>
                <a:gd name="connsiteY1" fmla="*/ 231140 h 535940"/>
                <a:gd name="connsiteX2" fmla="*/ 165100 w 236220"/>
                <a:gd name="connsiteY2" fmla="*/ 535940 h 535940"/>
              </a:gdLst>
              <a:ahLst/>
              <a:cxnLst>
                <a:cxn ang="0">
                  <a:pos x="connsiteX0" y="connsiteY0"/>
                </a:cxn>
                <a:cxn ang="0">
                  <a:pos x="connsiteX1" y="connsiteY1"/>
                </a:cxn>
                <a:cxn ang="0">
                  <a:pos x="connsiteX2" y="connsiteY2"/>
                </a:cxn>
              </a:cxnLst>
              <a:rect l="l" t="t" r="r" b="b"/>
              <a:pathLst>
                <a:path w="236220" h="535940">
                  <a:moveTo>
                    <a:pt x="0" y="0"/>
                  </a:moveTo>
                  <a:lnTo>
                    <a:pt x="236220" y="231140"/>
                  </a:lnTo>
                  <a:lnTo>
                    <a:pt x="165100" y="535940"/>
                  </a:lnTo>
                </a:path>
              </a:pathLst>
            </a:custGeom>
            <a:noFill/>
            <a:ln w="28575">
              <a:solidFill>
                <a:schemeClr val="accent2">
                  <a:lumMod val="60000"/>
                  <a:lumOff val="40000"/>
                </a:schemeClr>
              </a:solidFill>
            </a:ln>
            <a:effectLst>
              <a:outerShdw blurRad="114300" sx="102000" sy="102000" algn="ctr" rotWithShape="0">
                <a:schemeClr val="accent2">
                  <a:lumMod val="40000"/>
                  <a:lumOff val="6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形状 112">
              <a:extLst>
                <a:ext uri="{FF2B5EF4-FFF2-40B4-BE49-F238E27FC236}">
                  <a16:creationId xmlns:a16="http://schemas.microsoft.com/office/drawing/2014/main" id="{F4FB2981-90C7-F832-8511-09BA03FD2492}"/>
                </a:ext>
              </a:extLst>
            </p:cNvPr>
            <p:cNvSpPr/>
            <p:nvPr/>
          </p:nvSpPr>
          <p:spPr>
            <a:xfrm flipH="1" flipV="1">
              <a:off x="5870006" y="5010868"/>
              <a:ext cx="6301781" cy="616225"/>
            </a:xfrm>
            <a:custGeom>
              <a:avLst/>
              <a:gdLst>
                <a:gd name="connsiteX0" fmla="*/ 130911 w 7120507"/>
                <a:gd name="connsiteY0" fmla="*/ 0 h 616225"/>
                <a:gd name="connsiteX1" fmla="*/ 7062376 w 7120507"/>
                <a:gd name="connsiteY1" fmla="*/ 0 h 616225"/>
                <a:gd name="connsiteX2" fmla="*/ 7120507 w 7120507"/>
                <a:gd name="connsiteY2" fmla="*/ 58131 h 616225"/>
                <a:gd name="connsiteX3" fmla="*/ 7001946 w 7120507"/>
                <a:gd name="connsiteY3" fmla="*/ 616225 h 616225"/>
                <a:gd name="connsiteX4" fmla="*/ 0 w 7120507"/>
                <a:gd name="connsiteY4" fmla="*/ 616225 h 61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0507" h="616225">
                  <a:moveTo>
                    <a:pt x="130911" y="0"/>
                  </a:moveTo>
                  <a:lnTo>
                    <a:pt x="7062376" y="0"/>
                  </a:lnTo>
                  <a:lnTo>
                    <a:pt x="7120507" y="58131"/>
                  </a:lnTo>
                  <a:lnTo>
                    <a:pt x="7001946" y="616225"/>
                  </a:lnTo>
                  <a:lnTo>
                    <a:pt x="0" y="616225"/>
                  </a:lnTo>
                  <a:close/>
                </a:path>
              </a:pathLst>
            </a:custGeom>
            <a:gradFill flip="none" rotWithShape="1">
              <a:gsLst>
                <a:gs pos="0">
                  <a:schemeClr val="accent2">
                    <a:lumMod val="60000"/>
                    <a:lumOff val="40000"/>
                    <a:alpha val="50000"/>
                  </a:schemeClr>
                </a:gs>
                <a:gs pos="100000">
                  <a:schemeClr val="tx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1" name="任意多边形: 形状 120">
              <a:extLst>
                <a:ext uri="{FF2B5EF4-FFF2-40B4-BE49-F238E27FC236}">
                  <a16:creationId xmlns:a16="http://schemas.microsoft.com/office/drawing/2014/main" id="{5048D53A-9C63-F76B-A87C-16671DE5E192}"/>
                </a:ext>
              </a:extLst>
            </p:cNvPr>
            <p:cNvSpPr/>
            <p:nvPr/>
          </p:nvSpPr>
          <p:spPr>
            <a:xfrm rot="10800000">
              <a:off x="6610209" y="2035536"/>
              <a:ext cx="312420" cy="91440"/>
            </a:xfrm>
            <a:custGeom>
              <a:avLst/>
              <a:gdLst>
                <a:gd name="connsiteX0" fmla="*/ 312420 w 312420"/>
                <a:gd name="connsiteY0" fmla="*/ 0 h 91440"/>
                <a:gd name="connsiteX1" fmla="*/ 297180 w 312420"/>
                <a:gd name="connsiteY1" fmla="*/ 91440 h 91440"/>
                <a:gd name="connsiteX2" fmla="*/ 0 w 312420"/>
                <a:gd name="connsiteY2" fmla="*/ 91440 h 91440"/>
              </a:gdLst>
              <a:ahLst/>
              <a:cxnLst>
                <a:cxn ang="0">
                  <a:pos x="connsiteX0" y="connsiteY0"/>
                </a:cxn>
                <a:cxn ang="0">
                  <a:pos x="connsiteX1" y="connsiteY1"/>
                </a:cxn>
                <a:cxn ang="0">
                  <a:pos x="connsiteX2" y="connsiteY2"/>
                </a:cxn>
              </a:cxnLst>
              <a:rect l="l" t="t" r="r" b="b"/>
              <a:pathLst>
                <a:path w="312420" h="91440">
                  <a:moveTo>
                    <a:pt x="312420" y="0"/>
                  </a:moveTo>
                  <a:lnTo>
                    <a:pt x="297180" y="91440"/>
                  </a:lnTo>
                  <a:lnTo>
                    <a:pt x="0" y="91440"/>
                  </a:lnTo>
                </a:path>
              </a:pathLst>
            </a:custGeom>
            <a:noFill/>
            <a:ln w="28575">
              <a:solidFill>
                <a:schemeClr val="accent2">
                  <a:lumMod val="60000"/>
                  <a:lumOff val="40000"/>
                </a:schemeClr>
              </a:solidFill>
            </a:ln>
            <a:effectLst>
              <a:outerShdw blurRad="114300" sx="102000" sy="102000" algn="ctr" rotWithShape="0">
                <a:schemeClr val="accent2">
                  <a:lumMod val="40000"/>
                  <a:lumOff val="6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3" name="组合 122">
            <a:extLst>
              <a:ext uri="{FF2B5EF4-FFF2-40B4-BE49-F238E27FC236}">
                <a16:creationId xmlns:a16="http://schemas.microsoft.com/office/drawing/2014/main" id="{E666293D-DD65-7680-7639-6DD07EA2C505}"/>
              </a:ext>
            </a:extLst>
          </p:cNvPr>
          <p:cNvGrpSpPr/>
          <p:nvPr/>
        </p:nvGrpSpPr>
        <p:grpSpPr>
          <a:xfrm>
            <a:off x="0" y="1526195"/>
            <a:ext cx="6330216" cy="4149238"/>
            <a:chOff x="0" y="1526195"/>
            <a:chExt cx="6330216" cy="4149238"/>
          </a:xfrm>
        </p:grpSpPr>
        <p:sp>
          <p:nvSpPr>
            <p:cNvPr id="94" name="任意多边形: 形状 93">
              <a:extLst>
                <a:ext uri="{FF2B5EF4-FFF2-40B4-BE49-F238E27FC236}">
                  <a16:creationId xmlns:a16="http://schemas.microsoft.com/office/drawing/2014/main" id="{37ABE874-E177-A9DF-50FA-F9C7A839EF79}"/>
                </a:ext>
              </a:extLst>
            </p:cNvPr>
            <p:cNvSpPr/>
            <p:nvPr/>
          </p:nvSpPr>
          <p:spPr>
            <a:xfrm>
              <a:off x="2567940" y="1526195"/>
              <a:ext cx="3726180" cy="419100"/>
            </a:xfrm>
            <a:custGeom>
              <a:avLst/>
              <a:gdLst>
                <a:gd name="connsiteX0" fmla="*/ 3680460 w 3726180"/>
                <a:gd name="connsiteY0" fmla="*/ 419100 h 419100"/>
                <a:gd name="connsiteX1" fmla="*/ 3726180 w 3726180"/>
                <a:gd name="connsiteY1" fmla="*/ 281940 h 419100"/>
                <a:gd name="connsiteX2" fmla="*/ 3444240 w 3726180"/>
                <a:gd name="connsiteY2" fmla="*/ 0 h 419100"/>
                <a:gd name="connsiteX3" fmla="*/ 0 w 3726180"/>
                <a:gd name="connsiteY3" fmla="*/ 0 h 419100"/>
              </a:gdLst>
              <a:ahLst/>
              <a:cxnLst>
                <a:cxn ang="0">
                  <a:pos x="connsiteX0" y="connsiteY0"/>
                </a:cxn>
                <a:cxn ang="0">
                  <a:pos x="connsiteX1" y="connsiteY1"/>
                </a:cxn>
                <a:cxn ang="0">
                  <a:pos x="connsiteX2" y="connsiteY2"/>
                </a:cxn>
                <a:cxn ang="0">
                  <a:pos x="connsiteX3" y="connsiteY3"/>
                </a:cxn>
              </a:cxnLst>
              <a:rect l="l" t="t" r="r" b="b"/>
              <a:pathLst>
                <a:path w="3726180" h="419100">
                  <a:moveTo>
                    <a:pt x="3680460" y="419100"/>
                  </a:moveTo>
                  <a:lnTo>
                    <a:pt x="3726180" y="281940"/>
                  </a:lnTo>
                  <a:lnTo>
                    <a:pt x="3444240" y="0"/>
                  </a:lnTo>
                  <a:lnTo>
                    <a:pt x="0" y="0"/>
                  </a:lnTo>
                </a:path>
              </a:pathLst>
            </a:custGeom>
            <a:noFill/>
            <a:ln>
              <a:gradFill flip="none" rotWithShape="1">
                <a:gsLst>
                  <a:gs pos="0">
                    <a:schemeClr val="accent2">
                      <a:lumMod val="40000"/>
                      <a:lumOff val="60000"/>
                      <a:alpha val="30000"/>
                    </a:schemeClr>
                  </a:gs>
                  <a:gs pos="100000">
                    <a:schemeClr val="accent2">
                      <a:lumMod val="40000"/>
                      <a:lumOff val="6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形状 104">
              <a:extLst>
                <a:ext uri="{FF2B5EF4-FFF2-40B4-BE49-F238E27FC236}">
                  <a16:creationId xmlns:a16="http://schemas.microsoft.com/office/drawing/2014/main" id="{773A720B-D2E4-DC45-3599-9953C6FA0CBE}"/>
                </a:ext>
              </a:extLst>
            </p:cNvPr>
            <p:cNvSpPr/>
            <p:nvPr/>
          </p:nvSpPr>
          <p:spPr>
            <a:xfrm>
              <a:off x="0" y="1609519"/>
              <a:ext cx="6321994" cy="4057123"/>
            </a:xfrm>
            <a:custGeom>
              <a:avLst/>
              <a:gdLst>
                <a:gd name="connsiteX0" fmla="*/ 0 w 6321994"/>
                <a:gd name="connsiteY0" fmla="*/ 0 h 4057123"/>
                <a:gd name="connsiteX1" fmla="*/ 5963136 w 6321994"/>
                <a:gd name="connsiteY1" fmla="*/ 0 h 4057123"/>
                <a:gd name="connsiteX2" fmla="*/ 6321994 w 6321994"/>
                <a:gd name="connsiteY2" fmla="*/ 358857 h 4057123"/>
                <a:gd name="connsiteX3" fmla="*/ 5570475 w 6321994"/>
                <a:gd name="connsiteY3" fmla="*/ 3896415 h 4057123"/>
                <a:gd name="connsiteX4" fmla="*/ 3796251 w 6321994"/>
                <a:gd name="connsiteY4" fmla="*/ 3896415 h 4057123"/>
                <a:gd name="connsiteX5" fmla="*/ 3635543 w 6321994"/>
                <a:gd name="connsiteY5" fmla="*/ 4057123 h 4057123"/>
                <a:gd name="connsiteX6" fmla="*/ 0 w 6321994"/>
                <a:gd name="connsiteY6" fmla="*/ 4057123 h 405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1994" h="4057123">
                  <a:moveTo>
                    <a:pt x="0" y="0"/>
                  </a:moveTo>
                  <a:lnTo>
                    <a:pt x="5963136" y="0"/>
                  </a:lnTo>
                  <a:lnTo>
                    <a:pt x="6321994" y="358857"/>
                  </a:lnTo>
                  <a:lnTo>
                    <a:pt x="5570475" y="3896415"/>
                  </a:lnTo>
                  <a:lnTo>
                    <a:pt x="3796251" y="3896415"/>
                  </a:lnTo>
                  <a:lnTo>
                    <a:pt x="3635543" y="4057123"/>
                  </a:lnTo>
                  <a:lnTo>
                    <a:pt x="0" y="4057123"/>
                  </a:lnTo>
                  <a:close/>
                </a:path>
              </a:pathLst>
            </a:custGeom>
            <a:solidFill>
              <a:srgbClr val="121216"/>
            </a:solidFill>
            <a:ln w="6350">
              <a:gradFill flip="none" rotWithShape="1">
                <a:gsLst>
                  <a:gs pos="0">
                    <a:schemeClr val="accent2">
                      <a:lumMod val="20000"/>
                      <a:lumOff val="80000"/>
                      <a:alpha val="0"/>
                    </a:schemeClr>
                  </a:gs>
                  <a:gs pos="100000">
                    <a:schemeClr val="accent2">
                      <a:lumMod val="40000"/>
                      <a:lumOff val="60000"/>
                      <a:alpha val="60000"/>
                    </a:schemeClr>
                  </a:gs>
                </a:gsLst>
                <a:lin ang="0" scaled="1"/>
                <a:tileRect/>
              </a:gradFill>
            </a:ln>
            <a:effectLst>
              <a:outerShdw blurRad="254000" sx="102000" sy="102000" algn="ctr" rotWithShape="0">
                <a:schemeClr val="accent2">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7" name="组合 86">
              <a:extLst>
                <a:ext uri="{FF2B5EF4-FFF2-40B4-BE49-F238E27FC236}">
                  <a16:creationId xmlns:a16="http://schemas.microsoft.com/office/drawing/2014/main" id="{8AD9BA70-8BBA-06B9-36AA-A2033044701C}"/>
                </a:ext>
              </a:extLst>
            </p:cNvPr>
            <p:cNvGrpSpPr/>
            <p:nvPr/>
          </p:nvGrpSpPr>
          <p:grpSpPr>
            <a:xfrm>
              <a:off x="3737338" y="5577693"/>
              <a:ext cx="699714" cy="97740"/>
              <a:chOff x="8910828" y="344854"/>
              <a:chExt cx="1822958" cy="254642"/>
            </a:xfrm>
            <a:gradFill flip="none" rotWithShape="1">
              <a:gsLst>
                <a:gs pos="27000">
                  <a:schemeClr val="accent2">
                    <a:lumMod val="60000"/>
                    <a:lumOff val="40000"/>
                    <a:alpha val="60000"/>
                  </a:schemeClr>
                </a:gs>
                <a:gs pos="100000">
                  <a:schemeClr val="accent2">
                    <a:lumMod val="60000"/>
                    <a:lumOff val="40000"/>
                    <a:alpha val="0"/>
                  </a:schemeClr>
                </a:gs>
              </a:gsLst>
              <a:lin ang="0" scaled="1"/>
              <a:tileRect/>
            </a:gradFill>
          </p:grpSpPr>
          <p:sp>
            <p:nvSpPr>
              <p:cNvPr id="88" name="平行四边形 87">
                <a:extLst>
                  <a:ext uri="{FF2B5EF4-FFF2-40B4-BE49-F238E27FC236}">
                    <a16:creationId xmlns:a16="http://schemas.microsoft.com/office/drawing/2014/main" id="{100788D0-DB03-8A0D-A86E-208220BF9B8E}"/>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平行四边形 88">
                <a:extLst>
                  <a:ext uri="{FF2B5EF4-FFF2-40B4-BE49-F238E27FC236}">
                    <a16:creationId xmlns:a16="http://schemas.microsoft.com/office/drawing/2014/main" id="{6977156E-E7AA-01CC-9E04-55E63AAC9A02}"/>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平行四边形 89">
                <a:extLst>
                  <a:ext uri="{FF2B5EF4-FFF2-40B4-BE49-F238E27FC236}">
                    <a16:creationId xmlns:a16="http://schemas.microsoft.com/office/drawing/2014/main" id="{221269C5-C6AD-B592-994C-B8EB2E7F9E24}"/>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平行四边形 90">
                <a:extLst>
                  <a:ext uri="{FF2B5EF4-FFF2-40B4-BE49-F238E27FC236}">
                    <a16:creationId xmlns:a16="http://schemas.microsoft.com/office/drawing/2014/main" id="{CC056236-344C-EA44-C213-836BF6F7DB32}"/>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任意多边形: 形状 94">
              <a:extLst>
                <a:ext uri="{FF2B5EF4-FFF2-40B4-BE49-F238E27FC236}">
                  <a16:creationId xmlns:a16="http://schemas.microsoft.com/office/drawing/2014/main" id="{C67D7422-9970-8B33-3F23-96A77AE7EA45}"/>
                </a:ext>
              </a:extLst>
            </p:cNvPr>
            <p:cNvSpPr/>
            <p:nvPr/>
          </p:nvSpPr>
          <p:spPr>
            <a:xfrm>
              <a:off x="783972" y="5491642"/>
              <a:ext cx="2844800" cy="91440"/>
            </a:xfrm>
            <a:custGeom>
              <a:avLst/>
              <a:gdLst>
                <a:gd name="connsiteX0" fmla="*/ 0 w 2844800"/>
                <a:gd name="connsiteY0" fmla="*/ 91440 h 91440"/>
                <a:gd name="connsiteX1" fmla="*/ 2753360 w 2844800"/>
                <a:gd name="connsiteY1" fmla="*/ 91440 h 91440"/>
                <a:gd name="connsiteX2" fmla="*/ 2844800 w 2844800"/>
                <a:gd name="connsiteY2" fmla="*/ 0 h 91440"/>
                <a:gd name="connsiteX3" fmla="*/ 1991360 w 2844800"/>
                <a:gd name="connsiteY3" fmla="*/ 0 h 91440"/>
                <a:gd name="connsiteX0" fmla="*/ 0 w 2844800"/>
                <a:gd name="connsiteY0" fmla="*/ 91440 h 91440"/>
                <a:gd name="connsiteX1" fmla="*/ 2753360 w 2844800"/>
                <a:gd name="connsiteY1" fmla="*/ 91440 h 91440"/>
                <a:gd name="connsiteX2" fmla="*/ 2844800 w 2844800"/>
                <a:gd name="connsiteY2" fmla="*/ 0 h 91440"/>
              </a:gdLst>
              <a:ahLst/>
              <a:cxnLst>
                <a:cxn ang="0">
                  <a:pos x="connsiteX0" y="connsiteY0"/>
                </a:cxn>
                <a:cxn ang="0">
                  <a:pos x="connsiteX1" y="connsiteY1"/>
                </a:cxn>
                <a:cxn ang="0">
                  <a:pos x="connsiteX2" y="connsiteY2"/>
                </a:cxn>
              </a:cxnLst>
              <a:rect l="l" t="t" r="r" b="b"/>
              <a:pathLst>
                <a:path w="2844800" h="91440">
                  <a:moveTo>
                    <a:pt x="0" y="91440"/>
                  </a:moveTo>
                  <a:lnTo>
                    <a:pt x="2753360" y="91440"/>
                  </a:lnTo>
                  <a:lnTo>
                    <a:pt x="2844800" y="0"/>
                  </a:lnTo>
                </a:path>
              </a:pathLst>
            </a:custGeom>
            <a:noFill/>
            <a:ln w="6350">
              <a:gradFill flip="none" rotWithShape="1">
                <a:gsLst>
                  <a:gs pos="0">
                    <a:schemeClr val="accent2">
                      <a:lumMod val="40000"/>
                      <a:lumOff val="60000"/>
                      <a:alpha val="70000"/>
                    </a:schemeClr>
                  </a:gs>
                  <a:gs pos="100000">
                    <a:schemeClr val="accent2">
                      <a:lumMod val="40000"/>
                      <a:lumOff val="6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形状 96">
              <a:extLst>
                <a:ext uri="{FF2B5EF4-FFF2-40B4-BE49-F238E27FC236}">
                  <a16:creationId xmlns:a16="http://schemas.microsoft.com/office/drawing/2014/main" id="{2A7B0503-F2C4-255C-1665-3D745381F03D}"/>
                </a:ext>
              </a:extLst>
            </p:cNvPr>
            <p:cNvSpPr/>
            <p:nvPr/>
          </p:nvSpPr>
          <p:spPr>
            <a:xfrm>
              <a:off x="6176001" y="1811320"/>
              <a:ext cx="154215" cy="349885"/>
            </a:xfrm>
            <a:custGeom>
              <a:avLst/>
              <a:gdLst>
                <a:gd name="connsiteX0" fmla="*/ 0 w 236220"/>
                <a:gd name="connsiteY0" fmla="*/ 0 h 535940"/>
                <a:gd name="connsiteX1" fmla="*/ 236220 w 236220"/>
                <a:gd name="connsiteY1" fmla="*/ 231140 h 535940"/>
                <a:gd name="connsiteX2" fmla="*/ 165100 w 236220"/>
                <a:gd name="connsiteY2" fmla="*/ 535940 h 535940"/>
              </a:gdLst>
              <a:ahLst/>
              <a:cxnLst>
                <a:cxn ang="0">
                  <a:pos x="connsiteX0" y="connsiteY0"/>
                </a:cxn>
                <a:cxn ang="0">
                  <a:pos x="connsiteX1" y="connsiteY1"/>
                </a:cxn>
                <a:cxn ang="0">
                  <a:pos x="connsiteX2" y="connsiteY2"/>
                </a:cxn>
              </a:cxnLst>
              <a:rect l="l" t="t" r="r" b="b"/>
              <a:pathLst>
                <a:path w="236220" h="535940">
                  <a:moveTo>
                    <a:pt x="0" y="0"/>
                  </a:moveTo>
                  <a:lnTo>
                    <a:pt x="236220" y="231140"/>
                  </a:lnTo>
                  <a:lnTo>
                    <a:pt x="165100" y="535940"/>
                  </a:lnTo>
                </a:path>
              </a:pathLst>
            </a:custGeom>
            <a:noFill/>
            <a:ln w="28575">
              <a:solidFill>
                <a:schemeClr val="accent2">
                  <a:lumMod val="60000"/>
                  <a:lumOff val="40000"/>
                </a:schemeClr>
              </a:solidFill>
            </a:ln>
            <a:effectLst>
              <a:outerShdw blurRad="114300" sx="102000" sy="102000" algn="ctr" rotWithShape="0">
                <a:schemeClr val="accent2">
                  <a:lumMod val="40000"/>
                  <a:lumOff val="6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形状 100">
              <a:extLst>
                <a:ext uri="{FF2B5EF4-FFF2-40B4-BE49-F238E27FC236}">
                  <a16:creationId xmlns:a16="http://schemas.microsoft.com/office/drawing/2014/main" id="{54B8AB7F-A77C-2498-3506-64BF9A0772E0}"/>
                </a:ext>
              </a:extLst>
            </p:cNvPr>
            <p:cNvSpPr/>
            <p:nvPr/>
          </p:nvSpPr>
          <p:spPr>
            <a:xfrm>
              <a:off x="20213" y="1910245"/>
              <a:ext cx="6301781" cy="616225"/>
            </a:xfrm>
            <a:custGeom>
              <a:avLst/>
              <a:gdLst>
                <a:gd name="connsiteX0" fmla="*/ 130911 w 7120507"/>
                <a:gd name="connsiteY0" fmla="*/ 0 h 616225"/>
                <a:gd name="connsiteX1" fmla="*/ 7062376 w 7120507"/>
                <a:gd name="connsiteY1" fmla="*/ 0 h 616225"/>
                <a:gd name="connsiteX2" fmla="*/ 7120507 w 7120507"/>
                <a:gd name="connsiteY2" fmla="*/ 58131 h 616225"/>
                <a:gd name="connsiteX3" fmla="*/ 7001946 w 7120507"/>
                <a:gd name="connsiteY3" fmla="*/ 616225 h 616225"/>
                <a:gd name="connsiteX4" fmla="*/ 0 w 7120507"/>
                <a:gd name="connsiteY4" fmla="*/ 616225 h 61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0507" h="616225">
                  <a:moveTo>
                    <a:pt x="130911" y="0"/>
                  </a:moveTo>
                  <a:lnTo>
                    <a:pt x="7062376" y="0"/>
                  </a:lnTo>
                  <a:lnTo>
                    <a:pt x="7120507" y="58131"/>
                  </a:lnTo>
                  <a:lnTo>
                    <a:pt x="7001946" y="616225"/>
                  </a:lnTo>
                  <a:lnTo>
                    <a:pt x="0" y="616225"/>
                  </a:lnTo>
                  <a:close/>
                </a:path>
              </a:pathLst>
            </a:custGeom>
            <a:gradFill flip="none" rotWithShape="1">
              <a:gsLst>
                <a:gs pos="0">
                  <a:schemeClr val="accent2">
                    <a:lumMod val="60000"/>
                    <a:lumOff val="40000"/>
                    <a:alpha val="50000"/>
                  </a:schemeClr>
                </a:gs>
                <a:gs pos="100000">
                  <a:schemeClr val="tx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0" name="任意多边形: 形状 119">
              <a:extLst>
                <a:ext uri="{FF2B5EF4-FFF2-40B4-BE49-F238E27FC236}">
                  <a16:creationId xmlns:a16="http://schemas.microsoft.com/office/drawing/2014/main" id="{A3CB5C52-2A71-1DF7-5DBA-7A0DC86DB5B2}"/>
                </a:ext>
              </a:extLst>
            </p:cNvPr>
            <p:cNvSpPr/>
            <p:nvPr/>
          </p:nvSpPr>
          <p:spPr>
            <a:xfrm>
              <a:off x="5275580" y="5417820"/>
              <a:ext cx="312420" cy="91440"/>
            </a:xfrm>
            <a:custGeom>
              <a:avLst/>
              <a:gdLst>
                <a:gd name="connsiteX0" fmla="*/ 312420 w 312420"/>
                <a:gd name="connsiteY0" fmla="*/ 0 h 91440"/>
                <a:gd name="connsiteX1" fmla="*/ 297180 w 312420"/>
                <a:gd name="connsiteY1" fmla="*/ 91440 h 91440"/>
                <a:gd name="connsiteX2" fmla="*/ 0 w 312420"/>
                <a:gd name="connsiteY2" fmla="*/ 91440 h 91440"/>
              </a:gdLst>
              <a:ahLst/>
              <a:cxnLst>
                <a:cxn ang="0">
                  <a:pos x="connsiteX0" y="connsiteY0"/>
                </a:cxn>
                <a:cxn ang="0">
                  <a:pos x="connsiteX1" y="connsiteY1"/>
                </a:cxn>
                <a:cxn ang="0">
                  <a:pos x="connsiteX2" y="connsiteY2"/>
                </a:cxn>
              </a:cxnLst>
              <a:rect l="l" t="t" r="r" b="b"/>
              <a:pathLst>
                <a:path w="312420" h="91440">
                  <a:moveTo>
                    <a:pt x="312420" y="0"/>
                  </a:moveTo>
                  <a:lnTo>
                    <a:pt x="297180" y="91440"/>
                  </a:lnTo>
                  <a:lnTo>
                    <a:pt x="0" y="91440"/>
                  </a:lnTo>
                </a:path>
              </a:pathLst>
            </a:custGeom>
            <a:noFill/>
            <a:ln w="28575">
              <a:solidFill>
                <a:schemeClr val="accent2">
                  <a:lumMod val="60000"/>
                  <a:lumOff val="40000"/>
                </a:schemeClr>
              </a:solidFill>
            </a:ln>
            <a:effectLst>
              <a:outerShdw blurRad="114300" sx="102000" sy="102000" algn="ctr" rotWithShape="0">
                <a:schemeClr val="accent2">
                  <a:lumMod val="40000"/>
                  <a:lumOff val="6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6B5C8DD1-B930-0521-1F02-2F688020DE6C}"/>
              </a:ext>
            </a:extLst>
          </p:cNvPr>
          <p:cNvGrpSpPr/>
          <p:nvPr/>
        </p:nvGrpSpPr>
        <p:grpSpPr>
          <a:xfrm>
            <a:off x="-202653" y="153014"/>
            <a:ext cx="4005016" cy="994539"/>
            <a:chOff x="-2859885" y="3208330"/>
            <a:chExt cx="8805581" cy="2186630"/>
          </a:xfrm>
        </p:grpSpPr>
        <p:grpSp>
          <p:nvGrpSpPr>
            <p:cNvPr id="3" name="组合 2">
              <a:extLst>
                <a:ext uri="{FF2B5EF4-FFF2-40B4-BE49-F238E27FC236}">
                  <a16:creationId xmlns:a16="http://schemas.microsoft.com/office/drawing/2014/main" id="{AFA82478-B8B6-7B8F-5A02-42E36F01EDAD}"/>
                </a:ext>
              </a:extLst>
            </p:cNvPr>
            <p:cNvGrpSpPr/>
            <p:nvPr/>
          </p:nvGrpSpPr>
          <p:grpSpPr>
            <a:xfrm>
              <a:off x="-2859885" y="3208330"/>
              <a:ext cx="8805581" cy="2089865"/>
              <a:chOff x="-2859885" y="3555570"/>
              <a:chExt cx="8805581" cy="2089865"/>
            </a:xfrm>
          </p:grpSpPr>
          <p:sp>
            <p:nvSpPr>
              <p:cNvPr id="5" name="矩形: 剪去左右顶角 4">
                <a:extLst>
                  <a:ext uri="{FF2B5EF4-FFF2-40B4-BE49-F238E27FC236}">
                    <a16:creationId xmlns:a16="http://schemas.microsoft.com/office/drawing/2014/main" id="{9E5575CE-F51C-CCFD-4AE0-1AF2AC5970B0}"/>
                  </a:ext>
                </a:extLst>
              </p:cNvPr>
              <p:cNvSpPr/>
              <p:nvPr/>
            </p:nvSpPr>
            <p:spPr>
              <a:xfrm rot="16200000" flipV="1">
                <a:off x="137803" y="557884"/>
                <a:ext cx="1890187" cy="7885559"/>
              </a:xfrm>
              <a:prstGeom prst="snip2SameRect">
                <a:avLst>
                  <a:gd name="adj1" fmla="val 21122"/>
                  <a:gd name="adj2" fmla="val 0"/>
                </a:avLst>
              </a:prstGeom>
              <a:gradFill flip="none" rotWithShape="1">
                <a:gsLst>
                  <a:gs pos="0">
                    <a:schemeClr val="accent2">
                      <a:alpha val="20000"/>
                    </a:schemeClr>
                  </a:gs>
                  <a:gs pos="100000">
                    <a:schemeClr val="accent2">
                      <a:lumMod val="60000"/>
                      <a:lumOff val="40000"/>
                      <a:alpha val="0"/>
                    </a:schemeClr>
                  </a:gs>
                </a:gsLst>
                <a:lin ang="5400000" scaled="1"/>
                <a:tileRect/>
              </a:gradFill>
              <a:ln w="6350">
                <a:gradFill flip="none" rotWithShape="1">
                  <a:gsLst>
                    <a:gs pos="5000">
                      <a:schemeClr val="accent2">
                        <a:alpha val="60000"/>
                      </a:schemeClr>
                    </a:gs>
                    <a:gs pos="100000">
                      <a:schemeClr val="accent2">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932371C8-E7A8-2D39-0914-0A4796B7DBCF}"/>
                  </a:ext>
                </a:extLst>
              </p:cNvPr>
              <p:cNvSpPr/>
              <p:nvPr/>
            </p:nvSpPr>
            <p:spPr>
              <a:xfrm rot="16200000" flipV="1">
                <a:off x="689916" y="389655"/>
                <a:ext cx="1705979" cy="8805581"/>
              </a:xfrm>
              <a:custGeom>
                <a:avLst/>
                <a:gdLst>
                  <a:gd name="connsiteX0" fmla="*/ 1705979 w 1705979"/>
                  <a:gd name="connsiteY0" fmla="*/ 8805581 h 8805581"/>
                  <a:gd name="connsiteX1" fmla="*/ 1705979 w 1705979"/>
                  <a:gd name="connsiteY1" fmla="*/ 4221347 h 8805581"/>
                  <a:gd name="connsiteX2" fmla="*/ 1658071 w 1705979"/>
                  <a:gd name="connsiteY2" fmla="*/ 4173439 h 8805581"/>
                  <a:gd name="connsiteX3" fmla="*/ 1658071 w 1705979"/>
                  <a:gd name="connsiteY3" fmla="*/ 2650332 h 8805581"/>
                  <a:gd name="connsiteX4" fmla="*/ 1705979 w 1705979"/>
                  <a:gd name="connsiteY4" fmla="*/ 2602424 h 8805581"/>
                  <a:gd name="connsiteX5" fmla="*/ 1705979 w 1705979"/>
                  <a:gd name="connsiteY5" fmla="*/ 346177 h 8805581"/>
                  <a:gd name="connsiteX6" fmla="*/ 1359802 w 1705979"/>
                  <a:gd name="connsiteY6" fmla="*/ 0 h 8805581"/>
                  <a:gd name="connsiteX7" fmla="*/ 346177 w 1705979"/>
                  <a:gd name="connsiteY7" fmla="*/ 0 h 8805581"/>
                  <a:gd name="connsiteX8" fmla="*/ 0 w 1705979"/>
                  <a:gd name="connsiteY8" fmla="*/ 346177 h 8805581"/>
                  <a:gd name="connsiteX9" fmla="*/ 0 w 1705979"/>
                  <a:gd name="connsiteY9" fmla="*/ 3864608 h 8805581"/>
                  <a:gd name="connsiteX10" fmla="*/ 86389 w 1705979"/>
                  <a:gd name="connsiteY10" fmla="*/ 3950997 h 8805581"/>
                  <a:gd name="connsiteX11" fmla="*/ 86389 w 1705979"/>
                  <a:gd name="connsiteY11" fmla="*/ 5474104 h 8805581"/>
                  <a:gd name="connsiteX12" fmla="*/ 0 w 1705979"/>
                  <a:gd name="connsiteY12" fmla="*/ 5560493 h 8805581"/>
                  <a:gd name="connsiteX13" fmla="*/ 0 w 1705979"/>
                  <a:gd name="connsiteY13" fmla="*/ 8805581 h 880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5979" h="8805581">
                    <a:moveTo>
                      <a:pt x="1705979" y="8805581"/>
                    </a:moveTo>
                    <a:lnTo>
                      <a:pt x="1705979" y="4221347"/>
                    </a:lnTo>
                    <a:lnTo>
                      <a:pt x="1658071" y="4173439"/>
                    </a:lnTo>
                    <a:lnTo>
                      <a:pt x="1658071" y="2650332"/>
                    </a:lnTo>
                    <a:lnTo>
                      <a:pt x="1705979" y="2602424"/>
                    </a:lnTo>
                    <a:lnTo>
                      <a:pt x="1705979" y="346177"/>
                    </a:lnTo>
                    <a:lnTo>
                      <a:pt x="1359802" y="0"/>
                    </a:lnTo>
                    <a:lnTo>
                      <a:pt x="346177" y="0"/>
                    </a:lnTo>
                    <a:lnTo>
                      <a:pt x="0" y="346177"/>
                    </a:lnTo>
                    <a:lnTo>
                      <a:pt x="0" y="3864608"/>
                    </a:lnTo>
                    <a:lnTo>
                      <a:pt x="86389" y="3950997"/>
                    </a:lnTo>
                    <a:lnTo>
                      <a:pt x="86389" y="5474104"/>
                    </a:lnTo>
                    <a:lnTo>
                      <a:pt x="0" y="5560493"/>
                    </a:lnTo>
                    <a:lnTo>
                      <a:pt x="0" y="8805581"/>
                    </a:lnTo>
                    <a:close/>
                  </a:path>
                </a:pathLst>
              </a:custGeom>
              <a:gradFill>
                <a:gsLst>
                  <a:gs pos="20000">
                    <a:schemeClr val="accent2"/>
                  </a:gs>
                  <a:gs pos="89000">
                    <a:schemeClr val="accent2">
                      <a:lumMod val="60000"/>
                      <a:lumOff val="4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 name="组合 6">
                <a:extLst>
                  <a:ext uri="{FF2B5EF4-FFF2-40B4-BE49-F238E27FC236}">
                    <a16:creationId xmlns:a16="http://schemas.microsoft.com/office/drawing/2014/main" id="{AD323329-769C-A6CB-D2C2-90C647C453D5}"/>
                  </a:ext>
                </a:extLst>
              </p:cNvPr>
              <p:cNvGrpSpPr/>
              <p:nvPr/>
            </p:nvGrpSpPr>
            <p:grpSpPr>
              <a:xfrm>
                <a:off x="5160023" y="5506074"/>
                <a:ext cx="466246" cy="76468"/>
                <a:chOff x="5015798" y="5466889"/>
                <a:chExt cx="627731" cy="102953"/>
              </a:xfrm>
            </p:grpSpPr>
            <p:sp>
              <p:nvSpPr>
                <p:cNvPr id="10" name="任意多边形: 形状 9">
                  <a:extLst>
                    <a:ext uri="{FF2B5EF4-FFF2-40B4-BE49-F238E27FC236}">
                      <a16:creationId xmlns:a16="http://schemas.microsoft.com/office/drawing/2014/main" id="{B6DB59EF-3539-BF36-AF92-D20F98E2F472}"/>
                    </a:ext>
                  </a:extLst>
                </p:cNvPr>
                <p:cNvSpPr/>
                <p:nvPr/>
              </p:nvSpPr>
              <p:spPr>
                <a:xfrm>
                  <a:off x="5206941" y="5466889"/>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B6F7BD23-6C94-A003-F491-9D4BFD6D1EE2}"/>
                    </a:ext>
                  </a:extLst>
                </p:cNvPr>
                <p:cNvSpPr/>
                <p:nvPr/>
              </p:nvSpPr>
              <p:spPr>
                <a:xfrm flipV="1">
                  <a:off x="5015798" y="5472248"/>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 name="任意多边形: 形状 7">
                <a:extLst>
                  <a:ext uri="{FF2B5EF4-FFF2-40B4-BE49-F238E27FC236}">
                    <a16:creationId xmlns:a16="http://schemas.microsoft.com/office/drawing/2014/main" id="{8D87ABCF-BC38-F402-BBF9-4580718D6420}"/>
                  </a:ext>
                </a:extLst>
              </p:cNvPr>
              <p:cNvSpPr/>
              <p:nvPr/>
            </p:nvSpPr>
            <p:spPr>
              <a:xfrm>
                <a:off x="3789680" y="4813300"/>
                <a:ext cx="2032000" cy="632460"/>
              </a:xfrm>
              <a:custGeom>
                <a:avLst/>
                <a:gdLst>
                  <a:gd name="connsiteX0" fmla="*/ 2032000 w 2032000"/>
                  <a:gd name="connsiteY0" fmla="*/ 0 h 632460"/>
                  <a:gd name="connsiteX1" fmla="*/ 2032000 w 2032000"/>
                  <a:gd name="connsiteY1" fmla="*/ 391160 h 632460"/>
                  <a:gd name="connsiteX2" fmla="*/ 1790700 w 2032000"/>
                  <a:gd name="connsiteY2" fmla="*/ 632460 h 632460"/>
                  <a:gd name="connsiteX3" fmla="*/ 0 w 2032000"/>
                  <a:gd name="connsiteY3" fmla="*/ 632460 h 632460"/>
                </a:gdLst>
                <a:ahLst/>
                <a:cxnLst>
                  <a:cxn ang="0">
                    <a:pos x="connsiteX0" y="connsiteY0"/>
                  </a:cxn>
                  <a:cxn ang="0">
                    <a:pos x="connsiteX1" y="connsiteY1"/>
                  </a:cxn>
                  <a:cxn ang="0">
                    <a:pos x="connsiteX2" y="connsiteY2"/>
                  </a:cxn>
                  <a:cxn ang="0">
                    <a:pos x="connsiteX3" y="connsiteY3"/>
                  </a:cxn>
                </a:cxnLst>
                <a:rect l="l" t="t" r="r" b="b"/>
                <a:pathLst>
                  <a:path w="2032000" h="632460">
                    <a:moveTo>
                      <a:pt x="2032000" y="0"/>
                    </a:moveTo>
                    <a:lnTo>
                      <a:pt x="2032000" y="391160"/>
                    </a:lnTo>
                    <a:lnTo>
                      <a:pt x="1790700" y="632460"/>
                    </a:lnTo>
                    <a:lnTo>
                      <a:pt x="0" y="632460"/>
                    </a:lnTo>
                  </a:path>
                </a:pathLst>
              </a:custGeom>
              <a:noFill/>
              <a:ln w="6350">
                <a:gradFill flip="none" rotWithShape="1">
                  <a:gsLst>
                    <a:gs pos="52000">
                      <a:schemeClr val="accent2">
                        <a:lumMod val="60000"/>
                        <a:lumOff val="40000"/>
                        <a:alpha val="8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94CC6F1C-B959-DE46-C86E-B6930310F258}"/>
                  </a:ext>
                </a:extLst>
              </p:cNvPr>
              <p:cNvSpPr/>
              <p:nvPr/>
            </p:nvSpPr>
            <p:spPr>
              <a:xfrm>
                <a:off x="674469" y="4051211"/>
                <a:ext cx="5128260" cy="281940"/>
              </a:xfrm>
              <a:custGeom>
                <a:avLst/>
                <a:gdLst>
                  <a:gd name="connsiteX0" fmla="*/ 5128260 w 5128260"/>
                  <a:gd name="connsiteY0" fmla="*/ 281940 h 281940"/>
                  <a:gd name="connsiteX1" fmla="*/ 4846320 w 5128260"/>
                  <a:gd name="connsiteY1" fmla="*/ 0 h 281940"/>
                  <a:gd name="connsiteX2" fmla="*/ 2697480 w 5128260"/>
                  <a:gd name="connsiteY2" fmla="*/ 0 h 281940"/>
                  <a:gd name="connsiteX3" fmla="*/ 2606040 w 5128260"/>
                  <a:gd name="connsiteY3" fmla="*/ 91440 h 281940"/>
                  <a:gd name="connsiteX4" fmla="*/ 0 w 5128260"/>
                  <a:gd name="connsiteY4" fmla="*/ 91440 h 28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8260" h="281940">
                    <a:moveTo>
                      <a:pt x="5128260" y="281940"/>
                    </a:moveTo>
                    <a:lnTo>
                      <a:pt x="4846320" y="0"/>
                    </a:lnTo>
                    <a:lnTo>
                      <a:pt x="2697480" y="0"/>
                    </a:lnTo>
                    <a:lnTo>
                      <a:pt x="2606040" y="91440"/>
                    </a:lnTo>
                    <a:lnTo>
                      <a:pt x="0" y="91440"/>
                    </a:lnTo>
                  </a:path>
                </a:pathLst>
              </a:custGeom>
              <a:noFill/>
              <a:ln w="6350">
                <a:gradFill flip="none" rotWithShape="1">
                  <a:gsLst>
                    <a:gs pos="0">
                      <a:schemeClr val="accent2">
                        <a:lumMod val="60000"/>
                        <a:lumOff val="40000"/>
                        <a:alpha val="0"/>
                      </a:schemeClr>
                    </a:gs>
                    <a:gs pos="100000">
                      <a:schemeClr val="accent2">
                        <a:lumMod val="20000"/>
                        <a:lumOff val="8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任意多边形: 形状 3">
              <a:extLst>
                <a:ext uri="{FF2B5EF4-FFF2-40B4-BE49-F238E27FC236}">
                  <a16:creationId xmlns:a16="http://schemas.microsoft.com/office/drawing/2014/main" id="{55538090-F00C-A44D-0BA8-57ACA6677103}"/>
                </a:ext>
              </a:extLst>
            </p:cNvPr>
            <p:cNvSpPr/>
            <p:nvPr/>
          </p:nvSpPr>
          <p:spPr>
            <a:xfrm>
              <a:off x="-30480" y="5311140"/>
              <a:ext cx="3063240" cy="83820"/>
            </a:xfrm>
            <a:custGeom>
              <a:avLst/>
              <a:gdLst>
                <a:gd name="connsiteX0" fmla="*/ 3063240 w 3063240"/>
                <a:gd name="connsiteY0" fmla="*/ 60960 h 83820"/>
                <a:gd name="connsiteX1" fmla="*/ 2057400 w 3063240"/>
                <a:gd name="connsiteY1" fmla="*/ 60960 h 83820"/>
                <a:gd name="connsiteX2" fmla="*/ 1996440 w 3063240"/>
                <a:gd name="connsiteY2" fmla="*/ 0 h 83820"/>
                <a:gd name="connsiteX3" fmla="*/ 548640 w 3063240"/>
                <a:gd name="connsiteY3" fmla="*/ 0 h 83820"/>
                <a:gd name="connsiteX4" fmla="*/ 464820 w 3063240"/>
                <a:gd name="connsiteY4" fmla="*/ 83820 h 83820"/>
                <a:gd name="connsiteX5" fmla="*/ 0 w 3063240"/>
                <a:gd name="connsiteY5" fmla="*/ 8382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3240" h="83820">
                  <a:moveTo>
                    <a:pt x="3063240" y="60960"/>
                  </a:moveTo>
                  <a:lnTo>
                    <a:pt x="2057400" y="60960"/>
                  </a:lnTo>
                  <a:lnTo>
                    <a:pt x="1996440" y="0"/>
                  </a:lnTo>
                  <a:lnTo>
                    <a:pt x="548640" y="0"/>
                  </a:lnTo>
                  <a:lnTo>
                    <a:pt x="464820" y="83820"/>
                  </a:lnTo>
                  <a:lnTo>
                    <a:pt x="0" y="83820"/>
                  </a:lnTo>
                </a:path>
              </a:pathLst>
            </a:custGeom>
            <a:noFill/>
            <a:ln w="9525">
              <a:gradFill flip="none" rotWithShape="1">
                <a:gsLst>
                  <a:gs pos="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D28E68A2-9240-7299-C408-6CAF3E40CB34}"/>
              </a:ext>
            </a:extLst>
          </p:cNvPr>
          <p:cNvGrpSpPr/>
          <p:nvPr/>
        </p:nvGrpSpPr>
        <p:grpSpPr>
          <a:xfrm>
            <a:off x="-3" y="1"/>
            <a:ext cx="1633437" cy="1623586"/>
            <a:chOff x="-3" y="1"/>
            <a:chExt cx="1633437" cy="1623586"/>
          </a:xfrm>
        </p:grpSpPr>
        <p:sp>
          <p:nvSpPr>
            <p:cNvPr id="13" name="任意多边形: 形状 12">
              <a:extLst>
                <a:ext uri="{FF2B5EF4-FFF2-40B4-BE49-F238E27FC236}">
                  <a16:creationId xmlns:a16="http://schemas.microsoft.com/office/drawing/2014/main" id="{F965192D-F234-ED0D-AF4A-9DE42087938D}"/>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组合 13">
              <a:extLst>
                <a:ext uri="{FF2B5EF4-FFF2-40B4-BE49-F238E27FC236}">
                  <a16:creationId xmlns:a16="http://schemas.microsoft.com/office/drawing/2014/main" id="{13617B27-C2AE-7CC9-BF64-49EA291E2A36}"/>
                </a:ext>
              </a:extLst>
            </p:cNvPr>
            <p:cNvGrpSpPr/>
            <p:nvPr/>
          </p:nvGrpSpPr>
          <p:grpSpPr>
            <a:xfrm>
              <a:off x="743444" y="117994"/>
              <a:ext cx="627731" cy="102953"/>
              <a:chOff x="743444" y="117994"/>
              <a:chExt cx="627731" cy="102953"/>
            </a:xfrm>
          </p:grpSpPr>
          <p:sp>
            <p:nvSpPr>
              <p:cNvPr id="15" name="任意多边形: 形状 14">
                <a:extLst>
                  <a:ext uri="{FF2B5EF4-FFF2-40B4-BE49-F238E27FC236}">
                    <a16:creationId xmlns:a16="http://schemas.microsoft.com/office/drawing/2014/main" id="{3C2A5A74-57FA-819E-A45C-FBE70861AD3A}"/>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7567FD48-03A4-EE42-02AA-7788A22772D5}"/>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7" name="文本框 16">
            <a:extLst>
              <a:ext uri="{FF2B5EF4-FFF2-40B4-BE49-F238E27FC236}">
                <a16:creationId xmlns:a16="http://schemas.microsoft.com/office/drawing/2014/main" id="{B4A3DDEF-0F72-7B6C-C18F-240549626341}"/>
              </a:ext>
            </a:extLst>
          </p:cNvPr>
          <p:cNvSpPr txBox="1"/>
          <p:nvPr/>
        </p:nvSpPr>
        <p:spPr>
          <a:xfrm>
            <a:off x="629860" y="380664"/>
            <a:ext cx="2848127" cy="646331"/>
          </a:xfrm>
          <a:prstGeom prst="rect">
            <a:avLst/>
          </a:prstGeom>
          <a:noFill/>
        </p:spPr>
        <p:txBody>
          <a:bodyPr wrap="square" rtlCol="0">
            <a:spAutoFit/>
          </a:bodyPr>
          <a:lstStyle/>
          <a:p>
            <a:r>
              <a:rPr lang="zh-CN" altLang="en-US" sz="3600" dirty="0">
                <a:solidFill>
                  <a:schemeClr val="bg1"/>
                </a:solidFill>
                <a:latin typeface="+mj-ea"/>
                <a:ea typeface="+mj-ea"/>
                <a:sym typeface="思源黑体 CN Normal" panose="020B0400000000000000" pitchFamily="34" charset="-122"/>
              </a:rPr>
              <a:t>请输入内容</a:t>
            </a:r>
          </a:p>
        </p:txBody>
      </p:sp>
      <p:grpSp>
        <p:nvGrpSpPr>
          <p:cNvPr id="18" name="组合 17">
            <a:extLst>
              <a:ext uri="{FF2B5EF4-FFF2-40B4-BE49-F238E27FC236}">
                <a16:creationId xmlns:a16="http://schemas.microsoft.com/office/drawing/2014/main" id="{BBE475BF-2827-513D-534E-DB94DD412AD9}"/>
              </a:ext>
            </a:extLst>
          </p:cNvPr>
          <p:cNvGrpSpPr/>
          <p:nvPr/>
        </p:nvGrpSpPr>
        <p:grpSpPr>
          <a:xfrm flipH="1">
            <a:off x="10558563" y="1"/>
            <a:ext cx="1633437" cy="1623586"/>
            <a:chOff x="-3" y="1"/>
            <a:chExt cx="1633437" cy="1623586"/>
          </a:xfrm>
        </p:grpSpPr>
        <p:sp>
          <p:nvSpPr>
            <p:cNvPr id="19" name="任意多边形: 形状 18">
              <a:extLst>
                <a:ext uri="{FF2B5EF4-FFF2-40B4-BE49-F238E27FC236}">
                  <a16:creationId xmlns:a16="http://schemas.microsoft.com/office/drawing/2014/main" id="{E3167F49-BCB2-774D-0FBE-F7727C5D3D9C}"/>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0" name="组合 19">
              <a:extLst>
                <a:ext uri="{FF2B5EF4-FFF2-40B4-BE49-F238E27FC236}">
                  <a16:creationId xmlns:a16="http://schemas.microsoft.com/office/drawing/2014/main" id="{0A95125E-AADE-2F13-658D-F8CD9C037180}"/>
                </a:ext>
              </a:extLst>
            </p:cNvPr>
            <p:cNvGrpSpPr/>
            <p:nvPr/>
          </p:nvGrpSpPr>
          <p:grpSpPr>
            <a:xfrm>
              <a:off x="743444" y="117994"/>
              <a:ext cx="627731" cy="102953"/>
              <a:chOff x="743444" y="117994"/>
              <a:chExt cx="627731" cy="102953"/>
            </a:xfrm>
          </p:grpSpPr>
          <p:sp>
            <p:nvSpPr>
              <p:cNvPr id="21" name="任意多边形: 形状 20">
                <a:extLst>
                  <a:ext uri="{FF2B5EF4-FFF2-40B4-BE49-F238E27FC236}">
                    <a16:creationId xmlns:a16="http://schemas.microsoft.com/office/drawing/2014/main" id="{7F9452EA-0249-F4FC-BF65-179FE38C116A}"/>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7FC4075B-7338-8B26-2618-6BD34D142D27}"/>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02" name="文本框 101">
            <a:extLst>
              <a:ext uri="{FF2B5EF4-FFF2-40B4-BE49-F238E27FC236}">
                <a16:creationId xmlns:a16="http://schemas.microsoft.com/office/drawing/2014/main" id="{1D7C66E0-4949-5DBE-5684-1EB1832479C1}"/>
              </a:ext>
            </a:extLst>
          </p:cNvPr>
          <p:cNvSpPr txBox="1"/>
          <p:nvPr/>
        </p:nvSpPr>
        <p:spPr>
          <a:xfrm>
            <a:off x="1378862" y="1964899"/>
            <a:ext cx="2028119" cy="523220"/>
          </a:xfrm>
          <a:prstGeom prst="rect">
            <a:avLst/>
          </a:prstGeom>
          <a:noFill/>
        </p:spPr>
        <p:txBody>
          <a:bodyPr wrap="none" rtlCol="0">
            <a:spAutoFit/>
          </a:bodyPr>
          <a:lstStyle/>
          <a:p>
            <a:r>
              <a:rPr lang="zh-CN" altLang="en-US" sz="2800" b="1" dirty="0">
                <a:solidFill>
                  <a:schemeClr val="accent2">
                    <a:lumMod val="40000"/>
                    <a:lumOff val="60000"/>
                  </a:schemeClr>
                </a:solidFill>
                <a:effectLst/>
                <a:latin typeface="+mn-ea"/>
                <a:sym typeface="思源黑体 CN Normal" panose="020B0400000000000000" pitchFamily="34" charset="-122"/>
              </a:rPr>
              <a:t>请输入内容</a:t>
            </a:r>
          </a:p>
        </p:txBody>
      </p:sp>
      <p:sp>
        <p:nvSpPr>
          <p:cNvPr id="103" name="文本框 102">
            <a:extLst>
              <a:ext uri="{FF2B5EF4-FFF2-40B4-BE49-F238E27FC236}">
                <a16:creationId xmlns:a16="http://schemas.microsoft.com/office/drawing/2014/main" id="{5B22925C-5E67-49D6-5254-C311424D716B}"/>
              </a:ext>
            </a:extLst>
          </p:cNvPr>
          <p:cNvSpPr txBox="1"/>
          <p:nvPr/>
        </p:nvSpPr>
        <p:spPr>
          <a:xfrm>
            <a:off x="1378862" y="2885836"/>
            <a:ext cx="3665606" cy="1916102"/>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请根据需要输入相应内容请根据需要输入相应内容请根据需要输入相应内容请根据需要输入相应内容请根据需要输入相应内容请根据需要输入相应内容请根据需要输入相应内容请根据需要输入相应内容</a:t>
            </a:r>
          </a:p>
        </p:txBody>
      </p:sp>
      <p:sp>
        <p:nvSpPr>
          <p:cNvPr id="118" name="文本框 117">
            <a:extLst>
              <a:ext uri="{FF2B5EF4-FFF2-40B4-BE49-F238E27FC236}">
                <a16:creationId xmlns:a16="http://schemas.microsoft.com/office/drawing/2014/main" id="{3A9B742A-2341-6D14-ADAE-EBEA03409EE1}"/>
              </a:ext>
            </a:extLst>
          </p:cNvPr>
          <p:cNvSpPr txBox="1"/>
          <p:nvPr/>
        </p:nvSpPr>
        <p:spPr>
          <a:xfrm>
            <a:off x="6955560" y="5065006"/>
            <a:ext cx="2028119" cy="523220"/>
          </a:xfrm>
          <a:prstGeom prst="rect">
            <a:avLst/>
          </a:prstGeom>
          <a:noFill/>
        </p:spPr>
        <p:txBody>
          <a:bodyPr wrap="none" rtlCol="0">
            <a:spAutoFit/>
          </a:bodyPr>
          <a:lstStyle/>
          <a:p>
            <a:r>
              <a:rPr lang="zh-CN" altLang="en-US" sz="2800" b="1" dirty="0">
                <a:solidFill>
                  <a:schemeClr val="accent2">
                    <a:lumMod val="40000"/>
                    <a:lumOff val="60000"/>
                  </a:schemeClr>
                </a:solidFill>
                <a:effectLst/>
                <a:latin typeface="+mn-ea"/>
                <a:sym typeface="思源黑体 CN Normal" panose="020B0400000000000000" pitchFamily="34" charset="-122"/>
              </a:rPr>
              <a:t>请输入内容</a:t>
            </a:r>
          </a:p>
        </p:txBody>
      </p:sp>
      <p:sp>
        <p:nvSpPr>
          <p:cNvPr id="119" name="文本框 118">
            <a:extLst>
              <a:ext uri="{FF2B5EF4-FFF2-40B4-BE49-F238E27FC236}">
                <a16:creationId xmlns:a16="http://schemas.microsoft.com/office/drawing/2014/main" id="{EF7556D4-66B3-8CBE-BA11-85B4E729425D}"/>
              </a:ext>
            </a:extLst>
          </p:cNvPr>
          <p:cNvSpPr txBox="1"/>
          <p:nvPr/>
        </p:nvSpPr>
        <p:spPr>
          <a:xfrm>
            <a:off x="6955560" y="2795109"/>
            <a:ext cx="3665606" cy="1916102"/>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请根据需要输入相应内容请根据需要输入相应内容请根据需要输入相应内容请根据需要输入相应内容请根据需要输入相应内容请根据需要输入相应内容请根据需要输入相应内容请根据需要输入相应内容</a:t>
            </a:r>
          </a:p>
        </p:txBody>
      </p:sp>
      <p:grpSp>
        <p:nvGrpSpPr>
          <p:cNvPr id="23" name="组合 22">
            <a:extLst>
              <a:ext uri="{FF2B5EF4-FFF2-40B4-BE49-F238E27FC236}">
                <a16:creationId xmlns:a16="http://schemas.microsoft.com/office/drawing/2014/main" id="{1D4F40B5-4E85-C39E-79BF-941D8946086E}"/>
              </a:ext>
            </a:extLst>
          </p:cNvPr>
          <p:cNvGrpSpPr/>
          <p:nvPr/>
        </p:nvGrpSpPr>
        <p:grpSpPr>
          <a:xfrm>
            <a:off x="-553613" y="4156710"/>
            <a:ext cx="3249559" cy="4272427"/>
            <a:chOff x="-553613" y="4156710"/>
            <a:chExt cx="3249559" cy="4272427"/>
          </a:xfrm>
        </p:grpSpPr>
        <p:grpSp>
          <p:nvGrpSpPr>
            <p:cNvPr id="24" name="组合 23">
              <a:extLst>
                <a:ext uri="{FF2B5EF4-FFF2-40B4-BE49-F238E27FC236}">
                  <a16:creationId xmlns:a16="http://schemas.microsoft.com/office/drawing/2014/main" id="{78EFBB4F-337B-F1BA-1D5A-52C9288471A9}"/>
                </a:ext>
              </a:extLst>
            </p:cNvPr>
            <p:cNvGrpSpPr/>
            <p:nvPr/>
          </p:nvGrpSpPr>
          <p:grpSpPr>
            <a:xfrm>
              <a:off x="-553613" y="4156710"/>
              <a:ext cx="3249559" cy="4272427"/>
              <a:chOff x="-553613" y="4156710"/>
              <a:chExt cx="3249559" cy="4272427"/>
            </a:xfrm>
          </p:grpSpPr>
          <p:grpSp>
            <p:nvGrpSpPr>
              <p:cNvPr id="26" name="组合 25">
                <a:extLst>
                  <a:ext uri="{FF2B5EF4-FFF2-40B4-BE49-F238E27FC236}">
                    <a16:creationId xmlns:a16="http://schemas.microsoft.com/office/drawing/2014/main" id="{79B44669-70BA-BFB4-47C6-6B50E35C55B3}"/>
                  </a:ext>
                </a:extLst>
              </p:cNvPr>
              <p:cNvGrpSpPr/>
              <p:nvPr/>
            </p:nvGrpSpPr>
            <p:grpSpPr>
              <a:xfrm>
                <a:off x="-158115" y="4156710"/>
                <a:ext cx="2854061" cy="2887985"/>
                <a:chOff x="-158115" y="4156710"/>
                <a:chExt cx="2854061" cy="2887985"/>
              </a:xfrm>
            </p:grpSpPr>
            <p:sp>
              <p:nvSpPr>
                <p:cNvPr id="28" name="任意多边形: 形状 27">
                  <a:extLst>
                    <a:ext uri="{FF2B5EF4-FFF2-40B4-BE49-F238E27FC236}">
                      <a16:creationId xmlns:a16="http://schemas.microsoft.com/office/drawing/2014/main" id="{302218D1-32D4-B3F6-F08B-FE4A89B5A6CC}"/>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9" name="任意多边形: 形状 28">
                  <a:extLst>
                    <a:ext uri="{FF2B5EF4-FFF2-40B4-BE49-F238E27FC236}">
                      <a16:creationId xmlns:a16="http://schemas.microsoft.com/office/drawing/2014/main" id="{57A02519-588B-2CC1-054F-206775031AC3}"/>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F3A73195-1321-4097-D1D6-54E908E849B1}"/>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形状 26">
                <a:extLst>
                  <a:ext uri="{FF2B5EF4-FFF2-40B4-BE49-F238E27FC236}">
                    <a16:creationId xmlns:a16="http://schemas.microsoft.com/office/drawing/2014/main" id="{E5E71F74-A38C-5FF3-8747-AFD28DC22B42}"/>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5" name="直角三角形 24">
              <a:extLst>
                <a:ext uri="{FF2B5EF4-FFF2-40B4-BE49-F238E27FC236}">
                  <a16:creationId xmlns:a16="http://schemas.microsoft.com/office/drawing/2014/main" id="{280849B7-901C-576E-AEC8-4FFC21854FE7}"/>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31" name="组合 30">
            <a:extLst>
              <a:ext uri="{FF2B5EF4-FFF2-40B4-BE49-F238E27FC236}">
                <a16:creationId xmlns:a16="http://schemas.microsoft.com/office/drawing/2014/main" id="{5F231C33-3804-A7B0-FC09-1D082CC80CF0}"/>
              </a:ext>
            </a:extLst>
          </p:cNvPr>
          <p:cNvGrpSpPr/>
          <p:nvPr/>
        </p:nvGrpSpPr>
        <p:grpSpPr>
          <a:xfrm>
            <a:off x="9381226" y="4156710"/>
            <a:ext cx="3249559" cy="4272427"/>
            <a:chOff x="9381226" y="4156710"/>
            <a:chExt cx="3249559" cy="4272427"/>
          </a:xfrm>
        </p:grpSpPr>
        <p:grpSp>
          <p:nvGrpSpPr>
            <p:cNvPr id="32" name="组合 31">
              <a:extLst>
                <a:ext uri="{FF2B5EF4-FFF2-40B4-BE49-F238E27FC236}">
                  <a16:creationId xmlns:a16="http://schemas.microsoft.com/office/drawing/2014/main" id="{455502B1-A384-C8A4-A83B-EA7DE8F09361}"/>
                </a:ext>
              </a:extLst>
            </p:cNvPr>
            <p:cNvGrpSpPr/>
            <p:nvPr/>
          </p:nvGrpSpPr>
          <p:grpSpPr>
            <a:xfrm flipH="1">
              <a:off x="9381226" y="4156710"/>
              <a:ext cx="3249559" cy="4272427"/>
              <a:chOff x="-553613" y="4156710"/>
              <a:chExt cx="3249559" cy="4272427"/>
            </a:xfrm>
          </p:grpSpPr>
          <p:grpSp>
            <p:nvGrpSpPr>
              <p:cNvPr id="34" name="组合 33">
                <a:extLst>
                  <a:ext uri="{FF2B5EF4-FFF2-40B4-BE49-F238E27FC236}">
                    <a16:creationId xmlns:a16="http://schemas.microsoft.com/office/drawing/2014/main" id="{D7EB1FA6-63D9-EE7B-14E0-A3A8606CFE06}"/>
                  </a:ext>
                </a:extLst>
              </p:cNvPr>
              <p:cNvGrpSpPr/>
              <p:nvPr/>
            </p:nvGrpSpPr>
            <p:grpSpPr>
              <a:xfrm>
                <a:off x="-158115" y="4156710"/>
                <a:ext cx="2854061" cy="2887985"/>
                <a:chOff x="-158115" y="4156710"/>
                <a:chExt cx="2854061" cy="2887985"/>
              </a:xfrm>
            </p:grpSpPr>
            <p:sp>
              <p:nvSpPr>
                <p:cNvPr id="36" name="任意多边形: 形状 35">
                  <a:extLst>
                    <a:ext uri="{FF2B5EF4-FFF2-40B4-BE49-F238E27FC236}">
                      <a16:creationId xmlns:a16="http://schemas.microsoft.com/office/drawing/2014/main" id="{3B5B0BB9-E329-7355-9C15-FB2CC83CF4A0}"/>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7" name="任意多边形: 形状 36">
                  <a:extLst>
                    <a:ext uri="{FF2B5EF4-FFF2-40B4-BE49-F238E27FC236}">
                      <a16:creationId xmlns:a16="http://schemas.microsoft.com/office/drawing/2014/main" id="{7156A5F7-D03E-61BD-F912-328253DAA9AF}"/>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C16084AD-B38A-CD6D-EC81-AA596C009A46}"/>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任意多边形: 形状 34">
                <a:extLst>
                  <a:ext uri="{FF2B5EF4-FFF2-40B4-BE49-F238E27FC236}">
                    <a16:creationId xmlns:a16="http://schemas.microsoft.com/office/drawing/2014/main" id="{CA4A17B5-2075-0064-FD5C-43FF4423348F}"/>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3" name="直角三角形 32">
              <a:extLst>
                <a:ext uri="{FF2B5EF4-FFF2-40B4-BE49-F238E27FC236}">
                  <a16:creationId xmlns:a16="http://schemas.microsoft.com/office/drawing/2014/main" id="{BF0D5ED4-7151-8110-801B-F7A39A1DFE5D}"/>
                </a:ext>
              </a:extLst>
            </p:cNvPr>
            <p:cNvSpPr/>
            <p:nvPr/>
          </p:nvSpPr>
          <p:spPr>
            <a:xfrm flipH="1">
              <a:off x="11522640"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Tree>
    <p:extLst>
      <p:ext uri="{BB962C8B-B14F-4D97-AF65-F5344CB8AC3E}">
        <p14:creationId xmlns:p14="http://schemas.microsoft.com/office/powerpoint/2010/main" val="443969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1CC153D-25EE-1D82-901A-3584952A8AB4}"/>
              </a:ext>
            </a:extLst>
          </p:cNvPr>
          <p:cNvSpPr/>
          <p:nvPr/>
        </p:nvSpPr>
        <p:spPr>
          <a:xfrm>
            <a:off x="20213" y="4197678"/>
            <a:ext cx="12195097" cy="3334327"/>
          </a:xfrm>
          <a:prstGeom prst="rect">
            <a:avLst/>
          </a:prstGeom>
          <a:blipFill dpi="0" rotWithShape="1">
            <a:blip r:embed="rId2">
              <a:alphaModFix amt="12000"/>
            </a:blip>
            <a:srcRect/>
            <a:stretch>
              <a:fillRect l="-18167" r="-1777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5" name="图片 104">
            <a:extLst>
              <a:ext uri="{FF2B5EF4-FFF2-40B4-BE49-F238E27FC236}">
                <a16:creationId xmlns:a16="http://schemas.microsoft.com/office/drawing/2014/main" id="{8E595744-449E-899C-3838-91F6A044B248}"/>
              </a:ext>
            </a:extLst>
          </p:cNvPr>
          <p:cNvPicPr>
            <a:picLocks noChangeAspect="1"/>
          </p:cNvPicPr>
          <p:nvPr/>
        </p:nvPicPr>
        <p:blipFill rotWithShape="1">
          <a:blip r:embed="rId3"/>
          <a:srcRect l="11393" r="11393" b="56202"/>
          <a:stretch/>
        </p:blipFill>
        <p:spPr>
          <a:xfrm>
            <a:off x="0" y="4761916"/>
            <a:ext cx="12192000" cy="2096083"/>
          </a:xfrm>
          <a:prstGeom prst="rect">
            <a:avLst/>
          </a:prstGeom>
        </p:spPr>
      </p:pic>
      <p:grpSp>
        <p:nvGrpSpPr>
          <p:cNvPr id="4" name="组合 3">
            <a:extLst>
              <a:ext uri="{FF2B5EF4-FFF2-40B4-BE49-F238E27FC236}">
                <a16:creationId xmlns:a16="http://schemas.microsoft.com/office/drawing/2014/main" id="{117A1E50-865A-19F6-250D-60437D0C1653}"/>
              </a:ext>
            </a:extLst>
          </p:cNvPr>
          <p:cNvGrpSpPr/>
          <p:nvPr/>
        </p:nvGrpSpPr>
        <p:grpSpPr>
          <a:xfrm>
            <a:off x="-202653" y="153014"/>
            <a:ext cx="4005016" cy="994539"/>
            <a:chOff x="-2859885" y="3208330"/>
            <a:chExt cx="8805581" cy="2186630"/>
          </a:xfrm>
        </p:grpSpPr>
        <p:grpSp>
          <p:nvGrpSpPr>
            <p:cNvPr id="5" name="组合 4">
              <a:extLst>
                <a:ext uri="{FF2B5EF4-FFF2-40B4-BE49-F238E27FC236}">
                  <a16:creationId xmlns:a16="http://schemas.microsoft.com/office/drawing/2014/main" id="{3694C76B-E3BD-A3FB-0085-7EF97BF21AF4}"/>
                </a:ext>
              </a:extLst>
            </p:cNvPr>
            <p:cNvGrpSpPr/>
            <p:nvPr/>
          </p:nvGrpSpPr>
          <p:grpSpPr>
            <a:xfrm>
              <a:off x="-2859885" y="3208330"/>
              <a:ext cx="8805581" cy="2089865"/>
              <a:chOff x="-2859885" y="3555570"/>
              <a:chExt cx="8805581" cy="2089865"/>
            </a:xfrm>
          </p:grpSpPr>
          <p:sp>
            <p:nvSpPr>
              <p:cNvPr id="7" name="矩形: 剪去左右顶角 6">
                <a:extLst>
                  <a:ext uri="{FF2B5EF4-FFF2-40B4-BE49-F238E27FC236}">
                    <a16:creationId xmlns:a16="http://schemas.microsoft.com/office/drawing/2014/main" id="{BB70D381-C138-0AAD-1E66-C7E3AD379BEB}"/>
                  </a:ext>
                </a:extLst>
              </p:cNvPr>
              <p:cNvSpPr/>
              <p:nvPr/>
            </p:nvSpPr>
            <p:spPr>
              <a:xfrm rot="16200000" flipV="1">
                <a:off x="137803" y="557884"/>
                <a:ext cx="1890187" cy="7885559"/>
              </a:xfrm>
              <a:prstGeom prst="snip2SameRect">
                <a:avLst>
                  <a:gd name="adj1" fmla="val 21122"/>
                  <a:gd name="adj2" fmla="val 0"/>
                </a:avLst>
              </a:prstGeom>
              <a:gradFill flip="none" rotWithShape="1">
                <a:gsLst>
                  <a:gs pos="0">
                    <a:schemeClr val="accent2">
                      <a:alpha val="20000"/>
                    </a:schemeClr>
                  </a:gs>
                  <a:gs pos="100000">
                    <a:schemeClr val="accent2">
                      <a:lumMod val="60000"/>
                      <a:lumOff val="40000"/>
                      <a:alpha val="0"/>
                    </a:schemeClr>
                  </a:gs>
                </a:gsLst>
                <a:lin ang="5400000" scaled="1"/>
                <a:tileRect/>
              </a:gradFill>
              <a:ln w="6350">
                <a:gradFill flip="none" rotWithShape="1">
                  <a:gsLst>
                    <a:gs pos="5000">
                      <a:schemeClr val="accent2">
                        <a:alpha val="60000"/>
                      </a:schemeClr>
                    </a:gs>
                    <a:gs pos="100000">
                      <a:schemeClr val="accent2">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F1C3CD01-1B3A-5AE5-E1A1-5143D8A89C58}"/>
                  </a:ext>
                </a:extLst>
              </p:cNvPr>
              <p:cNvSpPr/>
              <p:nvPr/>
            </p:nvSpPr>
            <p:spPr>
              <a:xfrm rot="16200000" flipV="1">
                <a:off x="689916" y="389655"/>
                <a:ext cx="1705979" cy="8805581"/>
              </a:xfrm>
              <a:custGeom>
                <a:avLst/>
                <a:gdLst>
                  <a:gd name="connsiteX0" fmla="*/ 1705979 w 1705979"/>
                  <a:gd name="connsiteY0" fmla="*/ 8805581 h 8805581"/>
                  <a:gd name="connsiteX1" fmla="*/ 1705979 w 1705979"/>
                  <a:gd name="connsiteY1" fmla="*/ 4221347 h 8805581"/>
                  <a:gd name="connsiteX2" fmla="*/ 1658071 w 1705979"/>
                  <a:gd name="connsiteY2" fmla="*/ 4173439 h 8805581"/>
                  <a:gd name="connsiteX3" fmla="*/ 1658071 w 1705979"/>
                  <a:gd name="connsiteY3" fmla="*/ 2650332 h 8805581"/>
                  <a:gd name="connsiteX4" fmla="*/ 1705979 w 1705979"/>
                  <a:gd name="connsiteY4" fmla="*/ 2602424 h 8805581"/>
                  <a:gd name="connsiteX5" fmla="*/ 1705979 w 1705979"/>
                  <a:gd name="connsiteY5" fmla="*/ 346177 h 8805581"/>
                  <a:gd name="connsiteX6" fmla="*/ 1359802 w 1705979"/>
                  <a:gd name="connsiteY6" fmla="*/ 0 h 8805581"/>
                  <a:gd name="connsiteX7" fmla="*/ 346177 w 1705979"/>
                  <a:gd name="connsiteY7" fmla="*/ 0 h 8805581"/>
                  <a:gd name="connsiteX8" fmla="*/ 0 w 1705979"/>
                  <a:gd name="connsiteY8" fmla="*/ 346177 h 8805581"/>
                  <a:gd name="connsiteX9" fmla="*/ 0 w 1705979"/>
                  <a:gd name="connsiteY9" fmla="*/ 3864608 h 8805581"/>
                  <a:gd name="connsiteX10" fmla="*/ 86389 w 1705979"/>
                  <a:gd name="connsiteY10" fmla="*/ 3950997 h 8805581"/>
                  <a:gd name="connsiteX11" fmla="*/ 86389 w 1705979"/>
                  <a:gd name="connsiteY11" fmla="*/ 5474104 h 8805581"/>
                  <a:gd name="connsiteX12" fmla="*/ 0 w 1705979"/>
                  <a:gd name="connsiteY12" fmla="*/ 5560493 h 8805581"/>
                  <a:gd name="connsiteX13" fmla="*/ 0 w 1705979"/>
                  <a:gd name="connsiteY13" fmla="*/ 8805581 h 880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5979" h="8805581">
                    <a:moveTo>
                      <a:pt x="1705979" y="8805581"/>
                    </a:moveTo>
                    <a:lnTo>
                      <a:pt x="1705979" y="4221347"/>
                    </a:lnTo>
                    <a:lnTo>
                      <a:pt x="1658071" y="4173439"/>
                    </a:lnTo>
                    <a:lnTo>
                      <a:pt x="1658071" y="2650332"/>
                    </a:lnTo>
                    <a:lnTo>
                      <a:pt x="1705979" y="2602424"/>
                    </a:lnTo>
                    <a:lnTo>
                      <a:pt x="1705979" y="346177"/>
                    </a:lnTo>
                    <a:lnTo>
                      <a:pt x="1359802" y="0"/>
                    </a:lnTo>
                    <a:lnTo>
                      <a:pt x="346177" y="0"/>
                    </a:lnTo>
                    <a:lnTo>
                      <a:pt x="0" y="346177"/>
                    </a:lnTo>
                    <a:lnTo>
                      <a:pt x="0" y="3864608"/>
                    </a:lnTo>
                    <a:lnTo>
                      <a:pt x="86389" y="3950997"/>
                    </a:lnTo>
                    <a:lnTo>
                      <a:pt x="86389" y="5474104"/>
                    </a:lnTo>
                    <a:lnTo>
                      <a:pt x="0" y="5560493"/>
                    </a:lnTo>
                    <a:lnTo>
                      <a:pt x="0" y="8805581"/>
                    </a:lnTo>
                    <a:close/>
                  </a:path>
                </a:pathLst>
              </a:custGeom>
              <a:gradFill>
                <a:gsLst>
                  <a:gs pos="20000">
                    <a:schemeClr val="accent2"/>
                  </a:gs>
                  <a:gs pos="89000">
                    <a:schemeClr val="accent2">
                      <a:lumMod val="60000"/>
                      <a:lumOff val="4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 name="组合 8">
                <a:extLst>
                  <a:ext uri="{FF2B5EF4-FFF2-40B4-BE49-F238E27FC236}">
                    <a16:creationId xmlns:a16="http://schemas.microsoft.com/office/drawing/2014/main" id="{5D2AAF6D-218A-1171-5A42-D369729924DB}"/>
                  </a:ext>
                </a:extLst>
              </p:cNvPr>
              <p:cNvGrpSpPr/>
              <p:nvPr/>
            </p:nvGrpSpPr>
            <p:grpSpPr>
              <a:xfrm>
                <a:off x="5160023" y="5506074"/>
                <a:ext cx="466246" cy="76468"/>
                <a:chOff x="5015798" y="5466889"/>
                <a:chExt cx="627731" cy="102953"/>
              </a:xfrm>
            </p:grpSpPr>
            <p:sp>
              <p:nvSpPr>
                <p:cNvPr id="12" name="任意多边形: 形状 11">
                  <a:extLst>
                    <a:ext uri="{FF2B5EF4-FFF2-40B4-BE49-F238E27FC236}">
                      <a16:creationId xmlns:a16="http://schemas.microsoft.com/office/drawing/2014/main" id="{43070524-B169-053D-A1D3-6251ED286207}"/>
                    </a:ext>
                  </a:extLst>
                </p:cNvPr>
                <p:cNvSpPr/>
                <p:nvPr/>
              </p:nvSpPr>
              <p:spPr>
                <a:xfrm>
                  <a:off x="5206941" y="5466889"/>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AA1A5510-4650-7138-D258-2F5D66ED0B1E}"/>
                    </a:ext>
                  </a:extLst>
                </p:cNvPr>
                <p:cNvSpPr/>
                <p:nvPr/>
              </p:nvSpPr>
              <p:spPr>
                <a:xfrm flipV="1">
                  <a:off x="5015798" y="5472248"/>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0" name="任意多边形: 形状 9">
                <a:extLst>
                  <a:ext uri="{FF2B5EF4-FFF2-40B4-BE49-F238E27FC236}">
                    <a16:creationId xmlns:a16="http://schemas.microsoft.com/office/drawing/2014/main" id="{30AD6D2E-4CF7-22A3-FEC9-BC45823101CA}"/>
                  </a:ext>
                </a:extLst>
              </p:cNvPr>
              <p:cNvSpPr/>
              <p:nvPr/>
            </p:nvSpPr>
            <p:spPr>
              <a:xfrm>
                <a:off x="3789680" y="4813300"/>
                <a:ext cx="2032000" cy="632460"/>
              </a:xfrm>
              <a:custGeom>
                <a:avLst/>
                <a:gdLst>
                  <a:gd name="connsiteX0" fmla="*/ 2032000 w 2032000"/>
                  <a:gd name="connsiteY0" fmla="*/ 0 h 632460"/>
                  <a:gd name="connsiteX1" fmla="*/ 2032000 w 2032000"/>
                  <a:gd name="connsiteY1" fmla="*/ 391160 h 632460"/>
                  <a:gd name="connsiteX2" fmla="*/ 1790700 w 2032000"/>
                  <a:gd name="connsiteY2" fmla="*/ 632460 h 632460"/>
                  <a:gd name="connsiteX3" fmla="*/ 0 w 2032000"/>
                  <a:gd name="connsiteY3" fmla="*/ 632460 h 632460"/>
                </a:gdLst>
                <a:ahLst/>
                <a:cxnLst>
                  <a:cxn ang="0">
                    <a:pos x="connsiteX0" y="connsiteY0"/>
                  </a:cxn>
                  <a:cxn ang="0">
                    <a:pos x="connsiteX1" y="connsiteY1"/>
                  </a:cxn>
                  <a:cxn ang="0">
                    <a:pos x="connsiteX2" y="connsiteY2"/>
                  </a:cxn>
                  <a:cxn ang="0">
                    <a:pos x="connsiteX3" y="connsiteY3"/>
                  </a:cxn>
                </a:cxnLst>
                <a:rect l="l" t="t" r="r" b="b"/>
                <a:pathLst>
                  <a:path w="2032000" h="632460">
                    <a:moveTo>
                      <a:pt x="2032000" y="0"/>
                    </a:moveTo>
                    <a:lnTo>
                      <a:pt x="2032000" y="391160"/>
                    </a:lnTo>
                    <a:lnTo>
                      <a:pt x="1790700" y="632460"/>
                    </a:lnTo>
                    <a:lnTo>
                      <a:pt x="0" y="632460"/>
                    </a:lnTo>
                  </a:path>
                </a:pathLst>
              </a:custGeom>
              <a:noFill/>
              <a:ln w="6350">
                <a:gradFill flip="none" rotWithShape="1">
                  <a:gsLst>
                    <a:gs pos="52000">
                      <a:schemeClr val="accent2">
                        <a:lumMod val="60000"/>
                        <a:lumOff val="40000"/>
                        <a:alpha val="8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318EF86A-3B66-9C1A-6A74-13E7BB9DEA5C}"/>
                  </a:ext>
                </a:extLst>
              </p:cNvPr>
              <p:cNvSpPr/>
              <p:nvPr/>
            </p:nvSpPr>
            <p:spPr>
              <a:xfrm>
                <a:off x="674469" y="4051211"/>
                <a:ext cx="5128260" cy="281940"/>
              </a:xfrm>
              <a:custGeom>
                <a:avLst/>
                <a:gdLst>
                  <a:gd name="connsiteX0" fmla="*/ 5128260 w 5128260"/>
                  <a:gd name="connsiteY0" fmla="*/ 281940 h 281940"/>
                  <a:gd name="connsiteX1" fmla="*/ 4846320 w 5128260"/>
                  <a:gd name="connsiteY1" fmla="*/ 0 h 281940"/>
                  <a:gd name="connsiteX2" fmla="*/ 2697480 w 5128260"/>
                  <a:gd name="connsiteY2" fmla="*/ 0 h 281940"/>
                  <a:gd name="connsiteX3" fmla="*/ 2606040 w 5128260"/>
                  <a:gd name="connsiteY3" fmla="*/ 91440 h 281940"/>
                  <a:gd name="connsiteX4" fmla="*/ 0 w 5128260"/>
                  <a:gd name="connsiteY4" fmla="*/ 91440 h 28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8260" h="281940">
                    <a:moveTo>
                      <a:pt x="5128260" y="281940"/>
                    </a:moveTo>
                    <a:lnTo>
                      <a:pt x="4846320" y="0"/>
                    </a:lnTo>
                    <a:lnTo>
                      <a:pt x="2697480" y="0"/>
                    </a:lnTo>
                    <a:lnTo>
                      <a:pt x="2606040" y="91440"/>
                    </a:lnTo>
                    <a:lnTo>
                      <a:pt x="0" y="91440"/>
                    </a:lnTo>
                  </a:path>
                </a:pathLst>
              </a:custGeom>
              <a:noFill/>
              <a:ln w="6350">
                <a:gradFill flip="none" rotWithShape="1">
                  <a:gsLst>
                    <a:gs pos="0">
                      <a:schemeClr val="accent2">
                        <a:lumMod val="60000"/>
                        <a:lumOff val="40000"/>
                        <a:alpha val="0"/>
                      </a:schemeClr>
                    </a:gs>
                    <a:gs pos="100000">
                      <a:schemeClr val="accent2">
                        <a:lumMod val="20000"/>
                        <a:lumOff val="8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任意多边形: 形状 5">
              <a:extLst>
                <a:ext uri="{FF2B5EF4-FFF2-40B4-BE49-F238E27FC236}">
                  <a16:creationId xmlns:a16="http://schemas.microsoft.com/office/drawing/2014/main" id="{992F02F5-3524-B1F9-608C-2DD5E0BE3B06}"/>
                </a:ext>
              </a:extLst>
            </p:cNvPr>
            <p:cNvSpPr/>
            <p:nvPr/>
          </p:nvSpPr>
          <p:spPr>
            <a:xfrm>
              <a:off x="-30480" y="5311140"/>
              <a:ext cx="3063240" cy="83820"/>
            </a:xfrm>
            <a:custGeom>
              <a:avLst/>
              <a:gdLst>
                <a:gd name="connsiteX0" fmla="*/ 3063240 w 3063240"/>
                <a:gd name="connsiteY0" fmla="*/ 60960 h 83820"/>
                <a:gd name="connsiteX1" fmla="*/ 2057400 w 3063240"/>
                <a:gd name="connsiteY1" fmla="*/ 60960 h 83820"/>
                <a:gd name="connsiteX2" fmla="*/ 1996440 w 3063240"/>
                <a:gd name="connsiteY2" fmla="*/ 0 h 83820"/>
                <a:gd name="connsiteX3" fmla="*/ 548640 w 3063240"/>
                <a:gd name="connsiteY3" fmla="*/ 0 h 83820"/>
                <a:gd name="connsiteX4" fmla="*/ 464820 w 3063240"/>
                <a:gd name="connsiteY4" fmla="*/ 83820 h 83820"/>
                <a:gd name="connsiteX5" fmla="*/ 0 w 3063240"/>
                <a:gd name="connsiteY5" fmla="*/ 8382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3240" h="83820">
                  <a:moveTo>
                    <a:pt x="3063240" y="60960"/>
                  </a:moveTo>
                  <a:lnTo>
                    <a:pt x="2057400" y="60960"/>
                  </a:lnTo>
                  <a:lnTo>
                    <a:pt x="1996440" y="0"/>
                  </a:lnTo>
                  <a:lnTo>
                    <a:pt x="548640" y="0"/>
                  </a:lnTo>
                  <a:lnTo>
                    <a:pt x="464820" y="83820"/>
                  </a:lnTo>
                  <a:lnTo>
                    <a:pt x="0" y="83820"/>
                  </a:lnTo>
                </a:path>
              </a:pathLst>
            </a:custGeom>
            <a:noFill/>
            <a:ln w="9525">
              <a:gradFill flip="none" rotWithShape="1">
                <a:gsLst>
                  <a:gs pos="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BD93C730-8A82-5356-174A-B9B7673582B6}"/>
              </a:ext>
            </a:extLst>
          </p:cNvPr>
          <p:cNvGrpSpPr/>
          <p:nvPr/>
        </p:nvGrpSpPr>
        <p:grpSpPr>
          <a:xfrm>
            <a:off x="-3" y="1"/>
            <a:ext cx="1633437" cy="1623586"/>
            <a:chOff x="-3" y="1"/>
            <a:chExt cx="1633437" cy="1623586"/>
          </a:xfrm>
        </p:grpSpPr>
        <p:sp>
          <p:nvSpPr>
            <p:cNvPr id="15" name="任意多边形: 形状 14">
              <a:extLst>
                <a:ext uri="{FF2B5EF4-FFF2-40B4-BE49-F238E27FC236}">
                  <a16:creationId xmlns:a16="http://schemas.microsoft.com/office/drawing/2014/main" id="{DD3D1D5B-C707-0E40-5B88-4DFFD79AEDA8}"/>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 name="组合 15">
              <a:extLst>
                <a:ext uri="{FF2B5EF4-FFF2-40B4-BE49-F238E27FC236}">
                  <a16:creationId xmlns:a16="http://schemas.microsoft.com/office/drawing/2014/main" id="{007E2EA4-037C-AB84-500F-EACA8C9B4C42}"/>
                </a:ext>
              </a:extLst>
            </p:cNvPr>
            <p:cNvGrpSpPr/>
            <p:nvPr/>
          </p:nvGrpSpPr>
          <p:grpSpPr>
            <a:xfrm>
              <a:off x="743444" y="117994"/>
              <a:ext cx="627731" cy="102953"/>
              <a:chOff x="743444" y="117994"/>
              <a:chExt cx="627731" cy="102953"/>
            </a:xfrm>
          </p:grpSpPr>
          <p:sp>
            <p:nvSpPr>
              <p:cNvPr id="17" name="任意多边形: 形状 16">
                <a:extLst>
                  <a:ext uri="{FF2B5EF4-FFF2-40B4-BE49-F238E27FC236}">
                    <a16:creationId xmlns:a16="http://schemas.microsoft.com/office/drawing/2014/main" id="{1F04FDC6-0087-4FF1-59F7-EE5E445EB30D}"/>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89DAC721-F0C8-16D6-8014-B2AB44CDB917}"/>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9" name="文本框 18">
            <a:extLst>
              <a:ext uri="{FF2B5EF4-FFF2-40B4-BE49-F238E27FC236}">
                <a16:creationId xmlns:a16="http://schemas.microsoft.com/office/drawing/2014/main" id="{D4CC1B44-2423-1BF8-770A-017609A28827}"/>
              </a:ext>
            </a:extLst>
          </p:cNvPr>
          <p:cNvSpPr txBox="1"/>
          <p:nvPr/>
        </p:nvSpPr>
        <p:spPr>
          <a:xfrm>
            <a:off x="629860" y="380664"/>
            <a:ext cx="2848127" cy="646331"/>
          </a:xfrm>
          <a:prstGeom prst="rect">
            <a:avLst/>
          </a:prstGeom>
          <a:noFill/>
        </p:spPr>
        <p:txBody>
          <a:bodyPr wrap="square" rtlCol="0">
            <a:spAutoFit/>
          </a:bodyPr>
          <a:lstStyle/>
          <a:p>
            <a:r>
              <a:rPr lang="zh-CN" altLang="en-US" sz="3600" dirty="0">
                <a:solidFill>
                  <a:schemeClr val="bg1"/>
                </a:solidFill>
                <a:latin typeface="+mj-ea"/>
                <a:ea typeface="+mj-ea"/>
                <a:sym typeface="思源黑体 CN Normal" panose="020B0400000000000000" pitchFamily="34" charset="-122"/>
              </a:rPr>
              <a:t>请输入内容</a:t>
            </a:r>
          </a:p>
        </p:txBody>
      </p:sp>
      <p:grpSp>
        <p:nvGrpSpPr>
          <p:cNvPr id="20" name="组合 19">
            <a:extLst>
              <a:ext uri="{FF2B5EF4-FFF2-40B4-BE49-F238E27FC236}">
                <a16:creationId xmlns:a16="http://schemas.microsoft.com/office/drawing/2014/main" id="{76C855BE-53BD-7521-1DAF-3A722585224C}"/>
              </a:ext>
            </a:extLst>
          </p:cNvPr>
          <p:cNvGrpSpPr/>
          <p:nvPr/>
        </p:nvGrpSpPr>
        <p:grpSpPr>
          <a:xfrm flipH="1">
            <a:off x="10558563" y="1"/>
            <a:ext cx="1633437" cy="1623586"/>
            <a:chOff x="-3" y="1"/>
            <a:chExt cx="1633437" cy="1623586"/>
          </a:xfrm>
        </p:grpSpPr>
        <p:sp>
          <p:nvSpPr>
            <p:cNvPr id="21" name="任意多边形: 形状 20">
              <a:extLst>
                <a:ext uri="{FF2B5EF4-FFF2-40B4-BE49-F238E27FC236}">
                  <a16:creationId xmlns:a16="http://schemas.microsoft.com/office/drawing/2014/main" id="{ABED0C87-B836-F304-3C9B-E6E8B51D3BCD}"/>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2" name="组合 21">
              <a:extLst>
                <a:ext uri="{FF2B5EF4-FFF2-40B4-BE49-F238E27FC236}">
                  <a16:creationId xmlns:a16="http://schemas.microsoft.com/office/drawing/2014/main" id="{83B12F50-ED6C-840A-567E-0C0B3F7CD9AA}"/>
                </a:ext>
              </a:extLst>
            </p:cNvPr>
            <p:cNvGrpSpPr/>
            <p:nvPr/>
          </p:nvGrpSpPr>
          <p:grpSpPr>
            <a:xfrm>
              <a:off x="743444" y="117994"/>
              <a:ext cx="627731" cy="102953"/>
              <a:chOff x="743444" y="117994"/>
              <a:chExt cx="627731" cy="102953"/>
            </a:xfrm>
          </p:grpSpPr>
          <p:sp>
            <p:nvSpPr>
              <p:cNvPr id="23" name="任意多边形: 形状 22">
                <a:extLst>
                  <a:ext uri="{FF2B5EF4-FFF2-40B4-BE49-F238E27FC236}">
                    <a16:creationId xmlns:a16="http://schemas.microsoft.com/office/drawing/2014/main" id="{0F99C793-D5EB-183C-6548-5E453B9FD557}"/>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60B2A965-5659-54F8-9133-315EA90A7FC6}"/>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5" name="组合 24">
            <a:extLst>
              <a:ext uri="{FF2B5EF4-FFF2-40B4-BE49-F238E27FC236}">
                <a16:creationId xmlns:a16="http://schemas.microsoft.com/office/drawing/2014/main" id="{A268A8A9-5312-11EE-6C6E-B7684200EC1E}"/>
              </a:ext>
            </a:extLst>
          </p:cNvPr>
          <p:cNvGrpSpPr/>
          <p:nvPr/>
        </p:nvGrpSpPr>
        <p:grpSpPr>
          <a:xfrm>
            <a:off x="-553613" y="4156710"/>
            <a:ext cx="3249559" cy="4272427"/>
            <a:chOff x="-553613" y="4156710"/>
            <a:chExt cx="3249559" cy="4272427"/>
          </a:xfrm>
        </p:grpSpPr>
        <p:grpSp>
          <p:nvGrpSpPr>
            <p:cNvPr id="26" name="组合 25">
              <a:extLst>
                <a:ext uri="{FF2B5EF4-FFF2-40B4-BE49-F238E27FC236}">
                  <a16:creationId xmlns:a16="http://schemas.microsoft.com/office/drawing/2014/main" id="{9675873E-772C-BF87-D370-7217FF242C05}"/>
                </a:ext>
              </a:extLst>
            </p:cNvPr>
            <p:cNvGrpSpPr/>
            <p:nvPr/>
          </p:nvGrpSpPr>
          <p:grpSpPr>
            <a:xfrm>
              <a:off x="-553613" y="4156710"/>
              <a:ext cx="3249559" cy="4272427"/>
              <a:chOff x="-553613" y="4156710"/>
              <a:chExt cx="3249559" cy="4272427"/>
            </a:xfrm>
          </p:grpSpPr>
          <p:grpSp>
            <p:nvGrpSpPr>
              <p:cNvPr id="28" name="组合 27">
                <a:extLst>
                  <a:ext uri="{FF2B5EF4-FFF2-40B4-BE49-F238E27FC236}">
                    <a16:creationId xmlns:a16="http://schemas.microsoft.com/office/drawing/2014/main" id="{0E6C9050-3D79-47E5-75F9-A620669AAA9A}"/>
                  </a:ext>
                </a:extLst>
              </p:cNvPr>
              <p:cNvGrpSpPr/>
              <p:nvPr/>
            </p:nvGrpSpPr>
            <p:grpSpPr>
              <a:xfrm>
                <a:off x="-158115" y="4156710"/>
                <a:ext cx="2854061" cy="2887985"/>
                <a:chOff x="-158115" y="4156710"/>
                <a:chExt cx="2854061" cy="2887985"/>
              </a:xfrm>
            </p:grpSpPr>
            <p:sp>
              <p:nvSpPr>
                <p:cNvPr id="30" name="任意多边形: 形状 29">
                  <a:extLst>
                    <a:ext uri="{FF2B5EF4-FFF2-40B4-BE49-F238E27FC236}">
                      <a16:creationId xmlns:a16="http://schemas.microsoft.com/office/drawing/2014/main" id="{F32E016C-1885-DD63-D327-89240A89E9FA}"/>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1" name="任意多边形: 形状 30">
                  <a:extLst>
                    <a:ext uri="{FF2B5EF4-FFF2-40B4-BE49-F238E27FC236}">
                      <a16:creationId xmlns:a16="http://schemas.microsoft.com/office/drawing/2014/main" id="{7E56D1AC-9E48-77AA-4C7B-4D907AF06D08}"/>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ED159561-E2B5-3A7D-79C9-C3DEC9F14F6E}"/>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任意多边形: 形状 28">
                <a:extLst>
                  <a:ext uri="{FF2B5EF4-FFF2-40B4-BE49-F238E27FC236}">
                    <a16:creationId xmlns:a16="http://schemas.microsoft.com/office/drawing/2014/main" id="{F37D55A9-E67A-172E-236E-CA4E96C5E330}"/>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7" name="直角三角形 26">
              <a:extLst>
                <a:ext uri="{FF2B5EF4-FFF2-40B4-BE49-F238E27FC236}">
                  <a16:creationId xmlns:a16="http://schemas.microsoft.com/office/drawing/2014/main" id="{88DA346F-3DDC-750D-B752-65924FEDF578}"/>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33" name="组合 32">
            <a:extLst>
              <a:ext uri="{FF2B5EF4-FFF2-40B4-BE49-F238E27FC236}">
                <a16:creationId xmlns:a16="http://schemas.microsoft.com/office/drawing/2014/main" id="{96B95EDC-0710-E008-2E9A-DC92956BAFB4}"/>
              </a:ext>
            </a:extLst>
          </p:cNvPr>
          <p:cNvGrpSpPr/>
          <p:nvPr/>
        </p:nvGrpSpPr>
        <p:grpSpPr>
          <a:xfrm>
            <a:off x="9381226" y="4156710"/>
            <a:ext cx="3249559" cy="4272427"/>
            <a:chOff x="9381226" y="4156710"/>
            <a:chExt cx="3249559" cy="4272427"/>
          </a:xfrm>
        </p:grpSpPr>
        <p:grpSp>
          <p:nvGrpSpPr>
            <p:cNvPr id="34" name="组合 33">
              <a:extLst>
                <a:ext uri="{FF2B5EF4-FFF2-40B4-BE49-F238E27FC236}">
                  <a16:creationId xmlns:a16="http://schemas.microsoft.com/office/drawing/2014/main" id="{B482F75B-65FE-353F-32E5-74D909630FCE}"/>
                </a:ext>
              </a:extLst>
            </p:cNvPr>
            <p:cNvGrpSpPr/>
            <p:nvPr/>
          </p:nvGrpSpPr>
          <p:grpSpPr>
            <a:xfrm flipH="1">
              <a:off x="9381226" y="4156710"/>
              <a:ext cx="3249559" cy="4272427"/>
              <a:chOff x="-553613" y="4156710"/>
              <a:chExt cx="3249559" cy="4272427"/>
            </a:xfrm>
          </p:grpSpPr>
          <p:grpSp>
            <p:nvGrpSpPr>
              <p:cNvPr id="36" name="组合 35">
                <a:extLst>
                  <a:ext uri="{FF2B5EF4-FFF2-40B4-BE49-F238E27FC236}">
                    <a16:creationId xmlns:a16="http://schemas.microsoft.com/office/drawing/2014/main" id="{D088A4BB-E89C-7249-6260-3DDFEB377E7B}"/>
                  </a:ext>
                </a:extLst>
              </p:cNvPr>
              <p:cNvGrpSpPr/>
              <p:nvPr/>
            </p:nvGrpSpPr>
            <p:grpSpPr>
              <a:xfrm>
                <a:off x="-158115" y="4156710"/>
                <a:ext cx="2854061" cy="2887985"/>
                <a:chOff x="-158115" y="4156710"/>
                <a:chExt cx="2854061" cy="2887985"/>
              </a:xfrm>
            </p:grpSpPr>
            <p:sp>
              <p:nvSpPr>
                <p:cNvPr id="38" name="任意多边形: 形状 37">
                  <a:extLst>
                    <a:ext uri="{FF2B5EF4-FFF2-40B4-BE49-F238E27FC236}">
                      <a16:creationId xmlns:a16="http://schemas.microsoft.com/office/drawing/2014/main" id="{2C469F02-0631-DB02-71B2-A19BB7A2BA15}"/>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9" name="任意多边形: 形状 38">
                  <a:extLst>
                    <a:ext uri="{FF2B5EF4-FFF2-40B4-BE49-F238E27FC236}">
                      <a16:creationId xmlns:a16="http://schemas.microsoft.com/office/drawing/2014/main" id="{506452B4-B976-1B1D-C9B0-6EEF62EAED41}"/>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CF26DB8E-104C-16AF-F37F-E0C98589E03E}"/>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任意多边形: 形状 36">
                <a:extLst>
                  <a:ext uri="{FF2B5EF4-FFF2-40B4-BE49-F238E27FC236}">
                    <a16:creationId xmlns:a16="http://schemas.microsoft.com/office/drawing/2014/main" id="{642D3C93-A699-249A-EBE2-0AB684903974}"/>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5" name="直角三角形 34">
              <a:extLst>
                <a:ext uri="{FF2B5EF4-FFF2-40B4-BE49-F238E27FC236}">
                  <a16:creationId xmlns:a16="http://schemas.microsoft.com/office/drawing/2014/main" id="{FD447211-ECE4-E763-868B-4544F178AD22}"/>
                </a:ext>
              </a:extLst>
            </p:cNvPr>
            <p:cNvSpPr/>
            <p:nvPr/>
          </p:nvSpPr>
          <p:spPr>
            <a:xfrm flipH="1">
              <a:off x="11522640"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110" name="任意多边形: 形状 109">
            <a:extLst>
              <a:ext uri="{FF2B5EF4-FFF2-40B4-BE49-F238E27FC236}">
                <a16:creationId xmlns:a16="http://schemas.microsoft.com/office/drawing/2014/main" id="{CAEF7370-3D29-C5F1-ECCC-B436E60B0CE3}"/>
              </a:ext>
            </a:extLst>
          </p:cNvPr>
          <p:cNvSpPr/>
          <p:nvPr/>
        </p:nvSpPr>
        <p:spPr>
          <a:xfrm>
            <a:off x="1362410" y="3922103"/>
            <a:ext cx="2724417" cy="372152"/>
          </a:xfrm>
          <a:custGeom>
            <a:avLst/>
            <a:gdLst>
              <a:gd name="connsiteX0" fmla="*/ 1151926 w 2724417"/>
              <a:gd name="connsiteY0" fmla="*/ 0 h 372152"/>
              <a:gd name="connsiteX1" fmla="*/ 2724417 w 2724417"/>
              <a:gd name="connsiteY1" fmla="*/ 0 h 372152"/>
              <a:gd name="connsiteX2" fmla="*/ 2076231 w 2724417"/>
              <a:gd name="connsiteY2" fmla="*/ 372152 h 372152"/>
              <a:gd name="connsiteX3" fmla="*/ 0 w 2724417"/>
              <a:gd name="connsiteY3" fmla="*/ 372152 h 372152"/>
              <a:gd name="connsiteX4" fmla="*/ 1151926 w 2724417"/>
              <a:gd name="connsiteY4" fmla="*/ 0 h 37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417" h="372152">
                <a:moveTo>
                  <a:pt x="1151926" y="0"/>
                </a:moveTo>
                <a:lnTo>
                  <a:pt x="2724417" y="0"/>
                </a:lnTo>
                <a:lnTo>
                  <a:pt x="2076231" y="372152"/>
                </a:lnTo>
                <a:lnTo>
                  <a:pt x="0" y="372152"/>
                </a:lnTo>
                <a:lnTo>
                  <a:pt x="1151926" y="0"/>
                </a:lnTo>
                <a:close/>
              </a:path>
            </a:pathLst>
          </a:custGeom>
          <a:gradFill flip="none" rotWithShape="1">
            <a:gsLst>
              <a:gs pos="0">
                <a:schemeClr val="accent2">
                  <a:lumMod val="60000"/>
                  <a:lumOff val="40000"/>
                  <a:alpha val="90000"/>
                </a:schemeClr>
              </a:gs>
              <a:gs pos="90000">
                <a:schemeClr val="accent2">
                  <a:lumMod val="75000"/>
                  <a:alpha val="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06" name="任意多边形: 形状 105">
            <a:extLst>
              <a:ext uri="{FF2B5EF4-FFF2-40B4-BE49-F238E27FC236}">
                <a16:creationId xmlns:a16="http://schemas.microsoft.com/office/drawing/2014/main" id="{27578311-6A0F-EF75-F5B2-3AABBEBD5AAA}"/>
              </a:ext>
            </a:extLst>
          </p:cNvPr>
          <p:cNvSpPr/>
          <p:nvPr/>
        </p:nvSpPr>
        <p:spPr>
          <a:xfrm>
            <a:off x="6236016" y="3922103"/>
            <a:ext cx="2119041" cy="372152"/>
          </a:xfrm>
          <a:custGeom>
            <a:avLst/>
            <a:gdLst>
              <a:gd name="connsiteX0" fmla="*/ 0 w 2119041"/>
              <a:gd name="connsiteY0" fmla="*/ 0 h 372152"/>
              <a:gd name="connsiteX1" fmla="*/ 1555798 w 2119041"/>
              <a:gd name="connsiteY1" fmla="*/ 0 h 372152"/>
              <a:gd name="connsiteX2" fmla="*/ 2119041 w 2119041"/>
              <a:gd name="connsiteY2" fmla="*/ 372152 h 372152"/>
              <a:gd name="connsiteX3" fmla="*/ 42375 w 2119041"/>
              <a:gd name="connsiteY3" fmla="*/ 372152 h 372152"/>
              <a:gd name="connsiteX4" fmla="*/ 0 w 2119041"/>
              <a:gd name="connsiteY4" fmla="*/ 0 h 37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9041" h="372152">
                <a:moveTo>
                  <a:pt x="0" y="0"/>
                </a:moveTo>
                <a:lnTo>
                  <a:pt x="1555798" y="0"/>
                </a:lnTo>
                <a:lnTo>
                  <a:pt x="2119041" y="372152"/>
                </a:lnTo>
                <a:lnTo>
                  <a:pt x="42375" y="372152"/>
                </a:lnTo>
                <a:lnTo>
                  <a:pt x="0" y="0"/>
                </a:lnTo>
                <a:close/>
              </a:path>
            </a:pathLst>
          </a:custGeom>
          <a:gradFill flip="none" rotWithShape="1">
            <a:gsLst>
              <a:gs pos="0">
                <a:schemeClr val="accent2">
                  <a:lumMod val="60000"/>
                  <a:lumOff val="40000"/>
                  <a:alpha val="90000"/>
                </a:schemeClr>
              </a:gs>
              <a:gs pos="90000">
                <a:schemeClr val="accent2">
                  <a:lumMod val="75000"/>
                  <a:alpha val="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任意多边形: 形状 103">
            <a:extLst>
              <a:ext uri="{FF2B5EF4-FFF2-40B4-BE49-F238E27FC236}">
                <a16:creationId xmlns:a16="http://schemas.microsoft.com/office/drawing/2014/main" id="{411AF590-2048-34CD-16C4-64D84B4A736D}"/>
              </a:ext>
            </a:extLst>
          </p:cNvPr>
          <p:cNvSpPr/>
          <p:nvPr/>
        </p:nvSpPr>
        <p:spPr>
          <a:xfrm>
            <a:off x="8102477" y="3922103"/>
            <a:ext cx="2727115" cy="372152"/>
          </a:xfrm>
          <a:custGeom>
            <a:avLst/>
            <a:gdLst>
              <a:gd name="connsiteX0" fmla="*/ 0 w 2727115"/>
              <a:gd name="connsiteY0" fmla="*/ 0 h 372152"/>
              <a:gd name="connsiteX1" fmla="*/ 1575189 w 2727115"/>
              <a:gd name="connsiteY1" fmla="*/ 0 h 372152"/>
              <a:gd name="connsiteX2" fmla="*/ 2727115 w 2727115"/>
              <a:gd name="connsiteY2" fmla="*/ 372152 h 372152"/>
              <a:gd name="connsiteX3" fmla="*/ 648185 w 2727115"/>
              <a:gd name="connsiteY3" fmla="*/ 372152 h 372152"/>
              <a:gd name="connsiteX4" fmla="*/ 0 w 2727115"/>
              <a:gd name="connsiteY4" fmla="*/ 0 h 37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7115" h="372152">
                <a:moveTo>
                  <a:pt x="0" y="0"/>
                </a:moveTo>
                <a:lnTo>
                  <a:pt x="1575189" y="0"/>
                </a:lnTo>
                <a:lnTo>
                  <a:pt x="2727115" y="372152"/>
                </a:lnTo>
                <a:lnTo>
                  <a:pt x="648185" y="372152"/>
                </a:lnTo>
                <a:lnTo>
                  <a:pt x="0" y="0"/>
                </a:lnTo>
                <a:close/>
              </a:path>
            </a:pathLst>
          </a:custGeom>
          <a:gradFill flip="none" rotWithShape="1">
            <a:gsLst>
              <a:gs pos="0">
                <a:schemeClr val="accent2">
                  <a:lumMod val="60000"/>
                  <a:lumOff val="40000"/>
                  <a:alpha val="90000"/>
                </a:schemeClr>
              </a:gs>
              <a:gs pos="90000">
                <a:schemeClr val="accent2">
                  <a:lumMod val="75000"/>
                  <a:alpha val="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矩形 41">
            <a:extLst>
              <a:ext uri="{FF2B5EF4-FFF2-40B4-BE49-F238E27FC236}">
                <a16:creationId xmlns:a16="http://schemas.microsoft.com/office/drawing/2014/main" id="{F0EF9DE1-DC09-2E51-C964-D8598091BA69}"/>
              </a:ext>
            </a:extLst>
          </p:cNvPr>
          <p:cNvSpPr/>
          <p:nvPr/>
        </p:nvSpPr>
        <p:spPr>
          <a:xfrm>
            <a:off x="1371175" y="4294255"/>
            <a:ext cx="2075949" cy="2236130"/>
          </a:xfrm>
          <a:prstGeom prst="rect">
            <a:avLst/>
          </a:prstGeom>
          <a:gradFill flip="none" rotWithShape="1">
            <a:gsLst>
              <a:gs pos="0">
                <a:schemeClr val="accent2">
                  <a:lumMod val="20000"/>
                  <a:lumOff val="80000"/>
                  <a:alpha val="0"/>
                </a:schemeClr>
              </a:gs>
              <a:gs pos="100000">
                <a:schemeClr val="accent2">
                  <a:lumMod val="41000"/>
                  <a:lumOff val="59000"/>
                  <a:alpha val="40000"/>
                </a:schemeClr>
              </a:gs>
            </a:gsLst>
            <a:lin ang="16200000" scaled="1"/>
            <a:tileRect/>
          </a:gradFill>
          <a:ln w="6350">
            <a:gradFill>
              <a:gsLst>
                <a:gs pos="0">
                  <a:schemeClr val="accent2">
                    <a:lumMod val="20000"/>
                    <a:lumOff val="80000"/>
                    <a:alpha val="50000"/>
                  </a:schemeClr>
                </a:gs>
                <a:gs pos="100000">
                  <a:schemeClr val="accent2">
                    <a:lumMod val="20000"/>
                    <a:lumOff val="80000"/>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5" name="矩形 44">
            <a:extLst>
              <a:ext uri="{FF2B5EF4-FFF2-40B4-BE49-F238E27FC236}">
                <a16:creationId xmlns:a16="http://schemas.microsoft.com/office/drawing/2014/main" id="{AEB9B77E-05C9-617F-1E9C-0007D35DBB0A}"/>
              </a:ext>
            </a:extLst>
          </p:cNvPr>
          <p:cNvSpPr/>
          <p:nvPr/>
        </p:nvSpPr>
        <p:spPr>
          <a:xfrm>
            <a:off x="8744873" y="4294255"/>
            <a:ext cx="2075949" cy="2236130"/>
          </a:xfrm>
          <a:prstGeom prst="rect">
            <a:avLst/>
          </a:prstGeom>
          <a:gradFill flip="none" rotWithShape="1">
            <a:gsLst>
              <a:gs pos="0">
                <a:schemeClr val="accent2">
                  <a:lumMod val="20000"/>
                  <a:lumOff val="80000"/>
                  <a:alpha val="0"/>
                </a:schemeClr>
              </a:gs>
              <a:gs pos="100000">
                <a:schemeClr val="accent2">
                  <a:lumMod val="41000"/>
                  <a:lumOff val="59000"/>
                  <a:alpha val="40000"/>
                </a:schemeClr>
              </a:gs>
            </a:gsLst>
            <a:lin ang="16200000" scaled="1"/>
            <a:tileRect/>
          </a:gradFill>
          <a:ln w="6350">
            <a:gradFill>
              <a:gsLst>
                <a:gs pos="0">
                  <a:schemeClr val="accent2">
                    <a:lumMod val="20000"/>
                    <a:lumOff val="80000"/>
                    <a:alpha val="50000"/>
                  </a:schemeClr>
                </a:gs>
                <a:gs pos="100000">
                  <a:schemeClr val="accent2">
                    <a:lumMod val="20000"/>
                    <a:lumOff val="80000"/>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83" name="任意多边形: 形状 182">
            <a:extLst>
              <a:ext uri="{FF2B5EF4-FFF2-40B4-BE49-F238E27FC236}">
                <a16:creationId xmlns:a16="http://schemas.microsoft.com/office/drawing/2014/main" id="{5EC7F9B1-041C-96F7-44D1-173135C7EFF3}"/>
              </a:ext>
            </a:extLst>
          </p:cNvPr>
          <p:cNvSpPr/>
          <p:nvPr/>
        </p:nvSpPr>
        <p:spPr>
          <a:xfrm>
            <a:off x="3450044" y="3920118"/>
            <a:ext cx="646771" cy="2598234"/>
          </a:xfrm>
          <a:custGeom>
            <a:avLst/>
            <a:gdLst>
              <a:gd name="connsiteX0" fmla="*/ 624469 w 646771"/>
              <a:gd name="connsiteY0" fmla="*/ 0 h 2598234"/>
              <a:gd name="connsiteX1" fmla="*/ 0 w 646771"/>
              <a:gd name="connsiteY1" fmla="*/ 356839 h 2598234"/>
              <a:gd name="connsiteX2" fmla="*/ 0 w 646771"/>
              <a:gd name="connsiteY2" fmla="*/ 2598234 h 2598234"/>
              <a:gd name="connsiteX3" fmla="*/ 646771 w 646771"/>
              <a:gd name="connsiteY3" fmla="*/ 1694986 h 2598234"/>
              <a:gd name="connsiteX4" fmla="*/ 624469 w 646771"/>
              <a:gd name="connsiteY4" fmla="*/ 0 h 2598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771" h="2598234">
                <a:moveTo>
                  <a:pt x="624469" y="0"/>
                </a:moveTo>
                <a:lnTo>
                  <a:pt x="0" y="356839"/>
                </a:lnTo>
                <a:lnTo>
                  <a:pt x="0" y="2598234"/>
                </a:lnTo>
                <a:lnTo>
                  <a:pt x="646771" y="1694986"/>
                </a:lnTo>
                <a:lnTo>
                  <a:pt x="624469" y="0"/>
                </a:lnTo>
                <a:close/>
              </a:path>
            </a:pathLst>
          </a:custGeom>
          <a:gradFill flip="none" rotWithShape="1">
            <a:gsLst>
              <a:gs pos="0">
                <a:schemeClr val="accent2">
                  <a:lumMod val="20000"/>
                  <a:lumOff val="80000"/>
                  <a:alpha val="0"/>
                </a:schemeClr>
              </a:gs>
              <a:gs pos="100000">
                <a:schemeClr val="accent2">
                  <a:lumMod val="41000"/>
                  <a:lumOff val="59000"/>
                  <a:alpha val="40000"/>
                </a:schemeClr>
              </a:gs>
            </a:gsLst>
            <a:lin ang="10800000" scaled="1"/>
            <a:tileRect/>
          </a:gradFill>
          <a:ln w="6350">
            <a:gradFill flip="none" rotWithShape="1">
              <a:gsLst>
                <a:gs pos="0">
                  <a:schemeClr val="accent2">
                    <a:lumMod val="20000"/>
                    <a:lumOff val="80000"/>
                    <a:alpha val="50000"/>
                  </a:schemeClr>
                </a:gs>
                <a:gs pos="100000">
                  <a:schemeClr val="accent2">
                    <a:lumMod val="20000"/>
                    <a:lumOff val="80000"/>
                    <a:alpha val="0"/>
                  </a:schemeClr>
                </a:gs>
              </a:gsLst>
              <a:lin ang="0" scaled="1"/>
              <a:tileRect/>
            </a:gra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3" name="矩形 42">
            <a:extLst>
              <a:ext uri="{FF2B5EF4-FFF2-40B4-BE49-F238E27FC236}">
                <a16:creationId xmlns:a16="http://schemas.microsoft.com/office/drawing/2014/main" id="{19E66FC6-2B09-63EA-2628-AAE68704EE18}"/>
              </a:ext>
            </a:extLst>
          </p:cNvPr>
          <p:cNvSpPr/>
          <p:nvPr/>
        </p:nvSpPr>
        <p:spPr>
          <a:xfrm>
            <a:off x="3829074" y="4294255"/>
            <a:ext cx="2075949" cy="2236130"/>
          </a:xfrm>
          <a:prstGeom prst="rect">
            <a:avLst/>
          </a:prstGeom>
          <a:gradFill flip="none" rotWithShape="1">
            <a:gsLst>
              <a:gs pos="0">
                <a:schemeClr val="accent2">
                  <a:lumMod val="20000"/>
                  <a:lumOff val="80000"/>
                  <a:alpha val="0"/>
                </a:schemeClr>
              </a:gs>
              <a:gs pos="100000">
                <a:schemeClr val="accent2">
                  <a:lumMod val="41000"/>
                  <a:lumOff val="59000"/>
                  <a:alpha val="40000"/>
                </a:schemeClr>
              </a:gs>
            </a:gsLst>
            <a:lin ang="16200000" scaled="1"/>
            <a:tileRect/>
          </a:gradFill>
          <a:ln w="6350">
            <a:gradFill>
              <a:gsLst>
                <a:gs pos="0">
                  <a:schemeClr val="accent2">
                    <a:lumMod val="20000"/>
                    <a:lumOff val="80000"/>
                    <a:alpha val="50000"/>
                  </a:schemeClr>
                </a:gs>
                <a:gs pos="100000">
                  <a:schemeClr val="accent2">
                    <a:lumMod val="20000"/>
                    <a:lumOff val="80000"/>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08" name="任意多边形: 形状 107">
            <a:extLst>
              <a:ext uri="{FF2B5EF4-FFF2-40B4-BE49-F238E27FC236}">
                <a16:creationId xmlns:a16="http://schemas.microsoft.com/office/drawing/2014/main" id="{A86158B3-7FEA-2453-2658-49BC89436C97}"/>
              </a:ext>
            </a:extLst>
          </p:cNvPr>
          <p:cNvSpPr/>
          <p:nvPr/>
        </p:nvSpPr>
        <p:spPr>
          <a:xfrm>
            <a:off x="3834256" y="3922103"/>
            <a:ext cx="2122044" cy="372152"/>
          </a:xfrm>
          <a:custGeom>
            <a:avLst/>
            <a:gdLst>
              <a:gd name="connsiteX0" fmla="*/ 563242 w 2114037"/>
              <a:gd name="connsiteY0" fmla="*/ 0 h 372152"/>
              <a:gd name="connsiteX1" fmla="*/ 2114037 w 2114037"/>
              <a:gd name="connsiteY1" fmla="*/ 0 h 372152"/>
              <a:gd name="connsiteX2" fmla="*/ 2066985 w 2114037"/>
              <a:gd name="connsiteY2" fmla="*/ 372152 h 372152"/>
              <a:gd name="connsiteX3" fmla="*/ 0 w 2114037"/>
              <a:gd name="connsiteY3" fmla="*/ 372152 h 372152"/>
              <a:gd name="connsiteX4" fmla="*/ 563242 w 2114037"/>
              <a:gd name="connsiteY4" fmla="*/ 0 h 37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037" h="372152">
                <a:moveTo>
                  <a:pt x="563242" y="0"/>
                </a:moveTo>
                <a:lnTo>
                  <a:pt x="2114037" y="0"/>
                </a:lnTo>
                <a:lnTo>
                  <a:pt x="2066985" y="372152"/>
                </a:lnTo>
                <a:lnTo>
                  <a:pt x="0" y="372152"/>
                </a:lnTo>
                <a:lnTo>
                  <a:pt x="563242" y="0"/>
                </a:lnTo>
                <a:close/>
              </a:path>
            </a:pathLst>
          </a:custGeom>
          <a:gradFill flip="none" rotWithShape="1">
            <a:gsLst>
              <a:gs pos="0">
                <a:schemeClr val="accent2">
                  <a:lumMod val="60000"/>
                  <a:lumOff val="40000"/>
                  <a:alpha val="90000"/>
                </a:schemeClr>
              </a:gs>
              <a:gs pos="90000">
                <a:schemeClr val="accent2">
                  <a:lumMod val="75000"/>
                  <a:alpha val="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任意多边形: 形状 192">
            <a:extLst>
              <a:ext uri="{FF2B5EF4-FFF2-40B4-BE49-F238E27FC236}">
                <a16:creationId xmlns:a16="http://schemas.microsoft.com/office/drawing/2014/main" id="{D9252276-69E9-DDBC-A2F4-FBB0B1015F55}"/>
              </a:ext>
            </a:extLst>
          </p:cNvPr>
          <p:cNvSpPr/>
          <p:nvPr/>
        </p:nvSpPr>
        <p:spPr>
          <a:xfrm>
            <a:off x="6217920" y="3917950"/>
            <a:ext cx="60960" cy="2625090"/>
          </a:xfrm>
          <a:custGeom>
            <a:avLst/>
            <a:gdLst>
              <a:gd name="connsiteX0" fmla="*/ 0 w 60960"/>
              <a:gd name="connsiteY0" fmla="*/ 0 h 2621280"/>
              <a:gd name="connsiteX1" fmla="*/ 0 w 60960"/>
              <a:gd name="connsiteY1" fmla="*/ 1341120 h 2621280"/>
              <a:gd name="connsiteX2" fmla="*/ 60960 w 60960"/>
              <a:gd name="connsiteY2" fmla="*/ 2621280 h 2621280"/>
              <a:gd name="connsiteX3" fmla="*/ 60960 w 60960"/>
              <a:gd name="connsiteY3" fmla="*/ 375920 h 2621280"/>
              <a:gd name="connsiteX4" fmla="*/ 0 w 60960"/>
              <a:gd name="connsiteY4" fmla="*/ 0 h 2621280"/>
              <a:gd name="connsiteX0" fmla="*/ 11430 w 60960"/>
              <a:gd name="connsiteY0" fmla="*/ 0 h 2625090"/>
              <a:gd name="connsiteX1" fmla="*/ 0 w 60960"/>
              <a:gd name="connsiteY1" fmla="*/ 1344930 h 2625090"/>
              <a:gd name="connsiteX2" fmla="*/ 60960 w 60960"/>
              <a:gd name="connsiteY2" fmla="*/ 2625090 h 2625090"/>
              <a:gd name="connsiteX3" fmla="*/ 60960 w 60960"/>
              <a:gd name="connsiteY3" fmla="*/ 379730 h 2625090"/>
              <a:gd name="connsiteX4" fmla="*/ 11430 w 60960"/>
              <a:gd name="connsiteY4" fmla="*/ 0 h 2625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 h="2625090">
                <a:moveTo>
                  <a:pt x="11430" y="0"/>
                </a:moveTo>
                <a:lnTo>
                  <a:pt x="0" y="1344930"/>
                </a:lnTo>
                <a:lnTo>
                  <a:pt x="60960" y="2625090"/>
                </a:lnTo>
                <a:lnTo>
                  <a:pt x="60960" y="379730"/>
                </a:lnTo>
                <a:lnTo>
                  <a:pt x="11430" y="0"/>
                </a:lnTo>
                <a:close/>
              </a:path>
            </a:pathLst>
          </a:custGeom>
          <a:gradFill flip="none" rotWithShape="1">
            <a:gsLst>
              <a:gs pos="5000">
                <a:schemeClr val="accent2">
                  <a:lumMod val="20000"/>
                  <a:lumOff val="80000"/>
                  <a:alpha val="0"/>
                </a:schemeClr>
              </a:gs>
              <a:gs pos="100000">
                <a:schemeClr val="accent2">
                  <a:lumMod val="41000"/>
                  <a:lumOff val="59000"/>
                  <a:alpha val="40000"/>
                </a:schemeClr>
              </a:gs>
            </a:gsLst>
            <a:lin ang="0" scaled="1"/>
            <a:tileRect/>
          </a:gradFill>
          <a:ln w="6350">
            <a:gradFill flip="none" rotWithShape="1">
              <a:gsLst>
                <a:gs pos="0">
                  <a:schemeClr val="accent2">
                    <a:lumMod val="20000"/>
                    <a:lumOff val="80000"/>
                    <a:alpha val="50000"/>
                  </a:schemeClr>
                </a:gs>
                <a:gs pos="100000">
                  <a:schemeClr val="accent2">
                    <a:lumMod val="20000"/>
                    <a:lumOff val="80000"/>
                    <a:alpha val="0"/>
                  </a:schemeClr>
                </a:gs>
              </a:gsLst>
              <a:lin ang="10800000" scaled="1"/>
              <a:tileRect/>
            </a:gra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94" name="任意多边形: 形状 193">
            <a:extLst>
              <a:ext uri="{FF2B5EF4-FFF2-40B4-BE49-F238E27FC236}">
                <a16:creationId xmlns:a16="http://schemas.microsoft.com/office/drawing/2014/main" id="{9C5CCEFE-30A8-D058-5E0B-B6BB3EF09536}"/>
              </a:ext>
            </a:extLst>
          </p:cNvPr>
          <p:cNvSpPr/>
          <p:nvPr/>
        </p:nvSpPr>
        <p:spPr>
          <a:xfrm flipH="1">
            <a:off x="5913121" y="3921760"/>
            <a:ext cx="60960" cy="2621280"/>
          </a:xfrm>
          <a:custGeom>
            <a:avLst/>
            <a:gdLst>
              <a:gd name="connsiteX0" fmla="*/ 0 w 60960"/>
              <a:gd name="connsiteY0" fmla="*/ 0 h 2621280"/>
              <a:gd name="connsiteX1" fmla="*/ 0 w 60960"/>
              <a:gd name="connsiteY1" fmla="*/ 1341120 h 2621280"/>
              <a:gd name="connsiteX2" fmla="*/ 60960 w 60960"/>
              <a:gd name="connsiteY2" fmla="*/ 2621280 h 2621280"/>
              <a:gd name="connsiteX3" fmla="*/ 60960 w 60960"/>
              <a:gd name="connsiteY3" fmla="*/ 375920 h 2621280"/>
              <a:gd name="connsiteX4" fmla="*/ 0 w 60960"/>
              <a:gd name="connsiteY4" fmla="*/ 0 h 2621280"/>
              <a:gd name="connsiteX0" fmla="*/ 15240 w 60960"/>
              <a:gd name="connsiteY0" fmla="*/ 0 h 2621280"/>
              <a:gd name="connsiteX1" fmla="*/ 0 w 60960"/>
              <a:gd name="connsiteY1" fmla="*/ 1341120 h 2621280"/>
              <a:gd name="connsiteX2" fmla="*/ 60960 w 60960"/>
              <a:gd name="connsiteY2" fmla="*/ 2621280 h 2621280"/>
              <a:gd name="connsiteX3" fmla="*/ 60960 w 60960"/>
              <a:gd name="connsiteY3" fmla="*/ 375920 h 2621280"/>
              <a:gd name="connsiteX4" fmla="*/ 15240 w 60960"/>
              <a:gd name="connsiteY4" fmla="*/ 0 h 2621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 h="2621280">
                <a:moveTo>
                  <a:pt x="15240" y="0"/>
                </a:moveTo>
                <a:lnTo>
                  <a:pt x="0" y="1341120"/>
                </a:lnTo>
                <a:lnTo>
                  <a:pt x="60960" y="2621280"/>
                </a:lnTo>
                <a:lnTo>
                  <a:pt x="60960" y="375920"/>
                </a:lnTo>
                <a:lnTo>
                  <a:pt x="15240" y="0"/>
                </a:lnTo>
                <a:close/>
              </a:path>
            </a:pathLst>
          </a:custGeom>
          <a:gradFill flip="none" rotWithShape="1">
            <a:gsLst>
              <a:gs pos="5000">
                <a:schemeClr val="accent2">
                  <a:lumMod val="20000"/>
                  <a:lumOff val="80000"/>
                  <a:alpha val="0"/>
                </a:schemeClr>
              </a:gs>
              <a:gs pos="100000">
                <a:schemeClr val="accent2">
                  <a:lumMod val="41000"/>
                  <a:lumOff val="59000"/>
                  <a:alpha val="40000"/>
                </a:schemeClr>
              </a:gs>
            </a:gsLst>
            <a:lin ang="0" scaled="1"/>
            <a:tileRect/>
          </a:gradFill>
          <a:ln w="6350">
            <a:gradFill flip="none" rotWithShape="1">
              <a:gsLst>
                <a:gs pos="0">
                  <a:schemeClr val="accent2">
                    <a:lumMod val="20000"/>
                    <a:lumOff val="80000"/>
                    <a:alpha val="50000"/>
                  </a:schemeClr>
                </a:gs>
                <a:gs pos="100000">
                  <a:schemeClr val="accent2">
                    <a:lumMod val="20000"/>
                    <a:lumOff val="80000"/>
                    <a:alpha val="0"/>
                  </a:schemeClr>
                </a:gs>
              </a:gsLst>
              <a:lin ang="10800000" scaled="1"/>
              <a:tileRect/>
            </a:gra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95" name="任意多边形: 形状 194">
            <a:extLst>
              <a:ext uri="{FF2B5EF4-FFF2-40B4-BE49-F238E27FC236}">
                <a16:creationId xmlns:a16="http://schemas.microsoft.com/office/drawing/2014/main" id="{7AC08271-16B3-5C21-D7D1-4AEB696366A3}"/>
              </a:ext>
            </a:extLst>
          </p:cNvPr>
          <p:cNvSpPr/>
          <p:nvPr/>
        </p:nvSpPr>
        <p:spPr>
          <a:xfrm flipH="1">
            <a:off x="8088031" y="3932151"/>
            <a:ext cx="646771" cy="2598234"/>
          </a:xfrm>
          <a:custGeom>
            <a:avLst/>
            <a:gdLst>
              <a:gd name="connsiteX0" fmla="*/ 624469 w 646771"/>
              <a:gd name="connsiteY0" fmla="*/ 0 h 2598234"/>
              <a:gd name="connsiteX1" fmla="*/ 0 w 646771"/>
              <a:gd name="connsiteY1" fmla="*/ 356839 h 2598234"/>
              <a:gd name="connsiteX2" fmla="*/ 0 w 646771"/>
              <a:gd name="connsiteY2" fmla="*/ 2598234 h 2598234"/>
              <a:gd name="connsiteX3" fmla="*/ 646771 w 646771"/>
              <a:gd name="connsiteY3" fmla="*/ 1694986 h 2598234"/>
              <a:gd name="connsiteX4" fmla="*/ 624469 w 646771"/>
              <a:gd name="connsiteY4" fmla="*/ 0 h 2598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771" h="2598234">
                <a:moveTo>
                  <a:pt x="624469" y="0"/>
                </a:moveTo>
                <a:lnTo>
                  <a:pt x="0" y="356839"/>
                </a:lnTo>
                <a:lnTo>
                  <a:pt x="0" y="2598234"/>
                </a:lnTo>
                <a:lnTo>
                  <a:pt x="646771" y="1694986"/>
                </a:lnTo>
                <a:lnTo>
                  <a:pt x="624469" y="0"/>
                </a:lnTo>
                <a:close/>
              </a:path>
            </a:pathLst>
          </a:custGeom>
          <a:gradFill flip="none" rotWithShape="1">
            <a:gsLst>
              <a:gs pos="0">
                <a:schemeClr val="accent2">
                  <a:lumMod val="20000"/>
                  <a:lumOff val="80000"/>
                  <a:alpha val="0"/>
                </a:schemeClr>
              </a:gs>
              <a:gs pos="100000">
                <a:schemeClr val="accent2">
                  <a:lumMod val="41000"/>
                  <a:lumOff val="59000"/>
                  <a:alpha val="40000"/>
                </a:schemeClr>
              </a:gs>
            </a:gsLst>
            <a:lin ang="10800000" scaled="1"/>
            <a:tileRect/>
          </a:gradFill>
          <a:ln w="6350">
            <a:gradFill flip="none" rotWithShape="1">
              <a:gsLst>
                <a:gs pos="0">
                  <a:schemeClr val="accent2">
                    <a:lumMod val="20000"/>
                    <a:lumOff val="80000"/>
                    <a:alpha val="50000"/>
                  </a:schemeClr>
                </a:gs>
                <a:gs pos="100000">
                  <a:schemeClr val="accent2">
                    <a:lumMod val="20000"/>
                    <a:lumOff val="80000"/>
                    <a:alpha val="0"/>
                  </a:schemeClr>
                </a:gs>
              </a:gsLst>
              <a:lin ang="0" scaled="1"/>
              <a:tileRect/>
            </a:gra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4" name="矩形 43">
            <a:extLst>
              <a:ext uri="{FF2B5EF4-FFF2-40B4-BE49-F238E27FC236}">
                <a16:creationId xmlns:a16="http://schemas.microsoft.com/office/drawing/2014/main" id="{6321408B-8500-DC0A-36A9-280E8BA75290}"/>
              </a:ext>
            </a:extLst>
          </p:cNvPr>
          <p:cNvSpPr/>
          <p:nvPr/>
        </p:nvSpPr>
        <p:spPr>
          <a:xfrm>
            <a:off x="6286974" y="4294255"/>
            <a:ext cx="2075949" cy="2236130"/>
          </a:xfrm>
          <a:prstGeom prst="rect">
            <a:avLst/>
          </a:prstGeom>
          <a:gradFill flip="none" rotWithShape="1">
            <a:gsLst>
              <a:gs pos="0">
                <a:schemeClr val="accent2">
                  <a:lumMod val="20000"/>
                  <a:lumOff val="80000"/>
                  <a:alpha val="0"/>
                </a:schemeClr>
              </a:gs>
              <a:gs pos="100000">
                <a:schemeClr val="accent2">
                  <a:lumMod val="41000"/>
                  <a:lumOff val="59000"/>
                  <a:alpha val="40000"/>
                </a:schemeClr>
              </a:gs>
            </a:gsLst>
            <a:lin ang="16200000" scaled="1"/>
            <a:tileRect/>
          </a:gradFill>
          <a:ln w="6350">
            <a:gradFill>
              <a:gsLst>
                <a:gs pos="0">
                  <a:schemeClr val="accent2">
                    <a:lumMod val="20000"/>
                    <a:lumOff val="80000"/>
                    <a:alpha val="50000"/>
                  </a:schemeClr>
                </a:gs>
                <a:gs pos="100000">
                  <a:schemeClr val="accent2">
                    <a:lumMod val="20000"/>
                    <a:lumOff val="80000"/>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98" name="文本框 197">
            <a:extLst>
              <a:ext uri="{FF2B5EF4-FFF2-40B4-BE49-F238E27FC236}">
                <a16:creationId xmlns:a16="http://schemas.microsoft.com/office/drawing/2014/main" id="{31D30282-9CEA-444B-EAEC-5F2ED411CAEF}"/>
              </a:ext>
            </a:extLst>
          </p:cNvPr>
          <p:cNvSpPr txBox="1"/>
          <p:nvPr/>
        </p:nvSpPr>
        <p:spPr>
          <a:xfrm>
            <a:off x="1631255" y="3778636"/>
            <a:ext cx="1763624" cy="461665"/>
          </a:xfrm>
          <a:prstGeom prst="rect">
            <a:avLst/>
          </a:prstGeom>
          <a:noFill/>
        </p:spPr>
        <p:txBody>
          <a:bodyPr wrap="none" rtlCol="0">
            <a:spAutoFit/>
          </a:bodyPr>
          <a:lstStyle/>
          <a:p>
            <a:r>
              <a:rPr lang="zh-CN" altLang="en-US" sz="2400" b="1" dirty="0">
                <a:solidFill>
                  <a:schemeClr val="accent2">
                    <a:lumMod val="40000"/>
                    <a:lumOff val="60000"/>
                  </a:schemeClr>
                </a:solidFill>
                <a:effectLst>
                  <a:reflection blurRad="25400" stA="40000" endPos="35000" dir="5400000" sy="-100000" algn="bl" rotWithShape="0"/>
                </a:effectLst>
                <a:latin typeface="+mn-ea"/>
                <a:sym typeface="思源黑体 CN Normal" panose="020B0400000000000000" pitchFamily="34" charset="-122"/>
              </a:rPr>
              <a:t>请输入内容</a:t>
            </a:r>
          </a:p>
        </p:txBody>
      </p:sp>
      <p:sp>
        <p:nvSpPr>
          <p:cNvPr id="199" name="文本框 198">
            <a:extLst>
              <a:ext uri="{FF2B5EF4-FFF2-40B4-BE49-F238E27FC236}">
                <a16:creationId xmlns:a16="http://schemas.microsoft.com/office/drawing/2014/main" id="{36C78D62-FA71-F88C-CB8F-4151C726FBEA}"/>
              </a:ext>
            </a:extLst>
          </p:cNvPr>
          <p:cNvSpPr txBox="1"/>
          <p:nvPr/>
        </p:nvSpPr>
        <p:spPr>
          <a:xfrm>
            <a:off x="4017388" y="3778636"/>
            <a:ext cx="1763624" cy="461665"/>
          </a:xfrm>
          <a:prstGeom prst="rect">
            <a:avLst/>
          </a:prstGeom>
          <a:noFill/>
        </p:spPr>
        <p:txBody>
          <a:bodyPr wrap="none" rtlCol="0">
            <a:spAutoFit/>
          </a:bodyPr>
          <a:lstStyle/>
          <a:p>
            <a:r>
              <a:rPr lang="zh-CN" altLang="en-US" sz="2400" b="1" dirty="0">
                <a:solidFill>
                  <a:schemeClr val="accent2">
                    <a:lumMod val="40000"/>
                    <a:lumOff val="60000"/>
                  </a:schemeClr>
                </a:solidFill>
                <a:effectLst>
                  <a:reflection blurRad="25400" stA="40000" endPos="35000" dir="5400000" sy="-100000" algn="bl" rotWithShape="0"/>
                </a:effectLst>
                <a:latin typeface="+mn-ea"/>
                <a:sym typeface="思源黑体 CN Normal" panose="020B0400000000000000" pitchFamily="34" charset="-122"/>
              </a:rPr>
              <a:t>请输入内容</a:t>
            </a:r>
          </a:p>
        </p:txBody>
      </p:sp>
      <p:sp>
        <p:nvSpPr>
          <p:cNvPr id="200" name="文本框 199">
            <a:extLst>
              <a:ext uri="{FF2B5EF4-FFF2-40B4-BE49-F238E27FC236}">
                <a16:creationId xmlns:a16="http://schemas.microsoft.com/office/drawing/2014/main" id="{CD2C912F-722C-54F8-A753-1F87FE52A7D5}"/>
              </a:ext>
            </a:extLst>
          </p:cNvPr>
          <p:cNvSpPr txBox="1"/>
          <p:nvPr/>
        </p:nvSpPr>
        <p:spPr>
          <a:xfrm>
            <a:off x="6400062" y="3778636"/>
            <a:ext cx="1763624" cy="461665"/>
          </a:xfrm>
          <a:prstGeom prst="rect">
            <a:avLst/>
          </a:prstGeom>
          <a:noFill/>
        </p:spPr>
        <p:txBody>
          <a:bodyPr wrap="none" rtlCol="0">
            <a:spAutoFit/>
          </a:bodyPr>
          <a:lstStyle/>
          <a:p>
            <a:r>
              <a:rPr lang="zh-CN" altLang="en-US" sz="2400" b="1" dirty="0">
                <a:solidFill>
                  <a:schemeClr val="accent2">
                    <a:lumMod val="40000"/>
                    <a:lumOff val="60000"/>
                  </a:schemeClr>
                </a:solidFill>
                <a:effectLst>
                  <a:reflection blurRad="25400" stA="40000" endPos="35000" dir="5400000" sy="-100000" algn="bl" rotWithShape="0"/>
                </a:effectLst>
                <a:latin typeface="+mn-ea"/>
                <a:sym typeface="思源黑体 CN Normal" panose="020B0400000000000000" pitchFamily="34" charset="-122"/>
              </a:rPr>
              <a:t>请输入内容</a:t>
            </a:r>
          </a:p>
        </p:txBody>
      </p:sp>
      <p:sp>
        <p:nvSpPr>
          <p:cNvPr id="201" name="文本框 200">
            <a:extLst>
              <a:ext uri="{FF2B5EF4-FFF2-40B4-BE49-F238E27FC236}">
                <a16:creationId xmlns:a16="http://schemas.microsoft.com/office/drawing/2014/main" id="{5F8643DA-12EA-E439-839A-F46DD9D897AF}"/>
              </a:ext>
            </a:extLst>
          </p:cNvPr>
          <p:cNvSpPr txBox="1"/>
          <p:nvPr/>
        </p:nvSpPr>
        <p:spPr>
          <a:xfrm>
            <a:off x="8727766" y="3778636"/>
            <a:ext cx="1763624" cy="461665"/>
          </a:xfrm>
          <a:prstGeom prst="rect">
            <a:avLst/>
          </a:prstGeom>
          <a:noFill/>
        </p:spPr>
        <p:txBody>
          <a:bodyPr wrap="none" rtlCol="0">
            <a:spAutoFit/>
          </a:bodyPr>
          <a:lstStyle/>
          <a:p>
            <a:r>
              <a:rPr lang="zh-CN" altLang="en-US" sz="2400" b="1" dirty="0">
                <a:solidFill>
                  <a:schemeClr val="accent2">
                    <a:lumMod val="40000"/>
                    <a:lumOff val="60000"/>
                  </a:schemeClr>
                </a:solidFill>
                <a:effectLst>
                  <a:reflection blurRad="25400" stA="40000" endPos="35000" dir="5400000" sy="-100000" algn="bl" rotWithShape="0"/>
                </a:effectLst>
                <a:latin typeface="+mn-ea"/>
                <a:sym typeface="思源黑体 CN Normal" panose="020B0400000000000000" pitchFamily="34" charset="-122"/>
              </a:rPr>
              <a:t>请输入内容</a:t>
            </a:r>
          </a:p>
        </p:txBody>
      </p:sp>
      <p:sp>
        <p:nvSpPr>
          <p:cNvPr id="202" name="矩形 201">
            <a:extLst>
              <a:ext uri="{FF2B5EF4-FFF2-40B4-BE49-F238E27FC236}">
                <a16:creationId xmlns:a16="http://schemas.microsoft.com/office/drawing/2014/main" id="{D67CDA62-B77C-7434-2519-31AD90903990}"/>
              </a:ext>
            </a:extLst>
          </p:cNvPr>
          <p:cNvSpPr/>
          <p:nvPr/>
        </p:nvSpPr>
        <p:spPr>
          <a:xfrm>
            <a:off x="1504635" y="4438012"/>
            <a:ext cx="1809030" cy="1948616"/>
          </a:xfrm>
          <a:prstGeom prst="rect">
            <a:avLst/>
          </a:prstGeom>
          <a:gradFill flip="none" rotWithShape="1">
            <a:gsLst>
              <a:gs pos="0">
                <a:schemeClr val="accent2">
                  <a:lumMod val="20000"/>
                  <a:lumOff val="80000"/>
                  <a:alpha val="2000"/>
                </a:schemeClr>
              </a:gs>
              <a:gs pos="100000">
                <a:schemeClr val="accent2">
                  <a:lumMod val="41000"/>
                  <a:lumOff val="59000"/>
                  <a:alpha val="20000"/>
                </a:schemeClr>
              </a:gs>
            </a:gsLst>
            <a:lin ang="16200000" scaled="1"/>
            <a:tileRect/>
          </a:gradFill>
          <a:ln w="6350">
            <a:gradFill>
              <a:gsLst>
                <a:gs pos="0">
                  <a:schemeClr val="accent2">
                    <a:lumMod val="20000"/>
                    <a:lumOff val="80000"/>
                    <a:alpha val="50000"/>
                  </a:schemeClr>
                </a:gs>
                <a:gs pos="100000">
                  <a:schemeClr val="accent2">
                    <a:lumMod val="20000"/>
                    <a:lumOff val="80000"/>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03" name="矩形 202">
            <a:extLst>
              <a:ext uri="{FF2B5EF4-FFF2-40B4-BE49-F238E27FC236}">
                <a16:creationId xmlns:a16="http://schemas.microsoft.com/office/drawing/2014/main" id="{6BC095F2-186E-35C1-9D77-4EE41ED7BE7F}"/>
              </a:ext>
            </a:extLst>
          </p:cNvPr>
          <p:cNvSpPr/>
          <p:nvPr/>
        </p:nvSpPr>
        <p:spPr>
          <a:xfrm>
            <a:off x="3965113" y="4438012"/>
            <a:ext cx="1809030" cy="1948616"/>
          </a:xfrm>
          <a:prstGeom prst="rect">
            <a:avLst/>
          </a:prstGeom>
          <a:gradFill flip="none" rotWithShape="1">
            <a:gsLst>
              <a:gs pos="0">
                <a:schemeClr val="accent2">
                  <a:lumMod val="20000"/>
                  <a:lumOff val="80000"/>
                  <a:alpha val="2000"/>
                </a:schemeClr>
              </a:gs>
              <a:gs pos="100000">
                <a:schemeClr val="accent2">
                  <a:lumMod val="41000"/>
                  <a:lumOff val="59000"/>
                  <a:alpha val="20000"/>
                </a:schemeClr>
              </a:gs>
            </a:gsLst>
            <a:lin ang="16200000" scaled="1"/>
            <a:tileRect/>
          </a:gradFill>
          <a:ln w="6350">
            <a:gradFill>
              <a:gsLst>
                <a:gs pos="0">
                  <a:schemeClr val="accent2">
                    <a:lumMod val="20000"/>
                    <a:lumOff val="80000"/>
                    <a:alpha val="50000"/>
                  </a:schemeClr>
                </a:gs>
                <a:gs pos="100000">
                  <a:schemeClr val="accent2">
                    <a:lumMod val="20000"/>
                    <a:lumOff val="80000"/>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04" name="矩形 203">
            <a:extLst>
              <a:ext uri="{FF2B5EF4-FFF2-40B4-BE49-F238E27FC236}">
                <a16:creationId xmlns:a16="http://schemas.microsoft.com/office/drawing/2014/main" id="{47F02188-0DAC-89D3-050B-0C1652D7CC2E}"/>
              </a:ext>
            </a:extLst>
          </p:cNvPr>
          <p:cNvSpPr/>
          <p:nvPr/>
        </p:nvSpPr>
        <p:spPr>
          <a:xfrm>
            <a:off x="6425591" y="4438012"/>
            <a:ext cx="1809030" cy="1948616"/>
          </a:xfrm>
          <a:prstGeom prst="rect">
            <a:avLst/>
          </a:prstGeom>
          <a:gradFill flip="none" rotWithShape="1">
            <a:gsLst>
              <a:gs pos="0">
                <a:schemeClr val="accent2">
                  <a:lumMod val="20000"/>
                  <a:lumOff val="80000"/>
                  <a:alpha val="2000"/>
                </a:schemeClr>
              </a:gs>
              <a:gs pos="100000">
                <a:schemeClr val="accent2">
                  <a:lumMod val="41000"/>
                  <a:lumOff val="59000"/>
                  <a:alpha val="20000"/>
                </a:schemeClr>
              </a:gs>
            </a:gsLst>
            <a:lin ang="16200000" scaled="1"/>
            <a:tileRect/>
          </a:gradFill>
          <a:ln w="6350">
            <a:gradFill>
              <a:gsLst>
                <a:gs pos="0">
                  <a:schemeClr val="accent2">
                    <a:lumMod val="20000"/>
                    <a:lumOff val="80000"/>
                    <a:alpha val="50000"/>
                  </a:schemeClr>
                </a:gs>
                <a:gs pos="100000">
                  <a:schemeClr val="accent2">
                    <a:lumMod val="20000"/>
                    <a:lumOff val="80000"/>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05" name="矩形 204">
            <a:extLst>
              <a:ext uri="{FF2B5EF4-FFF2-40B4-BE49-F238E27FC236}">
                <a16:creationId xmlns:a16="http://schemas.microsoft.com/office/drawing/2014/main" id="{07F870CF-F4FB-E76B-9877-908BDF089629}"/>
              </a:ext>
            </a:extLst>
          </p:cNvPr>
          <p:cNvSpPr/>
          <p:nvPr/>
        </p:nvSpPr>
        <p:spPr>
          <a:xfrm>
            <a:off x="8886068" y="4438012"/>
            <a:ext cx="1809030" cy="1948616"/>
          </a:xfrm>
          <a:prstGeom prst="rect">
            <a:avLst/>
          </a:prstGeom>
          <a:gradFill flip="none" rotWithShape="1">
            <a:gsLst>
              <a:gs pos="0">
                <a:schemeClr val="accent2">
                  <a:lumMod val="20000"/>
                  <a:lumOff val="80000"/>
                  <a:alpha val="2000"/>
                </a:schemeClr>
              </a:gs>
              <a:gs pos="100000">
                <a:schemeClr val="accent2">
                  <a:lumMod val="41000"/>
                  <a:lumOff val="59000"/>
                  <a:alpha val="20000"/>
                </a:schemeClr>
              </a:gs>
            </a:gsLst>
            <a:lin ang="16200000" scaled="1"/>
            <a:tileRect/>
          </a:gradFill>
          <a:ln w="6350">
            <a:gradFill>
              <a:gsLst>
                <a:gs pos="0">
                  <a:schemeClr val="accent2">
                    <a:lumMod val="20000"/>
                    <a:lumOff val="80000"/>
                    <a:alpha val="50000"/>
                  </a:schemeClr>
                </a:gs>
                <a:gs pos="100000">
                  <a:schemeClr val="accent2">
                    <a:lumMod val="20000"/>
                    <a:lumOff val="80000"/>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06" name="文本框 205">
            <a:extLst>
              <a:ext uri="{FF2B5EF4-FFF2-40B4-BE49-F238E27FC236}">
                <a16:creationId xmlns:a16="http://schemas.microsoft.com/office/drawing/2014/main" id="{F7FE25F7-30BF-5F32-98D3-76629C7809E4}"/>
              </a:ext>
            </a:extLst>
          </p:cNvPr>
          <p:cNvSpPr txBox="1"/>
          <p:nvPr/>
        </p:nvSpPr>
        <p:spPr>
          <a:xfrm>
            <a:off x="1575890" y="1627279"/>
            <a:ext cx="2197539" cy="1608325"/>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请根据需要输入相应内容请根据需要输入相应内容请根据需要输入相应内容请根据需要输入相应内容</a:t>
            </a:r>
          </a:p>
        </p:txBody>
      </p:sp>
      <p:sp>
        <p:nvSpPr>
          <p:cNvPr id="207" name="文本框 206">
            <a:extLst>
              <a:ext uri="{FF2B5EF4-FFF2-40B4-BE49-F238E27FC236}">
                <a16:creationId xmlns:a16="http://schemas.microsoft.com/office/drawing/2014/main" id="{07FA0EEB-39D9-D5F1-C5B0-14011D16A7A4}"/>
              </a:ext>
            </a:extLst>
          </p:cNvPr>
          <p:cNvSpPr txBox="1"/>
          <p:nvPr/>
        </p:nvSpPr>
        <p:spPr>
          <a:xfrm>
            <a:off x="3920222" y="1627279"/>
            <a:ext cx="2197539" cy="1608325"/>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请根据需要输入相应内容请根据需要输入相应内容请根据需要输入相应内容请根据需要输入相应内容</a:t>
            </a:r>
          </a:p>
        </p:txBody>
      </p:sp>
      <p:sp>
        <p:nvSpPr>
          <p:cNvPr id="208" name="文本框 207">
            <a:extLst>
              <a:ext uri="{FF2B5EF4-FFF2-40B4-BE49-F238E27FC236}">
                <a16:creationId xmlns:a16="http://schemas.microsoft.com/office/drawing/2014/main" id="{3C7768CB-5CCF-8014-5E1B-CED44048117E}"/>
              </a:ext>
            </a:extLst>
          </p:cNvPr>
          <p:cNvSpPr txBox="1"/>
          <p:nvPr/>
        </p:nvSpPr>
        <p:spPr>
          <a:xfrm>
            <a:off x="6213877" y="1627279"/>
            <a:ext cx="2197539" cy="1608325"/>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请根据需要输入相应内容请根据需要输入相应内容请根据需要输入相应内容请根据需要输入相应内容</a:t>
            </a:r>
          </a:p>
        </p:txBody>
      </p:sp>
      <p:sp>
        <p:nvSpPr>
          <p:cNvPr id="209" name="文本框 208">
            <a:extLst>
              <a:ext uri="{FF2B5EF4-FFF2-40B4-BE49-F238E27FC236}">
                <a16:creationId xmlns:a16="http://schemas.microsoft.com/office/drawing/2014/main" id="{7388113E-7889-8B2F-41A4-D3E76F0FB261}"/>
              </a:ext>
            </a:extLst>
          </p:cNvPr>
          <p:cNvSpPr txBox="1"/>
          <p:nvPr/>
        </p:nvSpPr>
        <p:spPr>
          <a:xfrm>
            <a:off x="8623283" y="1627279"/>
            <a:ext cx="2197539" cy="1608325"/>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请根据需要输入相应内容请根据需要输入相应内容请根据需要输入相应内容请根据需要输入相应内容</a:t>
            </a:r>
          </a:p>
        </p:txBody>
      </p:sp>
      <p:grpSp>
        <p:nvGrpSpPr>
          <p:cNvPr id="61" name="组合 60">
            <a:extLst>
              <a:ext uri="{FF2B5EF4-FFF2-40B4-BE49-F238E27FC236}">
                <a16:creationId xmlns:a16="http://schemas.microsoft.com/office/drawing/2014/main" id="{A335F04D-9B88-4EC8-5544-463AD1B66633}"/>
              </a:ext>
            </a:extLst>
          </p:cNvPr>
          <p:cNvGrpSpPr/>
          <p:nvPr/>
        </p:nvGrpSpPr>
        <p:grpSpPr>
          <a:xfrm>
            <a:off x="2022402" y="3202584"/>
            <a:ext cx="1024501" cy="593484"/>
            <a:chOff x="2022402" y="3202584"/>
            <a:chExt cx="1024501" cy="593484"/>
          </a:xfrm>
        </p:grpSpPr>
        <p:sp>
          <p:nvSpPr>
            <p:cNvPr id="41" name="任意多边形: 形状 40">
              <a:extLst>
                <a:ext uri="{FF2B5EF4-FFF2-40B4-BE49-F238E27FC236}">
                  <a16:creationId xmlns:a16="http://schemas.microsoft.com/office/drawing/2014/main" id="{ABA2A6A4-34F5-6705-3DEF-966600A57DB1}"/>
                </a:ext>
              </a:extLst>
            </p:cNvPr>
            <p:cNvSpPr/>
            <p:nvPr/>
          </p:nvSpPr>
          <p:spPr>
            <a:xfrm>
              <a:off x="2022402" y="3282988"/>
              <a:ext cx="76200" cy="513080"/>
            </a:xfrm>
            <a:custGeom>
              <a:avLst/>
              <a:gdLst>
                <a:gd name="connsiteX0" fmla="*/ 0 w 76200"/>
                <a:gd name="connsiteY0" fmla="*/ 513080 h 513080"/>
                <a:gd name="connsiteX1" fmla="*/ 0 w 76200"/>
                <a:gd name="connsiteY1" fmla="*/ 223520 h 513080"/>
                <a:gd name="connsiteX2" fmla="*/ 76200 w 76200"/>
                <a:gd name="connsiteY2" fmla="*/ 147320 h 513080"/>
                <a:gd name="connsiteX3" fmla="*/ 76200 w 76200"/>
                <a:gd name="connsiteY3" fmla="*/ 0 h 513080"/>
              </a:gdLst>
              <a:ahLst/>
              <a:cxnLst>
                <a:cxn ang="0">
                  <a:pos x="connsiteX0" y="connsiteY0"/>
                </a:cxn>
                <a:cxn ang="0">
                  <a:pos x="connsiteX1" y="connsiteY1"/>
                </a:cxn>
                <a:cxn ang="0">
                  <a:pos x="connsiteX2" y="connsiteY2"/>
                </a:cxn>
                <a:cxn ang="0">
                  <a:pos x="connsiteX3" y="connsiteY3"/>
                </a:cxn>
              </a:cxnLst>
              <a:rect l="l" t="t" r="r" b="b"/>
              <a:pathLst>
                <a:path w="76200" h="513080">
                  <a:moveTo>
                    <a:pt x="0" y="513080"/>
                  </a:moveTo>
                  <a:lnTo>
                    <a:pt x="0" y="223520"/>
                  </a:lnTo>
                  <a:lnTo>
                    <a:pt x="76200" y="147320"/>
                  </a:lnTo>
                  <a:lnTo>
                    <a:pt x="76200" y="0"/>
                  </a:lnTo>
                </a:path>
              </a:pathLst>
            </a:custGeom>
            <a:noFill/>
            <a:ln w="9525">
              <a:gradFill>
                <a:gsLst>
                  <a:gs pos="0">
                    <a:schemeClr val="accent2">
                      <a:lumMod val="40000"/>
                      <a:lumOff val="60000"/>
                      <a:alpha val="30000"/>
                    </a:schemeClr>
                  </a:gs>
                  <a:gs pos="100000">
                    <a:schemeClr val="accent2">
                      <a:lumMod val="40000"/>
                      <a:lumOff val="6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id="{93779DCB-9219-EA39-425C-559C9798D6E8}"/>
                </a:ext>
              </a:extLst>
            </p:cNvPr>
            <p:cNvCxnSpPr>
              <a:cxnSpLocks/>
            </p:cNvCxnSpPr>
            <p:nvPr/>
          </p:nvCxnSpPr>
          <p:spPr>
            <a:xfrm>
              <a:off x="2334260" y="3405703"/>
              <a:ext cx="0" cy="345796"/>
            </a:xfrm>
            <a:prstGeom prst="line">
              <a:avLst/>
            </a:prstGeom>
            <a:ln w="3175">
              <a:gradFill>
                <a:gsLst>
                  <a:gs pos="0">
                    <a:schemeClr val="accent2">
                      <a:lumMod val="40000"/>
                      <a:lumOff val="60000"/>
                      <a:alpha val="40000"/>
                    </a:schemeClr>
                  </a:gs>
                  <a:gs pos="100000">
                    <a:schemeClr val="accent2">
                      <a:lumMod val="40000"/>
                      <a:lumOff val="6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87D4E194-2D9E-3E03-CB19-6E18D4E62FBB}"/>
                </a:ext>
              </a:extLst>
            </p:cNvPr>
            <p:cNvCxnSpPr>
              <a:cxnSpLocks/>
            </p:cNvCxnSpPr>
            <p:nvPr/>
          </p:nvCxnSpPr>
          <p:spPr>
            <a:xfrm>
              <a:off x="2508993" y="3202584"/>
              <a:ext cx="0" cy="500736"/>
            </a:xfrm>
            <a:prstGeom prst="line">
              <a:avLst/>
            </a:prstGeom>
            <a:ln w="9525">
              <a:gradFill>
                <a:gsLst>
                  <a:gs pos="0">
                    <a:schemeClr val="accent2">
                      <a:lumMod val="40000"/>
                      <a:lumOff val="60000"/>
                      <a:alpha val="70000"/>
                    </a:schemeClr>
                  </a:gs>
                  <a:gs pos="100000">
                    <a:schemeClr val="accent2">
                      <a:lumMod val="40000"/>
                      <a:lumOff val="6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917597BE-60C9-032C-B4F6-AA198014B34E}"/>
                </a:ext>
              </a:extLst>
            </p:cNvPr>
            <p:cNvCxnSpPr>
              <a:cxnSpLocks/>
            </p:cNvCxnSpPr>
            <p:nvPr/>
          </p:nvCxnSpPr>
          <p:spPr>
            <a:xfrm>
              <a:off x="2902956" y="3336983"/>
              <a:ext cx="0" cy="398125"/>
            </a:xfrm>
            <a:prstGeom prst="line">
              <a:avLst/>
            </a:prstGeom>
            <a:ln w="9525">
              <a:gradFill>
                <a:gsLst>
                  <a:gs pos="0">
                    <a:schemeClr val="accent2">
                      <a:lumMod val="40000"/>
                      <a:lumOff val="60000"/>
                      <a:alpha val="50000"/>
                    </a:schemeClr>
                  </a:gs>
                  <a:gs pos="100000">
                    <a:schemeClr val="accent2">
                      <a:lumMod val="40000"/>
                      <a:lumOff val="6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0" name="任意多边形: 形状 49">
              <a:extLst>
                <a:ext uri="{FF2B5EF4-FFF2-40B4-BE49-F238E27FC236}">
                  <a16:creationId xmlns:a16="http://schemas.microsoft.com/office/drawing/2014/main" id="{9E6DC2D9-EC6D-A8AE-B0BC-EA4640027FBF}"/>
                </a:ext>
              </a:extLst>
            </p:cNvPr>
            <p:cNvSpPr/>
            <p:nvPr/>
          </p:nvSpPr>
          <p:spPr>
            <a:xfrm flipH="1">
              <a:off x="2652482" y="3265266"/>
              <a:ext cx="76200" cy="513080"/>
            </a:xfrm>
            <a:custGeom>
              <a:avLst/>
              <a:gdLst>
                <a:gd name="connsiteX0" fmla="*/ 0 w 76200"/>
                <a:gd name="connsiteY0" fmla="*/ 513080 h 513080"/>
                <a:gd name="connsiteX1" fmla="*/ 0 w 76200"/>
                <a:gd name="connsiteY1" fmla="*/ 223520 h 513080"/>
                <a:gd name="connsiteX2" fmla="*/ 76200 w 76200"/>
                <a:gd name="connsiteY2" fmla="*/ 147320 h 513080"/>
                <a:gd name="connsiteX3" fmla="*/ 76200 w 76200"/>
                <a:gd name="connsiteY3" fmla="*/ 0 h 513080"/>
              </a:gdLst>
              <a:ahLst/>
              <a:cxnLst>
                <a:cxn ang="0">
                  <a:pos x="connsiteX0" y="connsiteY0"/>
                </a:cxn>
                <a:cxn ang="0">
                  <a:pos x="connsiteX1" y="connsiteY1"/>
                </a:cxn>
                <a:cxn ang="0">
                  <a:pos x="connsiteX2" y="connsiteY2"/>
                </a:cxn>
                <a:cxn ang="0">
                  <a:pos x="connsiteX3" y="connsiteY3"/>
                </a:cxn>
              </a:cxnLst>
              <a:rect l="l" t="t" r="r" b="b"/>
              <a:pathLst>
                <a:path w="76200" h="513080">
                  <a:moveTo>
                    <a:pt x="0" y="513080"/>
                  </a:moveTo>
                  <a:lnTo>
                    <a:pt x="0" y="223520"/>
                  </a:lnTo>
                  <a:lnTo>
                    <a:pt x="76200" y="147320"/>
                  </a:lnTo>
                  <a:lnTo>
                    <a:pt x="76200" y="0"/>
                  </a:lnTo>
                </a:path>
              </a:pathLst>
            </a:custGeom>
            <a:noFill/>
            <a:ln w="3175">
              <a:gradFill>
                <a:gsLst>
                  <a:gs pos="0">
                    <a:schemeClr val="accent2">
                      <a:lumMod val="40000"/>
                      <a:lumOff val="60000"/>
                      <a:alpha val="80000"/>
                    </a:schemeClr>
                  </a:gs>
                  <a:gs pos="100000">
                    <a:schemeClr val="accent2">
                      <a:lumMod val="40000"/>
                      <a:lumOff val="6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a:extLst>
                <a:ext uri="{FF2B5EF4-FFF2-40B4-BE49-F238E27FC236}">
                  <a16:creationId xmlns:a16="http://schemas.microsoft.com/office/drawing/2014/main" id="{B8FF183B-4D6B-30F6-7928-B51D4EE41538}"/>
                </a:ext>
              </a:extLst>
            </p:cNvPr>
            <p:cNvGrpSpPr/>
            <p:nvPr/>
          </p:nvGrpSpPr>
          <p:grpSpPr>
            <a:xfrm rot="16200000" flipH="1">
              <a:off x="2102703" y="3532875"/>
              <a:ext cx="327298" cy="45719"/>
              <a:chOff x="8910828" y="344854"/>
              <a:chExt cx="1822958" cy="254642"/>
            </a:xfrm>
            <a:gradFill flip="none" rotWithShape="1">
              <a:gsLst>
                <a:gs pos="27000">
                  <a:schemeClr val="accent2">
                    <a:lumMod val="60000"/>
                    <a:lumOff val="40000"/>
                    <a:alpha val="30000"/>
                  </a:schemeClr>
                </a:gs>
                <a:gs pos="100000">
                  <a:schemeClr val="accent2">
                    <a:lumMod val="60000"/>
                    <a:lumOff val="40000"/>
                    <a:alpha val="0"/>
                  </a:schemeClr>
                </a:gs>
              </a:gsLst>
              <a:lin ang="0" scaled="1"/>
              <a:tileRect/>
            </a:gradFill>
          </p:grpSpPr>
          <p:sp>
            <p:nvSpPr>
              <p:cNvPr id="54" name="平行四边形 53">
                <a:extLst>
                  <a:ext uri="{FF2B5EF4-FFF2-40B4-BE49-F238E27FC236}">
                    <a16:creationId xmlns:a16="http://schemas.microsoft.com/office/drawing/2014/main" id="{AC220D35-E27F-705B-73D8-D69A99967CFC}"/>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a:extLst>
                  <a:ext uri="{FF2B5EF4-FFF2-40B4-BE49-F238E27FC236}">
                    <a16:creationId xmlns:a16="http://schemas.microsoft.com/office/drawing/2014/main" id="{D2ECB748-1187-62D7-69F2-2EB29C990A00}"/>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a:extLst>
                  <a:ext uri="{FF2B5EF4-FFF2-40B4-BE49-F238E27FC236}">
                    <a16:creationId xmlns:a16="http://schemas.microsoft.com/office/drawing/2014/main" id="{63BC71FA-CADD-263C-10B7-7DE5F07864E7}"/>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平行四边形 56">
                <a:extLst>
                  <a:ext uri="{FF2B5EF4-FFF2-40B4-BE49-F238E27FC236}">
                    <a16:creationId xmlns:a16="http://schemas.microsoft.com/office/drawing/2014/main" id="{1998B013-21A7-5F0A-9CE7-B9FDD7D25FF5}"/>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椭圆 57">
              <a:extLst>
                <a:ext uri="{FF2B5EF4-FFF2-40B4-BE49-F238E27FC236}">
                  <a16:creationId xmlns:a16="http://schemas.microsoft.com/office/drawing/2014/main" id="{C1EB336F-C54F-90CB-C4E9-28DA84B490EF}"/>
                </a:ext>
              </a:extLst>
            </p:cNvPr>
            <p:cNvSpPr/>
            <p:nvPr/>
          </p:nvSpPr>
          <p:spPr>
            <a:xfrm>
              <a:off x="2974271" y="3335215"/>
              <a:ext cx="72632" cy="72632"/>
            </a:xfrm>
            <a:prstGeom prst="ellipse">
              <a:avLst/>
            </a:prstGeom>
            <a:noFill/>
            <a:ln w="3175">
              <a:solidFill>
                <a:schemeClr val="accent2">
                  <a:lumMod val="40000"/>
                  <a:lumOff val="60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C26E0A25-FBA7-78A6-4923-CC6F666F1D52}"/>
                </a:ext>
              </a:extLst>
            </p:cNvPr>
            <p:cNvSpPr/>
            <p:nvPr/>
          </p:nvSpPr>
          <p:spPr>
            <a:xfrm>
              <a:off x="2100005" y="3586815"/>
              <a:ext cx="36000" cy="36000"/>
            </a:xfrm>
            <a:prstGeom prst="ellipse">
              <a:avLst/>
            </a:prstGeom>
            <a:noFill/>
            <a:ln w="6350">
              <a:solidFill>
                <a:schemeClr val="accent2">
                  <a:lumMod val="40000"/>
                  <a:lumOff val="6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41FA20B2-21E5-1730-79E8-0D8231F87467}"/>
                </a:ext>
              </a:extLst>
            </p:cNvPr>
            <p:cNvSpPr/>
            <p:nvPr/>
          </p:nvSpPr>
          <p:spPr>
            <a:xfrm>
              <a:off x="2313883" y="3257269"/>
              <a:ext cx="36000" cy="36000"/>
            </a:xfrm>
            <a:prstGeom prst="ellipse">
              <a:avLst/>
            </a:prstGeom>
            <a:noFill/>
            <a:ln w="6350">
              <a:solidFill>
                <a:schemeClr val="accent2">
                  <a:lumMod val="40000"/>
                  <a:lumOff val="6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id="{2070CCF5-9FBD-8711-ED0D-0606D7B7B9E9}"/>
              </a:ext>
            </a:extLst>
          </p:cNvPr>
          <p:cNvGrpSpPr/>
          <p:nvPr/>
        </p:nvGrpSpPr>
        <p:grpSpPr>
          <a:xfrm>
            <a:off x="4506740" y="3202584"/>
            <a:ext cx="1024501" cy="593484"/>
            <a:chOff x="2022402" y="3202584"/>
            <a:chExt cx="1024501" cy="593484"/>
          </a:xfrm>
        </p:grpSpPr>
        <p:sp>
          <p:nvSpPr>
            <p:cNvPr id="63" name="任意多边形: 形状 62">
              <a:extLst>
                <a:ext uri="{FF2B5EF4-FFF2-40B4-BE49-F238E27FC236}">
                  <a16:creationId xmlns:a16="http://schemas.microsoft.com/office/drawing/2014/main" id="{39609907-9BE0-4C3C-1979-F1447B9F1BD0}"/>
                </a:ext>
              </a:extLst>
            </p:cNvPr>
            <p:cNvSpPr/>
            <p:nvPr/>
          </p:nvSpPr>
          <p:spPr>
            <a:xfrm>
              <a:off x="2022402" y="3282988"/>
              <a:ext cx="76200" cy="513080"/>
            </a:xfrm>
            <a:custGeom>
              <a:avLst/>
              <a:gdLst>
                <a:gd name="connsiteX0" fmla="*/ 0 w 76200"/>
                <a:gd name="connsiteY0" fmla="*/ 513080 h 513080"/>
                <a:gd name="connsiteX1" fmla="*/ 0 w 76200"/>
                <a:gd name="connsiteY1" fmla="*/ 223520 h 513080"/>
                <a:gd name="connsiteX2" fmla="*/ 76200 w 76200"/>
                <a:gd name="connsiteY2" fmla="*/ 147320 h 513080"/>
                <a:gd name="connsiteX3" fmla="*/ 76200 w 76200"/>
                <a:gd name="connsiteY3" fmla="*/ 0 h 513080"/>
              </a:gdLst>
              <a:ahLst/>
              <a:cxnLst>
                <a:cxn ang="0">
                  <a:pos x="connsiteX0" y="connsiteY0"/>
                </a:cxn>
                <a:cxn ang="0">
                  <a:pos x="connsiteX1" y="connsiteY1"/>
                </a:cxn>
                <a:cxn ang="0">
                  <a:pos x="connsiteX2" y="connsiteY2"/>
                </a:cxn>
                <a:cxn ang="0">
                  <a:pos x="connsiteX3" y="connsiteY3"/>
                </a:cxn>
              </a:cxnLst>
              <a:rect l="l" t="t" r="r" b="b"/>
              <a:pathLst>
                <a:path w="76200" h="513080">
                  <a:moveTo>
                    <a:pt x="0" y="513080"/>
                  </a:moveTo>
                  <a:lnTo>
                    <a:pt x="0" y="223520"/>
                  </a:lnTo>
                  <a:lnTo>
                    <a:pt x="76200" y="147320"/>
                  </a:lnTo>
                  <a:lnTo>
                    <a:pt x="76200" y="0"/>
                  </a:lnTo>
                </a:path>
              </a:pathLst>
            </a:custGeom>
            <a:noFill/>
            <a:ln w="9525">
              <a:gradFill>
                <a:gsLst>
                  <a:gs pos="0">
                    <a:schemeClr val="accent2">
                      <a:lumMod val="40000"/>
                      <a:lumOff val="60000"/>
                      <a:alpha val="30000"/>
                    </a:schemeClr>
                  </a:gs>
                  <a:gs pos="100000">
                    <a:schemeClr val="accent2">
                      <a:lumMod val="40000"/>
                      <a:lumOff val="6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a:extLst>
                <a:ext uri="{FF2B5EF4-FFF2-40B4-BE49-F238E27FC236}">
                  <a16:creationId xmlns:a16="http://schemas.microsoft.com/office/drawing/2014/main" id="{5A1CA27F-F586-C0CC-4C65-34837E2AE563}"/>
                </a:ext>
              </a:extLst>
            </p:cNvPr>
            <p:cNvCxnSpPr>
              <a:cxnSpLocks/>
            </p:cNvCxnSpPr>
            <p:nvPr/>
          </p:nvCxnSpPr>
          <p:spPr>
            <a:xfrm>
              <a:off x="2334260" y="3405703"/>
              <a:ext cx="0" cy="345796"/>
            </a:xfrm>
            <a:prstGeom prst="line">
              <a:avLst/>
            </a:prstGeom>
            <a:ln w="3175">
              <a:gradFill>
                <a:gsLst>
                  <a:gs pos="0">
                    <a:schemeClr val="accent2">
                      <a:lumMod val="40000"/>
                      <a:lumOff val="60000"/>
                      <a:alpha val="40000"/>
                    </a:schemeClr>
                  </a:gs>
                  <a:gs pos="100000">
                    <a:schemeClr val="accent2">
                      <a:lumMod val="40000"/>
                      <a:lumOff val="6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BA744557-9DA5-1454-0E57-245A1B5DEC96}"/>
                </a:ext>
              </a:extLst>
            </p:cNvPr>
            <p:cNvCxnSpPr>
              <a:cxnSpLocks/>
            </p:cNvCxnSpPr>
            <p:nvPr/>
          </p:nvCxnSpPr>
          <p:spPr>
            <a:xfrm>
              <a:off x="2508993" y="3202584"/>
              <a:ext cx="0" cy="500736"/>
            </a:xfrm>
            <a:prstGeom prst="line">
              <a:avLst/>
            </a:prstGeom>
            <a:ln w="9525">
              <a:gradFill>
                <a:gsLst>
                  <a:gs pos="0">
                    <a:schemeClr val="accent2">
                      <a:lumMod val="40000"/>
                      <a:lumOff val="60000"/>
                      <a:alpha val="70000"/>
                    </a:schemeClr>
                  </a:gs>
                  <a:gs pos="100000">
                    <a:schemeClr val="accent2">
                      <a:lumMod val="40000"/>
                      <a:lumOff val="6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486FDA86-D0E1-DAFC-4361-5ED38C7AAB23}"/>
                </a:ext>
              </a:extLst>
            </p:cNvPr>
            <p:cNvCxnSpPr>
              <a:cxnSpLocks/>
            </p:cNvCxnSpPr>
            <p:nvPr/>
          </p:nvCxnSpPr>
          <p:spPr>
            <a:xfrm>
              <a:off x="2902956" y="3336983"/>
              <a:ext cx="0" cy="398125"/>
            </a:xfrm>
            <a:prstGeom prst="line">
              <a:avLst/>
            </a:prstGeom>
            <a:ln w="9525">
              <a:gradFill>
                <a:gsLst>
                  <a:gs pos="0">
                    <a:schemeClr val="accent2">
                      <a:lumMod val="40000"/>
                      <a:lumOff val="60000"/>
                      <a:alpha val="50000"/>
                    </a:schemeClr>
                  </a:gs>
                  <a:gs pos="100000">
                    <a:schemeClr val="accent2">
                      <a:lumMod val="40000"/>
                      <a:lumOff val="6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67" name="任意多边形: 形状 66">
              <a:extLst>
                <a:ext uri="{FF2B5EF4-FFF2-40B4-BE49-F238E27FC236}">
                  <a16:creationId xmlns:a16="http://schemas.microsoft.com/office/drawing/2014/main" id="{B4A2CF43-2D4E-667D-3D9F-CD00900761DF}"/>
                </a:ext>
              </a:extLst>
            </p:cNvPr>
            <p:cNvSpPr/>
            <p:nvPr/>
          </p:nvSpPr>
          <p:spPr>
            <a:xfrm flipH="1">
              <a:off x="2652482" y="3265266"/>
              <a:ext cx="76200" cy="513080"/>
            </a:xfrm>
            <a:custGeom>
              <a:avLst/>
              <a:gdLst>
                <a:gd name="connsiteX0" fmla="*/ 0 w 76200"/>
                <a:gd name="connsiteY0" fmla="*/ 513080 h 513080"/>
                <a:gd name="connsiteX1" fmla="*/ 0 w 76200"/>
                <a:gd name="connsiteY1" fmla="*/ 223520 h 513080"/>
                <a:gd name="connsiteX2" fmla="*/ 76200 w 76200"/>
                <a:gd name="connsiteY2" fmla="*/ 147320 h 513080"/>
                <a:gd name="connsiteX3" fmla="*/ 76200 w 76200"/>
                <a:gd name="connsiteY3" fmla="*/ 0 h 513080"/>
              </a:gdLst>
              <a:ahLst/>
              <a:cxnLst>
                <a:cxn ang="0">
                  <a:pos x="connsiteX0" y="connsiteY0"/>
                </a:cxn>
                <a:cxn ang="0">
                  <a:pos x="connsiteX1" y="connsiteY1"/>
                </a:cxn>
                <a:cxn ang="0">
                  <a:pos x="connsiteX2" y="connsiteY2"/>
                </a:cxn>
                <a:cxn ang="0">
                  <a:pos x="connsiteX3" y="connsiteY3"/>
                </a:cxn>
              </a:cxnLst>
              <a:rect l="l" t="t" r="r" b="b"/>
              <a:pathLst>
                <a:path w="76200" h="513080">
                  <a:moveTo>
                    <a:pt x="0" y="513080"/>
                  </a:moveTo>
                  <a:lnTo>
                    <a:pt x="0" y="223520"/>
                  </a:lnTo>
                  <a:lnTo>
                    <a:pt x="76200" y="147320"/>
                  </a:lnTo>
                  <a:lnTo>
                    <a:pt x="76200" y="0"/>
                  </a:lnTo>
                </a:path>
              </a:pathLst>
            </a:custGeom>
            <a:noFill/>
            <a:ln w="3175">
              <a:gradFill>
                <a:gsLst>
                  <a:gs pos="0">
                    <a:schemeClr val="accent2">
                      <a:lumMod val="40000"/>
                      <a:lumOff val="60000"/>
                      <a:alpha val="80000"/>
                    </a:schemeClr>
                  </a:gs>
                  <a:gs pos="100000">
                    <a:schemeClr val="accent2">
                      <a:lumMod val="40000"/>
                      <a:lumOff val="6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a:extLst>
                <a:ext uri="{FF2B5EF4-FFF2-40B4-BE49-F238E27FC236}">
                  <a16:creationId xmlns:a16="http://schemas.microsoft.com/office/drawing/2014/main" id="{CB53AF5A-5373-179B-791D-C78F45F59463}"/>
                </a:ext>
              </a:extLst>
            </p:cNvPr>
            <p:cNvGrpSpPr/>
            <p:nvPr/>
          </p:nvGrpSpPr>
          <p:grpSpPr>
            <a:xfrm rot="16200000" flipH="1">
              <a:off x="2102703" y="3532875"/>
              <a:ext cx="327298" cy="45719"/>
              <a:chOff x="8910828" y="344854"/>
              <a:chExt cx="1822958" cy="254642"/>
            </a:xfrm>
            <a:gradFill flip="none" rotWithShape="1">
              <a:gsLst>
                <a:gs pos="27000">
                  <a:schemeClr val="accent2">
                    <a:lumMod val="60000"/>
                    <a:lumOff val="40000"/>
                    <a:alpha val="30000"/>
                  </a:schemeClr>
                </a:gs>
                <a:gs pos="100000">
                  <a:schemeClr val="accent2">
                    <a:lumMod val="60000"/>
                    <a:lumOff val="40000"/>
                    <a:alpha val="0"/>
                  </a:schemeClr>
                </a:gs>
              </a:gsLst>
              <a:lin ang="0" scaled="1"/>
              <a:tileRect/>
            </a:gradFill>
          </p:grpSpPr>
          <p:sp>
            <p:nvSpPr>
              <p:cNvPr id="72" name="平行四边形 71">
                <a:extLst>
                  <a:ext uri="{FF2B5EF4-FFF2-40B4-BE49-F238E27FC236}">
                    <a16:creationId xmlns:a16="http://schemas.microsoft.com/office/drawing/2014/main" id="{2BC7D612-75A5-BFF1-6188-36C7A2529A4D}"/>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平行四边形 72">
                <a:extLst>
                  <a:ext uri="{FF2B5EF4-FFF2-40B4-BE49-F238E27FC236}">
                    <a16:creationId xmlns:a16="http://schemas.microsoft.com/office/drawing/2014/main" id="{2B7521A7-EC7B-CA03-B235-0A7D0725D4F4}"/>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平行四边形 73">
                <a:extLst>
                  <a:ext uri="{FF2B5EF4-FFF2-40B4-BE49-F238E27FC236}">
                    <a16:creationId xmlns:a16="http://schemas.microsoft.com/office/drawing/2014/main" id="{10306798-879C-5B3B-D18C-6C676388B3C2}"/>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74">
                <a:extLst>
                  <a:ext uri="{FF2B5EF4-FFF2-40B4-BE49-F238E27FC236}">
                    <a16:creationId xmlns:a16="http://schemas.microsoft.com/office/drawing/2014/main" id="{32D8C280-D6C6-6240-504D-F1125164E166}"/>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椭圆 68">
              <a:extLst>
                <a:ext uri="{FF2B5EF4-FFF2-40B4-BE49-F238E27FC236}">
                  <a16:creationId xmlns:a16="http://schemas.microsoft.com/office/drawing/2014/main" id="{215C457A-3FB0-07CD-4CEB-FB9D77501774}"/>
                </a:ext>
              </a:extLst>
            </p:cNvPr>
            <p:cNvSpPr/>
            <p:nvPr/>
          </p:nvSpPr>
          <p:spPr>
            <a:xfrm>
              <a:off x="2974271" y="3335215"/>
              <a:ext cx="72632" cy="72632"/>
            </a:xfrm>
            <a:prstGeom prst="ellipse">
              <a:avLst/>
            </a:prstGeom>
            <a:noFill/>
            <a:ln w="3175">
              <a:solidFill>
                <a:schemeClr val="accent2">
                  <a:lumMod val="40000"/>
                  <a:lumOff val="60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5BC6022A-288F-C9F8-99E1-85349757338A}"/>
                </a:ext>
              </a:extLst>
            </p:cNvPr>
            <p:cNvSpPr/>
            <p:nvPr/>
          </p:nvSpPr>
          <p:spPr>
            <a:xfrm>
              <a:off x="2100005" y="3586815"/>
              <a:ext cx="36000" cy="36000"/>
            </a:xfrm>
            <a:prstGeom prst="ellipse">
              <a:avLst/>
            </a:prstGeom>
            <a:noFill/>
            <a:ln w="6350">
              <a:solidFill>
                <a:schemeClr val="accent2">
                  <a:lumMod val="40000"/>
                  <a:lumOff val="6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4C399B99-6E2A-7B6E-AA52-D7B80300A712}"/>
                </a:ext>
              </a:extLst>
            </p:cNvPr>
            <p:cNvSpPr/>
            <p:nvPr/>
          </p:nvSpPr>
          <p:spPr>
            <a:xfrm>
              <a:off x="2313883" y="3257269"/>
              <a:ext cx="36000" cy="36000"/>
            </a:xfrm>
            <a:prstGeom prst="ellipse">
              <a:avLst/>
            </a:prstGeom>
            <a:noFill/>
            <a:ln w="6350">
              <a:solidFill>
                <a:schemeClr val="accent2">
                  <a:lumMod val="40000"/>
                  <a:lumOff val="6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a16="http://schemas.microsoft.com/office/drawing/2014/main" id="{3425CA97-9EDD-6C61-CCBF-3FD62A5E5A39}"/>
              </a:ext>
            </a:extLst>
          </p:cNvPr>
          <p:cNvGrpSpPr/>
          <p:nvPr/>
        </p:nvGrpSpPr>
        <p:grpSpPr>
          <a:xfrm>
            <a:off x="6739854" y="3202584"/>
            <a:ext cx="1024501" cy="593484"/>
            <a:chOff x="2022402" y="3202584"/>
            <a:chExt cx="1024501" cy="593484"/>
          </a:xfrm>
        </p:grpSpPr>
        <p:sp>
          <p:nvSpPr>
            <p:cNvPr id="77" name="任意多边形: 形状 76">
              <a:extLst>
                <a:ext uri="{FF2B5EF4-FFF2-40B4-BE49-F238E27FC236}">
                  <a16:creationId xmlns:a16="http://schemas.microsoft.com/office/drawing/2014/main" id="{00692ABB-7EB8-4BD3-86C4-2216494C6E19}"/>
                </a:ext>
              </a:extLst>
            </p:cNvPr>
            <p:cNvSpPr/>
            <p:nvPr/>
          </p:nvSpPr>
          <p:spPr>
            <a:xfrm>
              <a:off x="2022402" y="3282988"/>
              <a:ext cx="76200" cy="513080"/>
            </a:xfrm>
            <a:custGeom>
              <a:avLst/>
              <a:gdLst>
                <a:gd name="connsiteX0" fmla="*/ 0 w 76200"/>
                <a:gd name="connsiteY0" fmla="*/ 513080 h 513080"/>
                <a:gd name="connsiteX1" fmla="*/ 0 w 76200"/>
                <a:gd name="connsiteY1" fmla="*/ 223520 h 513080"/>
                <a:gd name="connsiteX2" fmla="*/ 76200 w 76200"/>
                <a:gd name="connsiteY2" fmla="*/ 147320 h 513080"/>
                <a:gd name="connsiteX3" fmla="*/ 76200 w 76200"/>
                <a:gd name="connsiteY3" fmla="*/ 0 h 513080"/>
              </a:gdLst>
              <a:ahLst/>
              <a:cxnLst>
                <a:cxn ang="0">
                  <a:pos x="connsiteX0" y="connsiteY0"/>
                </a:cxn>
                <a:cxn ang="0">
                  <a:pos x="connsiteX1" y="connsiteY1"/>
                </a:cxn>
                <a:cxn ang="0">
                  <a:pos x="connsiteX2" y="connsiteY2"/>
                </a:cxn>
                <a:cxn ang="0">
                  <a:pos x="connsiteX3" y="connsiteY3"/>
                </a:cxn>
              </a:cxnLst>
              <a:rect l="l" t="t" r="r" b="b"/>
              <a:pathLst>
                <a:path w="76200" h="513080">
                  <a:moveTo>
                    <a:pt x="0" y="513080"/>
                  </a:moveTo>
                  <a:lnTo>
                    <a:pt x="0" y="223520"/>
                  </a:lnTo>
                  <a:lnTo>
                    <a:pt x="76200" y="147320"/>
                  </a:lnTo>
                  <a:lnTo>
                    <a:pt x="76200" y="0"/>
                  </a:lnTo>
                </a:path>
              </a:pathLst>
            </a:custGeom>
            <a:noFill/>
            <a:ln w="9525">
              <a:gradFill>
                <a:gsLst>
                  <a:gs pos="0">
                    <a:schemeClr val="accent2">
                      <a:lumMod val="40000"/>
                      <a:lumOff val="60000"/>
                      <a:alpha val="30000"/>
                    </a:schemeClr>
                  </a:gs>
                  <a:gs pos="100000">
                    <a:schemeClr val="accent2">
                      <a:lumMod val="40000"/>
                      <a:lumOff val="6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a:extLst>
                <a:ext uri="{FF2B5EF4-FFF2-40B4-BE49-F238E27FC236}">
                  <a16:creationId xmlns:a16="http://schemas.microsoft.com/office/drawing/2014/main" id="{F540D8C7-7B40-16B2-1185-80735CFF8A40}"/>
                </a:ext>
              </a:extLst>
            </p:cNvPr>
            <p:cNvCxnSpPr>
              <a:cxnSpLocks/>
            </p:cNvCxnSpPr>
            <p:nvPr/>
          </p:nvCxnSpPr>
          <p:spPr>
            <a:xfrm>
              <a:off x="2334260" y="3405703"/>
              <a:ext cx="0" cy="345796"/>
            </a:xfrm>
            <a:prstGeom prst="line">
              <a:avLst/>
            </a:prstGeom>
            <a:ln w="3175">
              <a:gradFill>
                <a:gsLst>
                  <a:gs pos="0">
                    <a:schemeClr val="accent2">
                      <a:lumMod val="40000"/>
                      <a:lumOff val="60000"/>
                      <a:alpha val="40000"/>
                    </a:schemeClr>
                  </a:gs>
                  <a:gs pos="100000">
                    <a:schemeClr val="accent2">
                      <a:lumMod val="40000"/>
                      <a:lumOff val="6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AEA8D1A4-CC65-0A88-E5CF-BBA7FD8E9F77}"/>
                </a:ext>
              </a:extLst>
            </p:cNvPr>
            <p:cNvCxnSpPr>
              <a:cxnSpLocks/>
            </p:cNvCxnSpPr>
            <p:nvPr/>
          </p:nvCxnSpPr>
          <p:spPr>
            <a:xfrm>
              <a:off x="2508993" y="3202584"/>
              <a:ext cx="0" cy="500736"/>
            </a:xfrm>
            <a:prstGeom prst="line">
              <a:avLst/>
            </a:prstGeom>
            <a:ln w="9525">
              <a:gradFill>
                <a:gsLst>
                  <a:gs pos="0">
                    <a:schemeClr val="accent2">
                      <a:lumMod val="40000"/>
                      <a:lumOff val="60000"/>
                      <a:alpha val="70000"/>
                    </a:schemeClr>
                  </a:gs>
                  <a:gs pos="100000">
                    <a:schemeClr val="accent2">
                      <a:lumMod val="40000"/>
                      <a:lumOff val="6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BF0CB6CA-FD34-4EE1-5D9E-0E2DB931C0D2}"/>
                </a:ext>
              </a:extLst>
            </p:cNvPr>
            <p:cNvCxnSpPr>
              <a:cxnSpLocks/>
            </p:cNvCxnSpPr>
            <p:nvPr/>
          </p:nvCxnSpPr>
          <p:spPr>
            <a:xfrm>
              <a:off x="2902956" y="3336983"/>
              <a:ext cx="0" cy="398125"/>
            </a:xfrm>
            <a:prstGeom prst="line">
              <a:avLst/>
            </a:prstGeom>
            <a:ln w="9525">
              <a:gradFill>
                <a:gsLst>
                  <a:gs pos="0">
                    <a:schemeClr val="accent2">
                      <a:lumMod val="40000"/>
                      <a:lumOff val="60000"/>
                      <a:alpha val="50000"/>
                    </a:schemeClr>
                  </a:gs>
                  <a:gs pos="100000">
                    <a:schemeClr val="accent2">
                      <a:lumMod val="40000"/>
                      <a:lumOff val="6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9B504523-A523-1849-5630-CADF5DDC39CD}"/>
                </a:ext>
              </a:extLst>
            </p:cNvPr>
            <p:cNvSpPr/>
            <p:nvPr/>
          </p:nvSpPr>
          <p:spPr>
            <a:xfrm flipH="1">
              <a:off x="2652482" y="3265266"/>
              <a:ext cx="76200" cy="513080"/>
            </a:xfrm>
            <a:custGeom>
              <a:avLst/>
              <a:gdLst>
                <a:gd name="connsiteX0" fmla="*/ 0 w 76200"/>
                <a:gd name="connsiteY0" fmla="*/ 513080 h 513080"/>
                <a:gd name="connsiteX1" fmla="*/ 0 w 76200"/>
                <a:gd name="connsiteY1" fmla="*/ 223520 h 513080"/>
                <a:gd name="connsiteX2" fmla="*/ 76200 w 76200"/>
                <a:gd name="connsiteY2" fmla="*/ 147320 h 513080"/>
                <a:gd name="connsiteX3" fmla="*/ 76200 w 76200"/>
                <a:gd name="connsiteY3" fmla="*/ 0 h 513080"/>
              </a:gdLst>
              <a:ahLst/>
              <a:cxnLst>
                <a:cxn ang="0">
                  <a:pos x="connsiteX0" y="connsiteY0"/>
                </a:cxn>
                <a:cxn ang="0">
                  <a:pos x="connsiteX1" y="connsiteY1"/>
                </a:cxn>
                <a:cxn ang="0">
                  <a:pos x="connsiteX2" y="connsiteY2"/>
                </a:cxn>
                <a:cxn ang="0">
                  <a:pos x="connsiteX3" y="connsiteY3"/>
                </a:cxn>
              </a:cxnLst>
              <a:rect l="l" t="t" r="r" b="b"/>
              <a:pathLst>
                <a:path w="76200" h="513080">
                  <a:moveTo>
                    <a:pt x="0" y="513080"/>
                  </a:moveTo>
                  <a:lnTo>
                    <a:pt x="0" y="223520"/>
                  </a:lnTo>
                  <a:lnTo>
                    <a:pt x="76200" y="147320"/>
                  </a:lnTo>
                  <a:lnTo>
                    <a:pt x="76200" y="0"/>
                  </a:lnTo>
                </a:path>
              </a:pathLst>
            </a:custGeom>
            <a:noFill/>
            <a:ln w="3175">
              <a:gradFill>
                <a:gsLst>
                  <a:gs pos="0">
                    <a:schemeClr val="accent2">
                      <a:lumMod val="40000"/>
                      <a:lumOff val="60000"/>
                      <a:alpha val="80000"/>
                    </a:schemeClr>
                  </a:gs>
                  <a:gs pos="100000">
                    <a:schemeClr val="accent2">
                      <a:lumMod val="40000"/>
                      <a:lumOff val="6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a:extLst>
                <a:ext uri="{FF2B5EF4-FFF2-40B4-BE49-F238E27FC236}">
                  <a16:creationId xmlns:a16="http://schemas.microsoft.com/office/drawing/2014/main" id="{E0668731-E82B-0128-171C-F12EC0571CC5}"/>
                </a:ext>
              </a:extLst>
            </p:cNvPr>
            <p:cNvGrpSpPr/>
            <p:nvPr/>
          </p:nvGrpSpPr>
          <p:grpSpPr>
            <a:xfrm rot="16200000" flipH="1">
              <a:off x="2102703" y="3532875"/>
              <a:ext cx="327298" cy="45719"/>
              <a:chOff x="8910828" y="344854"/>
              <a:chExt cx="1822958" cy="254642"/>
            </a:xfrm>
            <a:gradFill flip="none" rotWithShape="1">
              <a:gsLst>
                <a:gs pos="27000">
                  <a:schemeClr val="accent2">
                    <a:lumMod val="60000"/>
                    <a:lumOff val="40000"/>
                    <a:alpha val="30000"/>
                  </a:schemeClr>
                </a:gs>
                <a:gs pos="100000">
                  <a:schemeClr val="accent2">
                    <a:lumMod val="60000"/>
                    <a:lumOff val="40000"/>
                    <a:alpha val="0"/>
                  </a:schemeClr>
                </a:gs>
              </a:gsLst>
              <a:lin ang="0" scaled="1"/>
              <a:tileRect/>
            </a:gradFill>
          </p:grpSpPr>
          <p:sp>
            <p:nvSpPr>
              <p:cNvPr id="86" name="平行四边形 85">
                <a:extLst>
                  <a:ext uri="{FF2B5EF4-FFF2-40B4-BE49-F238E27FC236}">
                    <a16:creationId xmlns:a16="http://schemas.microsoft.com/office/drawing/2014/main" id="{EDCFA0A6-C6E3-E23C-0AB7-F90F7F0254A8}"/>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平行四边形 86">
                <a:extLst>
                  <a:ext uri="{FF2B5EF4-FFF2-40B4-BE49-F238E27FC236}">
                    <a16:creationId xmlns:a16="http://schemas.microsoft.com/office/drawing/2014/main" id="{B27A2DA5-3339-7405-A1C9-31E92F441DC1}"/>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平行四边形 87">
                <a:extLst>
                  <a:ext uri="{FF2B5EF4-FFF2-40B4-BE49-F238E27FC236}">
                    <a16:creationId xmlns:a16="http://schemas.microsoft.com/office/drawing/2014/main" id="{D959D20A-127E-6DDF-6CF4-798CA0CB2D3B}"/>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平行四边形 88">
                <a:extLst>
                  <a:ext uri="{FF2B5EF4-FFF2-40B4-BE49-F238E27FC236}">
                    <a16:creationId xmlns:a16="http://schemas.microsoft.com/office/drawing/2014/main" id="{8909494F-188A-F818-7562-0C11D30773ED}"/>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椭圆 82">
              <a:extLst>
                <a:ext uri="{FF2B5EF4-FFF2-40B4-BE49-F238E27FC236}">
                  <a16:creationId xmlns:a16="http://schemas.microsoft.com/office/drawing/2014/main" id="{F0FD42CF-2954-63E4-E1F6-16A7DDAC76A6}"/>
                </a:ext>
              </a:extLst>
            </p:cNvPr>
            <p:cNvSpPr/>
            <p:nvPr/>
          </p:nvSpPr>
          <p:spPr>
            <a:xfrm>
              <a:off x="2974271" y="3335215"/>
              <a:ext cx="72632" cy="72632"/>
            </a:xfrm>
            <a:prstGeom prst="ellipse">
              <a:avLst/>
            </a:prstGeom>
            <a:noFill/>
            <a:ln w="3175">
              <a:solidFill>
                <a:schemeClr val="accent2">
                  <a:lumMod val="40000"/>
                  <a:lumOff val="60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9A8A0E5E-CB0D-9443-7E62-70C79E7EC10F}"/>
                </a:ext>
              </a:extLst>
            </p:cNvPr>
            <p:cNvSpPr/>
            <p:nvPr/>
          </p:nvSpPr>
          <p:spPr>
            <a:xfrm>
              <a:off x="2100005" y="3586815"/>
              <a:ext cx="36000" cy="36000"/>
            </a:xfrm>
            <a:prstGeom prst="ellipse">
              <a:avLst/>
            </a:prstGeom>
            <a:noFill/>
            <a:ln w="6350">
              <a:solidFill>
                <a:schemeClr val="accent2">
                  <a:lumMod val="40000"/>
                  <a:lumOff val="6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FB295C65-321C-FD3A-495D-35C4702469E0}"/>
                </a:ext>
              </a:extLst>
            </p:cNvPr>
            <p:cNvSpPr/>
            <p:nvPr/>
          </p:nvSpPr>
          <p:spPr>
            <a:xfrm>
              <a:off x="2313883" y="3257269"/>
              <a:ext cx="36000" cy="36000"/>
            </a:xfrm>
            <a:prstGeom prst="ellipse">
              <a:avLst/>
            </a:prstGeom>
            <a:noFill/>
            <a:ln w="6350">
              <a:solidFill>
                <a:schemeClr val="accent2">
                  <a:lumMod val="40000"/>
                  <a:lumOff val="6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a:extLst>
              <a:ext uri="{FF2B5EF4-FFF2-40B4-BE49-F238E27FC236}">
                <a16:creationId xmlns:a16="http://schemas.microsoft.com/office/drawing/2014/main" id="{036D32D5-440C-B10F-4F4E-AEEB56418B5A}"/>
              </a:ext>
            </a:extLst>
          </p:cNvPr>
          <p:cNvGrpSpPr/>
          <p:nvPr/>
        </p:nvGrpSpPr>
        <p:grpSpPr>
          <a:xfrm>
            <a:off x="8972968" y="3202584"/>
            <a:ext cx="1024501" cy="593484"/>
            <a:chOff x="2022402" y="3202584"/>
            <a:chExt cx="1024501" cy="593484"/>
          </a:xfrm>
        </p:grpSpPr>
        <p:sp>
          <p:nvSpPr>
            <p:cNvPr id="91" name="任意多边形: 形状 90">
              <a:extLst>
                <a:ext uri="{FF2B5EF4-FFF2-40B4-BE49-F238E27FC236}">
                  <a16:creationId xmlns:a16="http://schemas.microsoft.com/office/drawing/2014/main" id="{ED854630-4BB8-7194-3088-11D956C13603}"/>
                </a:ext>
              </a:extLst>
            </p:cNvPr>
            <p:cNvSpPr/>
            <p:nvPr/>
          </p:nvSpPr>
          <p:spPr>
            <a:xfrm>
              <a:off x="2022402" y="3282988"/>
              <a:ext cx="76200" cy="513080"/>
            </a:xfrm>
            <a:custGeom>
              <a:avLst/>
              <a:gdLst>
                <a:gd name="connsiteX0" fmla="*/ 0 w 76200"/>
                <a:gd name="connsiteY0" fmla="*/ 513080 h 513080"/>
                <a:gd name="connsiteX1" fmla="*/ 0 w 76200"/>
                <a:gd name="connsiteY1" fmla="*/ 223520 h 513080"/>
                <a:gd name="connsiteX2" fmla="*/ 76200 w 76200"/>
                <a:gd name="connsiteY2" fmla="*/ 147320 h 513080"/>
                <a:gd name="connsiteX3" fmla="*/ 76200 w 76200"/>
                <a:gd name="connsiteY3" fmla="*/ 0 h 513080"/>
              </a:gdLst>
              <a:ahLst/>
              <a:cxnLst>
                <a:cxn ang="0">
                  <a:pos x="connsiteX0" y="connsiteY0"/>
                </a:cxn>
                <a:cxn ang="0">
                  <a:pos x="connsiteX1" y="connsiteY1"/>
                </a:cxn>
                <a:cxn ang="0">
                  <a:pos x="connsiteX2" y="connsiteY2"/>
                </a:cxn>
                <a:cxn ang="0">
                  <a:pos x="connsiteX3" y="connsiteY3"/>
                </a:cxn>
              </a:cxnLst>
              <a:rect l="l" t="t" r="r" b="b"/>
              <a:pathLst>
                <a:path w="76200" h="513080">
                  <a:moveTo>
                    <a:pt x="0" y="513080"/>
                  </a:moveTo>
                  <a:lnTo>
                    <a:pt x="0" y="223520"/>
                  </a:lnTo>
                  <a:lnTo>
                    <a:pt x="76200" y="147320"/>
                  </a:lnTo>
                  <a:lnTo>
                    <a:pt x="76200" y="0"/>
                  </a:lnTo>
                </a:path>
              </a:pathLst>
            </a:custGeom>
            <a:noFill/>
            <a:ln w="9525">
              <a:gradFill>
                <a:gsLst>
                  <a:gs pos="0">
                    <a:schemeClr val="accent2">
                      <a:lumMod val="40000"/>
                      <a:lumOff val="60000"/>
                      <a:alpha val="30000"/>
                    </a:schemeClr>
                  </a:gs>
                  <a:gs pos="100000">
                    <a:schemeClr val="accent2">
                      <a:lumMod val="40000"/>
                      <a:lumOff val="6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2" name="直接连接符 91">
              <a:extLst>
                <a:ext uri="{FF2B5EF4-FFF2-40B4-BE49-F238E27FC236}">
                  <a16:creationId xmlns:a16="http://schemas.microsoft.com/office/drawing/2014/main" id="{633C5977-C5EA-23AD-393D-8EE9CED9F6F0}"/>
                </a:ext>
              </a:extLst>
            </p:cNvPr>
            <p:cNvCxnSpPr>
              <a:cxnSpLocks/>
            </p:cNvCxnSpPr>
            <p:nvPr/>
          </p:nvCxnSpPr>
          <p:spPr>
            <a:xfrm>
              <a:off x="2334260" y="3405703"/>
              <a:ext cx="0" cy="345796"/>
            </a:xfrm>
            <a:prstGeom prst="line">
              <a:avLst/>
            </a:prstGeom>
            <a:ln w="3175">
              <a:gradFill>
                <a:gsLst>
                  <a:gs pos="0">
                    <a:schemeClr val="accent2">
                      <a:lumMod val="40000"/>
                      <a:lumOff val="60000"/>
                      <a:alpha val="40000"/>
                    </a:schemeClr>
                  </a:gs>
                  <a:gs pos="100000">
                    <a:schemeClr val="accent2">
                      <a:lumMod val="40000"/>
                      <a:lumOff val="6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37936A88-0151-6C63-1BBD-383F5DD61684}"/>
                </a:ext>
              </a:extLst>
            </p:cNvPr>
            <p:cNvCxnSpPr>
              <a:cxnSpLocks/>
            </p:cNvCxnSpPr>
            <p:nvPr/>
          </p:nvCxnSpPr>
          <p:spPr>
            <a:xfrm>
              <a:off x="2508993" y="3202584"/>
              <a:ext cx="0" cy="500736"/>
            </a:xfrm>
            <a:prstGeom prst="line">
              <a:avLst/>
            </a:prstGeom>
            <a:ln w="9525">
              <a:gradFill>
                <a:gsLst>
                  <a:gs pos="0">
                    <a:schemeClr val="accent2">
                      <a:lumMod val="40000"/>
                      <a:lumOff val="60000"/>
                      <a:alpha val="70000"/>
                    </a:schemeClr>
                  </a:gs>
                  <a:gs pos="100000">
                    <a:schemeClr val="accent2">
                      <a:lumMod val="40000"/>
                      <a:lumOff val="6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67E890C5-B04C-1726-D482-35086EE67380}"/>
                </a:ext>
              </a:extLst>
            </p:cNvPr>
            <p:cNvCxnSpPr>
              <a:cxnSpLocks/>
            </p:cNvCxnSpPr>
            <p:nvPr/>
          </p:nvCxnSpPr>
          <p:spPr>
            <a:xfrm>
              <a:off x="2902956" y="3336983"/>
              <a:ext cx="0" cy="398125"/>
            </a:xfrm>
            <a:prstGeom prst="line">
              <a:avLst/>
            </a:prstGeom>
            <a:ln w="9525">
              <a:gradFill>
                <a:gsLst>
                  <a:gs pos="0">
                    <a:schemeClr val="accent2">
                      <a:lumMod val="40000"/>
                      <a:lumOff val="60000"/>
                      <a:alpha val="50000"/>
                    </a:schemeClr>
                  </a:gs>
                  <a:gs pos="100000">
                    <a:schemeClr val="accent2">
                      <a:lumMod val="40000"/>
                      <a:lumOff val="6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5" name="任意多边形: 形状 94">
              <a:extLst>
                <a:ext uri="{FF2B5EF4-FFF2-40B4-BE49-F238E27FC236}">
                  <a16:creationId xmlns:a16="http://schemas.microsoft.com/office/drawing/2014/main" id="{8B45621B-9996-0BD4-D042-FEC223C9F680}"/>
                </a:ext>
              </a:extLst>
            </p:cNvPr>
            <p:cNvSpPr/>
            <p:nvPr/>
          </p:nvSpPr>
          <p:spPr>
            <a:xfrm flipH="1">
              <a:off x="2652482" y="3265266"/>
              <a:ext cx="76200" cy="513080"/>
            </a:xfrm>
            <a:custGeom>
              <a:avLst/>
              <a:gdLst>
                <a:gd name="connsiteX0" fmla="*/ 0 w 76200"/>
                <a:gd name="connsiteY0" fmla="*/ 513080 h 513080"/>
                <a:gd name="connsiteX1" fmla="*/ 0 w 76200"/>
                <a:gd name="connsiteY1" fmla="*/ 223520 h 513080"/>
                <a:gd name="connsiteX2" fmla="*/ 76200 w 76200"/>
                <a:gd name="connsiteY2" fmla="*/ 147320 h 513080"/>
                <a:gd name="connsiteX3" fmla="*/ 76200 w 76200"/>
                <a:gd name="connsiteY3" fmla="*/ 0 h 513080"/>
              </a:gdLst>
              <a:ahLst/>
              <a:cxnLst>
                <a:cxn ang="0">
                  <a:pos x="connsiteX0" y="connsiteY0"/>
                </a:cxn>
                <a:cxn ang="0">
                  <a:pos x="connsiteX1" y="connsiteY1"/>
                </a:cxn>
                <a:cxn ang="0">
                  <a:pos x="connsiteX2" y="connsiteY2"/>
                </a:cxn>
                <a:cxn ang="0">
                  <a:pos x="connsiteX3" y="connsiteY3"/>
                </a:cxn>
              </a:cxnLst>
              <a:rect l="l" t="t" r="r" b="b"/>
              <a:pathLst>
                <a:path w="76200" h="513080">
                  <a:moveTo>
                    <a:pt x="0" y="513080"/>
                  </a:moveTo>
                  <a:lnTo>
                    <a:pt x="0" y="223520"/>
                  </a:lnTo>
                  <a:lnTo>
                    <a:pt x="76200" y="147320"/>
                  </a:lnTo>
                  <a:lnTo>
                    <a:pt x="76200" y="0"/>
                  </a:lnTo>
                </a:path>
              </a:pathLst>
            </a:custGeom>
            <a:noFill/>
            <a:ln w="3175">
              <a:gradFill>
                <a:gsLst>
                  <a:gs pos="0">
                    <a:schemeClr val="accent2">
                      <a:lumMod val="40000"/>
                      <a:lumOff val="60000"/>
                      <a:alpha val="80000"/>
                    </a:schemeClr>
                  </a:gs>
                  <a:gs pos="100000">
                    <a:schemeClr val="accent2">
                      <a:lumMod val="40000"/>
                      <a:lumOff val="6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a:extLst>
                <a:ext uri="{FF2B5EF4-FFF2-40B4-BE49-F238E27FC236}">
                  <a16:creationId xmlns:a16="http://schemas.microsoft.com/office/drawing/2014/main" id="{352562B0-180B-46A9-4390-485CF4011ACF}"/>
                </a:ext>
              </a:extLst>
            </p:cNvPr>
            <p:cNvGrpSpPr/>
            <p:nvPr/>
          </p:nvGrpSpPr>
          <p:grpSpPr>
            <a:xfrm rot="16200000" flipH="1">
              <a:off x="2102703" y="3532875"/>
              <a:ext cx="327298" cy="45719"/>
              <a:chOff x="8910828" y="344854"/>
              <a:chExt cx="1822958" cy="254642"/>
            </a:xfrm>
            <a:gradFill flip="none" rotWithShape="1">
              <a:gsLst>
                <a:gs pos="27000">
                  <a:schemeClr val="accent2">
                    <a:lumMod val="60000"/>
                    <a:lumOff val="40000"/>
                    <a:alpha val="30000"/>
                  </a:schemeClr>
                </a:gs>
                <a:gs pos="100000">
                  <a:schemeClr val="accent2">
                    <a:lumMod val="60000"/>
                    <a:lumOff val="40000"/>
                    <a:alpha val="0"/>
                  </a:schemeClr>
                </a:gs>
              </a:gsLst>
              <a:lin ang="0" scaled="1"/>
              <a:tileRect/>
            </a:gradFill>
          </p:grpSpPr>
          <p:sp>
            <p:nvSpPr>
              <p:cNvPr id="100" name="平行四边形 99">
                <a:extLst>
                  <a:ext uri="{FF2B5EF4-FFF2-40B4-BE49-F238E27FC236}">
                    <a16:creationId xmlns:a16="http://schemas.microsoft.com/office/drawing/2014/main" id="{4D6206EC-911E-C12C-2FD2-1DB4079C35F3}"/>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平行四边形 100">
                <a:extLst>
                  <a:ext uri="{FF2B5EF4-FFF2-40B4-BE49-F238E27FC236}">
                    <a16:creationId xmlns:a16="http://schemas.microsoft.com/office/drawing/2014/main" id="{04C0ABC1-6BE0-B422-1C3E-5F2C7E0E786A}"/>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平行四边形 101">
                <a:extLst>
                  <a:ext uri="{FF2B5EF4-FFF2-40B4-BE49-F238E27FC236}">
                    <a16:creationId xmlns:a16="http://schemas.microsoft.com/office/drawing/2014/main" id="{B22CAFEC-66CC-C848-8DD6-61AB41CCAF56}"/>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平行四边形 102">
                <a:extLst>
                  <a:ext uri="{FF2B5EF4-FFF2-40B4-BE49-F238E27FC236}">
                    <a16:creationId xmlns:a16="http://schemas.microsoft.com/office/drawing/2014/main" id="{145998A2-D58F-2680-4A71-1D5BC160618D}"/>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椭圆 96">
              <a:extLst>
                <a:ext uri="{FF2B5EF4-FFF2-40B4-BE49-F238E27FC236}">
                  <a16:creationId xmlns:a16="http://schemas.microsoft.com/office/drawing/2014/main" id="{9B34B756-F82E-630B-6A0C-D483526D1E32}"/>
                </a:ext>
              </a:extLst>
            </p:cNvPr>
            <p:cNvSpPr/>
            <p:nvPr/>
          </p:nvSpPr>
          <p:spPr>
            <a:xfrm>
              <a:off x="2974271" y="3335215"/>
              <a:ext cx="72632" cy="72632"/>
            </a:xfrm>
            <a:prstGeom prst="ellipse">
              <a:avLst/>
            </a:prstGeom>
            <a:noFill/>
            <a:ln w="3175">
              <a:solidFill>
                <a:schemeClr val="accent2">
                  <a:lumMod val="40000"/>
                  <a:lumOff val="60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638D49F3-627B-13C1-BC90-2A33C1CBFAB6}"/>
                </a:ext>
              </a:extLst>
            </p:cNvPr>
            <p:cNvSpPr/>
            <p:nvPr/>
          </p:nvSpPr>
          <p:spPr>
            <a:xfrm>
              <a:off x="2100005" y="3586815"/>
              <a:ext cx="36000" cy="36000"/>
            </a:xfrm>
            <a:prstGeom prst="ellipse">
              <a:avLst/>
            </a:prstGeom>
            <a:noFill/>
            <a:ln w="6350">
              <a:solidFill>
                <a:schemeClr val="accent2">
                  <a:lumMod val="40000"/>
                  <a:lumOff val="6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B51BD783-046E-959C-0FCE-7D56588C94F0}"/>
                </a:ext>
              </a:extLst>
            </p:cNvPr>
            <p:cNvSpPr/>
            <p:nvPr/>
          </p:nvSpPr>
          <p:spPr>
            <a:xfrm>
              <a:off x="2313883" y="3257269"/>
              <a:ext cx="36000" cy="36000"/>
            </a:xfrm>
            <a:prstGeom prst="ellipse">
              <a:avLst/>
            </a:prstGeom>
            <a:noFill/>
            <a:ln w="6350">
              <a:solidFill>
                <a:schemeClr val="accent2">
                  <a:lumMod val="40000"/>
                  <a:lumOff val="6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66606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54C3A6A-E9E5-0FE0-F56F-EC83F25186D2}"/>
              </a:ext>
            </a:extLst>
          </p:cNvPr>
          <p:cNvPicPr>
            <a:picLocks noChangeAspect="1"/>
          </p:cNvPicPr>
          <p:nvPr/>
        </p:nvPicPr>
        <p:blipFill rotWithShape="1">
          <a:blip r:embed="rId2"/>
          <a:srcRect l="11393" r="11393" b="56202"/>
          <a:stretch/>
        </p:blipFill>
        <p:spPr>
          <a:xfrm>
            <a:off x="0" y="4761916"/>
            <a:ext cx="12192000" cy="2096083"/>
          </a:xfrm>
          <a:prstGeom prst="rect">
            <a:avLst/>
          </a:prstGeom>
        </p:spPr>
      </p:pic>
      <p:sp>
        <p:nvSpPr>
          <p:cNvPr id="5" name="任意多边形: 形状 4">
            <a:extLst>
              <a:ext uri="{FF2B5EF4-FFF2-40B4-BE49-F238E27FC236}">
                <a16:creationId xmlns:a16="http://schemas.microsoft.com/office/drawing/2014/main" id="{E6E0BE1D-C306-4D5B-F9D1-5FC31DA253B9}"/>
              </a:ext>
            </a:extLst>
          </p:cNvPr>
          <p:cNvSpPr/>
          <p:nvPr/>
        </p:nvSpPr>
        <p:spPr>
          <a:xfrm flipH="1" flipV="1">
            <a:off x="7068696" y="0"/>
            <a:ext cx="5123305" cy="822960"/>
          </a:xfrm>
          <a:custGeom>
            <a:avLst/>
            <a:gdLst>
              <a:gd name="connsiteX0" fmla="*/ 5123305 w 5123305"/>
              <a:gd name="connsiteY0" fmla="*/ 822960 h 822960"/>
              <a:gd name="connsiteX1" fmla="*/ 0 w 5123305"/>
              <a:gd name="connsiteY1" fmla="*/ 822960 h 822960"/>
              <a:gd name="connsiteX2" fmla="*/ 0 w 5123305"/>
              <a:gd name="connsiteY2" fmla="*/ 0 h 822960"/>
              <a:gd name="connsiteX3" fmla="*/ 4495798 w 5123305"/>
              <a:gd name="connsiteY3" fmla="*/ 0 h 822960"/>
            </a:gdLst>
            <a:ahLst/>
            <a:cxnLst>
              <a:cxn ang="0">
                <a:pos x="connsiteX0" y="connsiteY0"/>
              </a:cxn>
              <a:cxn ang="0">
                <a:pos x="connsiteX1" y="connsiteY1"/>
              </a:cxn>
              <a:cxn ang="0">
                <a:pos x="connsiteX2" y="connsiteY2"/>
              </a:cxn>
              <a:cxn ang="0">
                <a:pos x="connsiteX3" y="connsiteY3"/>
              </a:cxn>
            </a:cxnLst>
            <a:rect l="l" t="t" r="r" b="b"/>
            <a:pathLst>
              <a:path w="5123305" h="822960">
                <a:moveTo>
                  <a:pt x="5123305" y="822960"/>
                </a:moveTo>
                <a:lnTo>
                  <a:pt x="0" y="822960"/>
                </a:lnTo>
                <a:lnTo>
                  <a:pt x="0" y="0"/>
                </a:lnTo>
                <a:lnTo>
                  <a:pt x="4495798" y="0"/>
                </a:lnTo>
                <a:close/>
              </a:path>
            </a:pathLst>
          </a:custGeom>
          <a:gradFill flip="none" rotWithShape="1">
            <a:gsLst>
              <a:gs pos="0">
                <a:schemeClr val="accent1">
                  <a:alpha val="3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a:extLst>
              <a:ext uri="{FF2B5EF4-FFF2-40B4-BE49-F238E27FC236}">
                <a16:creationId xmlns:a16="http://schemas.microsoft.com/office/drawing/2014/main" id="{D4CFEBC3-E15A-A482-EF7E-9B767A79B961}"/>
              </a:ext>
            </a:extLst>
          </p:cNvPr>
          <p:cNvSpPr/>
          <p:nvPr/>
        </p:nvSpPr>
        <p:spPr>
          <a:xfrm flipV="1">
            <a:off x="1" y="0"/>
            <a:ext cx="5123307" cy="822960"/>
          </a:xfrm>
          <a:custGeom>
            <a:avLst/>
            <a:gdLst>
              <a:gd name="connsiteX0" fmla="*/ 0 w 5123307"/>
              <a:gd name="connsiteY0" fmla="*/ 822960 h 822960"/>
              <a:gd name="connsiteX1" fmla="*/ 5123307 w 5123307"/>
              <a:gd name="connsiteY1" fmla="*/ 822960 h 822960"/>
              <a:gd name="connsiteX2" fmla="*/ 4495801 w 5123307"/>
              <a:gd name="connsiteY2" fmla="*/ 0 h 822960"/>
              <a:gd name="connsiteX3" fmla="*/ 0 w 5123307"/>
              <a:gd name="connsiteY3" fmla="*/ 0 h 822960"/>
            </a:gdLst>
            <a:ahLst/>
            <a:cxnLst>
              <a:cxn ang="0">
                <a:pos x="connsiteX0" y="connsiteY0"/>
              </a:cxn>
              <a:cxn ang="0">
                <a:pos x="connsiteX1" y="connsiteY1"/>
              </a:cxn>
              <a:cxn ang="0">
                <a:pos x="connsiteX2" y="connsiteY2"/>
              </a:cxn>
              <a:cxn ang="0">
                <a:pos x="connsiteX3" y="connsiteY3"/>
              </a:cxn>
            </a:cxnLst>
            <a:rect l="l" t="t" r="r" b="b"/>
            <a:pathLst>
              <a:path w="5123307" h="822960">
                <a:moveTo>
                  <a:pt x="0" y="822960"/>
                </a:moveTo>
                <a:lnTo>
                  <a:pt x="5123307" y="822960"/>
                </a:lnTo>
                <a:lnTo>
                  <a:pt x="4495801" y="0"/>
                </a:lnTo>
                <a:lnTo>
                  <a:pt x="0" y="0"/>
                </a:lnTo>
                <a:close/>
              </a:path>
            </a:pathLst>
          </a:custGeom>
          <a:gradFill flip="none" rotWithShape="1">
            <a:gsLst>
              <a:gs pos="0">
                <a:schemeClr val="accent1">
                  <a:alpha val="3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6" name="文本框 55">
            <a:extLst>
              <a:ext uri="{FF2B5EF4-FFF2-40B4-BE49-F238E27FC236}">
                <a16:creationId xmlns:a16="http://schemas.microsoft.com/office/drawing/2014/main" id="{5452CA25-E5EA-E57E-D18F-E78AE7FD7B83}"/>
              </a:ext>
            </a:extLst>
          </p:cNvPr>
          <p:cNvSpPr txBox="1"/>
          <p:nvPr/>
        </p:nvSpPr>
        <p:spPr>
          <a:xfrm>
            <a:off x="3057611" y="1775994"/>
            <a:ext cx="6163867" cy="1862048"/>
          </a:xfrm>
          <a:prstGeom prst="rect">
            <a:avLst/>
          </a:prstGeom>
          <a:noFill/>
        </p:spPr>
        <p:txBody>
          <a:bodyPr wrap="none" rtlCol="0">
            <a:spAutoFit/>
          </a:bodyPr>
          <a:lstStyle/>
          <a:p>
            <a:r>
              <a:rPr lang="en-US" altLang="zh-CN" sz="11500" dirty="0">
                <a:gradFill flip="none" rotWithShape="1">
                  <a:gsLst>
                    <a:gs pos="0">
                      <a:schemeClr val="accent2"/>
                    </a:gs>
                    <a:gs pos="100000">
                      <a:schemeClr val="accent2">
                        <a:lumMod val="60000"/>
                        <a:lumOff val="40000"/>
                      </a:schemeClr>
                    </a:gs>
                  </a:gsLst>
                  <a:lin ang="16200000" scaled="1"/>
                  <a:tileRect/>
                </a:gradFill>
                <a:latin typeface="庞门正道标题体" panose="02010600030101010101" pitchFamily="2" charset="-122"/>
                <a:ea typeface="庞门正道标题体" panose="02010600030101010101" pitchFamily="2" charset="-122"/>
                <a:sym typeface="庞门正道标题体" panose="02010600030101010101" pitchFamily="2" charset="-122"/>
              </a:rPr>
              <a:t>THANKS</a:t>
            </a:r>
            <a:endParaRPr lang="zh-CN" altLang="en-US" sz="11500" dirty="0">
              <a:gradFill flip="none" rotWithShape="1">
                <a:gsLst>
                  <a:gs pos="0">
                    <a:schemeClr val="accent2"/>
                  </a:gs>
                  <a:gs pos="100000">
                    <a:schemeClr val="accent2">
                      <a:lumMod val="60000"/>
                      <a:lumOff val="40000"/>
                    </a:schemeClr>
                  </a:gs>
                </a:gsLst>
                <a:lin ang="16200000" scaled="1"/>
                <a:tileRect/>
              </a:gradFill>
              <a:latin typeface="庞门正道标题体" panose="02010600030101010101" pitchFamily="2" charset="-122"/>
              <a:ea typeface="庞门正道标题体" panose="02010600030101010101" pitchFamily="2" charset="-122"/>
              <a:sym typeface="庞门正道标题体" panose="02010600030101010101" pitchFamily="2" charset="-122"/>
            </a:endParaRPr>
          </a:p>
        </p:txBody>
      </p:sp>
      <p:sp>
        <p:nvSpPr>
          <p:cNvPr id="55" name="矩形 54">
            <a:extLst>
              <a:ext uri="{FF2B5EF4-FFF2-40B4-BE49-F238E27FC236}">
                <a16:creationId xmlns:a16="http://schemas.microsoft.com/office/drawing/2014/main" id="{F65394E1-3816-059B-8F96-5231B509818E}"/>
              </a:ext>
            </a:extLst>
          </p:cNvPr>
          <p:cNvSpPr/>
          <p:nvPr/>
        </p:nvSpPr>
        <p:spPr>
          <a:xfrm>
            <a:off x="20213" y="4197678"/>
            <a:ext cx="12195097" cy="3334327"/>
          </a:xfrm>
          <a:prstGeom prst="rect">
            <a:avLst/>
          </a:prstGeom>
          <a:blipFill dpi="0" rotWithShape="1">
            <a:blip r:embed="rId3">
              <a:alphaModFix amt="17000"/>
            </a:blip>
            <a:srcRect/>
            <a:stretch>
              <a:fillRect l="-18167" r="-1777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16">
            <a:extLst>
              <a:ext uri="{FF2B5EF4-FFF2-40B4-BE49-F238E27FC236}">
                <a16:creationId xmlns:a16="http://schemas.microsoft.com/office/drawing/2014/main" id="{77666FD9-19AF-A28B-5991-29179365C60B}"/>
              </a:ext>
            </a:extLst>
          </p:cNvPr>
          <p:cNvSpPr/>
          <p:nvPr/>
        </p:nvSpPr>
        <p:spPr>
          <a:xfrm flipV="1">
            <a:off x="0" y="0"/>
            <a:ext cx="3398520" cy="150473"/>
          </a:xfrm>
          <a:prstGeom prst="trapezoid">
            <a:avLst>
              <a:gd name="adj" fmla="val 76250"/>
            </a:avLst>
          </a:prstGeom>
          <a:gradFill flip="none" rotWithShape="1">
            <a:gsLst>
              <a:gs pos="33000">
                <a:schemeClr val="accent2"/>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a:extLst>
              <a:ext uri="{FF2B5EF4-FFF2-40B4-BE49-F238E27FC236}">
                <a16:creationId xmlns:a16="http://schemas.microsoft.com/office/drawing/2014/main" id="{882C2BB9-635F-4300-0AAE-4FAFDC18BC01}"/>
              </a:ext>
            </a:extLst>
          </p:cNvPr>
          <p:cNvSpPr/>
          <p:nvPr/>
        </p:nvSpPr>
        <p:spPr>
          <a:xfrm flipH="1" flipV="1">
            <a:off x="8793480" y="0"/>
            <a:ext cx="3398520" cy="150473"/>
          </a:xfrm>
          <a:prstGeom prst="trapezoid">
            <a:avLst>
              <a:gd name="adj" fmla="val 76250"/>
            </a:avLst>
          </a:prstGeom>
          <a:gradFill flip="none" rotWithShape="1">
            <a:gsLst>
              <a:gs pos="33000">
                <a:schemeClr val="accent2"/>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id="{B80561E9-2008-DB00-9B4B-E0F01738EC99}"/>
              </a:ext>
            </a:extLst>
          </p:cNvPr>
          <p:cNvGrpSpPr/>
          <p:nvPr/>
        </p:nvGrpSpPr>
        <p:grpSpPr>
          <a:xfrm>
            <a:off x="8941308" y="338215"/>
            <a:ext cx="929132" cy="129787"/>
            <a:chOff x="8910828" y="344854"/>
            <a:chExt cx="1822958" cy="254642"/>
          </a:xfrm>
          <a:gradFill flip="none" rotWithShape="1">
            <a:gsLst>
              <a:gs pos="27000">
                <a:schemeClr val="accent1">
                  <a:alpha val="80000"/>
                </a:schemeClr>
              </a:gs>
              <a:gs pos="100000">
                <a:schemeClr val="accent1">
                  <a:alpha val="0"/>
                </a:schemeClr>
              </a:gs>
            </a:gsLst>
            <a:lin ang="0" scaled="1"/>
            <a:tileRect/>
          </a:gradFill>
        </p:grpSpPr>
        <p:sp>
          <p:nvSpPr>
            <p:cNvPr id="35" name="平行四边形 34">
              <a:extLst>
                <a:ext uri="{FF2B5EF4-FFF2-40B4-BE49-F238E27FC236}">
                  <a16:creationId xmlns:a16="http://schemas.microsoft.com/office/drawing/2014/main" id="{265D4B27-44E1-5568-270C-AEADB98BE897}"/>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C9AE0C0B-388A-EB3D-3177-FFEB417B4B46}"/>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id="{84337220-0DE1-3066-DF65-CD5C914B8BE7}"/>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id="{AC6AE777-C037-54BE-6429-FEF02E185E9D}"/>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a16="http://schemas.microsoft.com/office/drawing/2014/main" id="{EA97E14F-49B5-889C-5C74-94EC6F58B649}"/>
              </a:ext>
            </a:extLst>
          </p:cNvPr>
          <p:cNvGrpSpPr/>
          <p:nvPr/>
        </p:nvGrpSpPr>
        <p:grpSpPr>
          <a:xfrm flipH="1">
            <a:off x="2321561" y="338215"/>
            <a:ext cx="929132" cy="129787"/>
            <a:chOff x="8910828" y="344854"/>
            <a:chExt cx="1822958" cy="254642"/>
          </a:xfrm>
          <a:gradFill flip="none" rotWithShape="1">
            <a:gsLst>
              <a:gs pos="27000">
                <a:schemeClr val="accent1">
                  <a:alpha val="80000"/>
                </a:schemeClr>
              </a:gs>
              <a:gs pos="100000">
                <a:schemeClr val="accent1">
                  <a:alpha val="0"/>
                </a:schemeClr>
              </a:gs>
            </a:gsLst>
            <a:lin ang="0" scaled="1"/>
            <a:tileRect/>
          </a:gradFill>
        </p:grpSpPr>
        <p:sp>
          <p:nvSpPr>
            <p:cNvPr id="61" name="平行四边形 60">
              <a:extLst>
                <a:ext uri="{FF2B5EF4-FFF2-40B4-BE49-F238E27FC236}">
                  <a16:creationId xmlns:a16="http://schemas.microsoft.com/office/drawing/2014/main" id="{8BDD99F6-130F-46D1-77EA-42A4BB4BB672}"/>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a:extLst>
                <a:ext uri="{FF2B5EF4-FFF2-40B4-BE49-F238E27FC236}">
                  <a16:creationId xmlns:a16="http://schemas.microsoft.com/office/drawing/2014/main" id="{AACD75DC-78DF-9E6C-4620-E892D60F0F8D}"/>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a:extLst>
                <a:ext uri="{FF2B5EF4-FFF2-40B4-BE49-F238E27FC236}">
                  <a16:creationId xmlns:a16="http://schemas.microsoft.com/office/drawing/2014/main" id="{2D072EE7-11F1-0BC2-4572-ED6C2C8B47F2}"/>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平行四边形 1023">
              <a:extLst>
                <a:ext uri="{FF2B5EF4-FFF2-40B4-BE49-F238E27FC236}">
                  <a16:creationId xmlns:a16="http://schemas.microsoft.com/office/drawing/2014/main" id="{414F40E6-89AA-DBD2-276A-63982E04D6F0}"/>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28" name="文本框 1027">
            <a:extLst>
              <a:ext uri="{FF2B5EF4-FFF2-40B4-BE49-F238E27FC236}">
                <a16:creationId xmlns:a16="http://schemas.microsoft.com/office/drawing/2014/main" id="{B8C1B371-9FC6-72CF-3552-46FE9EFF3EBD}"/>
              </a:ext>
            </a:extLst>
          </p:cNvPr>
          <p:cNvSpPr txBox="1"/>
          <p:nvPr/>
        </p:nvSpPr>
        <p:spPr>
          <a:xfrm>
            <a:off x="3114180" y="3330324"/>
            <a:ext cx="5900793" cy="276999"/>
          </a:xfrm>
          <a:prstGeom prst="rect">
            <a:avLst/>
          </a:prstGeom>
          <a:noFill/>
        </p:spPr>
        <p:txBody>
          <a:bodyPr wrap="square">
            <a:spAutoFit/>
          </a:bodyPr>
          <a:lstStyle/>
          <a:p>
            <a:pPr algn="dist"/>
            <a:r>
              <a:rPr lang="zh-CN" altLang="en-US" sz="12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Technology style template</a:t>
            </a:r>
          </a:p>
        </p:txBody>
      </p:sp>
      <p:sp>
        <p:nvSpPr>
          <p:cNvPr id="1067" name="任意多边形: 形状 1066">
            <a:extLst>
              <a:ext uri="{FF2B5EF4-FFF2-40B4-BE49-F238E27FC236}">
                <a16:creationId xmlns:a16="http://schemas.microsoft.com/office/drawing/2014/main" id="{382FF166-30BD-E6A1-3CAD-0D1FF23F2FC4}"/>
              </a:ext>
            </a:extLst>
          </p:cNvPr>
          <p:cNvSpPr/>
          <p:nvPr/>
        </p:nvSpPr>
        <p:spPr>
          <a:xfrm>
            <a:off x="2065020" y="-777828"/>
            <a:ext cx="8061960" cy="1339656"/>
          </a:xfrm>
          <a:custGeom>
            <a:avLst/>
            <a:gdLst>
              <a:gd name="connsiteX0" fmla="*/ 0 w 8061960"/>
              <a:gd name="connsiteY0" fmla="*/ 0 h 1339656"/>
              <a:gd name="connsiteX1" fmla="*/ 8061960 w 8061960"/>
              <a:gd name="connsiteY1" fmla="*/ 0 h 1339656"/>
              <a:gd name="connsiteX2" fmla="*/ 6568440 w 8061960"/>
              <a:gd name="connsiteY2" fmla="*/ 1219200 h 1339656"/>
              <a:gd name="connsiteX3" fmla="*/ 6258258 w 8061960"/>
              <a:gd name="connsiteY3" fmla="*/ 1219200 h 1339656"/>
              <a:gd name="connsiteX4" fmla="*/ 6137802 w 8061960"/>
              <a:gd name="connsiteY4" fmla="*/ 1339656 h 1339656"/>
              <a:gd name="connsiteX5" fmla="*/ 1924158 w 8061960"/>
              <a:gd name="connsiteY5" fmla="*/ 1339656 h 1339656"/>
              <a:gd name="connsiteX6" fmla="*/ 1803702 w 8061960"/>
              <a:gd name="connsiteY6" fmla="*/ 1219200 h 1339656"/>
              <a:gd name="connsiteX7" fmla="*/ 1493520 w 8061960"/>
              <a:gd name="connsiteY7" fmla="*/ 1219200 h 133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1960" h="1339656">
                <a:moveTo>
                  <a:pt x="0" y="0"/>
                </a:moveTo>
                <a:lnTo>
                  <a:pt x="8061960" y="0"/>
                </a:lnTo>
                <a:lnTo>
                  <a:pt x="6568440" y="1219200"/>
                </a:lnTo>
                <a:lnTo>
                  <a:pt x="6258258" y="1219200"/>
                </a:lnTo>
                <a:lnTo>
                  <a:pt x="6137802" y="1339656"/>
                </a:lnTo>
                <a:lnTo>
                  <a:pt x="1924158" y="1339656"/>
                </a:lnTo>
                <a:lnTo>
                  <a:pt x="1803702" y="1219200"/>
                </a:lnTo>
                <a:lnTo>
                  <a:pt x="1493520" y="1219200"/>
                </a:lnTo>
                <a:close/>
              </a:path>
            </a:pathLst>
          </a:custGeom>
          <a:gradFill flip="none" rotWithShape="1">
            <a:gsLst>
              <a:gs pos="17000">
                <a:schemeClr val="accent2"/>
              </a:gs>
              <a:gs pos="99000">
                <a:schemeClr val="accent2">
                  <a:lumMod val="60000"/>
                  <a:lumOff val="4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54" name="梯形 1053">
            <a:extLst>
              <a:ext uri="{FF2B5EF4-FFF2-40B4-BE49-F238E27FC236}">
                <a16:creationId xmlns:a16="http://schemas.microsoft.com/office/drawing/2014/main" id="{BFA766BA-206A-2561-8F18-1BAFC523DA4B}"/>
              </a:ext>
            </a:extLst>
          </p:cNvPr>
          <p:cNvSpPr/>
          <p:nvPr/>
        </p:nvSpPr>
        <p:spPr>
          <a:xfrm>
            <a:off x="9870439" y="380685"/>
            <a:ext cx="2052378" cy="93413"/>
          </a:xfrm>
          <a:prstGeom prst="trapezoid">
            <a:avLst>
              <a:gd name="adj" fmla="val 101570"/>
            </a:avLst>
          </a:prstGeom>
          <a:gradFill flip="none" rotWithShape="1">
            <a:gsLst>
              <a:gs pos="33000">
                <a:schemeClr val="accent1">
                  <a:alpha val="70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5" name="任意多边形: 形状 1054">
            <a:extLst>
              <a:ext uri="{FF2B5EF4-FFF2-40B4-BE49-F238E27FC236}">
                <a16:creationId xmlns:a16="http://schemas.microsoft.com/office/drawing/2014/main" id="{87B26F95-FED0-C121-5FA9-0021C3863753}"/>
              </a:ext>
            </a:extLst>
          </p:cNvPr>
          <p:cNvSpPr/>
          <p:nvPr/>
        </p:nvSpPr>
        <p:spPr>
          <a:xfrm flipH="1">
            <a:off x="332306" y="591312"/>
            <a:ext cx="3922324" cy="355600"/>
          </a:xfrm>
          <a:custGeom>
            <a:avLst/>
            <a:gdLst>
              <a:gd name="connsiteX0" fmla="*/ 0 w 6471920"/>
              <a:gd name="connsiteY0" fmla="*/ 142240 h 355600"/>
              <a:gd name="connsiteX1" fmla="*/ 2824480 w 6471920"/>
              <a:gd name="connsiteY1" fmla="*/ 142240 h 355600"/>
              <a:gd name="connsiteX2" fmla="*/ 2976880 w 6471920"/>
              <a:gd name="connsiteY2" fmla="*/ 0 h 355600"/>
              <a:gd name="connsiteX3" fmla="*/ 4988560 w 6471920"/>
              <a:gd name="connsiteY3" fmla="*/ 0 h 355600"/>
              <a:gd name="connsiteX4" fmla="*/ 5344160 w 6471920"/>
              <a:gd name="connsiteY4" fmla="*/ 355600 h 355600"/>
              <a:gd name="connsiteX5" fmla="*/ 6471920 w 6471920"/>
              <a:gd name="connsiteY5" fmla="*/ 355600 h 355600"/>
              <a:gd name="connsiteX0" fmla="*/ 0 w 5999480"/>
              <a:gd name="connsiteY0" fmla="*/ 142240 h 355600"/>
              <a:gd name="connsiteX1" fmla="*/ 2352040 w 5999480"/>
              <a:gd name="connsiteY1" fmla="*/ 142240 h 355600"/>
              <a:gd name="connsiteX2" fmla="*/ 2504440 w 5999480"/>
              <a:gd name="connsiteY2" fmla="*/ 0 h 355600"/>
              <a:gd name="connsiteX3" fmla="*/ 4516120 w 5999480"/>
              <a:gd name="connsiteY3" fmla="*/ 0 h 355600"/>
              <a:gd name="connsiteX4" fmla="*/ 4871720 w 5999480"/>
              <a:gd name="connsiteY4" fmla="*/ 355600 h 355600"/>
              <a:gd name="connsiteX5" fmla="*/ 5999480 w 5999480"/>
              <a:gd name="connsiteY5" fmla="*/ 355600 h 355600"/>
              <a:gd name="connsiteX0" fmla="*/ 0 w 3922324"/>
              <a:gd name="connsiteY0" fmla="*/ 176106 h 355600"/>
              <a:gd name="connsiteX1" fmla="*/ 274884 w 3922324"/>
              <a:gd name="connsiteY1" fmla="*/ 142240 h 355600"/>
              <a:gd name="connsiteX2" fmla="*/ 427284 w 3922324"/>
              <a:gd name="connsiteY2" fmla="*/ 0 h 355600"/>
              <a:gd name="connsiteX3" fmla="*/ 2438964 w 3922324"/>
              <a:gd name="connsiteY3" fmla="*/ 0 h 355600"/>
              <a:gd name="connsiteX4" fmla="*/ 2794564 w 3922324"/>
              <a:gd name="connsiteY4" fmla="*/ 355600 h 355600"/>
              <a:gd name="connsiteX5" fmla="*/ 3922324 w 3922324"/>
              <a:gd name="connsiteY5" fmla="*/ 355600 h 355600"/>
              <a:gd name="connsiteX0" fmla="*/ 0 w 3922324"/>
              <a:gd name="connsiteY0" fmla="*/ 145626 h 355600"/>
              <a:gd name="connsiteX1" fmla="*/ 274884 w 3922324"/>
              <a:gd name="connsiteY1" fmla="*/ 142240 h 355600"/>
              <a:gd name="connsiteX2" fmla="*/ 427284 w 3922324"/>
              <a:gd name="connsiteY2" fmla="*/ 0 h 355600"/>
              <a:gd name="connsiteX3" fmla="*/ 2438964 w 3922324"/>
              <a:gd name="connsiteY3" fmla="*/ 0 h 355600"/>
              <a:gd name="connsiteX4" fmla="*/ 2794564 w 3922324"/>
              <a:gd name="connsiteY4" fmla="*/ 355600 h 355600"/>
              <a:gd name="connsiteX5" fmla="*/ 3922324 w 3922324"/>
              <a:gd name="connsiteY5"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2324" h="355600">
                <a:moveTo>
                  <a:pt x="0" y="145626"/>
                </a:moveTo>
                <a:lnTo>
                  <a:pt x="274884" y="142240"/>
                </a:lnTo>
                <a:lnTo>
                  <a:pt x="427284" y="0"/>
                </a:lnTo>
                <a:lnTo>
                  <a:pt x="2438964" y="0"/>
                </a:lnTo>
                <a:lnTo>
                  <a:pt x="2794564" y="355600"/>
                </a:lnTo>
                <a:lnTo>
                  <a:pt x="3922324" y="355600"/>
                </a:lnTo>
              </a:path>
            </a:pathLst>
          </a:custGeom>
          <a:noFill/>
          <a:ln w="9525">
            <a:gradFill flip="none" rotWithShape="1">
              <a:gsLst>
                <a:gs pos="52000">
                  <a:schemeClr val="accent2">
                    <a:lumMod val="60000"/>
                    <a:lumOff val="40000"/>
                    <a:alpha val="65000"/>
                  </a:schemeClr>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6" name="任意多边形: 形状 1055">
            <a:extLst>
              <a:ext uri="{FF2B5EF4-FFF2-40B4-BE49-F238E27FC236}">
                <a16:creationId xmlns:a16="http://schemas.microsoft.com/office/drawing/2014/main" id="{219C6A4B-D1CA-C202-DE44-EA58F5A0D3B9}"/>
              </a:ext>
            </a:extLst>
          </p:cNvPr>
          <p:cNvSpPr/>
          <p:nvPr/>
        </p:nvSpPr>
        <p:spPr>
          <a:xfrm>
            <a:off x="7919556" y="591312"/>
            <a:ext cx="3922324" cy="355600"/>
          </a:xfrm>
          <a:custGeom>
            <a:avLst/>
            <a:gdLst>
              <a:gd name="connsiteX0" fmla="*/ 0 w 6471920"/>
              <a:gd name="connsiteY0" fmla="*/ 142240 h 355600"/>
              <a:gd name="connsiteX1" fmla="*/ 2824480 w 6471920"/>
              <a:gd name="connsiteY1" fmla="*/ 142240 h 355600"/>
              <a:gd name="connsiteX2" fmla="*/ 2976880 w 6471920"/>
              <a:gd name="connsiteY2" fmla="*/ 0 h 355600"/>
              <a:gd name="connsiteX3" fmla="*/ 4988560 w 6471920"/>
              <a:gd name="connsiteY3" fmla="*/ 0 h 355600"/>
              <a:gd name="connsiteX4" fmla="*/ 5344160 w 6471920"/>
              <a:gd name="connsiteY4" fmla="*/ 355600 h 355600"/>
              <a:gd name="connsiteX5" fmla="*/ 6471920 w 6471920"/>
              <a:gd name="connsiteY5" fmla="*/ 355600 h 355600"/>
              <a:gd name="connsiteX0" fmla="*/ 0 w 5999480"/>
              <a:gd name="connsiteY0" fmla="*/ 142240 h 355600"/>
              <a:gd name="connsiteX1" fmla="*/ 2352040 w 5999480"/>
              <a:gd name="connsiteY1" fmla="*/ 142240 h 355600"/>
              <a:gd name="connsiteX2" fmla="*/ 2504440 w 5999480"/>
              <a:gd name="connsiteY2" fmla="*/ 0 h 355600"/>
              <a:gd name="connsiteX3" fmla="*/ 4516120 w 5999480"/>
              <a:gd name="connsiteY3" fmla="*/ 0 h 355600"/>
              <a:gd name="connsiteX4" fmla="*/ 4871720 w 5999480"/>
              <a:gd name="connsiteY4" fmla="*/ 355600 h 355600"/>
              <a:gd name="connsiteX5" fmla="*/ 5999480 w 5999480"/>
              <a:gd name="connsiteY5" fmla="*/ 355600 h 355600"/>
              <a:gd name="connsiteX0" fmla="*/ 0 w 3922324"/>
              <a:gd name="connsiteY0" fmla="*/ 176106 h 355600"/>
              <a:gd name="connsiteX1" fmla="*/ 274884 w 3922324"/>
              <a:gd name="connsiteY1" fmla="*/ 142240 h 355600"/>
              <a:gd name="connsiteX2" fmla="*/ 427284 w 3922324"/>
              <a:gd name="connsiteY2" fmla="*/ 0 h 355600"/>
              <a:gd name="connsiteX3" fmla="*/ 2438964 w 3922324"/>
              <a:gd name="connsiteY3" fmla="*/ 0 h 355600"/>
              <a:gd name="connsiteX4" fmla="*/ 2794564 w 3922324"/>
              <a:gd name="connsiteY4" fmla="*/ 355600 h 355600"/>
              <a:gd name="connsiteX5" fmla="*/ 3922324 w 3922324"/>
              <a:gd name="connsiteY5" fmla="*/ 355600 h 355600"/>
              <a:gd name="connsiteX0" fmla="*/ 0 w 3922324"/>
              <a:gd name="connsiteY0" fmla="*/ 145626 h 355600"/>
              <a:gd name="connsiteX1" fmla="*/ 274884 w 3922324"/>
              <a:gd name="connsiteY1" fmla="*/ 142240 h 355600"/>
              <a:gd name="connsiteX2" fmla="*/ 427284 w 3922324"/>
              <a:gd name="connsiteY2" fmla="*/ 0 h 355600"/>
              <a:gd name="connsiteX3" fmla="*/ 2438964 w 3922324"/>
              <a:gd name="connsiteY3" fmla="*/ 0 h 355600"/>
              <a:gd name="connsiteX4" fmla="*/ 2794564 w 3922324"/>
              <a:gd name="connsiteY4" fmla="*/ 355600 h 355600"/>
              <a:gd name="connsiteX5" fmla="*/ 3922324 w 3922324"/>
              <a:gd name="connsiteY5"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2324" h="355600">
                <a:moveTo>
                  <a:pt x="0" y="145626"/>
                </a:moveTo>
                <a:lnTo>
                  <a:pt x="274884" y="142240"/>
                </a:lnTo>
                <a:lnTo>
                  <a:pt x="427284" y="0"/>
                </a:lnTo>
                <a:lnTo>
                  <a:pt x="2438964" y="0"/>
                </a:lnTo>
                <a:lnTo>
                  <a:pt x="2794564" y="355600"/>
                </a:lnTo>
                <a:lnTo>
                  <a:pt x="3922324" y="355600"/>
                </a:lnTo>
              </a:path>
            </a:pathLst>
          </a:custGeom>
          <a:noFill/>
          <a:ln w="9525">
            <a:gradFill flip="none" rotWithShape="1">
              <a:gsLst>
                <a:gs pos="52000">
                  <a:schemeClr val="accent2">
                    <a:lumMod val="60000"/>
                    <a:lumOff val="40000"/>
                    <a:alpha val="65000"/>
                  </a:schemeClr>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9" name="任意多边形: 形状 1058">
            <a:extLst>
              <a:ext uri="{FF2B5EF4-FFF2-40B4-BE49-F238E27FC236}">
                <a16:creationId xmlns:a16="http://schemas.microsoft.com/office/drawing/2014/main" id="{0622AF0A-FA10-7B7B-A6AC-E048089A9933}"/>
              </a:ext>
            </a:extLst>
          </p:cNvPr>
          <p:cNvSpPr/>
          <p:nvPr/>
        </p:nvSpPr>
        <p:spPr>
          <a:xfrm>
            <a:off x="3214493" y="1874059"/>
            <a:ext cx="6743700" cy="1463040"/>
          </a:xfrm>
          <a:custGeom>
            <a:avLst/>
            <a:gdLst>
              <a:gd name="connsiteX0" fmla="*/ 0 w 6743700"/>
              <a:gd name="connsiteY0" fmla="*/ 731520 h 1463040"/>
              <a:gd name="connsiteX1" fmla="*/ 731520 w 6743700"/>
              <a:gd name="connsiteY1" fmla="*/ 0 h 1463040"/>
              <a:gd name="connsiteX2" fmla="*/ 4549140 w 6743700"/>
              <a:gd name="connsiteY2" fmla="*/ 0 h 1463040"/>
              <a:gd name="connsiteX3" fmla="*/ 6012180 w 6743700"/>
              <a:gd name="connsiteY3" fmla="*/ 1463040 h 1463040"/>
              <a:gd name="connsiteX4" fmla="*/ 6743700 w 6743700"/>
              <a:gd name="connsiteY4" fmla="*/ 1463040 h 1463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3700" h="1463040">
                <a:moveTo>
                  <a:pt x="0" y="731520"/>
                </a:moveTo>
                <a:lnTo>
                  <a:pt x="731520" y="0"/>
                </a:lnTo>
                <a:lnTo>
                  <a:pt x="4549140" y="0"/>
                </a:lnTo>
                <a:lnTo>
                  <a:pt x="6012180" y="1463040"/>
                </a:lnTo>
                <a:lnTo>
                  <a:pt x="6743700" y="1463040"/>
                </a:lnTo>
              </a:path>
            </a:pathLst>
          </a:custGeom>
          <a:noFill/>
          <a:ln>
            <a:gradFill flip="none" rotWithShape="1">
              <a:gsLst>
                <a:gs pos="52000">
                  <a:schemeClr val="accent2">
                    <a:lumMod val="60000"/>
                    <a:lumOff val="40000"/>
                    <a:alpha val="65000"/>
                  </a:schemeClr>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8" name="椭圆 1067">
            <a:extLst>
              <a:ext uri="{FF2B5EF4-FFF2-40B4-BE49-F238E27FC236}">
                <a16:creationId xmlns:a16="http://schemas.microsoft.com/office/drawing/2014/main" id="{D93430DC-B202-72E1-6FBA-236487B5A9F6}"/>
              </a:ext>
            </a:extLst>
          </p:cNvPr>
          <p:cNvSpPr/>
          <p:nvPr/>
        </p:nvSpPr>
        <p:spPr>
          <a:xfrm>
            <a:off x="4219724" y="718152"/>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69" name="椭圆 1068">
            <a:extLst>
              <a:ext uri="{FF2B5EF4-FFF2-40B4-BE49-F238E27FC236}">
                <a16:creationId xmlns:a16="http://schemas.microsoft.com/office/drawing/2014/main" id="{DD60E584-1B01-243F-5359-0F1D1481F7D7}"/>
              </a:ext>
            </a:extLst>
          </p:cNvPr>
          <p:cNvSpPr/>
          <p:nvPr/>
        </p:nvSpPr>
        <p:spPr>
          <a:xfrm>
            <a:off x="7898122" y="718152"/>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84" name="任意多边形: 形状 1083">
            <a:extLst>
              <a:ext uri="{FF2B5EF4-FFF2-40B4-BE49-F238E27FC236}">
                <a16:creationId xmlns:a16="http://schemas.microsoft.com/office/drawing/2014/main" id="{BE0E2636-1550-4330-06CB-B981BF987F41}"/>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90" name="矩形: 剪去对角 1089">
            <a:extLst>
              <a:ext uri="{FF2B5EF4-FFF2-40B4-BE49-F238E27FC236}">
                <a16:creationId xmlns:a16="http://schemas.microsoft.com/office/drawing/2014/main" id="{62DA5554-A496-ABB5-C729-86EB07DB62B5}"/>
              </a:ext>
            </a:extLst>
          </p:cNvPr>
          <p:cNvSpPr/>
          <p:nvPr/>
        </p:nvSpPr>
        <p:spPr>
          <a:xfrm rot="5400000" flipH="1">
            <a:off x="-318926" y="2746046"/>
            <a:ext cx="1482781" cy="67135"/>
          </a:xfrm>
          <a:prstGeom prst="snip2DiagRect">
            <a:avLst>
              <a:gd name="adj1" fmla="val 0"/>
              <a:gd name="adj2" fmla="val 50000"/>
            </a:avLst>
          </a:prstGeom>
          <a:gradFill flip="none" rotWithShape="1">
            <a:gsLst>
              <a:gs pos="0">
                <a:schemeClr val="accent1">
                  <a:alpha val="30000"/>
                </a:schemeClr>
              </a:gs>
              <a:gs pos="81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A0C54A8B-D1B5-D932-DFA3-45D71E39E701}"/>
              </a:ext>
            </a:extLst>
          </p:cNvPr>
          <p:cNvGrpSpPr/>
          <p:nvPr/>
        </p:nvGrpSpPr>
        <p:grpSpPr>
          <a:xfrm>
            <a:off x="3014067" y="1763802"/>
            <a:ext cx="6163867" cy="1862048"/>
            <a:chOff x="2613316" y="1763802"/>
            <a:chExt cx="6163867" cy="1862048"/>
          </a:xfrm>
        </p:grpSpPr>
        <p:sp>
          <p:nvSpPr>
            <p:cNvPr id="34" name="文本框 33">
              <a:extLst>
                <a:ext uri="{FF2B5EF4-FFF2-40B4-BE49-F238E27FC236}">
                  <a16:creationId xmlns:a16="http://schemas.microsoft.com/office/drawing/2014/main" id="{71ED86EE-3656-AA06-EABD-ECDB8039C4DC}"/>
                </a:ext>
              </a:extLst>
            </p:cNvPr>
            <p:cNvSpPr txBox="1"/>
            <p:nvPr/>
          </p:nvSpPr>
          <p:spPr>
            <a:xfrm>
              <a:off x="2613316" y="1763802"/>
              <a:ext cx="6163867" cy="1862048"/>
            </a:xfrm>
            <a:prstGeom prst="rect">
              <a:avLst/>
            </a:prstGeom>
            <a:noFill/>
            <a:effectLst>
              <a:outerShdw blurRad="723900" sx="102000" sy="102000" algn="ctr" rotWithShape="0">
                <a:schemeClr val="accent1">
                  <a:lumMod val="60000"/>
                  <a:lumOff val="40000"/>
                </a:schemeClr>
              </a:outerShdw>
            </a:effectLst>
          </p:spPr>
          <p:txBody>
            <a:bodyPr wrap="none" rtlCol="0">
              <a:spAutoFit/>
            </a:bodyPr>
            <a:lstStyle/>
            <a:p>
              <a:r>
                <a:rPr lang="en-US" altLang="zh-CN" sz="115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rPr>
                <a:t>THANKS</a:t>
              </a:r>
              <a:endParaRPr lang="zh-CN" altLang="en-US" sz="115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endParaRPr>
            </a:p>
          </p:txBody>
        </p:sp>
        <p:sp>
          <p:nvSpPr>
            <p:cNvPr id="1091" name="椭圆 1090">
              <a:extLst>
                <a:ext uri="{FF2B5EF4-FFF2-40B4-BE49-F238E27FC236}">
                  <a16:creationId xmlns:a16="http://schemas.microsoft.com/office/drawing/2014/main" id="{0638F290-B712-8AD6-85CF-6DDC0649DE8F}"/>
                </a:ext>
              </a:extLst>
            </p:cNvPr>
            <p:cNvSpPr/>
            <p:nvPr/>
          </p:nvSpPr>
          <p:spPr>
            <a:xfrm>
              <a:off x="3936432" y="1860983"/>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92" name="椭圆 1091">
              <a:extLst>
                <a:ext uri="{FF2B5EF4-FFF2-40B4-BE49-F238E27FC236}">
                  <a16:creationId xmlns:a16="http://schemas.microsoft.com/office/drawing/2014/main" id="{4E904ABB-FB2D-82DA-5756-E3235F5B52E1}"/>
                </a:ext>
              </a:extLst>
            </p:cNvPr>
            <p:cNvSpPr/>
            <p:nvPr/>
          </p:nvSpPr>
          <p:spPr>
            <a:xfrm>
              <a:off x="7745151" y="1860983"/>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159" name="组合 1158">
            <a:extLst>
              <a:ext uri="{FF2B5EF4-FFF2-40B4-BE49-F238E27FC236}">
                <a16:creationId xmlns:a16="http://schemas.microsoft.com/office/drawing/2014/main" id="{CEC16781-4DDC-A482-A7FD-C7FD4673FF57}"/>
              </a:ext>
            </a:extLst>
          </p:cNvPr>
          <p:cNvGrpSpPr/>
          <p:nvPr/>
        </p:nvGrpSpPr>
        <p:grpSpPr>
          <a:xfrm>
            <a:off x="-553613" y="2723624"/>
            <a:ext cx="4917579" cy="5705513"/>
            <a:chOff x="-553613" y="2723624"/>
            <a:chExt cx="4917579" cy="5705513"/>
          </a:xfrm>
        </p:grpSpPr>
        <p:sp>
          <p:nvSpPr>
            <p:cNvPr id="15" name="任意多边形: 形状 14">
              <a:extLst>
                <a:ext uri="{FF2B5EF4-FFF2-40B4-BE49-F238E27FC236}">
                  <a16:creationId xmlns:a16="http://schemas.microsoft.com/office/drawing/2014/main" id="{D7609981-0FE2-E082-EF91-CC0DDB87D10A}"/>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3" name="矩形: 剪去对角 12">
              <a:extLst>
                <a:ext uri="{FF2B5EF4-FFF2-40B4-BE49-F238E27FC236}">
                  <a16:creationId xmlns:a16="http://schemas.microsoft.com/office/drawing/2014/main" id="{58FC51EA-8A2E-0AD0-F823-AAC3B3141932}"/>
                </a:ext>
              </a:extLst>
            </p:cNvPr>
            <p:cNvSpPr/>
            <p:nvPr/>
          </p:nvSpPr>
          <p:spPr>
            <a:xfrm>
              <a:off x="2065020" y="6636889"/>
              <a:ext cx="2298946" cy="221111"/>
            </a:xfrm>
            <a:prstGeom prst="snip2DiagRect">
              <a:avLst>
                <a:gd name="adj1" fmla="val 0"/>
                <a:gd name="adj2" fmla="val 50000"/>
              </a:avLst>
            </a:prstGeom>
            <a:gradFill flip="none" rotWithShape="1">
              <a:gsLst>
                <a:gs pos="0">
                  <a:schemeClr val="accent1">
                    <a:alpha val="50000"/>
                  </a:schemeClr>
                </a:gs>
                <a:gs pos="81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剪去对角 13">
              <a:extLst>
                <a:ext uri="{FF2B5EF4-FFF2-40B4-BE49-F238E27FC236}">
                  <a16:creationId xmlns:a16="http://schemas.microsoft.com/office/drawing/2014/main" id="{6BF6C2FE-151D-0E64-A5CC-8FF73AB848B5}"/>
                </a:ext>
              </a:extLst>
            </p:cNvPr>
            <p:cNvSpPr/>
            <p:nvPr/>
          </p:nvSpPr>
          <p:spPr>
            <a:xfrm rot="5400000" flipH="1">
              <a:off x="-994109" y="3717733"/>
              <a:ext cx="2298946" cy="310727"/>
            </a:xfrm>
            <a:prstGeom prst="snip2DiagRect">
              <a:avLst>
                <a:gd name="adj1" fmla="val 0"/>
                <a:gd name="adj2" fmla="val 50000"/>
              </a:avLst>
            </a:prstGeom>
            <a:gradFill flip="none" rotWithShape="1">
              <a:gsLst>
                <a:gs pos="0">
                  <a:schemeClr val="accent1">
                    <a:alpha val="50000"/>
                  </a:schemeClr>
                </a:gs>
                <a:gs pos="81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7" name="任意多边形: 形状 1046">
              <a:extLst>
                <a:ext uri="{FF2B5EF4-FFF2-40B4-BE49-F238E27FC236}">
                  <a16:creationId xmlns:a16="http://schemas.microsoft.com/office/drawing/2014/main" id="{F441260F-0DFB-5A62-26F8-4BCCEA042F32}"/>
                </a:ext>
              </a:extLst>
            </p:cNvPr>
            <p:cNvSpPr/>
            <p:nvPr/>
          </p:nvSpPr>
          <p:spPr>
            <a:xfrm>
              <a:off x="230101" y="5251586"/>
              <a:ext cx="1385467" cy="1385467"/>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42" name="任意多边形: 形状 1041">
              <a:extLst>
                <a:ext uri="{FF2B5EF4-FFF2-40B4-BE49-F238E27FC236}">
                  <a16:creationId xmlns:a16="http://schemas.microsoft.com/office/drawing/2014/main" id="{E4A21FA5-8F28-5470-8228-B4B959431C20}"/>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3" name="任意多边形: 形状 1042">
              <a:extLst>
                <a:ext uri="{FF2B5EF4-FFF2-40B4-BE49-F238E27FC236}">
                  <a16:creationId xmlns:a16="http://schemas.microsoft.com/office/drawing/2014/main" id="{F540F7E6-A95F-B023-FD15-AE364A2BB96A}"/>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6" name="直角三角形 1045">
              <a:extLst>
                <a:ext uri="{FF2B5EF4-FFF2-40B4-BE49-F238E27FC236}">
                  <a16:creationId xmlns:a16="http://schemas.microsoft.com/office/drawing/2014/main" id="{8E731293-2A58-64B0-0977-62DE0CE60239}"/>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1048" name="组合 1047">
              <a:extLst>
                <a:ext uri="{FF2B5EF4-FFF2-40B4-BE49-F238E27FC236}">
                  <a16:creationId xmlns:a16="http://schemas.microsoft.com/office/drawing/2014/main" id="{6D7AA1B6-D00A-63C1-AAFF-322C5085ECCD}"/>
                </a:ext>
              </a:extLst>
            </p:cNvPr>
            <p:cNvGrpSpPr/>
            <p:nvPr/>
          </p:nvGrpSpPr>
          <p:grpSpPr>
            <a:xfrm rot="5400000">
              <a:off x="-299360" y="3212149"/>
              <a:ext cx="929132" cy="129787"/>
              <a:chOff x="8910828" y="344854"/>
              <a:chExt cx="1822958" cy="254642"/>
            </a:xfrm>
            <a:gradFill flip="none" rotWithShape="1">
              <a:gsLst>
                <a:gs pos="27000">
                  <a:schemeClr val="accent2"/>
                </a:gs>
                <a:gs pos="100000">
                  <a:schemeClr val="accent2">
                    <a:alpha val="0"/>
                  </a:schemeClr>
                </a:gs>
              </a:gsLst>
              <a:lin ang="0" scaled="1"/>
              <a:tileRect/>
            </a:gradFill>
          </p:grpSpPr>
          <p:sp>
            <p:nvSpPr>
              <p:cNvPr id="1049" name="平行四边形 1048">
                <a:extLst>
                  <a:ext uri="{FF2B5EF4-FFF2-40B4-BE49-F238E27FC236}">
                    <a16:creationId xmlns:a16="http://schemas.microsoft.com/office/drawing/2014/main" id="{5E0B5FA8-CA40-A846-7C58-00289758D4A1}"/>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0" name="平行四边形 1049">
                <a:extLst>
                  <a:ext uri="{FF2B5EF4-FFF2-40B4-BE49-F238E27FC236}">
                    <a16:creationId xmlns:a16="http://schemas.microsoft.com/office/drawing/2014/main" id="{776856B7-D90B-07C5-D391-3EAAFDC6E531}"/>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1" name="平行四边形 1050">
                <a:extLst>
                  <a:ext uri="{FF2B5EF4-FFF2-40B4-BE49-F238E27FC236}">
                    <a16:creationId xmlns:a16="http://schemas.microsoft.com/office/drawing/2014/main" id="{ECF3B492-435E-F499-6141-3AC54B1D1688}"/>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2" name="平行四边形 1051">
                <a:extLst>
                  <a:ext uri="{FF2B5EF4-FFF2-40B4-BE49-F238E27FC236}">
                    <a16:creationId xmlns:a16="http://schemas.microsoft.com/office/drawing/2014/main" id="{2C59E9DC-63DE-98FD-4279-F7CD95DED0D6}"/>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2" name="任意多边形: 形状 1101">
              <a:extLst>
                <a:ext uri="{FF2B5EF4-FFF2-40B4-BE49-F238E27FC236}">
                  <a16:creationId xmlns:a16="http://schemas.microsoft.com/office/drawing/2014/main" id="{0942B9E9-907B-3BA9-3D82-CA70E9615A19}"/>
                </a:ext>
              </a:extLst>
            </p:cNvPr>
            <p:cNvSpPr/>
            <p:nvPr/>
          </p:nvSpPr>
          <p:spPr>
            <a:xfrm flipV="1">
              <a:off x="2346960" y="6327009"/>
              <a:ext cx="1019257" cy="221111"/>
            </a:xfrm>
            <a:custGeom>
              <a:avLst/>
              <a:gdLst>
                <a:gd name="connsiteX0" fmla="*/ 0 w 1859280"/>
                <a:gd name="connsiteY0" fmla="*/ 0 h 0"/>
                <a:gd name="connsiteX1" fmla="*/ 1859280 w 1859280"/>
                <a:gd name="connsiteY1" fmla="*/ 0 h 0"/>
              </a:gdLst>
              <a:ahLst/>
              <a:cxnLst>
                <a:cxn ang="0">
                  <a:pos x="connsiteX0" y="connsiteY0"/>
                </a:cxn>
                <a:cxn ang="0">
                  <a:pos x="connsiteX1" y="connsiteY1"/>
                </a:cxn>
              </a:cxnLst>
              <a:rect l="l" t="t" r="r" b="b"/>
              <a:pathLst>
                <a:path w="1859280">
                  <a:moveTo>
                    <a:pt x="0" y="0"/>
                  </a:moveTo>
                  <a:lnTo>
                    <a:pt x="1859280" y="0"/>
                  </a:lnTo>
                </a:path>
              </a:pathLst>
            </a:custGeom>
            <a:noFill/>
            <a:ln w="6350">
              <a:gradFill flip="none" rotWithShape="1">
                <a:gsLst>
                  <a:gs pos="0">
                    <a:schemeClr val="accent2">
                      <a:alpha val="0"/>
                      <a:lumMod val="40000"/>
                      <a:lumOff val="60000"/>
                    </a:schemeClr>
                  </a:gs>
                  <a:gs pos="100000">
                    <a:schemeClr val="accent2">
                      <a:lumMod val="60000"/>
                      <a:lumOff val="40000"/>
                      <a:alpha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6" name="组合 1155">
            <a:extLst>
              <a:ext uri="{FF2B5EF4-FFF2-40B4-BE49-F238E27FC236}">
                <a16:creationId xmlns:a16="http://schemas.microsoft.com/office/drawing/2014/main" id="{D22C9AD6-6D61-C182-9E29-BCE61C5D3878}"/>
              </a:ext>
            </a:extLst>
          </p:cNvPr>
          <p:cNvGrpSpPr/>
          <p:nvPr/>
        </p:nvGrpSpPr>
        <p:grpSpPr>
          <a:xfrm>
            <a:off x="5200194" y="4188825"/>
            <a:ext cx="1791611" cy="636270"/>
            <a:chOff x="5155325" y="5112760"/>
            <a:chExt cx="1791611" cy="636270"/>
          </a:xfrm>
        </p:grpSpPr>
        <p:sp>
          <p:nvSpPr>
            <p:cNvPr id="1145" name="任意多边形: 形状 1144">
              <a:extLst>
                <a:ext uri="{FF2B5EF4-FFF2-40B4-BE49-F238E27FC236}">
                  <a16:creationId xmlns:a16="http://schemas.microsoft.com/office/drawing/2014/main" id="{AA8B0443-B4B8-1D94-47EE-F818E0648AAA}"/>
                </a:ext>
              </a:extLst>
            </p:cNvPr>
            <p:cNvSpPr/>
            <p:nvPr/>
          </p:nvSpPr>
          <p:spPr>
            <a:xfrm>
              <a:off x="5245064" y="5206504"/>
              <a:ext cx="1701872" cy="485581"/>
            </a:xfrm>
            <a:custGeom>
              <a:avLst/>
              <a:gdLst>
                <a:gd name="connsiteX0" fmla="*/ 73294 w 1701872"/>
                <a:gd name="connsiteY0" fmla="*/ 0 h 485581"/>
                <a:gd name="connsiteX1" fmla="*/ 1628578 w 1701872"/>
                <a:gd name="connsiteY1" fmla="*/ 0 h 485581"/>
                <a:gd name="connsiteX2" fmla="*/ 1701872 w 1701872"/>
                <a:gd name="connsiteY2" fmla="*/ 73294 h 485581"/>
                <a:gd name="connsiteX3" fmla="*/ 1701872 w 1701872"/>
                <a:gd name="connsiteY3" fmla="*/ 409641 h 485581"/>
                <a:gd name="connsiteX4" fmla="*/ 1231114 w 1701872"/>
                <a:gd name="connsiteY4" fmla="*/ 409641 h 485581"/>
                <a:gd name="connsiteX5" fmla="*/ 1155174 w 1701872"/>
                <a:gd name="connsiteY5" fmla="*/ 485581 h 485581"/>
                <a:gd name="connsiteX6" fmla="*/ 61101 w 1701872"/>
                <a:gd name="connsiteY6" fmla="*/ 485581 h 485581"/>
                <a:gd name="connsiteX7" fmla="*/ 0 w 1701872"/>
                <a:gd name="connsiteY7" fmla="*/ 424480 h 485581"/>
                <a:gd name="connsiteX8" fmla="*/ 0 w 1701872"/>
                <a:gd name="connsiteY8" fmla="*/ 73294 h 48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1872" h="485581">
                  <a:moveTo>
                    <a:pt x="73294" y="0"/>
                  </a:moveTo>
                  <a:lnTo>
                    <a:pt x="1628578" y="0"/>
                  </a:lnTo>
                  <a:lnTo>
                    <a:pt x="1701872" y="73294"/>
                  </a:lnTo>
                  <a:lnTo>
                    <a:pt x="1701872" y="409641"/>
                  </a:lnTo>
                  <a:lnTo>
                    <a:pt x="1231114" y="409641"/>
                  </a:lnTo>
                  <a:lnTo>
                    <a:pt x="1155174" y="485581"/>
                  </a:lnTo>
                  <a:lnTo>
                    <a:pt x="61101" y="485581"/>
                  </a:lnTo>
                  <a:lnTo>
                    <a:pt x="0" y="424480"/>
                  </a:lnTo>
                  <a:lnTo>
                    <a:pt x="0" y="73294"/>
                  </a:lnTo>
                  <a:close/>
                </a:path>
              </a:pathLst>
            </a:custGeom>
            <a:gradFill flip="none" rotWithShape="1">
              <a:gsLst>
                <a:gs pos="0">
                  <a:schemeClr val="accent2">
                    <a:alpha val="50000"/>
                  </a:schemeClr>
                </a:gs>
                <a:gs pos="94000">
                  <a:schemeClr val="accent2">
                    <a:lumMod val="60000"/>
                    <a:lumOff val="40000"/>
                  </a:schemeClr>
                </a:gs>
              </a:gsLst>
              <a:lin ang="13500000" scaled="1"/>
              <a:tileRect/>
            </a:gradFill>
            <a:ln w="6350">
              <a:gradFill flip="none" rotWithShape="1">
                <a:gsLst>
                  <a:gs pos="51000">
                    <a:srgbClr val="C9F1FF">
                      <a:alpha val="0"/>
                    </a:srgbClr>
                  </a:gs>
                  <a:gs pos="0">
                    <a:schemeClr val="accent2">
                      <a:lumMod val="20000"/>
                      <a:lumOff val="80000"/>
                    </a:schemeClr>
                  </a:gs>
                  <a:gs pos="100000">
                    <a:schemeClr val="accent2">
                      <a:lumMod val="20000"/>
                      <a:lumOff val="8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46" name="组合 1145">
              <a:extLst>
                <a:ext uri="{FF2B5EF4-FFF2-40B4-BE49-F238E27FC236}">
                  <a16:creationId xmlns:a16="http://schemas.microsoft.com/office/drawing/2014/main" id="{DD1D0510-4C80-B84A-8856-B27AF89DA5DA}"/>
                </a:ext>
              </a:extLst>
            </p:cNvPr>
            <p:cNvGrpSpPr/>
            <p:nvPr/>
          </p:nvGrpSpPr>
          <p:grpSpPr>
            <a:xfrm flipH="1" flipV="1">
              <a:off x="6631503" y="5648759"/>
              <a:ext cx="300496" cy="48517"/>
              <a:chOff x="3654284" y="5061319"/>
              <a:chExt cx="376584" cy="60802"/>
            </a:xfrm>
            <a:gradFill>
              <a:gsLst>
                <a:gs pos="27000">
                  <a:schemeClr val="accent2">
                    <a:alpha val="80000"/>
                  </a:schemeClr>
                </a:gs>
                <a:gs pos="100000">
                  <a:schemeClr val="accent2">
                    <a:alpha val="0"/>
                  </a:schemeClr>
                </a:gs>
              </a:gsLst>
              <a:lin ang="0" scaled="1"/>
            </a:gradFill>
          </p:grpSpPr>
          <p:sp>
            <p:nvSpPr>
              <p:cNvPr id="1147" name="平行四边形 1146">
                <a:extLst>
                  <a:ext uri="{FF2B5EF4-FFF2-40B4-BE49-F238E27FC236}">
                    <a16:creationId xmlns:a16="http://schemas.microsoft.com/office/drawing/2014/main" id="{FAA81C30-5DA5-6778-3914-DEB042B7E8ED}"/>
                  </a:ext>
                </a:extLst>
              </p:cNvPr>
              <p:cNvSpPr/>
              <p:nvPr/>
            </p:nvSpPr>
            <p:spPr>
              <a:xfrm>
                <a:off x="3654284" y="5061319"/>
                <a:ext cx="113463" cy="60802"/>
              </a:xfrm>
              <a:prstGeom prst="parallelogram">
                <a:avLst>
                  <a:gd name="adj" fmla="val 986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8" name="平行四边形 1147">
                <a:extLst>
                  <a:ext uri="{FF2B5EF4-FFF2-40B4-BE49-F238E27FC236}">
                    <a16:creationId xmlns:a16="http://schemas.microsoft.com/office/drawing/2014/main" id="{415EB513-DBDE-C2AD-39AE-EA43DB204DD3}"/>
                  </a:ext>
                </a:extLst>
              </p:cNvPr>
              <p:cNvSpPr/>
              <p:nvPr/>
            </p:nvSpPr>
            <p:spPr>
              <a:xfrm>
                <a:off x="3741991" y="5061319"/>
                <a:ext cx="113463" cy="60802"/>
              </a:xfrm>
              <a:prstGeom prst="parallelogram">
                <a:avLst>
                  <a:gd name="adj" fmla="val 986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9" name="平行四边形 1148">
                <a:extLst>
                  <a:ext uri="{FF2B5EF4-FFF2-40B4-BE49-F238E27FC236}">
                    <a16:creationId xmlns:a16="http://schemas.microsoft.com/office/drawing/2014/main" id="{E25906B7-3017-2FB5-BD46-B45D9F5A1F68}"/>
                  </a:ext>
                </a:extLst>
              </p:cNvPr>
              <p:cNvSpPr/>
              <p:nvPr/>
            </p:nvSpPr>
            <p:spPr>
              <a:xfrm>
                <a:off x="3829698" y="5061319"/>
                <a:ext cx="113463" cy="60802"/>
              </a:xfrm>
              <a:prstGeom prst="parallelogram">
                <a:avLst>
                  <a:gd name="adj" fmla="val 986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0" name="平行四边形 1149">
                <a:extLst>
                  <a:ext uri="{FF2B5EF4-FFF2-40B4-BE49-F238E27FC236}">
                    <a16:creationId xmlns:a16="http://schemas.microsoft.com/office/drawing/2014/main" id="{B20C0FC3-DA01-1B36-3325-0A8D7EC56152}"/>
                  </a:ext>
                </a:extLst>
              </p:cNvPr>
              <p:cNvSpPr/>
              <p:nvPr/>
            </p:nvSpPr>
            <p:spPr>
              <a:xfrm>
                <a:off x="3917405" y="5061319"/>
                <a:ext cx="113463" cy="60802"/>
              </a:xfrm>
              <a:prstGeom prst="parallelogram">
                <a:avLst>
                  <a:gd name="adj" fmla="val 986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3" name="任意多边形: 形状 1152">
              <a:extLst>
                <a:ext uri="{FF2B5EF4-FFF2-40B4-BE49-F238E27FC236}">
                  <a16:creationId xmlns:a16="http://schemas.microsoft.com/office/drawing/2014/main" id="{8F94C446-8C41-398D-2024-98EF593114E9}"/>
                </a:ext>
              </a:extLst>
            </p:cNvPr>
            <p:cNvSpPr/>
            <p:nvPr/>
          </p:nvSpPr>
          <p:spPr>
            <a:xfrm>
              <a:off x="5157359" y="5112760"/>
              <a:ext cx="1604010" cy="636270"/>
            </a:xfrm>
            <a:custGeom>
              <a:avLst/>
              <a:gdLst>
                <a:gd name="connsiteX0" fmla="*/ 514350 w 1604010"/>
                <a:gd name="connsiteY0" fmla="*/ 487680 h 636270"/>
                <a:gd name="connsiteX1" fmla="*/ 365760 w 1604010"/>
                <a:gd name="connsiteY1" fmla="*/ 636270 h 636270"/>
                <a:gd name="connsiteX2" fmla="*/ 0 w 1604010"/>
                <a:gd name="connsiteY2" fmla="*/ 636270 h 636270"/>
                <a:gd name="connsiteX3" fmla="*/ 0 w 1604010"/>
                <a:gd name="connsiteY3" fmla="*/ 152400 h 636270"/>
                <a:gd name="connsiteX4" fmla="*/ 152400 w 1604010"/>
                <a:gd name="connsiteY4" fmla="*/ 0 h 636270"/>
                <a:gd name="connsiteX5" fmla="*/ 1604010 w 1604010"/>
                <a:gd name="connsiteY5" fmla="*/ 0 h 636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4010" h="636270">
                  <a:moveTo>
                    <a:pt x="514350" y="487680"/>
                  </a:moveTo>
                  <a:lnTo>
                    <a:pt x="365760" y="636270"/>
                  </a:lnTo>
                  <a:lnTo>
                    <a:pt x="0" y="636270"/>
                  </a:lnTo>
                  <a:lnTo>
                    <a:pt x="0" y="152400"/>
                  </a:lnTo>
                  <a:lnTo>
                    <a:pt x="152400" y="0"/>
                  </a:lnTo>
                  <a:lnTo>
                    <a:pt x="1604010" y="0"/>
                  </a:lnTo>
                </a:path>
              </a:pathLst>
            </a:custGeom>
            <a:noFill/>
            <a:ln w="6350">
              <a:gradFill flip="none" rotWithShape="1">
                <a:gsLst>
                  <a:gs pos="0">
                    <a:schemeClr val="accent2">
                      <a:lumMod val="60000"/>
                      <a:lumOff val="40000"/>
                    </a:schemeClr>
                  </a:gs>
                  <a:gs pos="100000">
                    <a:schemeClr val="accent2">
                      <a:lumMod val="60000"/>
                      <a:lumOff val="4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4" name="文本框 1153">
              <a:extLst>
                <a:ext uri="{FF2B5EF4-FFF2-40B4-BE49-F238E27FC236}">
                  <a16:creationId xmlns:a16="http://schemas.microsoft.com/office/drawing/2014/main" id="{7A16CD4A-4D4A-5899-575B-4C40C607E9F1}"/>
                </a:ext>
              </a:extLst>
            </p:cNvPr>
            <p:cNvSpPr txBox="1"/>
            <p:nvPr/>
          </p:nvSpPr>
          <p:spPr>
            <a:xfrm>
              <a:off x="5328980" y="5287136"/>
              <a:ext cx="652780" cy="338554"/>
            </a:xfrm>
            <a:prstGeom prst="rect">
              <a:avLst/>
            </a:prstGeom>
            <a:noFill/>
          </p:spPr>
          <p:txBody>
            <a:bodyPr wrap="square" rtlCol="0">
              <a:spAutoFit/>
            </a:bodyPr>
            <a:lstStyle/>
            <a:p>
              <a:r>
                <a:rPr lang="zh-CN" altLang="en-US" sz="1600" dirty="0">
                  <a:solidFill>
                    <a:schemeClr val="bg1"/>
                  </a:solidFill>
                  <a:latin typeface="+mn-ea"/>
                  <a:sym typeface="思源黑体 CN Normal" panose="020B0400000000000000" pitchFamily="34" charset="-122"/>
                </a:rPr>
                <a:t>姓名：</a:t>
              </a:r>
            </a:p>
          </p:txBody>
        </p:sp>
        <p:sp>
          <p:nvSpPr>
            <p:cNvPr id="1155" name="梯形 1154">
              <a:extLst>
                <a:ext uri="{FF2B5EF4-FFF2-40B4-BE49-F238E27FC236}">
                  <a16:creationId xmlns:a16="http://schemas.microsoft.com/office/drawing/2014/main" id="{803544C3-47D1-4C68-BDBB-356DE7FF101C}"/>
                </a:ext>
              </a:extLst>
            </p:cNvPr>
            <p:cNvSpPr/>
            <p:nvPr/>
          </p:nvSpPr>
          <p:spPr>
            <a:xfrm rot="5400000">
              <a:off x="5048631" y="5384530"/>
              <a:ext cx="231388" cy="18000"/>
            </a:xfrm>
            <a:prstGeom prst="trapezoi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1" name="文本框 1190">
              <a:extLst>
                <a:ext uri="{FF2B5EF4-FFF2-40B4-BE49-F238E27FC236}">
                  <a16:creationId xmlns:a16="http://schemas.microsoft.com/office/drawing/2014/main" id="{A3F41216-A12D-075A-D6B8-D7EF44A20E20}"/>
                </a:ext>
              </a:extLst>
            </p:cNvPr>
            <p:cNvSpPr txBox="1"/>
            <p:nvPr/>
          </p:nvSpPr>
          <p:spPr>
            <a:xfrm>
              <a:off x="6012405" y="5287136"/>
              <a:ext cx="652780" cy="338554"/>
            </a:xfrm>
            <a:prstGeom prst="rect">
              <a:avLst/>
            </a:prstGeom>
            <a:noFill/>
          </p:spPr>
          <p:txBody>
            <a:bodyPr wrap="square" rtlCol="0">
              <a:spAutoFit/>
            </a:bodyPr>
            <a:lstStyle/>
            <a:p>
              <a:r>
                <a:rPr lang="en-US" altLang="zh-CN" sz="1600" dirty="0">
                  <a:solidFill>
                    <a:schemeClr val="bg1"/>
                  </a:solidFill>
                  <a:latin typeface="+mn-ea"/>
                  <a:sym typeface="思源黑体 CN Normal" panose="020B0400000000000000" pitchFamily="34" charset="-122"/>
                </a:rPr>
                <a:t>X </a:t>
              </a:r>
              <a:r>
                <a:rPr lang="en-US" altLang="zh-CN" sz="1600" dirty="0" err="1">
                  <a:solidFill>
                    <a:schemeClr val="bg1"/>
                  </a:solidFill>
                  <a:latin typeface="+mn-ea"/>
                  <a:sym typeface="思源黑体 CN Normal" panose="020B0400000000000000" pitchFamily="34" charset="-122"/>
                </a:rPr>
                <a:t>X</a:t>
              </a:r>
              <a:r>
                <a:rPr lang="en-US" altLang="zh-CN" sz="1600" dirty="0">
                  <a:solidFill>
                    <a:schemeClr val="bg1"/>
                  </a:solidFill>
                  <a:latin typeface="+mn-ea"/>
                  <a:sym typeface="思源黑体 CN Normal" panose="020B0400000000000000" pitchFamily="34" charset="-122"/>
                </a:rPr>
                <a:t> </a:t>
              </a:r>
              <a:r>
                <a:rPr lang="en-US" altLang="zh-CN" sz="1600" dirty="0" err="1">
                  <a:solidFill>
                    <a:schemeClr val="bg1"/>
                  </a:solidFill>
                  <a:latin typeface="+mn-ea"/>
                  <a:sym typeface="思源黑体 CN Normal" panose="020B0400000000000000" pitchFamily="34" charset="-122"/>
                </a:rPr>
                <a:t>X</a:t>
              </a:r>
              <a:endParaRPr lang="zh-CN" altLang="en-US" sz="1600" dirty="0">
                <a:solidFill>
                  <a:schemeClr val="bg1"/>
                </a:solidFill>
                <a:latin typeface="+mn-ea"/>
                <a:sym typeface="思源黑体 CN Normal" panose="020B0400000000000000" pitchFamily="34" charset="-122"/>
              </a:endParaRPr>
            </a:p>
          </p:txBody>
        </p:sp>
      </p:grpSp>
      <p:sp>
        <p:nvSpPr>
          <p:cNvPr id="1158" name="文本框 1157">
            <a:extLst>
              <a:ext uri="{FF2B5EF4-FFF2-40B4-BE49-F238E27FC236}">
                <a16:creationId xmlns:a16="http://schemas.microsoft.com/office/drawing/2014/main" id="{126B251E-61A7-ECDD-A915-2A2B8EDA0214}"/>
              </a:ext>
            </a:extLst>
          </p:cNvPr>
          <p:cNvSpPr txBox="1"/>
          <p:nvPr/>
        </p:nvSpPr>
        <p:spPr>
          <a:xfrm>
            <a:off x="5465058" y="5075579"/>
            <a:ext cx="1377300" cy="369332"/>
          </a:xfrm>
          <a:prstGeom prst="rect">
            <a:avLst/>
          </a:prstGeom>
          <a:noFill/>
        </p:spPr>
        <p:txBody>
          <a:bodyPr wrap="none" rtlCol="0">
            <a:spAutoFit/>
          </a:bodyPr>
          <a:lstStyle/>
          <a:p>
            <a:r>
              <a:rPr lang="en-US" altLang="zh-CN" dirty="0">
                <a:solidFill>
                  <a:schemeClr val="bg1"/>
                </a:solidFill>
                <a:latin typeface="+mn-ea"/>
              </a:rPr>
              <a:t>2022/01/01</a:t>
            </a:r>
            <a:endParaRPr lang="zh-CN" altLang="en-US" dirty="0">
              <a:solidFill>
                <a:schemeClr val="bg1"/>
              </a:solidFill>
              <a:latin typeface="+mn-ea"/>
            </a:endParaRPr>
          </a:p>
        </p:txBody>
      </p:sp>
      <p:grpSp>
        <p:nvGrpSpPr>
          <p:cNvPr id="1160" name="组合 1159">
            <a:extLst>
              <a:ext uri="{FF2B5EF4-FFF2-40B4-BE49-F238E27FC236}">
                <a16:creationId xmlns:a16="http://schemas.microsoft.com/office/drawing/2014/main" id="{5B3C726A-13FE-E183-92B7-80478B5CE8BC}"/>
              </a:ext>
            </a:extLst>
          </p:cNvPr>
          <p:cNvGrpSpPr/>
          <p:nvPr/>
        </p:nvGrpSpPr>
        <p:grpSpPr>
          <a:xfrm flipH="1">
            <a:off x="7828036" y="2723624"/>
            <a:ext cx="4917579" cy="5705513"/>
            <a:chOff x="-553613" y="2723624"/>
            <a:chExt cx="4917579" cy="5705513"/>
          </a:xfrm>
        </p:grpSpPr>
        <p:sp>
          <p:nvSpPr>
            <p:cNvPr id="1161" name="任意多边形: 形状 1160">
              <a:extLst>
                <a:ext uri="{FF2B5EF4-FFF2-40B4-BE49-F238E27FC236}">
                  <a16:creationId xmlns:a16="http://schemas.microsoft.com/office/drawing/2014/main" id="{CD3C2103-1B5A-61FA-5145-7F9B52D4F333}"/>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162" name="矩形: 剪去对角 1161">
              <a:extLst>
                <a:ext uri="{FF2B5EF4-FFF2-40B4-BE49-F238E27FC236}">
                  <a16:creationId xmlns:a16="http://schemas.microsoft.com/office/drawing/2014/main" id="{7EF994D3-8CC7-EF3C-C678-FB9FA3718B9B}"/>
                </a:ext>
              </a:extLst>
            </p:cNvPr>
            <p:cNvSpPr/>
            <p:nvPr/>
          </p:nvSpPr>
          <p:spPr>
            <a:xfrm>
              <a:off x="2065020" y="6636889"/>
              <a:ext cx="2298946" cy="221111"/>
            </a:xfrm>
            <a:prstGeom prst="snip2DiagRect">
              <a:avLst>
                <a:gd name="adj1" fmla="val 0"/>
                <a:gd name="adj2" fmla="val 50000"/>
              </a:avLst>
            </a:prstGeom>
            <a:gradFill flip="none" rotWithShape="1">
              <a:gsLst>
                <a:gs pos="0">
                  <a:schemeClr val="accent1">
                    <a:alpha val="50000"/>
                  </a:schemeClr>
                </a:gs>
                <a:gs pos="81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3" name="矩形: 剪去对角 1162">
              <a:extLst>
                <a:ext uri="{FF2B5EF4-FFF2-40B4-BE49-F238E27FC236}">
                  <a16:creationId xmlns:a16="http://schemas.microsoft.com/office/drawing/2014/main" id="{4C8D36A2-953F-13D6-CA1C-F33F2D302414}"/>
                </a:ext>
              </a:extLst>
            </p:cNvPr>
            <p:cNvSpPr/>
            <p:nvPr/>
          </p:nvSpPr>
          <p:spPr>
            <a:xfrm rot="5400000" flipH="1">
              <a:off x="-994109" y="3717733"/>
              <a:ext cx="2298946" cy="310727"/>
            </a:xfrm>
            <a:prstGeom prst="snip2DiagRect">
              <a:avLst>
                <a:gd name="adj1" fmla="val 0"/>
                <a:gd name="adj2" fmla="val 50000"/>
              </a:avLst>
            </a:prstGeom>
            <a:gradFill flip="none" rotWithShape="1">
              <a:gsLst>
                <a:gs pos="0">
                  <a:schemeClr val="accent1">
                    <a:alpha val="50000"/>
                  </a:schemeClr>
                </a:gs>
                <a:gs pos="81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4" name="任意多边形: 形状 1163">
              <a:extLst>
                <a:ext uri="{FF2B5EF4-FFF2-40B4-BE49-F238E27FC236}">
                  <a16:creationId xmlns:a16="http://schemas.microsoft.com/office/drawing/2014/main" id="{13D7C596-CD61-F497-B45C-F337F3DFE497}"/>
                </a:ext>
              </a:extLst>
            </p:cNvPr>
            <p:cNvSpPr/>
            <p:nvPr/>
          </p:nvSpPr>
          <p:spPr>
            <a:xfrm>
              <a:off x="230101" y="5251586"/>
              <a:ext cx="1385467" cy="1385467"/>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65" name="任意多边形: 形状 1164">
              <a:extLst>
                <a:ext uri="{FF2B5EF4-FFF2-40B4-BE49-F238E27FC236}">
                  <a16:creationId xmlns:a16="http://schemas.microsoft.com/office/drawing/2014/main" id="{01D703BE-6D69-FE4F-FA9E-3F92ECFEA411}"/>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6" name="任意多边形: 形状 1165">
              <a:extLst>
                <a:ext uri="{FF2B5EF4-FFF2-40B4-BE49-F238E27FC236}">
                  <a16:creationId xmlns:a16="http://schemas.microsoft.com/office/drawing/2014/main" id="{16D14ABC-6BBA-DF63-B148-F5B45310EE6E}"/>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7" name="直角三角形 1166">
              <a:extLst>
                <a:ext uri="{FF2B5EF4-FFF2-40B4-BE49-F238E27FC236}">
                  <a16:creationId xmlns:a16="http://schemas.microsoft.com/office/drawing/2014/main" id="{805133E5-6004-AB8A-7712-C366F8D07B62}"/>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1168" name="组合 1167">
              <a:extLst>
                <a:ext uri="{FF2B5EF4-FFF2-40B4-BE49-F238E27FC236}">
                  <a16:creationId xmlns:a16="http://schemas.microsoft.com/office/drawing/2014/main" id="{B910FB3D-E2C6-B06C-A336-40BF98CD81D2}"/>
                </a:ext>
              </a:extLst>
            </p:cNvPr>
            <p:cNvGrpSpPr/>
            <p:nvPr/>
          </p:nvGrpSpPr>
          <p:grpSpPr>
            <a:xfrm rot="5400000">
              <a:off x="-299360" y="3212149"/>
              <a:ext cx="929132" cy="129787"/>
              <a:chOff x="8910828" y="344854"/>
              <a:chExt cx="1822958" cy="254642"/>
            </a:xfrm>
            <a:gradFill flip="none" rotWithShape="1">
              <a:gsLst>
                <a:gs pos="27000">
                  <a:schemeClr val="accent2"/>
                </a:gs>
                <a:gs pos="100000">
                  <a:schemeClr val="accent2">
                    <a:alpha val="0"/>
                  </a:schemeClr>
                </a:gs>
              </a:gsLst>
              <a:lin ang="0" scaled="1"/>
              <a:tileRect/>
            </a:gradFill>
          </p:grpSpPr>
          <p:sp>
            <p:nvSpPr>
              <p:cNvPr id="1170" name="平行四边形 1169">
                <a:extLst>
                  <a:ext uri="{FF2B5EF4-FFF2-40B4-BE49-F238E27FC236}">
                    <a16:creationId xmlns:a16="http://schemas.microsoft.com/office/drawing/2014/main" id="{DFA77BAE-72B0-C4C3-0C09-BC7C4E8A2E09}"/>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71" name="平行四边形 1170">
                <a:extLst>
                  <a:ext uri="{FF2B5EF4-FFF2-40B4-BE49-F238E27FC236}">
                    <a16:creationId xmlns:a16="http://schemas.microsoft.com/office/drawing/2014/main" id="{BF293E68-0488-F67E-DD0F-E5B858F6F624}"/>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2" name="平行四边形 1171">
                <a:extLst>
                  <a:ext uri="{FF2B5EF4-FFF2-40B4-BE49-F238E27FC236}">
                    <a16:creationId xmlns:a16="http://schemas.microsoft.com/office/drawing/2014/main" id="{DEE569E5-7B14-FC80-E333-BD790B71DFB8}"/>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3" name="平行四边形 1172">
                <a:extLst>
                  <a:ext uri="{FF2B5EF4-FFF2-40B4-BE49-F238E27FC236}">
                    <a16:creationId xmlns:a16="http://schemas.microsoft.com/office/drawing/2014/main" id="{3E649049-CDD8-5410-281A-41E27F6DDADD}"/>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9" name="任意多边形: 形状 1168">
              <a:extLst>
                <a:ext uri="{FF2B5EF4-FFF2-40B4-BE49-F238E27FC236}">
                  <a16:creationId xmlns:a16="http://schemas.microsoft.com/office/drawing/2014/main" id="{5BBFA258-1725-C4FB-0C06-7CCEEE3D0FDA}"/>
                </a:ext>
              </a:extLst>
            </p:cNvPr>
            <p:cNvSpPr/>
            <p:nvPr/>
          </p:nvSpPr>
          <p:spPr>
            <a:xfrm flipV="1">
              <a:off x="2346960" y="6327009"/>
              <a:ext cx="1019257" cy="221111"/>
            </a:xfrm>
            <a:custGeom>
              <a:avLst/>
              <a:gdLst>
                <a:gd name="connsiteX0" fmla="*/ 0 w 1859280"/>
                <a:gd name="connsiteY0" fmla="*/ 0 h 0"/>
                <a:gd name="connsiteX1" fmla="*/ 1859280 w 1859280"/>
                <a:gd name="connsiteY1" fmla="*/ 0 h 0"/>
              </a:gdLst>
              <a:ahLst/>
              <a:cxnLst>
                <a:cxn ang="0">
                  <a:pos x="connsiteX0" y="connsiteY0"/>
                </a:cxn>
                <a:cxn ang="0">
                  <a:pos x="connsiteX1" y="connsiteY1"/>
                </a:cxn>
              </a:cxnLst>
              <a:rect l="l" t="t" r="r" b="b"/>
              <a:pathLst>
                <a:path w="1859280">
                  <a:moveTo>
                    <a:pt x="0" y="0"/>
                  </a:moveTo>
                  <a:lnTo>
                    <a:pt x="1859280" y="0"/>
                  </a:lnTo>
                </a:path>
              </a:pathLst>
            </a:custGeom>
            <a:noFill/>
            <a:ln w="6350">
              <a:gradFill flip="none" rotWithShape="1">
                <a:gsLst>
                  <a:gs pos="0">
                    <a:schemeClr val="accent2">
                      <a:alpha val="0"/>
                      <a:lumMod val="40000"/>
                      <a:lumOff val="60000"/>
                    </a:schemeClr>
                  </a:gs>
                  <a:gs pos="100000">
                    <a:schemeClr val="accent2">
                      <a:lumMod val="60000"/>
                      <a:lumOff val="40000"/>
                      <a:alpha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4" name="任意多边形: 形状 1173">
            <a:extLst>
              <a:ext uri="{FF2B5EF4-FFF2-40B4-BE49-F238E27FC236}">
                <a16:creationId xmlns:a16="http://schemas.microsoft.com/office/drawing/2014/main" id="{147971CE-017F-99BB-4B5C-50CF152839B4}"/>
              </a:ext>
            </a:extLst>
          </p:cNvPr>
          <p:cNvSpPr/>
          <p:nvPr/>
        </p:nvSpPr>
        <p:spPr>
          <a:xfrm rot="16200000" flipH="1">
            <a:off x="10563488"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83" name="组合 1182">
            <a:extLst>
              <a:ext uri="{FF2B5EF4-FFF2-40B4-BE49-F238E27FC236}">
                <a16:creationId xmlns:a16="http://schemas.microsoft.com/office/drawing/2014/main" id="{6D83E3DB-9336-A211-2A22-1657F50C64A8}"/>
              </a:ext>
            </a:extLst>
          </p:cNvPr>
          <p:cNvGrpSpPr/>
          <p:nvPr/>
        </p:nvGrpSpPr>
        <p:grpSpPr>
          <a:xfrm>
            <a:off x="743444" y="117994"/>
            <a:ext cx="627731" cy="102953"/>
            <a:chOff x="743444" y="117994"/>
            <a:chExt cx="627731" cy="102953"/>
          </a:xfrm>
        </p:grpSpPr>
        <p:sp>
          <p:nvSpPr>
            <p:cNvPr id="1178" name="任意多边形: 形状 1177">
              <a:extLst>
                <a:ext uri="{FF2B5EF4-FFF2-40B4-BE49-F238E27FC236}">
                  <a16:creationId xmlns:a16="http://schemas.microsoft.com/office/drawing/2014/main" id="{93E3C6FF-BBBC-B1B3-CA04-22A5D9D87B08}"/>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82" name="任意多边形: 形状 1181">
              <a:extLst>
                <a:ext uri="{FF2B5EF4-FFF2-40B4-BE49-F238E27FC236}">
                  <a16:creationId xmlns:a16="http://schemas.microsoft.com/office/drawing/2014/main" id="{42CCA12B-16F3-7A7C-F0AA-0C141B3EA53F}"/>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184" name="组合 1183">
            <a:extLst>
              <a:ext uri="{FF2B5EF4-FFF2-40B4-BE49-F238E27FC236}">
                <a16:creationId xmlns:a16="http://schemas.microsoft.com/office/drawing/2014/main" id="{2555D318-82A6-B83C-36F6-4B3027B86CDD}"/>
              </a:ext>
            </a:extLst>
          </p:cNvPr>
          <p:cNvGrpSpPr/>
          <p:nvPr/>
        </p:nvGrpSpPr>
        <p:grpSpPr>
          <a:xfrm flipH="1">
            <a:off x="10840371" y="117994"/>
            <a:ext cx="627731" cy="102953"/>
            <a:chOff x="743444" y="117994"/>
            <a:chExt cx="627731" cy="102953"/>
          </a:xfrm>
        </p:grpSpPr>
        <p:sp>
          <p:nvSpPr>
            <p:cNvPr id="1185" name="任意多边形: 形状 1184">
              <a:extLst>
                <a:ext uri="{FF2B5EF4-FFF2-40B4-BE49-F238E27FC236}">
                  <a16:creationId xmlns:a16="http://schemas.microsoft.com/office/drawing/2014/main" id="{5B034201-BF72-ED68-F470-AF59981B3FE8}"/>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86" name="任意多边形: 形状 1185">
              <a:extLst>
                <a:ext uri="{FF2B5EF4-FFF2-40B4-BE49-F238E27FC236}">
                  <a16:creationId xmlns:a16="http://schemas.microsoft.com/office/drawing/2014/main" id="{009EEA8A-91EA-373E-DF38-24BB847A35C9}"/>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190" name="组合 1189">
            <a:extLst>
              <a:ext uri="{FF2B5EF4-FFF2-40B4-BE49-F238E27FC236}">
                <a16:creationId xmlns:a16="http://schemas.microsoft.com/office/drawing/2014/main" id="{2A0D6EF4-6D52-21A9-D123-CF13B2283C9C}"/>
              </a:ext>
            </a:extLst>
          </p:cNvPr>
          <p:cNvGrpSpPr/>
          <p:nvPr/>
        </p:nvGrpSpPr>
        <p:grpSpPr>
          <a:xfrm>
            <a:off x="4072207" y="543828"/>
            <a:ext cx="4047586" cy="36000"/>
            <a:chOff x="4482356" y="712056"/>
            <a:chExt cx="4047586" cy="36000"/>
          </a:xfrm>
        </p:grpSpPr>
        <p:sp>
          <p:nvSpPr>
            <p:cNvPr id="1187" name="矩形: 剪去左右顶角 1186">
              <a:extLst>
                <a:ext uri="{FF2B5EF4-FFF2-40B4-BE49-F238E27FC236}">
                  <a16:creationId xmlns:a16="http://schemas.microsoft.com/office/drawing/2014/main" id="{5C46F960-E9C1-9B54-CB90-61F4D10C84C6}"/>
                </a:ext>
              </a:extLst>
            </p:cNvPr>
            <p:cNvSpPr/>
            <p:nvPr/>
          </p:nvSpPr>
          <p:spPr>
            <a:xfrm>
              <a:off x="4482356" y="712056"/>
              <a:ext cx="1061474" cy="36000"/>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88" name="矩形: 剪去左右顶角 1187">
              <a:extLst>
                <a:ext uri="{FF2B5EF4-FFF2-40B4-BE49-F238E27FC236}">
                  <a16:creationId xmlns:a16="http://schemas.microsoft.com/office/drawing/2014/main" id="{792023D2-96A2-3D4E-B991-E5E7621E7BD4}"/>
                </a:ext>
              </a:extLst>
            </p:cNvPr>
            <p:cNvSpPr/>
            <p:nvPr/>
          </p:nvSpPr>
          <p:spPr>
            <a:xfrm>
              <a:off x="5975412" y="712056"/>
              <a:ext cx="1061474" cy="36000"/>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89" name="矩形: 剪去左右顶角 1188">
              <a:extLst>
                <a:ext uri="{FF2B5EF4-FFF2-40B4-BE49-F238E27FC236}">
                  <a16:creationId xmlns:a16="http://schemas.microsoft.com/office/drawing/2014/main" id="{D9E84576-8CDA-E50E-A3C2-4D4D18E35DB5}"/>
                </a:ext>
              </a:extLst>
            </p:cNvPr>
            <p:cNvSpPr/>
            <p:nvPr/>
          </p:nvSpPr>
          <p:spPr>
            <a:xfrm>
              <a:off x="7468468" y="712056"/>
              <a:ext cx="1061474" cy="36000"/>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4161118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蚊子粥</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904689" cy="261610"/>
          </a:xfrm>
          <a:prstGeom prst="rect">
            <a:avLst/>
          </a:prstGeom>
          <a:noFill/>
        </p:spPr>
        <p:txBody>
          <a:bodyPr wrap="none" rtlCol="0">
            <a:spAutoFit/>
          </a:bodyPr>
          <a:lstStyle/>
          <a:p>
            <a:r>
              <a:rPr lang="en-US" altLang="zh-CN" sz="1100" spc="600" dirty="0">
                <a:solidFill>
                  <a:srgbClr val="FFFED8">
                    <a:alpha val="22000"/>
                  </a:srgbClr>
                </a:solidFill>
              </a:rPr>
              <a:t>WEN ZI ZHOU</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设计师＆爱好者</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ideart12345</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29B66B09-0964-02FD-6985-BF70F7DEF5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1662" y="698131"/>
            <a:ext cx="1836000" cy="1836000"/>
          </a:xfrm>
          <a:prstGeom prst="rect">
            <a:avLst/>
          </a:prstGeom>
          <a:ln w="34925">
            <a:solidFill>
              <a:srgbClr val="00FFFF"/>
            </a:solidFill>
          </a:ln>
        </p:spPr>
      </p:pic>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5" y="2185628"/>
            <a:ext cx="2289409"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蚊子粥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100000">
              <a:schemeClr val="tx1"/>
            </a:gs>
          </a:gsLst>
          <a:lin ang="5400000" scaled="1"/>
        </a:gradFill>
        <a:effectLst/>
      </p:bgPr>
    </p:bg>
    <p:spTree>
      <p:nvGrpSpPr>
        <p:cNvPr id="1" name=""/>
        <p:cNvGrpSpPr/>
        <p:nvPr/>
      </p:nvGrpSpPr>
      <p:grpSpPr>
        <a:xfrm>
          <a:off x="0" y="0"/>
          <a:ext cx="0" cy="0"/>
          <a:chOff x="0" y="0"/>
          <a:chExt cx="0" cy="0"/>
        </a:xfrm>
      </p:grpSpPr>
      <p:grpSp>
        <p:nvGrpSpPr>
          <p:cNvPr id="238" name="组合 237">
            <a:extLst>
              <a:ext uri="{FF2B5EF4-FFF2-40B4-BE49-F238E27FC236}">
                <a16:creationId xmlns:a16="http://schemas.microsoft.com/office/drawing/2014/main" id="{5A96A18A-F3EA-B927-A86B-AE1047101925}"/>
              </a:ext>
            </a:extLst>
          </p:cNvPr>
          <p:cNvGrpSpPr/>
          <p:nvPr/>
        </p:nvGrpSpPr>
        <p:grpSpPr>
          <a:xfrm flipH="1">
            <a:off x="8471168" y="0"/>
            <a:ext cx="3732489" cy="682701"/>
            <a:chOff x="-3" y="0"/>
            <a:chExt cx="3732489" cy="682701"/>
          </a:xfrm>
        </p:grpSpPr>
        <p:sp>
          <p:nvSpPr>
            <p:cNvPr id="239" name="任意多边形: 形状 238">
              <a:extLst>
                <a:ext uri="{FF2B5EF4-FFF2-40B4-BE49-F238E27FC236}">
                  <a16:creationId xmlns:a16="http://schemas.microsoft.com/office/drawing/2014/main" id="{FABDAD24-B480-DED8-2D02-D57C591D3D16}"/>
                </a:ext>
              </a:extLst>
            </p:cNvPr>
            <p:cNvSpPr/>
            <p:nvPr/>
          </p:nvSpPr>
          <p:spPr>
            <a:xfrm>
              <a:off x="-3" y="0"/>
              <a:ext cx="3732489" cy="604356"/>
            </a:xfrm>
            <a:custGeom>
              <a:avLst/>
              <a:gdLst>
                <a:gd name="connsiteX0" fmla="*/ 533054 w 3732489"/>
                <a:gd name="connsiteY0" fmla="*/ 0 h 604356"/>
                <a:gd name="connsiteX1" fmla="*/ 3732489 w 3732489"/>
                <a:gd name="connsiteY1" fmla="*/ 0 h 604356"/>
                <a:gd name="connsiteX2" fmla="*/ 3263371 w 3732489"/>
                <a:gd name="connsiteY2" fmla="*/ 531868 h 604356"/>
                <a:gd name="connsiteX3" fmla="*/ 2166492 w 3732489"/>
                <a:gd name="connsiteY3" fmla="*/ 531868 h 604356"/>
                <a:gd name="connsiteX4" fmla="*/ 2102556 w 3732489"/>
                <a:gd name="connsiteY4" fmla="*/ 604356 h 604356"/>
                <a:gd name="connsiteX5" fmla="*/ 0 w 3732489"/>
                <a:gd name="connsiteY5" fmla="*/ 604356 h 604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32489" h="604356">
                  <a:moveTo>
                    <a:pt x="533054" y="0"/>
                  </a:moveTo>
                  <a:lnTo>
                    <a:pt x="3732489" y="0"/>
                  </a:lnTo>
                  <a:lnTo>
                    <a:pt x="3263371" y="531868"/>
                  </a:lnTo>
                  <a:lnTo>
                    <a:pt x="2166492" y="531868"/>
                  </a:lnTo>
                  <a:lnTo>
                    <a:pt x="2102556" y="604356"/>
                  </a:lnTo>
                  <a:lnTo>
                    <a:pt x="0" y="604356"/>
                  </a:lnTo>
                  <a:close/>
                </a:path>
              </a:pathLst>
            </a:custGeom>
            <a:gradFill flip="none" rotWithShape="1">
              <a:gsLst>
                <a:gs pos="0">
                  <a:schemeClr val="accent2"/>
                </a:gs>
                <a:gs pos="100000">
                  <a:schemeClr val="tx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0" name="任意多边形: 形状 239">
              <a:extLst>
                <a:ext uri="{FF2B5EF4-FFF2-40B4-BE49-F238E27FC236}">
                  <a16:creationId xmlns:a16="http://schemas.microsoft.com/office/drawing/2014/main" id="{72202B40-6B95-C482-E41C-C87C4A7BAE35}"/>
                </a:ext>
              </a:extLst>
            </p:cNvPr>
            <p:cNvSpPr/>
            <p:nvPr/>
          </p:nvSpPr>
          <p:spPr>
            <a:xfrm>
              <a:off x="533936" y="195021"/>
              <a:ext cx="3121152" cy="487680"/>
            </a:xfrm>
            <a:custGeom>
              <a:avLst/>
              <a:gdLst>
                <a:gd name="connsiteX0" fmla="*/ 3121152 w 3121152"/>
                <a:gd name="connsiteY0" fmla="*/ 0 h 487680"/>
                <a:gd name="connsiteX1" fmla="*/ 2761488 w 3121152"/>
                <a:gd name="connsiteY1" fmla="*/ 408432 h 487680"/>
                <a:gd name="connsiteX2" fmla="*/ 1706880 w 3121152"/>
                <a:gd name="connsiteY2" fmla="*/ 408432 h 487680"/>
                <a:gd name="connsiteX3" fmla="*/ 1639824 w 3121152"/>
                <a:gd name="connsiteY3" fmla="*/ 487680 h 487680"/>
                <a:gd name="connsiteX4" fmla="*/ 0 w 3121152"/>
                <a:gd name="connsiteY4" fmla="*/ 487680 h 487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152" h="487680">
                  <a:moveTo>
                    <a:pt x="3121152" y="0"/>
                  </a:moveTo>
                  <a:lnTo>
                    <a:pt x="2761488" y="408432"/>
                  </a:lnTo>
                  <a:lnTo>
                    <a:pt x="1706880" y="408432"/>
                  </a:lnTo>
                  <a:lnTo>
                    <a:pt x="1639824" y="487680"/>
                  </a:lnTo>
                  <a:lnTo>
                    <a:pt x="0" y="487680"/>
                  </a:lnTo>
                </a:path>
              </a:pathLst>
            </a:custGeom>
            <a:noFill/>
            <a:ln w="9525">
              <a:gradFill flip="none" rotWithShape="1">
                <a:gsLst>
                  <a:gs pos="5200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a:extLst>
                <a:ext uri="{FF2B5EF4-FFF2-40B4-BE49-F238E27FC236}">
                  <a16:creationId xmlns:a16="http://schemas.microsoft.com/office/drawing/2014/main" id="{07E8E2A4-2B01-5081-84EC-A9C315908D99}"/>
                </a:ext>
              </a:extLst>
            </p:cNvPr>
            <p:cNvSpPr/>
            <p:nvPr/>
          </p:nvSpPr>
          <p:spPr>
            <a:xfrm>
              <a:off x="3637088" y="177021"/>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482600" sx="92000" sy="92000" algn="ctr" rotWithShape="0">
                <a:schemeClr val="accent2">
                  <a:lumMod val="40000"/>
                  <a:lumOff val="6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37" name="组合 236">
            <a:extLst>
              <a:ext uri="{FF2B5EF4-FFF2-40B4-BE49-F238E27FC236}">
                <a16:creationId xmlns:a16="http://schemas.microsoft.com/office/drawing/2014/main" id="{5A74B24D-D122-CD49-ADAD-7AE4AB7FCAA8}"/>
              </a:ext>
            </a:extLst>
          </p:cNvPr>
          <p:cNvGrpSpPr/>
          <p:nvPr/>
        </p:nvGrpSpPr>
        <p:grpSpPr>
          <a:xfrm>
            <a:off x="-11656" y="0"/>
            <a:ext cx="3732489" cy="682701"/>
            <a:chOff x="-3" y="0"/>
            <a:chExt cx="3732489" cy="682701"/>
          </a:xfrm>
        </p:grpSpPr>
        <p:sp>
          <p:nvSpPr>
            <p:cNvPr id="206" name="任意多边形: 形状 205">
              <a:extLst>
                <a:ext uri="{FF2B5EF4-FFF2-40B4-BE49-F238E27FC236}">
                  <a16:creationId xmlns:a16="http://schemas.microsoft.com/office/drawing/2014/main" id="{9D5ACEF2-D22A-4159-EDBD-B92E653FA492}"/>
                </a:ext>
              </a:extLst>
            </p:cNvPr>
            <p:cNvSpPr/>
            <p:nvPr/>
          </p:nvSpPr>
          <p:spPr>
            <a:xfrm>
              <a:off x="-3" y="0"/>
              <a:ext cx="3732489" cy="604356"/>
            </a:xfrm>
            <a:custGeom>
              <a:avLst/>
              <a:gdLst>
                <a:gd name="connsiteX0" fmla="*/ 533054 w 3732489"/>
                <a:gd name="connsiteY0" fmla="*/ 0 h 604356"/>
                <a:gd name="connsiteX1" fmla="*/ 3732489 w 3732489"/>
                <a:gd name="connsiteY1" fmla="*/ 0 h 604356"/>
                <a:gd name="connsiteX2" fmla="*/ 3263371 w 3732489"/>
                <a:gd name="connsiteY2" fmla="*/ 531868 h 604356"/>
                <a:gd name="connsiteX3" fmla="*/ 2166492 w 3732489"/>
                <a:gd name="connsiteY3" fmla="*/ 531868 h 604356"/>
                <a:gd name="connsiteX4" fmla="*/ 2102556 w 3732489"/>
                <a:gd name="connsiteY4" fmla="*/ 604356 h 604356"/>
                <a:gd name="connsiteX5" fmla="*/ 0 w 3732489"/>
                <a:gd name="connsiteY5" fmla="*/ 604356 h 604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32489" h="604356">
                  <a:moveTo>
                    <a:pt x="533054" y="0"/>
                  </a:moveTo>
                  <a:lnTo>
                    <a:pt x="3732489" y="0"/>
                  </a:lnTo>
                  <a:lnTo>
                    <a:pt x="3263371" y="531868"/>
                  </a:lnTo>
                  <a:lnTo>
                    <a:pt x="2166492" y="531868"/>
                  </a:lnTo>
                  <a:lnTo>
                    <a:pt x="2102556" y="604356"/>
                  </a:lnTo>
                  <a:lnTo>
                    <a:pt x="0" y="604356"/>
                  </a:lnTo>
                  <a:close/>
                </a:path>
              </a:pathLst>
            </a:custGeom>
            <a:gradFill flip="none" rotWithShape="1">
              <a:gsLst>
                <a:gs pos="0">
                  <a:schemeClr val="accent2"/>
                </a:gs>
                <a:gs pos="100000">
                  <a:schemeClr val="tx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7" name="任意多边形: 形状 206">
              <a:extLst>
                <a:ext uri="{FF2B5EF4-FFF2-40B4-BE49-F238E27FC236}">
                  <a16:creationId xmlns:a16="http://schemas.microsoft.com/office/drawing/2014/main" id="{C3208844-7AD0-976C-AC4F-12E9DAADBDD3}"/>
                </a:ext>
              </a:extLst>
            </p:cNvPr>
            <p:cNvSpPr/>
            <p:nvPr/>
          </p:nvSpPr>
          <p:spPr>
            <a:xfrm>
              <a:off x="533936" y="195021"/>
              <a:ext cx="3121152" cy="487680"/>
            </a:xfrm>
            <a:custGeom>
              <a:avLst/>
              <a:gdLst>
                <a:gd name="connsiteX0" fmla="*/ 3121152 w 3121152"/>
                <a:gd name="connsiteY0" fmla="*/ 0 h 487680"/>
                <a:gd name="connsiteX1" fmla="*/ 2761488 w 3121152"/>
                <a:gd name="connsiteY1" fmla="*/ 408432 h 487680"/>
                <a:gd name="connsiteX2" fmla="*/ 1706880 w 3121152"/>
                <a:gd name="connsiteY2" fmla="*/ 408432 h 487680"/>
                <a:gd name="connsiteX3" fmla="*/ 1639824 w 3121152"/>
                <a:gd name="connsiteY3" fmla="*/ 487680 h 487680"/>
                <a:gd name="connsiteX4" fmla="*/ 0 w 3121152"/>
                <a:gd name="connsiteY4" fmla="*/ 487680 h 487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152" h="487680">
                  <a:moveTo>
                    <a:pt x="3121152" y="0"/>
                  </a:moveTo>
                  <a:lnTo>
                    <a:pt x="2761488" y="408432"/>
                  </a:lnTo>
                  <a:lnTo>
                    <a:pt x="1706880" y="408432"/>
                  </a:lnTo>
                  <a:lnTo>
                    <a:pt x="1639824" y="487680"/>
                  </a:lnTo>
                  <a:lnTo>
                    <a:pt x="0" y="487680"/>
                  </a:lnTo>
                </a:path>
              </a:pathLst>
            </a:custGeom>
            <a:noFill/>
            <a:ln w="9525">
              <a:gradFill flip="none" rotWithShape="1">
                <a:gsLst>
                  <a:gs pos="5200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9" name="椭圆 208">
              <a:extLst>
                <a:ext uri="{FF2B5EF4-FFF2-40B4-BE49-F238E27FC236}">
                  <a16:creationId xmlns:a16="http://schemas.microsoft.com/office/drawing/2014/main" id="{358082BF-4F8D-658A-6D16-50AF9926F77E}"/>
                </a:ext>
              </a:extLst>
            </p:cNvPr>
            <p:cNvSpPr/>
            <p:nvPr/>
          </p:nvSpPr>
          <p:spPr>
            <a:xfrm>
              <a:off x="3637088" y="177021"/>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482600" sx="92000" sy="92000" algn="ctr" rotWithShape="0">
                <a:schemeClr val="accent2">
                  <a:lumMod val="40000"/>
                  <a:lumOff val="6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矩形 2">
            <a:extLst>
              <a:ext uri="{FF2B5EF4-FFF2-40B4-BE49-F238E27FC236}">
                <a16:creationId xmlns:a16="http://schemas.microsoft.com/office/drawing/2014/main" id="{2906033C-40D4-2E65-AD80-26C3EF831EB2}"/>
              </a:ext>
            </a:extLst>
          </p:cNvPr>
          <p:cNvSpPr/>
          <p:nvPr/>
        </p:nvSpPr>
        <p:spPr>
          <a:xfrm>
            <a:off x="20213" y="4197678"/>
            <a:ext cx="12195097" cy="3334327"/>
          </a:xfrm>
          <a:prstGeom prst="rect">
            <a:avLst/>
          </a:prstGeom>
          <a:blipFill dpi="0" rotWithShape="1">
            <a:blip r:embed="rId2">
              <a:alphaModFix amt="12000"/>
            </a:blip>
            <a:srcRect/>
            <a:stretch>
              <a:fillRect l="-18167" r="-1777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F766B020-3261-C81D-20E4-0C5EFF7C91E6}"/>
              </a:ext>
            </a:extLst>
          </p:cNvPr>
          <p:cNvSpPr/>
          <p:nvPr/>
        </p:nvSpPr>
        <p:spPr>
          <a:xfrm>
            <a:off x="-2377440" y="4404359"/>
            <a:ext cx="6943324" cy="2865121"/>
          </a:xfrm>
          <a:custGeom>
            <a:avLst/>
            <a:gdLst>
              <a:gd name="connsiteX0" fmla="*/ 5346832 w 6943324"/>
              <a:gd name="connsiteY0" fmla="*/ 0 h 2865121"/>
              <a:gd name="connsiteX1" fmla="*/ 6943324 w 6943324"/>
              <a:gd name="connsiteY1" fmla="*/ 0 h 2865121"/>
              <a:gd name="connsiteX2" fmla="*/ 4524554 w 6943324"/>
              <a:gd name="connsiteY2" fmla="*/ 2865121 h 2865121"/>
              <a:gd name="connsiteX3" fmla="*/ 0 w 6943324"/>
              <a:gd name="connsiteY3" fmla="*/ 2865121 h 2865121"/>
              <a:gd name="connsiteX4" fmla="*/ 5346832 w 6943324"/>
              <a:gd name="connsiteY4" fmla="*/ 0 h 2865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3324" h="2865121">
                <a:moveTo>
                  <a:pt x="5346832" y="0"/>
                </a:moveTo>
                <a:lnTo>
                  <a:pt x="6943324" y="0"/>
                </a:lnTo>
                <a:lnTo>
                  <a:pt x="4524554" y="2865121"/>
                </a:lnTo>
                <a:lnTo>
                  <a:pt x="0" y="2865121"/>
                </a:lnTo>
                <a:lnTo>
                  <a:pt x="5346832" y="0"/>
                </a:lnTo>
                <a:close/>
              </a:path>
            </a:pathLst>
          </a:custGeom>
          <a:gradFill flip="none" rotWithShape="1">
            <a:gsLst>
              <a:gs pos="0">
                <a:schemeClr val="accent2">
                  <a:lumMod val="60000"/>
                  <a:lumOff val="40000"/>
                  <a:alpha val="50000"/>
                </a:schemeClr>
              </a:gs>
              <a:gs pos="81000">
                <a:schemeClr val="accent2">
                  <a:alpha val="0"/>
                </a:schemeClr>
              </a:gs>
            </a:gsLst>
            <a:lin ang="16200000" scaled="1"/>
            <a:tileRect/>
          </a:gradFill>
          <a:ln w="6350">
            <a:gradFill flip="none" rotWithShape="1">
              <a:gsLst>
                <a:gs pos="0">
                  <a:schemeClr val="accent2">
                    <a:lumMod val="40000"/>
                    <a:lumOff val="60000"/>
                    <a:alpha val="60000"/>
                  </a:schemeClr>
                </a:gs>
                <a:gs pos="100000">
                  <a:schemeClr val="accent2">
                    <a:lumMod val="20000"/>
                    <a:lumOff val="80000"/>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形状 48">
            <a:extLst>
              <a:ext uri="{FF2B5EF4-FFF2-40B4-BE49-F238E27FC236}">
                <a16:creationId xmlns:a16="http://schemas.microsoft.com/office/drawing/2014/main" id="{21185002-F3BE-2FF3-D05C-9284311634FA}"/>
              </a:ext>
            </a:extLst>
          </p:cNvPr>
          <p:cNvSpPr/>
          <p:nvPr/>
        </p:nvSpPr>
        <p:spPr>
          <a:xfrm>
            <a:off x="2313318" y="4404359"/>
            <a:ext cx="3719182" cy="2865121"/>
          </a:xfrm>
          <a:custGeom>
            <a:avLst/>
            <a:gdLst>
              <a:gd name="connsiteX0" fmla="*/ 2418770 w 3719182"/>
              <a:gd name="connsiteY0" fmla="*/ 0 h 2865121"/>
              <a:gd name="connsiteX1" fmla="*/ 3719182 w 3719182"/>
              <a:gd name="connsiteY1" fmla="*/ 0 h 2865121"/>
              <a:gd name="connsiteX2" fmla="*/ 3719182 w 3719182"/>
              <a:gd name="connsiteY2" fmla="*/ 2865121 h 2865121"/>
              <a:gd name="connsiteX3" fmla="*/ 0 w 3719182"/>
              <a:gd name="connsiteY3" fmla="*/ 2865121 h 2865121"/>
              <a:gd name="connsiteX4" fmla="*/ 2418770 w 3719182"/>
              <a:gd name="connsiteY4" fmla="*/ 0 h 2865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9182" h="2865121">
                <a:moveTo>
                  <a:pt x="2418770" y="0"/>
                </a:moveTo>
                <a:lnTo>
                  <a:pt x="3719182" y="0"/>
                </a:lnTo>
                <a:lnTo>
                  <a:pt x="3719182" y="2865121"/>
                </a:lnTo>
                <a:lnTo>
                  <a:pt x="0" y="2865121"/>
                </a:lnTo>
                <a:lnTo>
                  <a:pt x="2418770" y="0"/>
                </a:lnTo>
                <a:close/>
              </a:path>
            </a:pathLst>
          </a:custGeom>
          <a:gradFill flip="none" rotWithShape="1">
            <a:gsLst>
              <a:gs pos="0">
                <a:schemeClr val="accent2">
                  <a:lumMod val="60000"/>
                  <a:lumOff val="40000"/>
                  <a:alpha val="50000"/>
                </a:schemeClr>
              </a:gs>
              <a:gs pos="81000">
                <a:schemeClr val="accent2">
                  <a:alpha val="0"/>
                </a:schemeClr>
              </a:gs>
            </a:gsLst>
            <a:lin ang="16200000" scaled="1"/>
            <a:tileRect/>
          </a:gradFill>
          <a:ln w="6350">
            <a:gradFill flip="none" rotWithShape="1">
              <a:gsLst>
                <a:gs pos="0">
                  <a:schemeClr val="accent2">
                    <a:lumMod val="40000"/>
                    <a:lumOff val="60000"/>
                    <a:alpha val="60000"/>
                  </a:schemeClr>
                </a:gs>
                <a:gs pos="100000">
                  <a:schemeClr val="accent2">
                    <a:lumMod val="20000"/>
                    <a:lumOff val="80000"/>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id="{A943AC59-A1BE-8453-DBDD-D79DC3E145AF}"/>
              </a:ext>
            </a:extLst>
          </p:cNvPr>
          <p:cNvSpPr/>
          <p:nvPr/>
        </p:nvSpPr>
        <p:spPr>
          <a:xfrm>
            <a:off x="6159501" y="4404359"/>
            <a:ext cx="3719181" cy="2865121"/>
          </a:xfrm>
          <a:custGeom>
            <a:avLst/>
            <a:gdLst>
              <a:gd name="connsiteX0" fmla="*/ 0 w 3719181"/>
              <a:gd name="connsiteY0" fmla="*/ 0 h 2865121"/>
              <a:gd name="connsiteX1" fmla="*/ 1300411 w 3719181"/>
              <a:gd name="connsiteY1" fmla="*/ 0 h 2865121"/>
              <a:gd name="connsiteX2" fmla="*/ 3719181 w 3719181"/>
              <a:gd name="connsiteY2" fmla="*/ 2865121 h 2865121"/>
              <a:gd name="connsiteX3" fmla="*/ 0 w 3719181"/>
              <a:gd name="connsiteY3" fmla="*/ 2865121 h 2865121"/>
              <a:gd name="connsiteX4" fmla="*/ 0 w 3719181"/>
              <a:gd name="connsiteY4" fmla="*/ 0 h 2865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9181" h="2865121">
                <a:moveTo>
                  <a:pt x="0" y="0"/>
                </a:moveTo>
                <a:lnTo>
                  <a:pt x="1300411" y="0"/>
                </a:lnTo>
                <a:lnTo>
                  <a:pt x="3719181" y="2865121"/>
                </a:lnTo>
                <a:lnTo>
                  <a:pt x="0" y="2865121"/>
                </a:lnTo>
                <a:lnTo>
                  <a:pt x="0" y="0"/>
                </a:lnTo>
                <a:close/>
              </a:path>
            </a:pathLst>
          </a:custGeom>
          <a:gradFill flip="none" rotWithShape="1">
            <a:gsLst>
              <a:gs pos="0">
                <a:schemeClr val="accent2">
                  <a:lumMod val="60000"/>
                  <a:lumOff val="40000"/>
                  <a:alpha val="50000"/>
                </a:schemeClr>
              </a:gs>
              <a:gs pos="81000">
                <a:schemeClr val="accent2">
                  <a:alpha val="0"/>
                </a:schemeClr>
              </a:gs>
            </a:gsLst>
            <a:lin ang="16200000" scaled="1"/>
            <a:tileRect/>
          </a:gradFill>
          <a:ln w="6350">
            <a:gradFill flip="none" rotWithShape="1">
              <a:gsLst>
                <a:gs pos="0">
                  <a:schemeClr val="accent2">
                    <a:lumMod val="40000"/>
                    <a:lumOff val="60000"/>
                    <a:alpha val="60000"/>
                  </a:schemeClr>
                </a:gs>
                <a:gs pos="100000">
                  <a:schemeClr val="accent2">
                    <a:lumMod val="20000"/>
                    <a:lumOff val="80000"/>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46FE6E68-672F-AE0C-FDFF-AF43FB2C0EC6}"/>
              </a:ext>
            </a:extLst>
          </p:cNvPr>
          <p:cNvSpPr/>
          <p:nvPr/>
        </p:nvSpPr>
        <p:spPr>
          <a:xfrm>
            <a:off x="7626116" y="4404359"/>
            <a:ext cx="6943324" cy="2865121"/>
          </a:xfrm>
          <a:custGeom>
            <a:avLst/>
            <a:gdLst>
              <a:gd name="connsiteX0" fmla="*/ 0 w 6943324"/>
              <a:gd name="connsiteY0" fmla="*/ 0 h 2865121"/>
              <a:gd name="connsiteX1" fmla="*/ 1596492 w 6943324"/>
              <a:gd name="connsiteY1" fmla="*/ 0 h 2865121"/>
              <a:gd name="connsiteX2" fmla="*/ 6943324 w 6943324"/>
              <a:gd name="connsiteY2" fmla="*/ 2865121 h 2865121"/>
              <a:gd name="connsiteX3" fmla="*/ 2418770 w 6943324"/>
              <a:gd name="connsiteY3" fmla="*/ 2865121 h 2865121"/>
              <a:gd name="connsiteX4" fmla="*/ 0 w 6943324"/>
              <a:gd name="connsiteY4" fmla="*/ 0 h 2865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3324" h="2865121">
                <a:moveTo>
                  <a:pt x="0" y="0"/>
                </a:moveTo>
                <a:lnTo>
                  <a:pt x="1596492" y="0"/>
                </a:lnTo>
                <a:lnTo>
                  <a:pt x="6943324" y="2865121"/>
                </a:lnTo>
                <a:lnTo>
                  <a:pt x="2418770" y="2865121"/>
                </a:lnTo>
                <a:lnTo>
                  <a:pt x="0" y="0"/>
                </a:lnTo>
                <a:close/>
              </a:path>
            </a:pathLst>
          </a:custGeom>
          <a:gradFill flip="none" rotWithShape="1">
            <a:gsLst>
              <a:gs pos="0">
                <a:schemeClr val="accent2">
                  <a:lumMod val="60000"/>
                  <a:lumOff val="40000"/>
                  <a:alpha val="50000"/>
                </a:schemeClr>
              </a:gs>
              <a:gs pos="81000">
                <a:schemeClr val="accent2">
                  <a:alpha val="0"/>
                </a:schemeClr>
              </a:gs>
            </a:gsLst>
            <a:lin ang="16200000" scaled="1"/>
            <a:tileRect/>
          </a:gradFill>
          <a:ln w="6350">
            <a:gradFill flip="none" rotWithShape="1">
              <a:gsLst>
                <a:gs pos="0">
                  <a:schemeClr val="accent2">
                    <a:lumMod val="40000"/>
                    <a:lumOff val="60000"/>
                    <a:alpha val="60000"/>
                  </a:schemeClr>
                </a:gs>
                <a:gs pos="100000">
                  <a:schemeClr val="accent2">
                    <a:lumMod val="20000"/>
                    <a:lumOff val="80000"/>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a:extLst>
              <a:ext uri="{FF2B5EF4-FFF2-40B4-BE49-F238E27FC236}">
                <a16:creationId xmlns:a16="http://schemas.microsoft.com/office/drawing/2014/main" id="{28EAA0E3-1912-4E96-715F-37FB6D763B18}"/>
              </a:ext>
            </a:extLst>
          </p:cNvPr>
          <p:cNvSpPr txBox="1"/>
          <p:nvPr/>
        </p:nvSpPr>
        <p:spPr>
          <a:xfrm>
            <a:off x="4647527" y="239739"/>
            <a:ext cx="2896947" cy="1862048"/>
          </a:xfrm>
          <a:prstGeom prst="rect">
            <a:avLst/>
          </a:prstGeom>
          <a:noFill/>
          <a:effectLst>
            <a:outerShdw blurRad="723900" sx="102000" sy="102000" algn="ctr" rotWithShape="0">
              <a:schemeClr val="accent1">
                <a:lumMod val="60000"/>
                <a:lumOff val="40000"/>
              </a:schemeClr>
            </a:outerShdw>
          </a:effectLst>
        </p:spPr>
        <p:txBody>
          <a:bodyPr wrap="none" rtlCol="0">
            <a:spAutoFit/>
          </a:bodyPr>
          <a:lstStyle/>
          <a:p>
            <a:r>
              <a:rPr lang="zh-CN" altLang="en-US" sz="115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rPr>
              <a:t>目录</a:t>
            </a:r>
          </a:p>
        </p:txBody>
      </p:sp>
      <p:grpSp>
        <p:nvGrpSpPr>
          <p:cNvPr id="115" name="组合 114">
            <a:extLst>
              <a:ext uri="{FF2B5EF4-FFF2-40B4-BE49-F238E27FC236}">
                <a16:creationId xmlns:a16="http://schemas.microsoft.com/office/drawing/2014/main" id="{9C254C6A-0807-8231-247D-452CC66BB192}"/>
              </a:ext>
            </a:extLst>
          </p:cNvPr>
          <p:cNvGrpSpPr/>
          <p:nvPr/>
        </p:nvGrpSpPr>
        <p:grpSpPr>
          <a:xfrm>
            <a:off x="1086909" y="2220064"/>
            <a:ext cx="2197505" cy="3707007"/>
            <a:chOff x="1086909" y="2344256"/>
            <a:chExt cx="2197505" cy="3707007"/>
          </a:xfrm>
        </p:grpSpPr>
        <p:sp>
          <p:nvSpPr>
            <p:cNvPr id="13" name="任意多边形: 形状 12">
              <a:extLst>
                <a:ext uri="{FF2B5EF4-FFF2-40B4-BE49-F238E27FC236}">
                  <a16:creationId xmlns:a16="http://schemas.microsoft.com/office/drawing/2014/main" id="{54D60A19-4528-9FCA-738A-07F0B06BFB6D}"/>
                </a:ext>
              </a:extLst>
            </p:cNvPr>
            <p:cNvSpPr/>
            <p:nvPr/>
          </p:nvSpPr>
          <p:spPr>
            <a:xfrm>
              <a:off x="1086911" y="2367116"/>
              <a:ext cx="2133263" cy="3661123"/>
            </a:xfrm>
            <a:custGeom>
              <a:avLst/>
              <a:gdLst>
                <a:gd name="connsiteX0" fmla="*/ 223865 w 2133263"/>
                <a:gd name="connsiteY0" fmla="*/ 0 h 3661123"/>
                <a:gd name="connsiteX1" fmla="*/ 838785 w 2133263"/>
                <a:gd name="connsiteY1" fmla="*/ 0 h 3661123"/>
                <a:gd name="connsiteX2" fmla="*/ 1083956 w 2133263"/>
                <a:gd name="connsiteY2" fmla="*/ 245171 h 3661123"/>
                <a:gd name="connsiteX3" fmla="*/ 2133263 w 2133263"/>
                <a:gd name="connsiteY3" fmla="*/ 245171 h 3661123"/>
                <a:gd name="connsiteX4" fmla="*/ 2133263 w 2133263"/>
                <a:gd name="connsiteY4" fmla="*/ 3336291 h 3661123"/>
                <a:gd name="connsiteX5" fmla="*/ 1808431 w 2133263"/>
                <a:gd name="connsiteY5" fmla="*/ 3661123 h 3661123"/>
                <a:gd name="connsiteX6" fmla="*/ 324832 w 2133263"/>
                <a:gd name="connsiteY6" fmla="*/ 3661123 h 3661123"/>
                <a:gd name="connsiteX7" fmla="*/ 0 w 2133263"/>
                <a:gd name="connsiteY7" fmla="*/ 3336291 h 3661123"/>
                <a:gd name="connsiteX8" fmla="*/ 0 w 2133263"/>
                <a:gd name="connsiteY8" fmla="*/ 223865 h 3661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3263" h="3661123">
                  <a:moveTo>
                    <a:pt x="223865" y="0"/>
                  </a:moveTo>
                  <a:lnTo>
                    <a:pt x="838785" y="0"/>
                  </a:lnTo>
                  <a:lnTo>
                    <a:pt x="1083956" y="245171"/>
                  </a:lnTo>
                  <a:lnTo>
                    <a:pt x="2133263" y="245171"/>
                  </a:lnTo>
                  <a:lnTo>
                    <a:pt x="2133263" y="3336291"/>
                  </a:lnTo>
                  <a:lnTo>
                    <a:pt x="1808431" y="3661123"/>
                  </a:lnTo>
                  <a:lnTo>
                    <a:pt x="324832" y="3661123"/>
                  </a:lnTo>
                  <a:lnTo>
                    <a:pt x="0" y="3336291"/>
                  </a:lnTo>
                  <a:lnTo>
                    <a:pt x="0" y="223865"/>
                  </a:lnTo>
                  <a:close/>
                </a:path>
              </a:pathLst>
            </a:custGeom>
            <a:gradFill flip="none" rotWithShape="1">
              <a:gsLst>
                <a:gs pos="83000">
                  <a:srgbClr val="121216"/>
                </a:gs>
                <a:gs pos="0">
                  <a:srgbClr val="121216"/>
                </a:gs>
              </a:gsLst>
              <a:lin ang="16200000" scaled="1"/>
              <a:tileRect/>
            </a:gradFill>
            <a:ln w="6350">
              <a:gradFill flip="none" rotWithShape="1">
                <a:gsLst>
                  <a:gs pos="52000">
                    <a:srgbClr val="C9F1FF">
                      <a:alpha val="0"/>
                    </a:srgbClr>
                  </a:gs>
                  <a:gs pos="9091">
                    <a:schemeClr val="accent2">
                      <a:lumMod val="20000"/>
                      <a:lumOff val="80000"/>
                      <a:alpha val="80000"/>
                    </a:schemeClr>
                  </a:gs>
                  <a:gs pos="100000">
                    <a:schemeClr val="accent2">
                      <a:lumMod val="20000"/>
                      <a:lumOff val="80000"/>
                      <a:alpha val="8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C1248F0D-0302-D3CA-4D01-E9926F3EE40F}"/>
                </a:ext>
              </a:extLst>
            </p:cNvPr>
            <p:cNvSpPr/>
            <p:nvPr/>
          </p:nvSpPr>
          <p:spPr>
            <a:xfrm>
              <a:off x="3040574" y="2926080"/>
              <a:ext cx="243840" cy="2580640"/>
            </a:xfrm>
            <a:custGeom>
              <a:avLst/>
              <a:gdLst>
                <a:gd name="connsiteX0" fmla="*/ 162560 w 243840"/>
                <a:gd name="connsiteY0" fmla="*/ 0 h 2580640"/>
                <a:gd name="connsiteX1" fmla="*/ 243840 w 243840"/>
                <a:gd name="connsiteY1" fmla="*/ 81280 h 2580640"/>
                <a:gd name="connsiteX2" fmla="*/ 243840 w 243840"/>
                <a:gd name="connsiteY2" fmla="*/ 1473200 h 2580640"/>
                <a:gd name="connsiteX3" fmla="*/ 0 w 243840"/>
                <a:gd name="connsiteY3" fmla="*/ 1717040 h 2580640"/>
                <a:gd name="connsiteX4" fmla="*/ 0 w 243840"/>
                <a:gd name="connsiteY4" fmla="*/ 2580640 h 258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40" h="2580640">
                  <a:moveTo>
                    <a:pt x="162560" y="0"/>
                  </a:moveTo>
                  <a:lnTo>
                    <a:pt x="243840" y="81280"/>
                  </a:lnTo>
                  <a:lnTo>
                    <a:pt x="243840" y="1473200"/>
                  </a:lnTo>
                  <a:lnTo>
                    <a:pt x="0" y="1717040"/>
                  </a:lnTo>
                  <a:lnTo>
                    <a:pt x="0" y="2580640"/>
                  </a:lnTo>
                </a:path>
              </a:pathLst>
            </a:custGeom>
            <a:noFill/>
            <a:ln w="6350">
              <a:gradFill flip="none" rotWithShape="1">
                <a:gsLst>
                  <a:gs pos="30000">
                    <a:schemeClr val="accent2">
                      <a:lumMod val="20000"/>
                      <a:lumOff val="80000"/>
                      <a:alpha val="7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AE7ED698-C3A2-AE29-99F0-6AA1E66D23A4}"/>
                </a:ext>
              </a:extLst>
            </p:cNvPr>
            <p:cNvGrpSpPr/>
            <p:nvPr/>
          </p:nvGrpSpPr>
          <p:grpSpPr>
            <a:xfrm flipH="1">
              <a:off x="2487929" y="2455702"/>
              <a:ext cx="732243" cy="102284"/>
              <a:chOff x="8910828" y="344854"/>
              <a:chExt cx="1822958" cy="254642"/>
            </a:xfrm>
            <a:gradFill flip="none" rotWithShape="1">
              <a:gsLst>
                <a:gs pos="27000">
                  <a:schemeClr val="accent2">
                    <a:alpha val="80000"/>
                  </a:schemeClr>
                </a:gs>
                <a:gs pos="100000">
                  <a:schemeClr val="accent2">
                    <a:alpha val="0"/>
                  </a:schemeClr>
                </a:gs>
              </a:gsLst>
              <a:lin ang="0" scaled="1"/>
              <a:tileRect/>
            </a:gradFill>
          </p:grpSpPr>
          <p:sp>
            <p:nvSpPr>
              <p:cNvPr id="15" name="平行四边形 14">
                <a:extLst>
                  <a:ext uri="{FF2B5EF4-FFF2-40B4-BE49-F238E27FC236}">
                    <a16:creationId xmlns:a16="http://schemas.microsoft.com/office/drawing/2014/main" id="{C2DFB2E8-40AB-F8F6-A45B-81D55967AF8A}"/>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9B2D6DA0-21F8-2201-F219-EEE371743CEC}"/>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a:extLst>
                  <a:ext uri="{FF2B5EF4-FFF2-40B4-BE49-F238E27FC236}">
                    <a16:creationId xmlns:a16="http://schemas.microsoft.com/office/drawing/2014/main" id="{7D196EF9-51DE-EDDC-FC91-FA7C6AEEB359}"/>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1D4D19BC-212E-A0FE-64A6-AB2728EA4C17}"/>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任意多边形: 形状 19">
              <a:extLst>
                <a:ext uri="{FF2B5EF4-FFF2-40B4-BE49-F238E27FC236}">
                  <a16:creationId xmlns:a16="http://schemas.microsoft.com/office/drawing/2014/main" id="{D481292B-6613-0948-FAB8-A6101BC04BE0}"/>
                </a:ext>
              </a:extLst>
            </p:cNvPr>
            <p:cNvSpPr/>
            <p:nvPr/>
          </p:nvSpPr>
          <p:spPr>
            <a:xfrm>
              <a:off x="1187324" y="2741029"/>
              <a:ext cx="1594625" cy="2642839"/>
            </a:xfrm>
            <a:custGeom>
              <a:avLst/>
              <a:gdLst>
                <a:gd name="connsiteX0" fmla="*/ 1594625 w 1594625"/>
                <a:gd name="connsiteY0" fmla="*/ 0 h 2642839"/>
                <a:gd name="connsiteX1" fmla="*/ 211873 w 1594625"/>
                <a:gd name="connsiteY1" fmla="*/ 0 h 2642839"/>
                <a:gd name="connsiteX2" fmla="*/ 0 w 1594625"/>
                <a:gd name="connsiteY2" fmla="*/ 211873 h 2642839"/>
                <a:gd name="connsiteX3" fmla="*/ 0 w 1594625"/>
                <a:gd name="connsiteY3" fmla="*/ 2642839 h 2642839"/>
              </a:gdLst>
              <a:ahLst/>
              <a:cxnLst>
                <a:cxn ang="0">
                  <a:pos x="connsiteX0" y="connsiteY0"/>
                </a:cxn>
                <a:cxn ang="0">
                  <a:pos x="connsiteX1" y="connsiteY1"/>
                </a:cxn>
                <a:cxn ang="0">
                  <a:pos x="connsiteX2" y="connsiteY2"/>
                </a:cxn>
                <a:cxn ang="0">
                  <a:pos x="connsiteX3" y="connsiteY3"/>
                </a:cxn>
              </a:cxnLst>
              <a:rect l="l" t="t" r="r" b="b"/>
              <a:pathLst>
                <a:path w="1594625" h="2642839">
                  <a:moveTo>
                    <a:pt x="1594625" y="0"/>
                  </a:moveTo>
                  <a:lnTo>
                    <a:pt x="211873" y="0"/>
                  </a:lnTo>
                  <a:lnTo>
                    <a:pt x="0" y="211873"/>
                  </a:lnTo>
                  <a:lnTo>
                    <a:pt x="0" y="2642839"/>
                  </a:lnTo>
                </a:path>
              </a:pathLst>
            </a:custGeom>
            <a:noFill/>
            <a:ln w="6350">
              <a:gradFill flip="none" rotWithShape="1">
                <a:gsLst>
                  <a:gs pos="0">
                    <a:schemeClr val="bg1">
                      <a:alpha val="0"/>
                    </a:schemeClr>
                  </a:gs>
                  <a:gs pos="57000">
                    <a:schemeClr val="accent2">
                      <a:lumMod val="20000"/>
                      <a:lumOff val="80000"/>
                      <a:alpha val="8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65BE5125-A9BF-85EB-FEE3-B39B6A6C3341}"/>
                </a:ext>
              </a:extLst>
            </p:cNvPr>
            <p:cNvGrpSpPr/>
            <p:nvPr/>
          </p:nvGrpSpPr>
          <p:grpSpPr>
            <a:xfrm rot="5400000" flipV="1">
              <a:off x="2814809" y="4903249"/>
              <a:ext cx="634676" cy="88656"/>
              <a:chOff x="8910828" y="344854"/>
              <a:chExt cx="1822958" cy="254642"/>
            </a:xfrm>
            <a:gradFill flip="none" rotWithShape="1">
              <a:gsLst>
                <a:gs pos="27000">
                  <a:schemeClr val="accent2">
                    <a:alpha val="80000"/>
                  </a:schemeClr>
                </a:gs>
                <a:gs pos="100000">
                  <a:schemeClr val="accent2">
                    <a:alpha val="0"/>
                  </a:schemeClr>
                </a:gs>
              </a:gsLst>
              <a:lin ang="0" scaled="1"/>
              <a:tileRect/>
            </a:gradFill>
          </p:grpSpPr>
          <p:sp>
            <p:nvSpPr>
              <p:cNvPr id="22" name="平行四边形 21">
                <a:extLst>
                  <a:ext uri="{FF2B5EF4-FFF2-40B4-BE49-F238E27FC236}">
                    <a16:creationId xmlns:a16="http://schemas.microsoft.com/office/drawing/2014/main" id="{CCB12297-F79A-2041-3BD1-F0EE6EA894BF}"/>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a:extLst>
                  <a:ext uri="{FF2B5EF4-FFF2-40B4-BE49-F238E27FC236}">
                    <a16:creationId xmlns:a16="http://schemas.microsoft.com/office/drawing/2014/main" id="{2CC8E2B8-18BE-453F-9CE1-BC724B7286BA}"/>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a:extLst>
                  <a:ext uri="{FF2B5EF4-FFF2-40B4-BE49-F238E27FC236}">
                    <a16:creationId xmlns:a16="http://schemas.microsoft.com/office/drawing/2014/main" id="{784B82C7-62F1-4BF5-71F8-C5174A8C37B0}"/>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a:extLst>
                  <a:ext uri="{FF2B5EF4-FFF2-40B4-BE49-F238E27FC236}">
                    <a16:creationId xmlns:a16="http://schemas.microsoft.com/office/drawing/2014/main" id="{208A7923-6F2F-E60C-140B-23A200025BD6}"/>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直角三角形 25">
              <a:extLst>
                <a:ext uri="{FF2B5EF4-FFF2-40B4-BE49-F238E27FC236}">
                  <a16:creationId xmlns:a16="http://schemas.microsoft.com/office/drawing/2014/main" id="{1C6710AA-7FEC-1B95-5EF9-988C41D7701D}"/>
                </a:ext>
              </a:extLst>
            </p:cNvPr>
            <p:cNvSpPr/>
            <p:nvPr/>
          </p:nvSpPr>
          <p:spPr>
            <a:xfrm>
              <a:off x="1086909" y="5814060"/>
              <a:ext cx="214179" cy="214179"/>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8" name="文本框 27">
              <a:extLst>
                <a:ext uri="{FF2B5EF4-FFF2-40B4-BE49-F238E27FC236}">
                  <a16:creationId xmlns:a16="http://schemas.microsoft.com/office/drawing/2014/main" id="{60677832-D278-823A-052B-3FDA96F95DB8}"/>
                </a:ext>
              </a:extLst>
            </p:cNvPr>
            <p:cNvSpPr txBox="1"/>
            <p:nvPr/>
          </p:nvSpPr>
          <p:spPr>
            <a:xfrm>
              <a:off x="1547446" y="2900710"/>
              <a:ext cx="1212191" cy="1323439"/>
            </a:xfrm>
            <a:prstGeom prst="rect">
              <a:avLst/>
            </a:prstGeom>
            <a:noFill/>
            <a:effectLst>
              <a:outerShdw blurRad="723900" sx="102000" sy="102000" algn="ctr" rotWithShape="0">
                <a:schemeClr val="accent1">
                  <a:lumMod val="60000"/>
                  <a:lumOff val="40000"/>
                </a:schemeClr>
              </a:outerShdw>
            </a:effectLst>
          </p:spPr>
          <p:txBody>
            <a:bodyPr wrap="none" rtlCol="0">
              <a:spAutoFit/>
            </a:bodyPr>
            <a:lstStyle/>
            <a:p>
              <a:r>
                <a:rPr lang="en-US" altLang="zh-CN" sz="80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rPr>
                <a:t>01</a:t>
              </a:r>
              <a:endParaRPr lang="zh-CN" altLang="en-US" sz="80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endParaRPr>
            </a:p>
          </p:txBody>
        </p:sp>
        <p:sp>
          <p:nvSpPr>
            <p:cNvPr id="29" name="文本框 28">
              <a:extLst>
                <a:ext uri="{FF2B5EF4-FFF2-40B4-BE49-F238E27FC236}">
                  <a16:creationId xmlns:a16="http://schemas.microsoft.com/office/drawing/2014/main" id="{B5F680FF-DF22-1A5C-70C0-A9633A6F2A03}"/>
                </a:ext>
              </a:extLst>
            </p:cNvPr>
            <p:cNvSpPr txBox="1"/>
            <p:nvPr/>
          </p:nvSpPr>
          <p:spPr>
            <a:xfrm>
              <a:off x="1547446" y="4442496"/>
              <a:ext cx="1311489" cy="338554"/>
            </a:xfrm>
            <a:prstGeom prst="rect">
              <a:avLst/>
            </a:prstGeom>
            <a:noFill/>
          </p:spPr>
          <p:txBody>
            <a:bodyPr wrap="square" rtlCol="0">
              <a:spAutoFit/>
            </a:bodyPr>
            <a:lstStyle/>
            <a:p>
              <a:r>
                <a:rPr lang="zh-CN" altLang="en-US" sz="1600" dirty="0">
                  <a:solidFill>
                    <a:schemeClr val="bg1"/>
                  </a:solidFill>
                  <a:latin typeface="+mn-ea"/>
                  <a:sym typeface="思源黑体 CN Normal" panose="020B0400000000000000" pitchFamily="34" charset="-122"/>
                </a:rPr>
                <a:t>请输入内容</a:t>
              </a:r>
            </a:p>
          </p:txBody>
        </p:sp>
        <p:sp>
          <p:nvSpPr>
            <p:cNvPr id="109" name="矩形: 剪去左右顶角 108">
              <a:extLst>
                <a:ext uri="{FF2B5EF4-FFF2-40B4-BE49-F238E27FC236}">
                  <a16:creationId xmlns:a16="http://schemas.microsoft.com/office/drawing/2014/main" id="{4BE89C5E-35E8-B207-EDAC-114948D3DAA8}"/>
                </a:ext>
              </a:extLst>
            </p:cNvPr>
            <p:cNvSpPr/>
            <p:nvPr/>
          </p:nvSpPr>
          <p:spPr>
            <a:xfrm flipV="1">
              <a:off x="1388197" y="2344256"/>
              <a:ext cx="432983" cy="45719"/>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0" name="矩形: 剪去左右顶角 109">
              <a:extLst>
                <a:ext uri="{FF2B5EF4-FFF2-40B4-BE49-F238E27FC236}">
                  <a16:creationId xmlns:a16="http://schemas.microsoft.com/office/drawing/2014/main" id="{47E1BD7A-4B19-82BA-7A54-E3747C8DAA38}"/>
                </a:ext>
              </a:extLst>
            </p:cNvPr>
            <p:cNvSpPr/>
            <p:nvPr/>
          </p:nvSpPr>
          <p:spPr>
            <a:xfrm flipV="1">
              <a:off x="2094512" y="6005544"/>
              <a:ext cx="432983" cy="45719"/>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12" name="直接连接符 111">
              <a:extLst>
                <a:ext uri="{FF2B5EF4-FFF2-40B4-BE49-F238E27FC236}">
                  <a16:creationId xmlns:a16="http://schemas.microsoft.com/office/drawing/2014/main" id="{F1A9FFA2-B4BC-07CA-FEB0-9E05400C56DD}"/>
                </a:ext>
              </a:extLst>
            </p:cNvPr>
            <p:cNvCxnSpPr>
              <a:cxnSpLocks/>
            </p:cNvCxnSpPr>
            <p:nvPr/>
          </p:nvCxnSpPr>
          <p:spPr>
            <a:xfrm flipH="1">
              <a:off x="1729740" y="2404561"/>
              <a:ext cx="1318891" cy="0"/>
            </a:xfrm>
            <a:prstGeom prst="line">
              <a:avLst/>
            </a:prstGeom>
            <a:noFill/>
            <a:ln w="6350">
              <a:gradFill flip="none" rotWithShape="1">
                <a:gsLst>
                  <a:gs pos="30000">
                    <a:schemeClr val="accent2">
                      <a:lumMod val="20000"/>
                      <a:lumOff val="80000"/>
                      <a:alpha val="20000"/>
                    </a:schemeClr>
                  </a:gs>
                  <a:gs pos="84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6" name="组合 135">
            <a:extLst>
              <a:ext uri="{FF2B5EF4-FFF2-40B4-BE49-F238E27FC236}">
                <a16:creationId xmlns:a16="http://schemas.microsoft.com/office/drawing/2014/main" id="{EFB47852-45D3-72F9-7626-9C4C6DBA4372}"/>
              </a:ext>
            </a:extLst>
          </p:cNvPr>
          <p:cNvGrpSpPr/>
          <p:nvPr/>
        </p:nvGrpSpPr>
        <p:grpSpPr>
          <a:xfrm>
            <a:off x="3719315" y="2220064"/>
            <a:ext cx="2197505" cy="3707007"/>
            <a:chOff x="1086909" y="2344256"/>
            <a:chExt cx="2197505" cy="3707007"/>
          </a:xfrm>
        </p:grpSpPr>
        <p:sp>
          <p:nvSpPr>
            <p:cNvPr id="137" name="任意多边形: 形状 136">
              <a:extLst>
                <a:ext uri="{FF2B5EF4-FFF2-40B4-BE49-F238E27FC236}">
                  <a16:creationId xmlns:a16="http://schemas.microsoft.com/office/drawing/2014/main" id="{44CA3EFD-877B-B92B-BCF2-B78EB32705D2}"/>
                </a:ext>
              </a:extLst>
            </p:cNvPr>
            <p:cNvSpPr/>
            <p:nvPr/>
          </p:nvSpPr>
          <p:spPr>
            <a:xfrm>
              <a:off x="1086911" y="2367116"/>
              <a:ext cx="2133263" cy="3661123"/>
            </a:xfrm>
            <a:custGeom>
              <a:avLst/>
              <a:gdLst>
                <a:gd name="connsiteX0" fmla="*/ 223865 w 2133263"/>
                <a:gd name="connsiteY0" fmla="*/ 0 h 3661123"/>
                <a:gd name="connsiteX1" fmla="*/ 838785 w 2133263"/>
                <a:gd name="connsiteY1" fmla="*/ 0 h 3661123"/>
                <a:gd name="connsiteX2" fmla="*/ 1083956 w 2133263"/>
                <a:gd name="connsiteY2" fmla="*/ 245171 h 3661123"/>
                <a:gd name="connsiteX3" fmla="*/ 2133263 w 2133263"/>
                <a:gd name="connsiteY3" fmla="*/ 245171 h 3661123"/>
                <a:gd name="connsiteX4" fmla="*/ 2133263 w 2133263"/>
                <a:gd name="connsiteY4" fmla="*/ 3336291 h 3661123"/>
                <a:gd name="connsiteX5" fmla="*/ 1808431 w 2133263"/>
                <a:gd name="connsiteY5" fmla="*/ 3661123 h 3661123"/>
                <a:gd name="connsiteX6" fmla="*/ 324832 w 2133263"/>
                <a:gd name="connsiteY6" fmla="*/ 3661123 h 3661123"/>
                <a:gd name="connsiteX7" fmla="*/ 0 w 2133263"/>
                <a:gd name="connsiteY7" fmla="*/ 3336291 h 3661123"/>
                <a:gd name="connsiteX8" fmla="*/ 0 w 2133263"/>
                <a:gd name="connsiteY8" fmla="*/ 223865 h 3661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3263" h="3661123">
                  <a:moveTo>
                    <a:pt x="223865" y="0"/>
                  </a:moveTo>
                  <a:lnTo>
                    <a:pt x="838785" y="0"/>
                  </a:lnTo>
                  <a:lnTo>
                    <a:pt x="1083956" y="245171"/>
                  </a:lnTo>
                  <a:lnTo>
                    <a:pt x="2133263" y="245171"/>
                  </a:lnTo>
                  <a:lnTo>
                    <a:pt x="2133263" y="3336291"/>
                  </a:lnTo>
                  <a:lnTo>
                    <a:pt x="1808431" y="3661123"/>
                  </a:lnTo>
                  <a:lnTo>
                    <a:pt x="324832" y="3661123"/>
                  </a:lnTo>
                  <a:lnTo>
                    <a:pt x="0" y="3336291"/>
                  </a:lnTo>
                  <a:lnTo>
                    <a:pt x="0" y="223865"/>
                  </a:lnTo>
                  <a:close/>
                </a:path>
              </a:pathLst>
            </a:custGeom>
            <a:gradFill flip="none" rotWithShape="1">
              <a:gsLst>
                <a:gs pos="83000">
                  <a:srgbClr val="121216"/>
                </a:gs>
                <a:gs pos="0">
                  <a:srgbClr val="121216"/>
                </a:gs>
              </a:gsLst>
              <a:lin ang="16200000" scaled="1"/>
              <a:tileRect/>
            </a:gradFill>
            <a:ln w="6350">
              <a:gradFill flip="none" rotWithShape="1">
                <a:gsLst>
                  <a:gs pos="52000">
                    <a:srgbClr val="C9F1FF">
                      <a:alpha val="0"/>
                    </a:srgbClr>
                  </a:gs>
                  <a:gs pos="9091">
                    <a:schemeClr val="accent2">
                      <a:lumMod val="20000"/>
                      <a:lumOff val="80000"/>
                      <a:alpha val="80000"/>
                    </a:schemeClr>
                  </a:gs>
                  <a:gs pos="100000">
                    <a:schemeClr val="accent2">
                      <a:lumMod val="20000"/>
                      <a:lumOff val="80000"/>
                      <a:alpha val="8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8" name="任意多边形: 形状 137">
              <a:extLst>
                <a:ext uri="{FF2B5EF4-FFF2-40B4-BE49-F238E27FC236}">
                  <a16:creationId xmlns:a16="http://schemas.microsoft.com/office/drawing/2014/main" id="{03EB0E4C-0E8C-BF1D-728B-A9B9F2A0E0F2}"/>
                </a:ext>
              </a:extLst>
            </p:cNvPr>
            <p:cNvSpPr/>
            <p:nvPr/>
          </p:nvSpPr>
          <p:spPr>
            <a:xfrm>
              <a:off x="3040574" y="2926080"/>
              <a:ext cx="243840" cy="2580640"/>
            </a:xfrm>
            <a:custGeom>
              <a:avLst/>
              <a:gdLst>
                <a:gd name="connsiteX0" fmla="*/ 162560 w 243840"/>
                <a:gd name="connsiteY0" fmla="*/ 0 h 2580640"/>
                <a:gd name="connsiteX1" fmla="*/ 243840 w 243840"/>
                <a:gd name="connsiteY1" fmla="*/ 81280 h 2580640"/>
                <a:gd name="connsiteX2" fmla="*/ 243840 w 243840"/>
                <a:gd name="connsiteY2" fmla="*/ 1473200 h 2580640"/>
                <a:gd name="connsiteX3" fmla="*/ 0 w 243840"/>
                <a:gd name="connsiteY3" fmla="*/ 1717040 h 2580640"/>
                <a:gd name="connsiteX4" fmla="*/ 0 w 243840"/>
                <a:gd name="connsiteY4" fmla="*/ 2580640 h 258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40" h="2580640">
                  <a:moveTo>
                    <a:pt x="162560" y="0"/>
                  </a:moveTo>
                  <a:lnTo>
                    <a:pt x="243840" y="81280"/>
                  </a:lnTo>
                  <a:lnTo>
                    <a:pt x="243840" y="1473200"/>
                  </a:lnTo>
                  <a:lnTo>
                    <a:pt x="0" y="1717040"/>
                  </a:lnTo>
                  <a:lnTo>
                    <a:pt x="0" y="2580640"/>
                  </a:lnTo>
                </a:path>
              </a:pathLst>
            </a:custGeom>
            <a:noFill/>
            <a:ln w="6350">
              <a:gradFill flip="none" rotWithShape="1">
                <a:gsLst>
                  <a:gs pos="30000">
                    <a:schemeClr val="accent2">
                      <a:lumMod val="20000"/>
                      <a:lumOff val="80000"/>
                      <a:alpha val="7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a:extLst>
                <a:ext uri="{FF2B5EF4-FFF2-40B4-BE49-F238E27FC236}">
                  <a16:creationId xmlns:a16="http://schemas.microsoft.com/office/drawing/2014/main" id="{775683CB-C1C9-1E66-BA8F-25FEDC6847BE}"/>
                </a:ext>
              </a:extLst>
            </p:cNvPr>
            <p:cNvGrpSpPr/>
            <p:nvPr/>
          </p:nvGrpSpPr>
          <p:grpSpPr>
            <a:xfrm flipH="1">
              <a:off x="2487929" y="2455702"/>
              <a:ext cx="732243" cy="102284"/>
              <a:chOff x="8910828" y="344854"/>
              <a:chExt cx="1822958" cy="254642"/>
            </a:xfrm>
            <a:gradFill flip="none" rotWithShape="1">
              <a:gsLst>
                <a:gs pos="27000">
                  <a:schemeClr val="accent2">
                    <a:alpha val="80000"/>
                  </a:schemeClr>
                </a:gs>
                <a:gs pos="100000">
                  <a:schemeClr val="accent2">
                    <a:alpha val="0"/>
                  </a:schemeClr>
                </a:gs>
              </a:gsLst>
              <a:lin ang="0" scaled="1"/>
              <a:tileRect/>
            </a:gradFill>
          </p:grpSpPr>
          <p:sp>
            <p:nvSpPr>
              <p:cNvPr id="152" name="平行四边形 151">
                <a:extLst>
                  <a:ext uri="{FF2B5EF4-FFF2-40B4-BE49-F238E27FC236}">
                    <a16:creationId xmlns:a16="http://schemas.microsoft.com/office/drawing/2014/main" id="{00710C42-9FF9-C9F8-DF45-0B97249175A7}"/>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平行四边形 152">
                <a:extLst>
                  <a:ext uri="{FF2B5EF4-FFF2-40B4-BE49-F238E27FC236}">
                    <a16:creationId xmlns:a16="http://schemas.microsoft.com/office/drawing/2014/main" id="{F1CD960B-E111-3725-B1F8-7E02AEFD12AA}"/>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平行四边形 153">
                <a:extLst>
                  <a:ext uri="{FF2B5EF4-FFF2-40B4-BE49-F238E27FC236}">
                    <a16:creationId xmlns:a16="http://schemas.microsoft.com/office/drawing/2014/main" id="{DA06BE9A-C294-74EA-22D0-BBD8EA456277}"/>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平行四边形 154">
                <a:extLst>
                  <a:ext uri="{FF2B5EF4-FFF2-40B4-BE49-F238E27FC236}">
                    <a16:creationId xmlns:a16="http://schemas.microsoft.com/office/drawing/2014/main" id="{A67C6B5E-223E-07BB-168E-A78159EBECC1}"/>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0" name="任意多边形: 形状 139">
              <a:extLst>
                <a:ext uri="{FF2B5EF4-FFF2-40B4-BE49-F238E27FC236}">
                  <a16:creationId xmlns:a16="http://schemas.microsoft.com/office/drawing/2014/main" id="{BA361702-A7BA-9550-805C-33BA16A69CA1}"/>
                </a:ext>
              </a:extLst>
            </p:cNvPr>
            <p:cNvSpPr/>
            <p:nvPr/>
          </p:nvSpPr>
          <p:spPr>
            <a:xfrm>
              <a:off x="1187324" y="2741029"/>
              <a:ext cx="1594625" cy="2642839"/>
            </a:xfrm>
            <a:custGeom>
              <a:avLst/>
              <a:gdLst>
                <a:gd name="connsiteX0" fmla="*/ 1594625 w 1594625"/>
                <a:gd name="connsiteY0" fmla="*/ 0 h 2642839"/>
                <a:gd name="connsiteX1" fmla="*/ 211873 w 1594625"/>
                <a:gd name="connsiteY1" fmla="*/ 0 h 2642839"/>
                <a:gd name="connsiteX2" fmla="*/ 0 w 1594625"/>
                <a:gd name="connsiteY2" fmla="*/ 211873 h 2642839"/>
                <a:gd name="connsiteX3" fmla="*/ 0 w 1594625"/>
                <a:gd name="connsiteY3" fmla="*/ 2642839 h 2642839"/>
              </a:gdLst>
              <a:ahLst/>
              <a:cxnLst>
                <a:cxn ang="0">
                  <a:pos x="connsiteX0" y="connsiteY0"/>
                </a:cxn>
                <a:cxn ang="0">
                  <a:pos x="connsiteX1" y="connsiteY1"/>
                </a:cxn>
                <a:cxn ang="0">
                  <a:pos x="connsiteX2" y="connsiteY2"/>
                </a:cxn>
                <a:cxn ang="0">
                  <a:pos x="connsiteX3" y="connsiteY3"/>
                </a:cxn>
              </a:cxnLst>
              <a:rect l="l" t="t" r="r" b="b"/>
              <a:pathLst>
                <a:path w="1594625" h="2642839">
                  <a:moveTo>
                    <a:pt x="1594625" y="0"/>
                  </a:moveTo>
                  <a:lnTo>
                    <a:pt x="211873" y="0"/>
                  </a:lnTo>
                  <a:lnTo>
                    <a:pt x="0" y="211873"/>
                  </a:lnTo>
                  <a:lnTo>
                    <a:pt x="0" y="2642839"/>
                  </a:lnTo>
                </a:path>
              </a:pathLst>
            </a:custGeom>
            <a:noFill/>
            <a:ln w="6350">
              <a:gradFill flip="none" rotWithShape="1">
                <a:gsLst>
                  <a:gs pos="0">
                    <a:schemeClr val="bg1">
                      <a:alpha val="0"/>
                    </a:schemeClr>
                  </a:gs>
                  <a:gs pos="57000">
                    <a:schemeClr val="accent2">
                      <a:lumMod val="20000"/>
                      <a:lumOff val="80000"/>
                      <a:alpha val="8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1" name="组合 140">
              <a:extLst>
                <a:ext uri="{FF2B5EF4-FFF2-40B4-BE49-F238E27FC236}">
                  <a16:creationId xmlns:a16="http://schemas.microsoft.com/office/drawing/2014/main" id="{D3EB273F-562D-BBD2-F5E4-DC4EFDCA703A}"/>
                </a:ext>
              </a:extLst>
            </p:cNvPr>
            <p:cNvGrpSpPr/>
            <p:nvPr/>
          </p:nvGrpSpPr>
          <p:grpSpPr>
            <a:xfrm rot="5400000" flipV="1">
              <a:off x="2814809" y="4903249"/>
              <a:ext cx="634676" cy="88656"/>
              <a:chOff x="8910828" y="344854"/>
              <a:chExt cx="1822958" cy="254642"/>
            </a:xfrm>
            <a:gradFill flip="none" rotWithShape="1">
              <a:gsLst>
                <a:gs pos="27000">
                  <a:schemeClr val="accent2">
                    <a:alpha val="80000"/>
                  </a:schemeClr>
                </a:gs>
                <a:gs pos="100000">
                  <a:schemeClr val="accent2">
                    <a:alpha val="0"/>
                  </a:schemeClr>
                </a:gs>
              </a:gsLst>
              <a:lin ang="0" scaled="1"/>
              <a:tileRect/>
            </a:gradFill>
          </p:grpSpPr>
          <p:sp>
            <p:nvSpPr>
              <p:cNvPr id="148" name="平行四边形 147">
                <a:extLst>
                  <a:ext uri="{FF2B5EF4-FFF2-40B4-BE49-F238E27FC236}">
                    <a16:creationId xmlns:a16="http://schemas.microsoft.com/office/drawing/2014/main" id="{BDB6A9E8-5C4F-A125-8C70-372DC0BE2931}"/>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平行四边形 148">
                <a:extLst>
                  <a:ext uri="{FF2B5EF4-FFF2-40B4-BE49-F238E27FC236}">
                    <a16:creationId xmlns:a16="http://schemas.microsoft.com/office/drawing/2014/main" id="{2698B056-5A0C-1F96-AC4D-132233606A2F}"/>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平行四边形 149">
                <a:extLst>
                  <a:ext uri="{FF2B5EF4-FFF2-40B4-BE49-F238E27FC236}">
                    <a16:creationId xmlns:a16="http://schemas.microsoft.com/office/drawing/2014/main" id="{7BB813C2-78C2-D277-213E-92149435554F}"/>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平行四边形 150">
                <a:extLst>
                  <a:ext uri="{FF2B5EF4-FFF2-40B4-BE49-F238E27FC236}">
                    <a16:creationId xmlns:a16="http://schemas.microsoft.com/office/drawing/2014/main" id="{E16E7B80-3EF0-7897-473F-40A2DA3BD840}"/>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2" name="直角三角形 141">
              <a:extLst>
                <a:ext uri="{FF2B5EF4-FFF2-40B4-BE49-F238E27FC236}">
                  <a16:creationId xmlns:a16="http://schemas.microsoft.com/office/drawing/2014/main" id="{E4C5CA3E-1162-9DB8-F0DB-4547B59793B3}"/>
                </a:ext>
              </a:extLst>
            </p:cNvPr>
            <p:cNvSpPr/>
            <p:nvPr/>
          </p:nvSpPr>
          <p:spPr>
            <a:xfrm>
              <a:off x="1086909" y="5814060"/>
              <a:ext cx="214179" cy="214179"/>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43" name="文本框 142">
              <a:extLst>
                <a:ext uri="{FF2B5EF4-FFF2-40B4-BE49-F238E27FC236}">
                  <a16:creationId xmlns:a16="http://schemas.microsoft.com/office/drawing/2014/main" id="{B3C72492-77BF-25C5-95B6-E8C54AEC3418}"/>
                </a:ext>
              </a:extLst>
            </p:cNvPr>
            <p:cNvSpPr txBox="1"/>
            <p:nvPr/>
          </p:nvSpPr>
          <p:spPr>
            <a:xfrm>
              <a:off x="1435646" y="2900710"/>
              <a:ext cx="1604927" cy="1323439"/>
            </a:xfrm>
            <a:prstGeom prst="rect">
              <a:avLst/>
            </a:prstGeom>
            <a:noFill/>
            <a:effectLst>
              <a:outerShdw blurRad="723900" sx="102000" sy="102000" algn="ctr" rotWithShape="0">
                <a:schemeClr val="accent1">
                  <a:lumMod val="60000"/>
                  <a:lumOff val="40000"/>
                </a:schemeClr>
              </a:outerShdw>
            </a:effectLst>
          </p:spPr>
          <p:txBody>
            <a:bodyPr wrap="none" rtlCol="0">
              <a:spAutoFit/>
            </a:bodyPr>
            <a:lstStyle/>
            <a:p>
              <a:r>
                <a:rPr lang="en-US" altLang="zh-CN" sz="80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rPr>
                <a:t>02</a:t>
              </a:r>
              <a:endParaRPr lang="zh-CN" altLang="en-US" sz="80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endParaRPr>
            </a:p>
          </p:txBody>
        </p:sp>
        <p:sp>
          <p:nvSpPr>
            <p:cNvPr id="144" name="文本框 143">
              <a:extLst>
                <a:ext uri="{FF2B5EF4-FFF2-40B4-BE49-F238E27FC236}">
                  <a16:creationId xmlns:a16="http://schemas.microsoft.com/office/drawing/2014/main" id="{A6B18EB3-66D8-5DA7-F167-F2EEE9AFEDE4}"/>
                </a:ext>
              </a:extLst>
            </p:cNvPr>
            <p:cNvSpPr txBox="1"/>
            <p:nvPr/>
          </p:nvSpPr>
          <p:spPr>
            <a:xfrm>
              <a:off x="1547446" y="4442496"/>
              <a:ext cx="1311489" cy="338554"/>
            </a:xfrm>
            <a:prstGeom prst="rect">
              <a:avLst/>
            </a:prstGeom>
            <a:noFill/>
          </p:spPr>
          <p:txBody>
            <a:bodyPr wrap="square" rtlCol="0">
              <a:spAutoFit/>
            </a:bodyPr>
            <a:lstStyle/>
            <a:p>
              <a:r>
                <a:rPr lang="zh-CN" altLang="en-US" sz="1600" dirty="0">
                  <a:solidFill>
                    <a:schemeClr val="bg1"/>
                  </a:solidFill>
                  <a:latin typeface="+mn-ea"/>
                  <a:sym typeface="思源黑体 CN Normal" panose="020B0400000000000000" pitchFamily="34" charset="-122"/>
                </a:rPr>
                <a:t>请输入内容</a:t>
              </a:r>
            </a:p>
          </p:txBody>
        </p:sp>
        <p:sp>
          <p:nvSpPr>
            <p:cNvPr id="145" name="矩形: 剪去左右顶角 144">
              <a:extLst>
                <a:ext uri="{FF2B5EF4-FFF2-40B4-BE49-F238E27FC236}">
                  <a16:creationId xmlns:a16="http://schemas.microsoft.com/office/drawing/2014/main" id="{8EB058E5-06B1-F51A-7D29-476C10D70F79}"/>
                </a:ext>
              </a:extLst>
            </p:cNvPr>
            <p:cNvSpPr/>
            <p:nvPr/>
          </p:nvSpPr>
          <p:spPr>
            <a:xfrm flipV="1">
              <a:off x="1388197" y="2344256"/>
              <a:ext cx="432983" cy="45719"/>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6" name="矩形: 剪去左右顶角 145">
              <a:extLst>
                <a:ext uri="{FF2B5EF4-FFF2-40B4-BE49-F238E27FC236}">
                  <a16:creationId xmlns:a16="http://schemas.microsoft.com/office/drawing/2014/main" id="{EF0D0B2B-817A-EF3A-A5DC-80B5341EC3A2}"/>
                </a:ext>
              </a:extLst>
            </p:cNvPr>
            <p:cNvSpPr/>
            <p:nvPr/>
          </p:nvSpPr>
          <p:spPr>
            <a:xfrm flipV="1">
              <a:off x="2094512" y="6005544"/>
              <a:ext cx="432983" cy="45719"/>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47" name="直接连接符 146">
              <a:extLst>
                <a:ext uri="{FF2B5EF4-FFF2-40B4-BE49-F238E27FC236}">
                  <a16:creationId xmlns:a16="http://schemas.microsoft.com/office/drawing/2014/main" id="{745F1D9B-8ACC-79A8-3F8E-61F49464BA78}"/>
                </a:ext>
              </a:extLst>
            </p:cNvPr>
            <p:cNvCxnSpPr>
              <a:cxnSpLocks/>
            </p:cNvCxnSpPr>
            <p:nvPr/>
          </p:nvCxnSpPr>
          <p:spPr>
            <a:xfrm flipH="1">
              <a:off x="1729740" y="2404561"/>
              <a:ext cx="1318891" cy="0"/>
            </a:xfrm>
            <a:prstGeom prst="line">
              <a:avLst/>
            </a:prstGeom>
            <a:noFill/>
            <a:ln w="6350">
              <a:gradFill flip="none" rotWithShape="1">
                <a:gsLst>
                  <a:gs pos="30000">
                    <a:schemeClr val="accent2">
                      <a:lumMod val="20000"/>
                      <a:lumOff val="80000"/>
                      <a:alpha val="20000"/>
                    </a:schemeClr>
                  </a:gs>
                  <a:gs pos="84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6" name="组合 155">
            <a:extLst>
              <a:ext uri="{FF2B5EF4-FFF2-40B4-BE49-F238E27FC236}">
                <a16:creationId xmlns:a16="http://schemas.microsoft.com/office/drawing/2014/main" id="{EBB1F7D9-4F6B-E2D9-031F-8C7227FCFAF5}"/>
              </a:ext>
            </a:extLst>
          </p:cNvPr>
          <p:cNvGrpSpPr/>
          <p:nvPr/>
        </p:nvGrpSpPr>
        <p:grpSpPr>
          <a:xfrm>
            <a:off x="6351721" y="2220064"/>
            <a:ext cx="2197505" cy="3707007"/>
            <a:chOff x="1086909" y="2344256"/>
            <a:chExt cx="2197505" cy="3707007"/>
          </a:xfrm>
        </p:grpSpPr>
        <p:sp>
          <p:nvSpPr>
            <p:cNvPr id="157" name="任意多边形: 形状 156">
              <a:extLst>
                <a:ext uri="{FF2B5EF4-FFF2-40B4-BE49-F238E27FC236}">
                  <a16:creationId xmlns:a16="http://schemas.microsoft.com/office/drawing/2014/main" id="{F8C9D191-1F9B-BA60-542C-B2733706B26B}"/>
                </a:ext>
              </a:extLst>
            </p:cNvPr>
            <p:cNvSpPr/>
            <p:nvPr/>
          </p:nvSpPr>
          <p:spPr>
            <a:xfrm>
              <a:off x="1086911" y="2367116"/>
              <a:ext cx="2133263" cy="3661123"/>
            </a:xfrm>
            <a:custGeom>
              <a:avLst/>
              <a:gdLst>
                <a:gd name="connsiteX0" fmla="*/ 223865 w 2133263"/>
                <a:gd name="connsiteY0" fmla="*/ 0 h 3661123"/>
                <a:gd name="connsiteX1" fmla="*/ 838785 w 2133263"/>
                <a:gd name="connsiteY1" fmla="*/ 0 h 3661123"/>
                <a:gd name="connsiteX2" fmla="*/ 1083956 w 2133263"/>
                <a:gd name="connsiteY2" fmla="*/ 245171 h 3661123"/>
                <a:gd name="connsiteX3" fmla="*/ 2133263 w 2133263"/>
                <a:gd name="connsiteY3" fmla="*/ 245171 h 3661123"/>
                <a:gd name="connsiteX4" fmla="*/ 2133263 w 2133263"/>
                <a:gd name="connsiteY4" fmla="*/ 3336291 h 3661123"/>
                <a:gd name="connsiteX5" fmla="*/ 1808431 w 2133263"/>
                <a:gd name="connsiteY5" fmla="*/ 3661123 h 3661123"/>
                <a:gd name="connsiteX6" fmla="*/ 324832 w 2133263"/>
                <a:gd name="connsiteY6" fmla="*/ 3661123 h 3661123"/>
                <a:gd name="connsiteX7" fmla="*/ 0 w 2133263"/>
                <a:gd name="connsiteY7" fmla="*/ 3336291 h 3661123"/>
                <a:gd name="connsiteX8" fmla="*/ 0 w 2133263"/>
                <a:gd name="connsiteY8" fmla="*/ 223865 h 3661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3263" h="3661123">
                  <a:moveTo>
                    <a:pt x="223865" y="0"/>
                  </a:moveTo>
                  <a:lnTo>
                    <a:pt x="838785" y="0"/>
                  </a:lnTo>
                  <a:lnTo>
                    <a:pt x="1083956" y="245171"/>
                  </a:lnTo>
                  <a:lnTo>
                    <a:pt x="2133263" y="245171"/>
                  </a:lnTo>
                  <a:lnTo>
                    <a:pt x="2133263" y="3336291"/>
                  </a:lnTo>
                  <a:lnTo>
                    <a:pt x="1808431" y="3661123"/>
                  </a:lnTo>
                  <a:lnTo>
                    <a:pt x="324832" y="3661123"/>
                  </a:lnTo>
                  <a:lnTo>
                    <a:pt x="0" y="3336291"/>
                  </a:lnTo>
                  <a:lnTo>
                    <a:pt x="0" y="223865"/>
                  </a:lnTo>
                  <a:close/>
                </a:path>
              </a:pathLst>
            </a:custGeom>
            <a:gradFill flip="none" rotWithShape="1">
              <a:gsLst>
                <a:gs pos="83000">
                  <a:srgbClr val="121216"/>
                </a:gs>
                <a:gs pos="0">
                  <a:srgbClr val="121216"/>
                </a:gs>
              </a:gsLst>
              <a:lin ang="16200000" scaled="1"/>
              <a:tileRect/>
            </a:gradFill>
            <a:ln w="6350">
              <a:gradFill flip="none" rotWithShape="1">
                <a:gsLst>
                  <a:gs pos="52000">
                    <a:srgbClr val="C9F1FF">
                      <a:alpha val="0"/>
                    </a:srgbClr>
                  </a:gs>
                  <a:gs pos="9091">
                    <a:schemeClr val="accent2">
                      <a:lumMod val="20000"/>
                      <a:lumOff val="80000"/>
                      <a:alpha val="80000"/>
                    </a:schemeClr>
                  </a:gs>
                  <a:gs pos="100000">
                    <a:schemeClr val="accent2">
                      <a:lumMod val="20000"/>
                      <a:lumOff val="80000"/>
                      <a:alpha val="8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58" name="任意多边形: 形状 157">
              <a:extLst>
                <a:ext uri="{FF2B5EF4-FFF2-40B4-BE49-F238E27FC236}">
                  <a16:creationId xmlns:a16="http://schemas.microsoft.com/office/drawing/2014/main" id="{E87C157A-9740-5A36-66E0-E42F21821856}"/>
                </a:ext>
              </a:extLst>
            </p:cNvPr>
            <p:cNvSpPr/>
            <p:nvPr/>
          </p:nvSpPr>
          <p:spPr>
            <a:xfrm>
              <a:off x="3040574" y="2926080"/>
              <a:ext cx="243840" cy="2580640"/>
            </a:xfrm>
            <a:custGeom>
              <a:avLst/>
              <a:gdLst>
                <a:gd name="connsiteX0" fmla="*/ 162560 w 243840"/>
                <a:gd name="connsiteY0" fmla="*/ 0 h 2580640"/>
                <a:gd name="connsiteX1" fmla="*/ 243840 w 243840"/>
                <a:gd name="connsiteY1" fmla="*/ 81280 h 2580640"/>
                <a:gd name="connsiteX2" fmla="*/ 243840 w 243840"/>
                <a:gd name="connsiteY2" fmla="*/ 1473200 h 2580640"/>
                <a:gd name="connsiteX3" fmla="*/ 0 w 243840"/>
                <a:gd name="connsiteY3" fmla="*/ 1717040 h 2580640"/>
                <a:gd name="connsiteX4" fmla="*/ 0 w 243840"/>
                <a:gd name="connsiteY4" fmla="*/ 2580640 h 258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40" h="2580640">
                  <a:moveTo>
                    <a:pt x="162560" y="0"/>
                  </a:moveTo>
                  <a:lnTo>
                    <a:pt x="243840" y="81280"/>
                  </a:lnTo>
                  <a:lnTo>
                    <a:pt x="243840" y="1473200"/>
                  </a:lnTo>
                  <a:lnTo>
                    <a:pt x="0" y="1717040"/>
                  </a:lnTo>
                  <a:lnTo>
                    <a:pt x="0" y="2580640"/>
                  </a:lnTo>
                </a:path>
              </a:pathLst>
            </a:custGeom>
            <a:noFill/>
            <a:ln w="6350">
              <a:gradFill flip="none" rotWithShape="1">
                <a:gsLst>
                  <a:gs pos="30000">
                    <a:schemeClr val="accent2">
                      <a:lumMod val="20000"/>
                      <a:lumOff val="80000"/>
                      <a:alpha val="7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9" name="组合 158">
              <a:extLst>
                <a:ext uri="{FF2B5EF4-FFF2-40B4-BE49-F238E27FC236}">
                  <a16:creationId xmlns:a16="http://schemas.microsoft.com/office/drawing/2014/main" id="{6D737656-37F8-6BEF-DD20-6589994BBD44}"/>
                </a:ext>
              </a:extLst>
            </p:cNvPr>
            <p:cNvGrpSpPr/>
            <p:nvPr/>
          </p:nvGrpSpPr>
          <p:grpSpPr>
            <a:xfrm flipH="1">
              <a:off x="2487929" y="2455702"/>
              <a:ext cx="732243" cy="102284"/>
              <a:chOff x="8910828" y="344854"/>
              <a:chExt cx="1822958" cy="254642"/>
            </a:xfrm>
            <a:gradFill flip="none" rotWithShape="1">
              <a:gsLst>
                <a:gs pos="27000">
                  <a:schemeClr val="accent2">
                    <a:alpha val="80000"/>
                  </a:schemeClr>
                </a:gs>
                <a:gs pos="100000">
                  <a:schemeClr val="accent2">
                    <a:alpha val="0"/>
                  </a:schemeClr>
                </a:gs>
              </a:gsLst>
              <a:lin ang="0" scaled="1"/>
              <a:tileRect/>
            </a:gradFill>
          </p:grpSpPr>
          <p:sp>
            <p:nvSpPr>
              <p:cNvPr id="172" name="平行四边形 171">
                <a:extLst>
                  <a:ext uri="{FF2B5EF4-FFF2-40B4-BE49-F238E27FC236}">
                    <a16:creationId xmlns:a16="http://schemas.microsoft.com/office/drawing/2014/main" id="{3ABB7010-FED7-E68B-54C2-24909767B7A9}"/>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平行四边形 172">
                <a:extLst>
                  <a:ext uri="{FF2B5EF4-FFF2-40B4-BE49-F238E27FC236}">
                    <a16:creationId xmlns:a16="http://schemas.microsoft.com/office/drawing/2014/main" id="{100C78EA-93D6-22FF-2974-065BFB6F2A71}"/>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平行四边形 173">
                <a:extLst>
                  <a:ext uri="{FF2B5EF4-FFF2-40B4-BE49-F238E27FC236}">
                    <a16:creationId xmlns:a16="http://schemas.microsoft.com/office/drawing/2014/main" id="{FFD46F81-F925-F385-D039-69647601C85C}"/>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平行四边形 174">
                <a:extLst>
                  <a:ext uri="{FF2B5EF4-FFF2-40B4-BE49-F238E27FC236}">
                    <a16:creationId xmlns:a16="http://schemas.microsoft.com/office/drawing/2014/main" id="{62F7DF76-C6C4-B72D-DED5-4F5717E983A6}"/>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0" name="任意多边形: 形状 159">
              <a:extLst>
                <a:ext uri="{FF2B5EF4-FFF2-40B4-BE49-F238E27FC236}">
                  <a16:creationId xmlns:a16="http://schemas.microsoft.com/office/drawing/2014/main" id="{8A22043E-D901-DA95-1CAD-128923235600}"/>
                </a:ext>
              </a:extLst>
            </p:cNvPr>
            <p:cNvSpPr/>
            <p:nvPr/>
          </p:nvSpPr>
          <p:spPr>
            <a:xfrm>
              <a:off x="1187324" y="2741029"/>
              <a:ext cx="1594625" cy="2642839"/>
            </a:xfrm>
            <a:custGeom>
              <a:avLst/>
              <a:gdLst>
                <a:gd name="connsiteX0" fmla="*/ 1594625 w 1594625"/>
                <a:gd name="connsiteY0" fmla="*/ 0 h 2642839"/>
                <a:gd name="connsiteX1" fmla="*/ 211873 w 1594625"/>
                <a:gd name="connsiteY1" fmla="*/ 0 h 2642839"/>
                <a:gd name="connsiteX2" fmla="*/ 0 w 1594625"/>
                <a:gd name="connsiteY2" fmla="*/ 211873 h 2642839"/>
                <a:gd name="connsiteX3" fmla="*/ 0 w 1594625"/>
                <a:gd name="connsiteY3" fmla="*/ 2642839 h 2642839"/>
              </a:gdLst>
              <a:ahLst/>
              <a:cxnLst>
                <a:cxn ang="0">
                  <a:pos x="connsiteX0" y="connsiteY0"/>
                </a:cxn>
                <a:cxn ang="0">
                  <a:pos x="connsiteX1" y="connsiteY1"/>
                </a:cxn>
                <a:cxn ang="0">
                  <a:pos x="connsiteX2" y="connsiteY2"/>
                </a:cxn>
                <a:cxn ang="0">
                  <a:pos x="connsiteX3" y="connsiteY3"/>
                </a:cxn>
              </a:cxnLst>
              <a:rect l="l" t="t" r="r" b="b"/>
              <a:pathLst>
                <a:path w="1594625" h="2642839">
                  <a:moveTo>
                    <a:pt x="1594625" y="0"/>
                  </a:moveTo>
                  <a:lnTo>
                    <a:pt x="211873" y="0"/>
                  </a:lnTo>
                  <a:lnTo>
                    <a:pt x="0" y="211873"/>
                  </a:lnTo>
                  <a:lnTo>
                    <a:pt x="0" y="2642839"/>
                  </a:lnTo>
                </a:path>
              </a:pathLst>
            </a:custGeom>
            <a:noFill/>
            <a:ln w="6350">
              <a:gradFill flip="none" rotWithShape="1">
                <a:gsLst>
                  <a:gs pos="0">
                    <a:schemeClr val="bg1">
                      <a:alpha val="0"/>
                    </a:schemeClr>
                  </a:gs>
                  <a:gs pos="57000">
                    <a:schemeClr val="accent2">
                      <a:lumMod val="20000"/>
                      <a:lumOff val="80000"/>
                      <a:alpha val="8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1" name="组合 160">
              <a:extLst>
                <a:ext uri="{FF2B5EF4-FFF2-40B4-BE49-F238E27FC236}">
                  <a16:creationId xmlns:a16="http://schemas.microsoft.com/office/drawing/2014/main" id="{DAD9C51C-2657-4048-F388-023B207601EE}"/>
                </a:ext>
              </a:extLst>
            </p:cNvPr>
            <p:cNvGrpSpPr/>
            <p:nvPr/>
          </p:nvGrpSpPr>
          <p:grpSpPr>
            <a:xfrm rot="5400000" flipV="1">
              <a:off x="2814809" y="4903249"/>
              <a:ext cx="634676" cy="88656"/>
              <a:chOff x="8910828" y="344854"/>
              <a:chExt cx="1822958" cy="254642"/>
            </a:xfrm>
            <a:gradFill flip="none" rotWithShape="1">
              <a:gsLst>
                <a:gs pos="27000">
                  <a:schemeClr val="accent2">
                    <a:alpha val="80000"/>
                  </a:schemeClr>
                </a:gs>
                <a:gs pos="100000">
                  <a:schemeClr val="accent2">
                    <a:alpha val="0"/>
                  </a:schemeClr>
                </a:gs>
              </a:gsLst>
              <a:lin ang="0" scaled="1"/>
              <a:tileRect/>
            </a:gradFill>
          </p:grpSpPr>
          <p:sp>
            <p:nvSpPr>
              <p:cNvPr id="168" name="平行四边形 167">
                <a:extLst>
                  <a:ext uri="{FF2B5EF4-FFF2-40B4-BE49-F238E27FC236}">
                    <a16:creationId xmlns:a16="http://schemas.microsoft.com/office/drawing/2014/main" id="{2FF9C470-6A9A-C37F-4967-92396C8C6059}"/>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平行四边形 168">
                <a:extLst>
                  <a:ext uri="{FF2B5EF4-FFF2-40B4-BE49-F238E27FC236}">
                    <a16:creationId xmlns:a16="http://schemas.microsoft.com/office/drawing/2014/main" id="{F455D4E0-4CF0-51C3-370E-CAA42FD5E33E}"/>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平行四边形 169">
                <a:extLst>
                  <a:ext uri="{FF2B5EF4-FFF2-40B4-BE49-F238E27FC236}">
                    <a16:creationId xmlns:a16="http://schemas.microsoft.com/office/drawing/2014/main" id="{6DF7B16B-7151-7019-6550-371A9D2FF066}"/>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平行四边形 170">
                <a:extLst>
                  <a:ext uri="{FF2B5EF4-FFF2-40B4-BE49-F238E27FC236}">
                    <a16:creationId xmlns:a16="http://schemas.microsoft.com/office/drawing/2014/main" id="{800082D7-81EF-03A9-25AE-BEBE27B40851}"/>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2" name="直角三角形 161">
              <a:extLst>
                <a:ext uri="{FF2B5EF4-FFF2-40B4-BE49-F238E27FC236}">
                  <a16:creationId xmlns:a16="http://schemas.microsoft.com/office/drawing/2014/main" id="{10364C4F-9763-3CE3-F6EB-A09E090E645E}"/>
                </a:ext>
              </a:extLst>
            </p:cNvPr>
            <p:cNvSpPr/>
            <p:nvPr/>
          </p:nvSpPr>
          <p:spPr>
            <a:xfrm>
              <a:off x="1086909" y="5814060"/>
              <a:ext cx="214179" cy="214179"/>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63" name="文本框 162">
              <a:extLst>
                <a:ext uri="{FF2B5EF4-FFF2-40B4-BE49-F238E27FC236}">
                  <a16:creationId xmlns:a16="http://schemas.microsoft.com/office/drawing/2014/main" id="{90C1A083-E87E-7E9B-C4A7-2C66225D395E}"/>
                </a:ext>
              </a:extLst>
            </p:cNvPr>
            <p:cNvSpPr txBox="1"/>
            <p:nvPr/>
          </p:nvSpPr>
          <p:spPr>
            <a:xfrm>
              <a:off x="1423775" y="2900710"/>
              <a:ext cx="1561646" cy="1323439"/>
            </a:xfrm>
            <a:prstGeom prst="rect">
              <a:avLst/>
            </a:prstGeom>
            <a:noFill/>
            <a:effectLst>
              <a:outerShdw blurRad="723900" sx="102000" sy="102000" algn="ctr" rotWithShape="0">
                <a:schemeClr val="accent1">
                  <a:lumMod val="60000"/>
                  <a:lumOff val="40000"/>
                </a:schemeClr>
              </a:outerShdw>
            </a:effectLst>
          </p:spPr>
          <p:txBody>
            <a:bodyPr wrap="none" rtlCol="0">
              <a:spAutoFit/>
            </a:bodyPr>
            <a:lstStyle/>
            <a:p>
              <a:r>
                <a:rPr lang="en-US" altLang="zh-CN" sz="80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rPr>
                <a:t>03</a:t>
              </a:r>
              <a:endParaRPr lang="zh-CN" altLang="en-US" sz="80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endParaRPr>
            </a:p>
          </p:txBody>
        </p:sp>
        <p:sp>
          <p:nvSpPr>
            <p:cNvPr id="164" name="文本框 163">
              <a:extLst>
                <a:ext uri="{FF2B5EF4-FFF2-40B4-BE49-F238E27FC236}">
                  <a16:creationId xmlns:a16="http://schemas.microsoft.com/office/drawing/2014/main" id="{C1931E10-B7A1-C517-D030-FFC790BFC710}"/>
                </a:ext>
              </a:extLst>
            </p:cNvPr>
            <p:cNvSpPr txBox="1"/>
            <p:nvPr/>
          </p:nvSpPr>
          <p:spPr>
            <a:xfrm>
              <a:off x="1547446" y="4442496"/>
              <a:ext cx="1311489" cy="338554"/>
            </a:xfrm>
            <a:prstGeom prst="rect">
              <a:avLst/>
            </a:prstGeom>
            <a:noFill/>
          </p:spPr>
          <p:txBody>
            <a:bodyPr wrap="square" rtlCol="0">
              <a:spAutoFit/>
            </a:bodyPr>
            <a:lstStyle/>
            <a:p>
              <a:r>
                <a:rPr lang="zh-CN" altLang="en-US" sz="1600" dirty="0">
                  <a:solidFill>
                    <a:schemeClr val="bg1"/>
                  </a:solidFill>
                  <a:latin typeface="+mn-ea"/>
                  <a:sym typeface="思源黑体 CN Normal" panose="020B0400000000000000" pitchFamily="34" charset="-122"/>
                </a:rPr>
                <a:t>请输入内容</a:t>
              </a:r>
            </a:p>
          </p:txBody>
        </p:sp>
        <p:sp>
          <p:nvSpPr>
            <p:cNvPr id="165" name="矩形: 剪去左右顶角 164">
              <a:extLst>
                <a:ext uri="{FF2B5EF4-FFF2-40B4-BE49-F238E27FC236}">
                  <a16:creationId xmlns:a16="http://schemas.microsoft.com/office/drawing/2014/main" id="{313BFDFA-D4D8-9C7E-3932-F939C15A793B}"/>
                </a:ext>
              </a:extLst>
            </p:cNvPr>
            <p:cNvSpPr/>
            <p:nvPr/>
          </p:nvSpPr>
          <p:spPr>
            <a:xfrm flipV="1">
              <a:off x="1388197" y="2344256"/>
              <a:ext cx="432983" cy="45719"/>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6" name="矩形: 剪去左右顶角 165">
              <a:extLst>
                <a:ext uri="{FF2B5EF4-FFF2-40B4-BE49-F238E27FC236}">
                  <a16:creationId xmlns:a16="http://schemas.microsoft.com/office/drawing/2014/main" id="{4029DAB6-EE59-DA5A-C466-2122732D5FC5}"/>
                </a:ext>
              </a:extLst>
            </p:cNvPr>
            <p:cNvSpPr/>
            <p:nvPr/>
          </p:nvSpPr>
          <p:spPr>
            <a:xfrm flipV="1">
              <a:off x="2094512" y="6005544"/>
              <a:ext cx="432983" cy="45719"/>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67" name="直接连接符 166">
              <a:extLst>
                <a:ext uri="{FF2B5EF4-FFF2-40B4-BE49-F238E27FC236}">
                  <a16:creationId xmlns:a16="http://schemas.microsoft.com/office/drawing/2014/main" id="{12E040DB-72F1-88B6-9547-4EDADDB65F56}"/>
                </a:ext>
              </a:extLst>
            </p:cNvPr>
            <p:cNvCxnSpPr>
              <a:cxnSpLocks/>
            </p:cNvCxnSpPr>
            <p:nvPr/>
          </p:nvCxnSpPr>
          <p:spPr>
            <a:xfrm flipH="1">
              <a:off x="1729740" y="2404561"/>
              <a:ext cx="1318891" cy="0"/>
            </a:xfrm>
            <a:prstGeom prst="line">
              <a:avLst/>
            </a:prstGeom>
            <a:noFill/>
            <a:ln w="6350">
              <a:gradFill flip="none" rotWithShape="1">
                <a:gsLst>
                  <a:gs pos="30000">
                    <a:schemeClr val="accent2">
                      <a:lumMod val="20000"/>
                      <a:lumOff val="80000"/>
                      <a:alpha val="20000"/>
                    </a:schemeClr>
                  </a:gs>
                  <a:gs pos="84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6" name="组合 175">
            <a:extLst>
              <a:ext uri="{FF2B5EF4-FFF2-40B4-BE49-F238E27FC236}">
                <a16:creationId xmlns:a16="http://schemas.microsoft.com/office/drawing/2014/main" id="{AC2D09BF-73CE-B8DD-143E-101CCE58C452}"/>
              </a:ext>
            </a:extLst>
          </p:cNvPr>
          <p:cNvGrpSpPr/>
          <p:nvPr/>
        </p:nvGrpSpPr>
        <p:grpSpPr>
          <a:xfrm>
            <a:off x="8984127" y="2220064"/>
            <a:ext cx="2197505" cy="3707007"/>
            <a:chOff x="1086909" y="2344256"/>
            <a:chExt cx="2197505" cy="3707007"/>
          </a:xfrm>
        </p:grpSpPr>
        <p:sp>
          <p:nvSpPr>
            <p:cNvPr id="177" name="任意多边形: 形状 176">
              <a:extLst>
                <a:ext uri="{FF2B5EF4-FFF2-40B4-BE49-F238E27FC236}">
                  <a16:creationId xmlns:a16="http://schemas.microsoft.com/office/drawing/2014/main" id="{46160995-1AA0-FC07-E060-B838E5F01D7D}"/>
                </a:ext>
              </a:extLst>
            </p:cNvPr>
            <p:cNvSpPr/>
            <p:nvPr/>
          </p:nvSpPr>
          <p:spPr>
            <a:xfrm>
              <a:off x="1086911" y="2367116"/>
              <a:ext cx="2133263" cy="3661123"/>
            </a:xfrm>
            <a:custGeom>
              <a:avLst/>
              <a:gdLst>
                <a:gd name="connsiteX0" fmla="*/ 223865 w 2133263"/>
                <a:gd name="connsiteY0" fmla="*/ 0 h 3661123"/>
                <a:gd name="connsiteX1" fmla="*/ 838785 w 2133263"/>
                <a:gd name="connsiteY1" fmla="*/ 0 h 3661123"/>
                <a:gd name="connsiteX2" fmla="*/ 1083956 w 2133263"/>
                <a:gd name="connsiteY2" fmla="*/ 245171 h 3661123"/>
                <a:gd name="connsiteX3" fmla="*/ 2133263 w 2133263"/>
                <a:gd name="connsiteY3" fmla="*/ 245171 h 3661123"/>
                <a:gd name="connsiteX4" fmla="*/ 2133263 w 2133263"/>
                <a:gd name="connsiteY4" fmla="*/ 3336291 h 3661123"/>
                <a:gd name="connsiteX5" fmla="*/ 1808431 w 2133263"/>
                <a:gd name="connsiteY5" fmla="*/ 3661123 h 3661123"/>
                <a:gd name="connsiteX6" fmla="*/ 324832 w 2133263"/>
                <a:gd name="connsiteY6" fmla="*/ 3661123 h 3661123"/>
                <a:gd name="connsiteX7" fmla="*/ 0 w 2133263"/>
                <a:gd name="connsiteY7" fmla="*/ 3336291 h 3661123"/>
                <a:gd name="connsiteX8" fmla="*/ 0 w 2133263"/>
                <a:gd name="connsiteY8" fmla="*/ 223865 h 3661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3263" h="3661123">
                  <a:moveTo>
                    <a:pt x="223865" y="0"/>
                  </a:moveTo>
                  <a:lnTo>
                    <a:pt x="838785" y="0"/>
                  </a:lnTo>
                  <a:lnTo>
                    <a:pt x="1083956" y="245171"/>
                  </a:lnTo>
                  <a:lnTo>
                    <a:pt x="2133263" y="245171"/>
                  </a:lnTo>
                  <a:lnTo>
                    <a:pt x="2133263" y="3336291"/>
                  </a:lnTo>
                  <a:lnTo>
                    <a:pt x="1808431" y="3661123"/>
                  </a:lnTo>
                  <a:lnTo>
                    <a:pt x="324832" y="3661123"/>
                  </a:lnTo>
                  <a:lnTo>
                    <a:pt x="0" y="3336291"/>
                  </a:lnTo>
                  <a:lnTo>
                    <a:pt x="0" y="223865"/>
                  </a:lnTo>
                  <a:close/>
                </a:path>
              </a:pathLst>
            </a:custGeom>
            <a:gradFill flip="none" rotWithShape="1">
              <a:gsLst>
                <a:gs pos="83000">
                  <a:srgbClr val="121216"/>
                </a:gs>
                <a:gs pos="0">
                  <a:srgbClr val="121216"/>
                </a:gs>
              </a:gsLst>
              <a:lin ang="16200000" scaled="1"/>
              <a:tileRect/>
            </a:gradFill>
            <a:ln w="6350">
              <a:gradFill flip="none" rotWithShape="1">
                <a:gsLst>
                  <a:gs pos="52000">
                    <a:srgbClr val="C9F1FF">
                      <a:alpha val="0"/>
                    </a:srgbClr>
                  </a:gs>
                  <a:gs pos="9091">
                    <a:schemeClr val="accent2">
                      <a:lumMod val="20000"/>
                      <a:lumOff val="80000"/>
                      <a:alpha val="80000"/>
                    </a:schemeClr>
                  </a:gs>
                  <a:gs pos="100000">
                    <a:schemeClr val="accent2">
                      <a:lumMod val="20000"/>
                      <a:lumOff val="80000"/>
                      <a:alpha val="8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8" name="任意多边形: 形状 177">
              <a:extLst>
                <a:ext uri="{FF2B5EF4-FFF2-40B4-BE49-F238E27FC236}">
                  <a16:creationId xmlns:a16="http://schemas.microsoft.com/office/drawing/2014/main" id="{522CBE84-0A20-256C-70A9-4E9B696AF9E0}"/>
                </a:ext>
              </a:extLst>
            </p:cNvPr>
            <p:cNvSpPr/>
            <p:nvPr/>
          </p:nvSpPr>
          <p:spPr>
            <a:xfrm>
              <a:off x="3040574" y="2926080"/>
              <a:ext cx="243840" cy="2580640"/>
            </a:xfrm>
            <a:custGeom>
              <a:avLst/>
              <a:gdLst>
                <a:gd name="connsiteX0" fmla="*/ 162560 w 243840"/>
                <a:gd name="connsiteY0" fmla="*/ 0 h 2580640"/>
                <a:gd name="connsiteX1" fmla="*/ 243840 w 243840"/>
                <a:gd name="connsiteY1" fmla="*/ 81280 h 2580640"/>
                <a:gd name="connsiteX2" fmla="*/ 243840 w 243840"/>
                <a:gd name="connsiteY2" fmla="*/ 1473200 h 2580640"/>
                <a:gd name="connsiteX3" fmla="*/ 0 w 243840"/>
                <a:gd name="connsiteY3" fmla="*/ 1717040 h 2580640"/>
                <a:gd name="connsiteX4" fmla="*/ 0 w 243840"/>
                <a:gd name="connsiteY4" fmla="*/ 2580640 h 258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40" h="2580640">
                  <a:moveTo>
                    <a:pt x="162560" y="0"/>
                  </a:moveTo>
                  <a:lnTo>
                    <a:pt x="243840" y="81280"/>
                  </a:lnTo>
                  <a:lnTo>
                    <a:pt x="243840" y="1473200"/>
                  </a:lnTo>
                  <a:lnTo>
                    <a:pt x="0" y="1717040"/>
                  </a:lnTo>
                  <a:lnTo>
                    <a:pt x="0" y="2580640"/>
                  </a:lnTo>
                </a:path>
              </a:pathLst>
            </a:custGeom>
            <a:noFill/>
            <a:ln w="6350">
              <a:gradFill flip="none" rotWithShape="1">
                <a:gsLst>
                  <a:gs pos="30000">
                    <a:schemeClr val="accent2">
                      <a:lumMod val="20000"/>
                      <a:lumOff val="80000"/>
                      <a:alpha val="7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9" name="组合 178">
              <a:extLst>
                <a:ext uri="{FF2B5EF4-FFF2-40B4-BE49-F238E27FC236}">
                  <a16:creationId xmlns:a16="http://schemas.microsoft.com/office/drawing/2014/main" id="{19347545-3203-B3CB-82D2-A8B4D0F80011}"/>
                </a:ext>
              </a:extLst>
            </p:cNvPr>
            <p:cNvGrpSpPr/>
            <p:nvPr/>
          </p:nvGrpSpPr>
          <p:grpSpPr>
            <a:xfrm flipH="1">
              <a:off x="2487929" y="2455702"/>
              <a:ext cx="732243" cy="102284"/>
              <a:chOff x="8910828" y="344854"/>
              <a:chExt cx="1822958" cy="254642"/>
            </a:xfrm>
            <a:gradFill flip="none" rotWithShape="1">
              <a:gsLst>
                <a:gs pos="27000">
                  <a:schemeClr val="accent2">
                    <a:alpha val="80000"/>
                  </a:schemeClr>
                </a:gs>
                <a:gs pos="100000">
                  <a:schemeClr val="accent2">
                    <a:alpha val="0"/>
                  </a:schemeClr>
                </a:gs>
              </a:gsLst>
              <a:lin ang="0" scaled="1"/>
              <a:tileRect/>
            </a:gradFill>
          </p:grpSpPr>
          <p:sp>
            <p:nvSpPr>
              <p:cNvPr id="192" name="平行四边形 191">
                <a:extLst>
                  <a:ext uri="{FF2B5EF4-FFF2-40B4-BE49-F238E27FC236}">
                    <a16:creationId xmlns:a16="http://schemas.microsoft.com/office/drawing/2014/main" id="{B1AE8F60-BA43-CC74-7752-00D4D50C8511}"/>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平行四边形 192">
                <a:extLst>
                  <a:ext uri="{FF2B5EF4-FFF2-40B4-BE49-F238E27FC236}">
                    <a16:creationId xmlns:a16="http://schemas.microsoft.com/office/drawing/2014/main" id="{4A222C26-E234-E897-EC0D-814C30A64EE6}"/>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平行四边形 193">
                <a:extLst>
                  <a:ext uri="{FF2B5EF4-FFF2-40B4-BE49-F238E27FC236}">
                    <a16:creationId xmlns:a16="http://schemas.microsoft.com/office/drawing/2014/main" id="{3DAE0302-E58E-0CE2-6109-79DED6307581}"/>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平行四边形 194">
                <a:extLst>
                  <a:ext uri="{FF2B5EF4-FFF2-40B4-BE49-F238E27FC236}">
                    <a16:creationId xmlns:a16="http://schemas.microsoft.com/office/drawing/2014/main" id="{0DA3AF56-C786-3C50-A23F-BEA8AA32D1AB}"/>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0" name="任意多边形: 形状 179">
              <a:extLst>
                <a:ext uri="{FF2B5EF4-FFF2-40B4-BE49-F238E27FC236}">
                  <a16:creationId xmlns:a16="http://schemas.microsoft.com/office/drawing/2014/main" id="{584A0E74-C5D7-02F1-16F0-F60BD9CE0A5E}"/>
                </a:ext>
              </a:extLst>
            </p:cNvPr>
            <p:cNvSpPr/>
            <p:nvPr/>
          </p:nvSpPr>
          <p:spPr>
            <a:xfrm>
              <a:off x="1187324" y="2741029"/>
              <a:ext cx="1594625" cy="2642839"/>
            </a:xfrm>
            <a:custGeom>
              <a:avLst/>
              <a:gdLst>
                <a:gd name="connsiteX0" fmla="*/ 1594625 w 1594625"/>
                <a:gd name="connsiteY0" fmla="*/ 0 h 2642839"/>
                <a:gd name="connsiteX1" fmla="*/ 211873 w 1594625"/>
                <a:gd name="connsiteY1" fmla="*/ 0 h 2642839"/>
                <a:gd name="connsiteX2" fmla="*/ 0 w 1594625"/>
                <a:gd name="connsiteY2" fmla="*/ 211873 h 2642839"/>
                <a:gd name="connsiteX3" fmla="*/ 0 w 1594625"/>
                <a:gd name="connsiteY3" fmla="*/ 2642839 h 2642839"/>
              </a:gdLst>
              <a:ahLst/>
              <a:cxnLst>
                <a:cxn ang="0">
                  <a:pos x="connsiteX0" y="connsiteY0"/>
                </a:cxn>
                <a:cxn ang="0">
                  <a:pos x="connsiteX1" y="connsiteY1"/>
                </a:cxn>
                <a:cxn ang="0">
                  <a:pos x="connsiteX2" y="connsiteY2"/>
                </a:cxn>
                <a:cxn ang="0">
                  <a:pos x="connsiteX3" y="connsiteY3"/>
                </a:cxn>
              </a:cxnLst>
              <a:rect l="l" t="t" r="r" b="b"/>
              <a:pathLst>
                <a:path w="1594625" h="2642839">
                  <a:moveTo>
                    <a:pt x="1594625" y="0"/>
                  </a:moveTo>
                  <a:lnTo>
                    <a:pt x="211873" y="0"/>
                  </a:lnTo>
                  <a:lnTo>
                    <a:pt x="0" y="211873"/>
                  </a:lnTo>
                  <a:lnTo>
                    <a:pt x="0" y="2642839"/>
                  </a:lnTo>
                </a:path>
              </a:pathLst>
            </a:custGeom>
            <a:noFill/>
            <a:ln w="6350">
              <a:gradFill flip="none" rotWithShape="1">
                <a:gsLst>
                  <a:gs pos="0">
                    <a:schemeClr val="bg1">
                      <a:alpha val="0"/>
                    </a:schemeClr>
                  </a:gs>
                  <a:gs pos="57000">
                    <a:schemeClr val="accent2">
                      <a:lumMod val="20000"/>
                      <a:lumOff val="80000"/>
                      <a:alpha val="8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1" name="组合 180">
              <a:extLst>
                <a:ext uri="{FF2B5EF4-FFF2-40B4-BE49-F238E27FC236}">
                  <a16:creationId xmlns:a16="http://schemas.microsoft.com/office/drawing/2014/main" id="{CFC731EA-6953-1A58-EB47-AADDC2F7DEAE}"/>
                </a:ext>
              </a:extLst>
            </p:cNvPr>
            <p:cNvGrpSpPr/>
            <p:nvPr/>
          </p:nvGrpSpPr>
          <p:grpSpPr>
            <a:xfrm rot="5400000" flipV="1">
              <a:off x="2814809" y="4903249"/>
              <a:ext cx="634676" cy="88656"/>
              <a:chOff x="8910828" y="344854"/>
              <a:chExt cx="1822958" cy="254642"/>
            </a:xfrm>
            <a:gradFill flip="none" rotWithShape="1">
              <a:gsLst>
                <a:gs pos="27000">
                  <a:schemeClr val="accent2">
                    <a:alpha val="80000"/>
                  </a:schemeClr>
                </a:gs>
                <a:gs pos="100000">
                  <a:schemeClr val="accent2">
                    <a:alpha val="0"/>
                  </a:schemeClr>
                </a:gs>
              </a:gsLst>
              <a:lin ang="0" scaled="1"/>
              <a:tileRect/>
            </a:gradFill>
          </p:grpSpPr>
          <p:sp>
            <p:nvSpPr>
              <p:cNvPr id="188" name="平行四边形 187">
                <a:extLst>
                  <a:ext uri="{FF2B5EF4-FFF2-40B4-BE49-F238E27FC236}">
                    <a16:creationId xmlns:a16="http://schemas.microsoft.com/office/drawing/2014/main" id="{D40D5A3C-A045-FA1F-C0B4-84DFFB9855B0}"/>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平行四边形 188">
                <a:extLst>
                  <a:ext uri="{FF2B5EF4-FFF2-40B4-BE49-F238E27FC236}">
                    <a16:creationId xmlns:a16="http://schemas.microsoft.com/office/drawing/2014/main" id="{F6D93F17-9E16-14FE-03F6-A05BA52A7433}"/>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平行四边形 189">
                <a:extLst>
                  <a:ext uri="{FF2B5EF4-FFF2-40B4-BE49-F238E27FC236}">
                    <a16:creationId xmlns:a16="http://schemas.microsoft.com/office/drawing/2014/main" id="{938EB6D7-B37A-BD9D-8E25-7BB4AD26D0BE}"/>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平行四边形 190">
                <a:extLst>
                  <a:ext uri="{FF2B5EF4-FFF2-40B4-BE49-F238E27FC236}">
                    <a16:creationId xmlns:a16="http://schemas.microsoft.com/office/drawing/2014/main" id="{0E557D72-4204-7FFB-1DC6-32BFF0052988}"/>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2" name="直角三角形 181">
              <a:extLst>
                <a:ext uri="{FF2B5EF4-FFF2-40B4-BE49-F238E27FC236}">
                  <a16:creationId xmlns:a16="http://schemas.microsoft.com/office/drawing/2014/main" id="{9D6B9609-F2A4-CDA9-4B1B-5E2D7ABEC32C}"/>
                </a:ext>
              </a:extLst>
            </p:cNvPr>
            <p:cNvSpPr/>
            <p:nvPr/>
          </p:nvSpPr>
          <p:spPr>
            <a:xfrm>
              <a:off x="1086909" y="5814060"/>
              <a:ext cx="214179" cy="214179"/>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83" name="文本框 182">
              <a:extLst>
                <a:ext uri="{FF2B5EF4-FFF2-40B4-BE49-F238E27FC236}">
                  <a16:creationId xmlns:a16="http://schemas.microsoft.com/office/drawing/2014/main" id="{8530D441-F215-2903-FDC6-1D5CA9485CB6}"/>
                </a:ext>
              </a:extLst>
            </p:cNvPr>
            <p:cNvSpPr txBox="1"/>
            <p:nvPr/>
          </p:nvSpPr>
          <p:spPr>
            <a:xfrm>
              <a:off x="1349095" y="2900710"/>
              <a:ext cx="1651414" cy="1323439"/>
            </a:xfrm>
            <a:prstGeom prst="rect">
              <a:avLst/>
            </a:prstGeom>
            <a:noFill/>
            <a:effectLst>
              <a:outerShdw blurRad="723900" sx="102000" sy="102000" algn="ctr" rotWithShape="0">
                <a:schemeClr val="accent1">
                  <a:lumMod val="60000"/>
                  <a:lumOff val="40000"/>
                </a:schemeClr>
              </a:outerShdw>
            </a:effectLst>
          </p:spPr>
          <p:txBody>
            <a:bodyPr wrap="none" rtlCol="0">
              <a:spAutoFit/>
            </a:bodyPr>
            <a:lstStyle/>
            <a:p>
              <a:r>
                <a:rPr lang="en-US" altLang="zh-CN" sz="80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rPr>
                <a:t>04</a:t>
              </a:r>
              <a:endParaRPr lang="zh-CN" altLang="en-US" sz="80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endParaRPr>
            </a:p>
          </p:txBody>
        </p:sp>
        <p:sp>
          <p:nvSpPr>
            <p:cNvPr id="184" name="文本框 183">
              <a:extLst>
                <a:ext uri="{FF2B5EF4-FFF2-40B4-BE49-F238E27FC236}">
                  <a16:creationId xmlns:a16="http://schemas.microsoft.com/office/drawing/2014/main" id="{C8E918B2-6F37-5857-6796-46A45C8A8F30}"/>
                </a:ext>
              </a:extLst>
            </p:cNvPr>
            <p:cNvSpPr txBox="1"/>
            <p:nvPr/>
          </p:nvSpPr>
          <p:spPr>
            <a:xfrm>
              <a:off x="1547446" y="4442496"/>
              <a:ext cx="1311489" cy="338554"/>
            </a:xfrm>
            <a:prstGeom prst="rect">
              <a:avLst/>
            </a:prstGeom>
            <a:noFill/>
          </p:spPr>
          <p:txBody>
            <a:bodyPr wrap="square" rtlCol="0">
              <a:spAutoFit/>
            </a:bodyPr>
            <a:lstStyle/>
            <a:p>
              <a:r>
                <a:rPr lang="zh-CN" altLang="en-US" sz="1600" dirty="0">
                  <a:solidFill>
                    <a:schemeClr val="bg1"/>
                  </a:solidFill>
                  <a:latin typeface="+mn-ea"/>
                  <a:sym typeface="思源黑体 CN Normal" panose="020B0400000000000000" pitchFamily="34" charset="-122"/>
                </a:rPr>
                <a:t>请输入内容</a:t>
              </a:r>
            </a:p>
          </p:txBody>
        </p:sp>
        <p:sp>
          <p:nvSpPr>
            <p:cNvPr id="185" name="矩形: 剪去左右顶角 184">
              <a:extLst>
                <a:ext uri="{FF2B5EF4-FFF2-40B4-BE49-F238E27FC236}">
                  <a16:creationId xmlns:a16="http://schemas.microsoft.com/office/drawing/2014/main" id="{C70D3A13-CD2D-EECE-81AC-990704832733}"/>
                </a:ext>
              </a:extLst>
            </p:cNvPr>
            <p:cNvSpPr/>
            <p:nvPr/>
          </p:nvSpPr>
          <p:spPr>
            <a:xfrm flipV="1">
              <a:off x="1388197" y="2344256"/>
              <a:ext cx="432983" cy="45719"/>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6" name="矩形: 剪去左右顶角 185">
              <a:extLst>
                <a:ext uri="{FF2B5EF4-FFF2-40B4-BE49-F238E27FC236}">
                  <a16:creationId xmlns:a16="http://schemas.microsoft.com/office/drawing/2014/main" id="{19B15941-43CF-C97C-0323-19B8EF036B19}"/>
                </a:ext>
              </a:extLst>
            </p:cNvPr>
            <p:cNvSpPr/>
            <p:nvPr/>
          </p:nvSpPr>
          <p:spPr>
            <a:xfrm flipV="1">
              <a:off x="2094512" y="6005544"/>
              <a:ext cx="432983" cy="45719"/>
            </a:xfrm>
            <a:prstGeom prst="snip2SameRect">
              <a:avLst>
                <a:gd name="adj1" fmla="val 50000"/>
                <a:gd name="adj2" fmla="val 50000"/>
              </a:avLst>
            </a:pr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87" name="直接连接符 186">
              <a:extLst>
                <a:ext uri="{FF2B5EF4-FFF2-40B4-BE49-F238E27FC236}">
                  <a16:creationId xmlns:a16="http://schemas.microsoft.com/office/drawing/2014/main" id="{B59654AE-CD27-59A0-C57B-68F786DF5BAC}"/>
                </a:ext>
              </a:extLst>
            </p:cNvPr>
            <p:cNvCxnSpPr>
              <a:cxnSpLocks/>
            </p:cNvCxnSpPr>
            <p:nvPr/>
          </p:nvCxnSpPr>
          <p:spPr>
            <a:xfrm flipH="1">
              <a:off x="1729740" y="2404561"/>
              <a:ext cx="1318891" cy="0"/>
            </a:xfrm>
            <a:prstGeom prst="line">
              <a:avLst/>
            </a:prstGeom>
            <a:noFill/>
            <a:ln w="6350">
              <a:gradFill flip="none" rotWithShape="1">
                <a:gsLst>
                  <a:gs pos="30000">
                    <a:schemeClr val="accent2">
                      <a:lumMod val="20000"/>
                      <a:lumOff val="80000"/>
                      <a:alpha val="20000"/>
                    </a:schemeClr>
                  </a:gs>
                  <a:gs pos="84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grpSp>
      <p:sp>
        <p:nvSpPr>
          <p:cNvPr id="196" name="任意多边形: 形状 195">
            <a:extLst>
              <a:ext uri="{FF2B5EF4-FFF2-40B4-BE49-F238E27FC236}">
                <a16:creationId xmlns:a16="http://schemas.microsoft.com/office/drawing/2014/main" id="{5104F37F-E206-9A64-95B3-53EAB0A46121}"/>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7" name="任意多边形: 形状 196">
            <a:extLst>
              <a:ext uri="{FF2B5EF4-FFF2-40B4-BE49-F238E27FC236}">
                <a16:creationId xmlns:a16="http://schemas.microsoft.com/office/drawing/2014/main" id="{03C23ACF-2830-D44F-6986-7702551E500E}"/>
              </a:ext>
            </a:extLst>
          </p:cNvPr>
          <p:cNvSpPr/>
          <p:nvPr/>
        </p:nvSpPr>
        <p:spPr>
          <a:xfrm rot="16200000" flipH="1">
            <a:off x="10563488"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8" name="组合 197">
            <a:extLst>
              <a:ext uri="{FF2B5EF4-FFF2-40B4-BE49-F238E27FC236}">
                <a16:creationId xmlns:a16="http://schemas.microsoft.com/office/drawing/2014/main" id="{65445DE8-A3E0-0897-D073-6F43A430590B}"/>
              </a:ext>
            </a:extLst>
          </p:cNvPr>
          <p:cNvGrpSpPr/>
          <p:nvPr/>
        </p:nvGrpSpPr>
        <p:grpSpPr>
          <a:xfrm>
            <a:off x="743444" y="117994"/>
            <a:ext cx="627731" cy="102953"/>
            <a:chOff x="743444" y="117994"/>
            <a:chExt cx="627731" cy="102953"/>
          </a:xfrm>
        </p:grpSpPr>
        <p:sp>
          <p:nvSpPr>
            <p:cNvPr id="199" name="任意多边形: 形状 198">
              <a:extLst>
                <a:ext uri="{FF2B5EF4-FFF2-40B4-BE49-F238E27FC236}">
                  <a16:creationId xmlns:a16="http://schemas.microsoft.com/office/drawing/2014/main" id="{019F648E-DFE2-329B-D50F-8F97155FE3B1}"/>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0" name="任意多边形: 形状 199">
              <a:extLst>
                <a:ext uri="{FF2B5EF4-FFF2-40B4-BE49-F238E27FC236}">
                  <a16:creationId xmlns:a16="http://schemas.microsoft.com/office/drawing/2014/main" id="{7CA4607D-B60B-27CD-E134-F75B85B354DB}"/>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01" name="组合 200">
            <a:extLst>
              <a:ext uri="{FF2B5EF4-FFF2-40B4-BE49-F238E27FC236}">
                <a16:creationId xmlns:a16="http://schemas.microsoft.com/office/drawing/2014/main" id="{D0FD39F6-B805-AACD-F0FC-D8FB3FC1CC91}"/>
              </a:ext>
            </a:extLst>
          </p:cNvPr>
          <p:cNvGrpSpPr/>
          <p:nvPr/>
        </p:nvGrpSpPr>
        <p:grpSpPr>
          <a:xfrm flipH="1">
            <a:off x="10840371" y="117994"/>
            <a:ext cx="627731" cy="102953"/>
            <a:chOff x="743444" y="117994"/>
            <a:chExt cx="627731" cy="102953"/>
          </a:xfrm>
        </p:grpSpPr>
        <p:sp>
          <p:nvSpPr>
            <p:cNvPr id="202" name="任意多边形: 形状 201">
              <a:extLst>
                <a:ext uri="{FF2B5EF4-FFF2-40B4-BE49-F238E27FC236}">
                  <a16:creationId xmlns:a16="http://schemas.microsoft.com/office/drawing/2014/main" id="{3D2046B0-9CA7-1C24-8FDB-EAFD02112C8B}"/>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3" name="任意多边形: 形状 202">
              <a:extLst>
                <a:ext uri="{FF2B5EF4-FFF2-40B4-BE49-F238E27FC236}">
                  <a16:creationId xmlns:a16="http://schemas.microsoft.com/office/drawing/2014/main" id="{D8249DEF-6FB7-8947-F471-149307A1D4DD}"/>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08" name="梯形 207">
            <a:extLst>
              <a:ext uri="{FF2B5EF4-FFF2-40B4-BE49-F238E27FC236}">
                <a16:creationId xmlns:a16="http://schemas.microsoft.com/office/drawing/2014/main" id="{30F9384C-AF83-3CBC-AD30-CE702A333B73}"/>
              </a:ext>
            </a:extLst>
          </p:cNvPr>
          <p:cNvSpPr/>
          <p:nvPr/>
        </p:nvSpPr>
        <p:spPr>
          <a:xfrm flipV="1">
            <a:off x="3502036" y="0"/>
            <a:ext cx="5187928" cy="45719"/>
          </a:xfrm>
          <a:prstGeom prst="trapezoid">
            <a:avLst>
              <a:gd name="adj" fmla="val 12473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5" name="组合 244">
            <a:extLst>
              <a:ext uri="{FF2B5EF4-FFF2-40B4-BE49-F238E27FC236}">
                <a16:creationId xmlns:a16="http://schemas.microsoft.com/office/drawing/2014/main" id="{DF7A8D98-D138-A5B3-1CB5-C7F14773D352}"/>
              </a:ext>
            </a:extLst>
          </p:cNvPr>
          <p:cNvGrpSpPr/>
          <p:nvPr/>
        </p:nvGrpSpPr>
        <p:grpSpPr>
          <a:xfrm>
            <a:off x="-553613" y="4156710"/>
            <a:ext cx="3249559" cy="4272427"/>
            <a:chOff x="-553613" y="4156710"/>
            <a:chExt cx="3249559" cy="4272427"/>
          </a:xfrm>
        </p:grpSpPr>
        <p:grpSp>
          <p:nvGrpSpPr>
            <p:cNvPr id="230" name="组合 229">
              <a:extLst>
                <a:ext uri="{FF2B5EF4-FFF2-40B4-BE49-F238E27FC236}">
                  <a16:creationId xmlns:a16="http://schemas.microsoft.com/office/drawing/2014/main" id="{7C863380-81DF-7DFE-FAC5-0C1CB11F07A2}"/>
                </a:ext>
              </a:extLst>
            </p:cNvPr>
            <p:cNvGrpSpPr/>
            <p:nvPr/>
          </p:nvGrpSpPr>
          <p:grpSpPr>
            <a:xfrm>
              <a:off x="-553613" y="4156710"/>
              <a:ext cx="3249559" cy="4272427"/>
              <a:chOff x="-553613" y="4156710"/>
              <a:chExt cx="3249559" cy="4272427"/>
            </a:xfrm>
          </p:grpSpPr>
          <p:grpSp>
            <p:nvGrpSpPr>
              <p:cNvPr id="224" name="组合 223">
                <a:extLst>
                  <a:ext uri="{FF2B5EF4-FFF2-40B4-BE49-F238E27FC236}">
                    <a16:creationId xmlns:a16="http://schemas.microsoft.com/office/drawing/2014/main" id="{DBFB8787-839C-ADAF-ED7E-5E957D678AC5}"/>
                  </a:ext>
                </a:extLst>
              </p:cNvPr>
              <p:cNvGrpSpPr/>
              <p:nvPr/>
            </p:nvGrpSpPr>
            <p:grpSpPr>
              <a:xfrm>
                <a:off x="-158115" y="4156710"/>
                <a:ext cx="2854061" cy="2887985"/>
                <a:chOff x="-158115" y="4156710"/>
                <a:chExt cx="2854061" cy="2887985"/>
              </a:xfrm>
            </p:grpSpPr>
            <p:sp>
              <p:nvSpPr>
                <p:cNvPr id="214" name="任意多边形: 形状 213">
                  <a:extLst>
                    <a:ext uri="{FF2B5EF4-FFF2-40B4-BE49-F238E27FC236}">
                      <a16:creationId xmlns:a16="http://schemas.microsoft.com/office/drawing/2014/main" id="{63A29C1E-1D77-6B5D-7021-A9E021B80587}"/>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15" name="任意多边形: 形状 214">
                  <a:extLst>
                    <a:ext uri="{FF2B5EF4-FFF2-40B4-BE49-F238E27FC236}">
                      <a16:creationId xmlns:a16="http://schemas.microsoft.com/office/drawing/2014/main" id="{164F11BD-4CFC-BA54-FBA8-140558B89ED7}"/>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任意多边形: 形状 215">
                  <a:extLst>
                    <a:ext uri="{FF2B5EF4-FFF2-40B4-BE49-F238E27FC236}">
                      <a16:creationId xmlns:a16="http://schemas.microsoft.com/office/drawing/2014/main" id="{FFC7D1A7-C8FE-119B-A843-D2BEA9060E8B}"/>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1" name="任意多边形: 形状 210">
                <a:extLst>
                  <a:ext uri="{FF2B5EF4-FFF2-40B4-BE49-F238E27FC236}">
                    <a16:creationId xmlns:a16="http://schemas.microsoft.com/office/drawing/2014/main" id="{A0A335AB-C458-68A4-B121-EBA2DAF78134}"/>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3" name="直角三角形 242">
              <a:extLst>
                <a:ext uri="{FF2B5EF4-FFF2-40B4-BE49-F238E27FC236}">
                  <a16:creationId xmlns:a16="http://schemas.microsoft.com/office/drawing/2014/main" id="{8CCF0B16-1853-6747-79C9-230A43998C69}"/>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246" name="组合 245">
            <a:extLst>
              <a:ext uri="{FF2B5EF4-FFF2-40B4-BE49-F238E27FC236}">
                <a16:creationId xmlns:a16="http://schemas.microsoft.com/office/drawing/2014/main" id="{AC809C84-C7F9-E6B3-727C-9ECA77F5BE80}"/>
              </a:ext>
            </a:extLst>
          </p:cNvPr>
          <p:cNvGrpSpPr/>
          <p:nvPr/>
        </p:nvGrpSpPr>
        <p:grpSpPr>
          <a:xfrm>
            <a:off x="9381226" y="4156710"/>
            <a:ext cx="3249559" cy="4272427"/>
            <a:chOff x="9381226" y="4156710"/>
            <a:chExt cx="3249559" cy="4272427"/>
          </a:xfrm>
        </p:grpSpPr>
        <p:grpSp>
          <p:nvGrpSpPr>
            <p:cNvPr id="231" name="组合 230">
              <a:extLst>
                <a:ext uri="{FF2B5EF4-FFF2-40B4-BE49-F238E27FC236}">
                  <a16:creationId xmlns:a16="http://schemas.microsoft.com/office/drawing/2014/main" id="{58E0492C-0FE8-BD6B-5223-9046F79E1111}"/>
                </a:ext>
              </a:extLst>
            </p:cNvPr>
            <p:cNvGrpSpPr/>
            <p:nvPr/>
          </p:nvGrpSpPr>
          <p:grpSpPr>
            <a:xfrm flipH="1">
              <a:off x="9381226" y="4156710"/>
              <a:ext cx="3249559" cy="4272427"/>
              <a:chOff x="-553613" y="4156710"/>
              <a:chExt cx="3249559" cy="4272427"/>
            </a:xfrm>
          </p:grpSpPr>
          <p:grpSp>
            <p:nvGrpSpPr>
              <p:cNvPr id="232" name="组合 231">
                <a:extLst>
                  <a:ext uri="{FF2B5EF4-FFF2-40B4-BE49-F238E27FC236}">
                    <a16:creationId xmlns:a16="http://schemas.microsoft.com/office/drawing/2014/main" id="{9B48DC9E-BD25-F523-5AAE-EDE48782CECB}"/>
                  </a:ext>
                </a:extLst>
              </p:cNvPr>
              <p:cNvGrpSpPr/>
              <p:nvPr/>
            </p:nvGrpSpPr>
            <p:grpSpPr>
              <a:xfrm>
                <a:off x="-158115" y="4156710"/>
                <a:ext cx="2854061" cy="2887985"/>
                <a:chOff x="-158115" y="4156710"/>
                <a:chExt cx="2854061" cy="2887985"/>
              </a:xfrm>
            </p:grpSpPr>
            <p:sp>
              <p:nvSpPr>
                <p:cNvPr id="234" name="任意多边形: 形状 233">
                  <a:extLst>
                    <a:ext uri="{FF2B5EF4-FFF2-40B4-BE49-F238E27FC236}">
                      <a16:creationId xmlns:a16="http://schemas.microsoft.com/office/drawing/2014/main" id="{371E5D1E-C944-EBA5-D41C-645C0B0D2670}"/>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35" name="任意多边形: 形状 234">
                  <a:extLst>
                    <a:ext uri="{FF2B5EF4-FFF2-40B4-BE49-F238E27FC236}">
                      <a16:creationId xmlns:a16="http://schemas.microsoft.com/office/drawing/2014/main" id="{24BD6EC0-899C-7114-193F-3058D9D359DF}"/>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任意多边形: 形状 235">
                  <a:extLst>
                    <a:ext uri="{FF2B5EF4-FFF2-40B4-BE49-F238E27FC236}">
                      <a16:creationId xmlns:a16="http://schemas.microsoft.com/office/drawing/2014/main" id="{EF48EF37-664C-9F9E-597E-CBB252B38B52}"/>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3" name="任意多边形: 形状 232">
                <a:extLst>
                  <a:ext uri="{FF2B5EF4-FFF2-40B4-BE49-F238E27FC236}">
                    <a16:creationId xmlns:a16="http://schemas.microsoft.com/office/drawing/2014/main" id="{8875576E-42D4-755E-FF33-D19CFF4CEA04}"/>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4" name="直角三角形 243">
              <a:extLst>
                <a:ext uri="{FF2B5EF4-FFF2-40B4-BE49-F238E27FC236}">
                  <a16:creationId xmlns:a16="http://schemas.microsoft.com/office/drawing/2014/main" id="{F26706F2-F449-19CB-E54F-83DF16B64700}"/>
                </a:ext>
              </a:extLst>
            </p:cNvPr>
            <p:cNvSpPr/>
            <p:nvPr/>
          </p:nvSpPr>
          <p:spPr>
            <a:xfrm flipH="1">
              <a:off x="11522640"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Tree>
    <p:extLst>
      <p:ext uri="{BB962C8B-B14F-4D97-AF65-F5344CB8AC3E}">
        <p14:creationId xmlns:p14="http://schemas.microsoft.com/office/powerpoint/2010/main" val="1682297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100000">
              <a:schemeClr val="tx1"/>
            </a:gs>
          </a:gsLst>
          <a:lin ang="5400000" scaled="1"/>
        </a:gradFill>
        <a:effectLst/>
      </p:bgPr>
    </p:bg>
    <p:spTree>
      <p:nvGrpSpPr>
        <p:cNvPr id="1" name=""/>
        <p:cNvGrpSpPr/>
        <p:nvPr/>
      </p:nvGrpSpPr>
      <p:grpSpPr>
        <a:xfrm>
          <a:off x="0" y="0"/>
          <a:ext cx="0" cy="0"/>
          <a:chOff x="0" y="0"/>
          <a:chExt cx="0" cy="0"/>
        </a:xfrm>
      </p:grpSpPr>
      <p:sp>
        <p:nvSpPr>
          <p:cNvPr id="169" name="任意多边形: 形状 168">
            <a:extLst>
              <a:ext uri="{FF2B5EF4-FFF2-40B4-BE49-F238E27FC236}">
                <a16:creationId xmlns:a16="http://schemas.microsoft.com/office/drawing/2014/main" id="{31B1BA60-7D97-552E-2C3E-ECF7E8188F6F}"/>
              </a:ext>
            </a:extLst>
          </p:cNvPr>
          <p:cNvSpPr/>
          <p:nvPr/>
        </p:nvSpPr>
        <p:spPr>
          <a:xfrm rot="10800000" flipV="1">
            <a:off x="-1" y="0"/>
            <a:ext cx="12192000" cy="6858000"/>
          </a:xfrm>
          <a:custGeom>
            <a:avLst/>
            <a:gdLst>
              <a:gd name="connsiteX0" fmla="*/ 12191992 w 12192000"/>
              <a:gd name="connsiteY0" fmla="*/ 467593 h 6858000"/>
              <a:gd name="connsiteX1" fmla="*/ 11491191 w 12192000"/>
              <a:gd name="connsiteY1" fmla="*/ 117193 h 6858000"/>
              <a:gd name="connsiteX2" fmla="*/ 11491191 w 12192000"/>
              <a:gd name="connsiteY2" fmla="*/ 0 h 6858000"/>
              <a:gd name="connsiteX3" fmla="*/ 12191992 w 12192000"/>
              <a:gd name="connsiteY3" fmla="*/ 0 h 6858000"/>
              <a:gd name="connsiteX4" fmla="*/ 754283 w 12192000"/>
              <a:gd name="connsiteY4" fmla="*/ 501353 h 6858000"/>
              <a:gd name="connsiteX5" fmla="*/ 0 w 12192000"/>
              <a:gd name="connsiteY5" fmla="*/ 124211 h 6858000"/>
              <a:gd name="connsiteX6" fmla="*/ 0 w 12192000"/>
              <a:gd name="connsiteY6" fmla="*/ 0 h 6858000"/>
              <a:gd name="connsiteX7" fmla="*/ 1522603 w 12192000"/>
              <a:gd name="connsiteY7" fmla="*/ 0 h 6858000"/>
              <a:gd name="connsiteX8" fmla="*/ 1522603 w 12192000"/>
              <a:gd name="connsiteY8" fmla="*/ 117193 h 6858000"/>
              <a:gd name="connsiteX9" fmla="*/ 2397890 w 12192000"/>
              <a:gd name="connsiteY9" fmla="*/ 501353 h 6858000"/>
              <a:gd name="connsiteX10" fmla="*/ 1629570 w 12192000"/>
              <a:gd name="connsiteY10" fmla="*/ 117193 h 6858000"/>
              <a:gd name="connsiteX11" fmla="*/ 1629570 w 12192000"/>
              <a:gd name="connsiteY11" fmla="*/ 0 h 6858000"/>
              <a:gd name="connsiteX12" fmla="*/ 3166208 w 12192000"/>
              <a:gd name="connsiteY12" fmla="*/ 0 h 6858000"/>
              <a:gd name="connsiteX13" fmla="*/ 3166208 w 12192000"/>
              <a:gd name="connsiteY13" fmla="*/ 117193 h 6858000"/>
              <a:gd name="connsiteX14" fmla="*/ 4041496 w 12192000"/>
              <a:gd name="connsiteY14" fmla="*/ 501353 h 6858000"/>
              <a:gd name="connsiteX15" fmla="*/ 3273176 w 12192000"/>
              <a:gd name="connsiteY15" fmla="*/ 117193 h 6858000"/>
              <a:gd name="connsiteX16" fmla="*/ 3273176 w 12192000"/>
              <a:gd name="connsiteY16" fmla="*/ 0 h 6858000"/>
              <a:gd name="connsiteX17" fmla="*/ 4809814 w 12192000"/>
              <a:gd name="connsiteY17" fmla="*/ 0 h 6858000"/>
              <a:gd name="connsiteX18" fmla="*/ 4809814 w 12192000"/>
              <a:gd name="connsiteY18" fmla="*/ 117193 h 6858000"/>
              <a:gd name="connsiteX19" fmla="*/ 5685100 w 12192000"/>
              <a:gd name="connsiteY19" fmla="*/ 501353 h 6858000"/>
              <a:gd name="connsiteX20" fmla="*/ 4916780 w 12192000"/>
              <a:gd name="connsiteY20" fmla="*/ 117193 h 6858000"/>
              <a:gd name="connsiteX21" fmla="*/ 4916780 w 12192000"/>
              <a:gd name="connsiteY21" fmla="*/ 0 h 6858000"/>
              <a:gd name="connsiteX22" fmla="*/ 6453418 w 12192000"/>
              <a:gd name="connsiteY22" fmla="*/ 0 h 6858000"/>
              <a:gd name="connsiteX23" fmla="*/ 6453418 w 12192000"/>
              <a:gd name="connsiteY23" fmla="*/ 117193 h 6858000"/>
              <a:gd name="connsiteX24" fmla="*/ 7328703 w 12192000"/>
              <a:gd name="connsiteY24" fmla="*/ 501353 h 6858000"/>
              <a:gd name="connsiteX25" fmla="*/ 6560381 w 12192000"/>
              <a:gd name="connsiteY25" fmla="*/ 117193 h 6858000"/>
              <a:gd name="connsiteX26" fmla="*/ 6560381 w 12192000"/>
              <a:gd name="connsiteY26" fmla="*/ 0 h 6858000"/>
              <a:gd name="connsiteX27" fmla="*/ 8097017 w 12192000"/>
              <a:gd name="connsiteY27" fmla="*/ 0 h 6858000"/>
              <a:gd name="connsiteX28" fmla="*/ 8097017 w 12192000"/>
              <a:gd name="connsiteY28" fmla="*/ 117193 h 6858000"/>
              <a:gd name="connsiteX29" fmla="*/ 8972302 w 12192000"/>
              <a:gd name="connsiteY29" fmla="*/ 501353 h 6858000"/>
              <a:gd name="connsiteX30" fmla="*/ 8203983 w 12192000"/>
              <a:gd name="connsiteY30" fmla="*/ 117193 h 6858000"/>
              <a:gd name="connsiteX31" fmla="*/ 8203983 w 12192000"/>
              <a:gd name="connsiteY31" fmla="*/ 0 h 6858000"/>
              <a:gd name="connsiteX32" fmla="*/ 9740619 w 12192000"/>
              <a:gd name="connsiteY32" fmla="*/ 0 h 6858000"/>
              <a:gd name="connsiteX33" fmla="*/ 9740619 w 12192000"/>
              <a:gd name="connsiteY33" fmla="*/ 117193 h 6858000"/>
              <a:gd name="connsiteX34" fmla="*/ 10615909 w 12192000"/>
              <a:gd name="connsiteY34" fmla="*/ 501353 h 6858000"/>
              <a:gd name="connsiteX35" fmla="*/ 9847588 w 12192000"/>
              <a:gd name="connsiteY35" fmla="*/ 117193 h 6858000"/>
              <a:gd name="connsiteX36" fmla="*/ 9847588 w 12192000"/>
              <a:gd name="connsiteY36" fmla="*/ 0 h 6858000"/>
              <a:gd name="connsiteX37" fmla="*/ 11384227 w 12192000"/>
              <a:gd name="connsiteY37" fmla="*/ 0 h 6858000"/>
              <a:gd name="connsiteX38" fmla="*/ 11384227 w 12192000"/>
              <a:gd name="connsiteY38" fmla="*/ 117193 h 6858000"/>
              <a:gd name="connsiteX39" fmla="*/ 0 w 12192000"/>
              <a:gd name="connsiteY39" fmla="*/ 1993955 h 6858000"/>
              <a:gd name="connsiteX40" fmla="*/ 0 w 12192000"/>
              <a:gd name="connsiteY40" fmla="*/ 278973 h 6858000"/>
              <a:gd name="connsiteX41" fmla="*/ 700799 w 12192000"/>
              <a:gd name="connsiteY41" fmla="*/ 629374 h 6858000"/>
              <a:gd name="connsiteX42" fmla="*/ 700799 w 12192000"/>
              <a:gd name="connsiteY42" fmla="*/ 1643555 h 6858000"/>
              <a:gd name="connsiteX43" fmla="*/ 1576088 w 12192000"/>
              <a:gd name="connsiteY43" fmla="*/ 2027714 h 6858000"/>
              <a:gd name="connsiteX44" fmla="*/ 807768 w 12192000"/>
              <a:gd name="connsiteY44" fmla="*/ 1643554 h 6858000"/>
              <a:gd name="connsiteX45" fmla="*/ 807768 w 12192000"/>
              <a:gd name="connsiteY45" fmla="*/ 629373 h 6858000"/>
              <a:gd name="connsiteX46" fmla="*/ 1576088 w 12192000"/>
              <a:gd name="connsiteY46" fmla="*/ 245213 h 6858000"/>
              <a:gd name="connsiteX47" fmla="*/ 2344406 w 12192000"/>
              <a:gd name="connsiteY47" fmla="*/ 629373 h 6858000"/>
              <a:gd name="connsiteX48" fmla="*/ 2344406 w 12192000"/>
              <a:gd name="connsiteY48" fmla="*/ 1643554 h 6858000"/>
              <a:gd name="connsiteX49" fmla="*/ 3219692 w 12192000"/>
              <a:gd name="connsiteY49" fmla="*/ 2027714 h 6858000"/>
              <a:gd name="connsiteX50" fmla="*/ 2451372 w 12192000"/>
              <a:gd name="connsiteY50" fmla="*/ 1643554 h 6858000"/>
              <a:gd name="connsiteX51" fmla="*/ 2451372 w 12192000"/>
              <a:gd name="connsiteY51" fmla="*/ 629373 h 6858000"/>
              <a:gd name="connsiteX52" fmla="*/ 3219692 w 12192000"/>
              <a:gd name="connsiteY52" fmla="*/ 245213 h 6858000"/>
              <a:gd name="connsiteX53" fmla="*/ 3988012 w 12192000"/>
              <a:gd name="connsiteY53" fmla="*/ 629373 h 6858000"/>
              <a:gd name="connsiteX54" fmla="*/ 3988012 w 12192000"/>
              <a:gd name="connsiteY54" fmla="*/ 1643554 h 6858000"/>
              <a:gd name="connsiteX55" fmla="*/ 4863296 w 12192000"/>
              <a:gd name="connsiteY55" fmla="*/ 2027714 h 6858000"/>
              <a:gd name="connsiteX56" fmla="*/ 4094976 w 12192000"/>
              <a:gd name="connsiteY56" fmla="*/ 1643554 h 6858000"/>
              <a:gd name="connsiteX57" fmla="*/ 4094976 w 12192000"/>
              <a:gd name="connsiteY57" fmla="*/ 629373 h 6858000"/>
              <a:gd name="connsiteX58" fmla="*/ 4863296 w 12192000"/>
              <a:gd name="connsiteY58" fmla="*/ 245213 h 6858000"/>
              <a:gd name="connsiteX59" fmla="*/ 5631616 w 12192000"/>
              <a:gd name="connsiteY59" fmla="*/ 629373 h 6858000"/>
              <a:gd name="connsiteX60" fmla="*/ 5631616 w 12192000"/>
              <a:gd name="connsiteY60" fmla="*/ 1643554 h 6858000"/>
              <a:gd name="connsiteX61" fmla="*/ 6506900 w 12192000"/>
              <a:gd name="connsiteY61" fmla="*/ 2027714 h 6858000"/>
              <a:gd name="connsiteX62" fmla="*/ 5738582 w 12192000"/>
              <a:gd name="connsiteY62" fmla="*/ 1643554 h 6858000"/>
              <a:gd name="connsiteX63" fmla="*/ 5738582 w 12192000"/>
              <a:gd name="connsiteY63" fmla="*/ 629373 h 6858000"/>
              <a:gd name="connsiteX64" fmla="*/ 6506900 w 12192000"/>
              <a:gd name="connsiteY64" fmla="*/ 245213 h 6858000"/>
              <a:gd name="connsiteX65" fmla="*/ 7275220 w 12192000"/>
              <a:gd name="connsiteY65" fmla="*/ 629373 h 6858000"/>
              <a:gd name="connsiteX66" fmla="*/ 7275220 w 12192000"/>
              <a:gd name="connsiteY66" fmla="*/ 1643554 h 6858000"/>
              <a:gd name="connsiteX67" fmla="*/ 8150501 w 12192000"/>
              <a:gd name="connsiteY67" fmla="*/ 2027714 h 6858000"/>
              <a:gd name="connsiteX68" fmla="*/ 7382186 w 12192000"/>
              <a:gd name="connsiteY68" fmla="*/ 1643554 h 6858000"/>
              <a:gd name="connsiteX69" fmla="*/ 7382186 w 12192000"/>
              <a:gd name="connsiteY69" fmla="*/ 629373 h 6858000"/>
              <a:gd name="connsiteX70" fmla="*/ 8150501 w 12192000"/>
              <a:gd name="connsiteY70" fmla="*/ 245213 h 6858000"/>
              <a:gd name="connsiteX71" fmla="*/ 8918818 w 12192000"/>
              <a:gd name="connsiteY71" fmla="*/ 629373 h 6858000"/>
              <a:gd name="connsiteX72" fmla="*/ 8918818 w 12192000"/>
              <a:gd name="connsiteY72" fmla="*/ 1643554 h 6858000"/>
              <a:gd name="connsiteX73" fmla="*/ 9794106 w 12192000"/>
              <a:gd name="connsiteY73" fmla="*/ 2027714 h 6858000"/>
              <a:gd name="connsiteX74" fmla="*/ 9025786 w 12192000"/>
              <a:gd name="connsiteY74" fmla="*/ 1643554 h 6858000"/>
              <a:gd name="connsiteX75" fmla="*/ 9025786 w 12192000"/>
              <a:gd name="connsiteY75" fmla="*/ 629373 h 6858000"/>
              <a:gd name="connsiteX76" fmla="*/ 9794106 w 12192000"/>
              <a:gd name="connsiteY76" fmla="*/ 245213 h 6858000"/>
              <a:gd name="connsiteX77" fmla="*/ 10562426 w 12192000"/>
              <a:gd name="connsiteY77" fmla="*/ 629373 h 6858000"/>
              <a:gd name="connsiteX78" fmla="*/ 10562426 w 12192000"/>
              <a:gd name="connsiteY78" fmla="*/ 1643554 h 6858000"/>
              <a:gd name="connsiteX79" fmla="*/ 11437709 w 12192000"/>
              <a:gd name="connsiteY79" fmla="*/ 2027714 h 6858000"/>
              <a:gd name="connsiteX80" fmla="*/ 10669389 w 12192000"/>
              <a:gd name="connsiteY80" fmla="*/ 1643554 h 6858000"/>
              <a:gd name="connsiteX81" fmla="*/ 10669389 w 12192000"/>
              <a:gd name="connsiteY81" fmla="*/ 629373 h 6858000"/>
              <a:gd name="connsiteX82" fmla="*/ 11437709 w 12192000"/>
              <a:gd name="connsiteY82" fmla="*/ 245213 h 6858000"/>
              <a:gd name="connsiteX83" fmla="*/ 12191994 w 12192000"/>
              <a:gd name="connsiteY83" fmla="*/ 622355 h 6858000"/>
              <a:gd name="connsiteX84" fmla="*/ 12191994 w 12192000"/>
              <a:gd name="connsiteY84" fmla="*/ 1650571 h 6858000"/>
              <a:gd name="connsiteX85" fmla="*/ 12191994 w 12192000"/>
              <a:gd name="connsiteY85" fmla="*/ 3523302 h 6858000"/>
              <a:gd name="connsiteX86" fmla="*/ 11491193 w 12192000"/>
              <a:gd name="connsiteY86" fmla="*/ 3172909 h 6858000"/>
              <a:gd name="connsiteX87" fmla="*/ 11491193 w 12192000"/>
              <a:gd name="connsiteY87" fmla="*/ 2158728 h 6858000"/>
              <a:gd name="connsiteX88" fmla="*/ 12191994 w 12192000"/>
              <a:gd name="connsiteY88" fmla="*/ 1808327 h 6858000"/>
              <a:gd name="connsiteX89" fmla="*/ 7328703 w 12192000"/>
              <a:gd name="connsiteY89" fmla="*/ 3557061 h 6858000"/>
              <a:gd name="connsiteX90" fmla="*/ 6560382 w 12192000"/>
              <a:gd name="connsiteY90" fmla="*/ 3172909 h 6858000"/>
              <a:gd name="connsiteX91" fmla="*/ 6560382 w 12192000"/>
              <a:gd name="connsiteY91" fmla="*/ 2158728 h 6858000"/>
              <a:gd name="connsiteX92" fmla="*/ 7328703 w 12192000"/>
              <a:gd name="connsiteY92" fmla="*/ 1774568 h 6858000"/>
              <a:gd name="connsiteX93" fmla="*/ 8097018 w 12192000"/>
              <a:gd name="connsiteY93" fmla="*/ 2158728 h 6858000"/>
              <a:gd name="connsiteX94" fmla="*/ 8097018 w 12192000"/>
              <a:gd name="connsiteY94" fmla="*/ 3172909 h 6858000"/>
              <a:gd name="connsiteX95" fmla="*/ 8972304 w 12192000"/>
              <a:gd name="connsiteY95" fmla="*/ 3557061 h 6858000"/>
              <a:gd name="connsiteX96" fmla="*/ 8203985 w 12192000"/>
              <a:gd name="connsiteY96" fmla="*/ 3172909 h 6858000"/>
              <a:gd name="connsiteX97" fmla="*/ 8203985 w 12192000"/>
              <a:gd name="connsiteY97" fmla="*/ 2158728 h 6858000"/>
              <a:gd name="connsiteX98" fmla="*/ 8972304 w 12192000"/>
              <a:gd name="connsiteY98" fmla="*/ 1774568 h 6858000"/>
              <a:gd name="connsiteX99" fmla="*/ 9740621 w 12192000"/>
              <a:gd name="connsiteY99" fmla="*/ 2158728 h 6858000"/>
              <a:gd name="connsiteX100" fmla="*/ 9740621 w 12192000"/>
              <a:gd name="connsiteY100" fmla="*/ 3172909 h 6858000"/>
              <a:gd name="connsiteX101" fmla="*/ 10615911 w 12192000"/>
              <a:gd name="connsiteY101" fmla="*/ 3557062 h 6858000"/>
              <a:gd name="connsiteX102" fmla="*/ 9847590 w 12192000"/>
              <a:gd name="connsiteY102" fmla="*/ 3172909 h 6858000"/>
              <a:gd name="connsiteX103" fmla="*/ 9847590 w 12192000"/>
              <a:gd name="connsiteY103" fmla="*/ 2158728 h 6858000"/>
              <a:gd name="connsiteX104" fmla="*/ 10615911 w 12192000"/>
              <a:gd name="connsiteY104" fmla="*/ 1774568 h 6858000"/>
              <a:gd name="connsiteX105" fmla="*/ 11384229 w 12192000"/>
              <a:gd name="connsiteY105" fmla="*/ 2158728 h 6858000"/>
              <a:gd name="connsiteX106" fmla="*/ 11384229 w 12192000"/>
              <a:gd name="connsiteY106" fmla="*/ 3172909 h 6858000"/>
              <a:gd name="connsiteX107" fmla="*/ 754283 w 12192000"/>
              <a:gd name="connsiteY107" fmla="*/ 3557064 h 6858000"/>
              <a:gd name="connsiteX108" fmla="*/ 0 w 12192000"/>
              <a:gd name="connsiteY108" fmla="*/ 3179926 h 6858000"/>
              <a:gd name="connsiteX109" fmla="*/ 0 w 12192000"/>
              <a:gd name="connsiteY109" fmla="*/ 2151708 h 6858000"/>
              <a:gd name="connsiteX110" fmla="*/ 754283 w 12192000"/>
              <a:gd name="connsiteY110" fmla="*/ 1774567 h 6858000"/>
              <a:gd name="connsiteX111" fmla="*/ 1522603 w 12192000"/>
              <a:gd name="connsiteY111" fmla="*/ 2158727 h 6858000"/>
              <a:gd name="connsiteX112" fmla="*/ 1522603 w 12192000"/>
              <a:gd name="connsiteY112" fmla="*/ 3172908 h 6858000"/>
              <a:gd name="connsiteX113" fmla="*/ 2397890 w 12192000"/>
              <a:gd name="connsiteY113" fmla="*/ 3557064 h 6858000"/>
              <a:gd name="connsiteX114" fmla="*/ 1629570 w 12192000"/>
              <a:gd name="connsiteY114" fmla="*/ 3172908 h 6858000"/>
              <a:gd name="connsiteX115" fmla="*/ 1629570 w 12192000"/>
              <a:gd name="connsiteY115" fmla="*/ 2158727 h 6858000"/>
              <a:gd name="connsiteX116" fmla="*/ 2397890 w 12192000"/>
              <a:gd name="connsiteY116" fmla="*/ 1774567 h 6858000"/>
              <a:gd name="connsiteX117" fmla="*/ 3166208 w 12192000"/>
              <a:gd name="connsiteY117" fmla="*/ 2158727 h 6858000"/>
              <a:gd name="connsiteX118" fmla="*/ 3166208 w 12192000"/>
              <a:gd name="connsiteY118" fmla="*/ 3172908 h 6858000"/>
              <a:gd name="connsiteX119" fmla="*/ 4041496 w 12192000"/>
              <a:gd name="connsiteY119" fmla="*/ 3557064 h 6858000"/>
              <a:gd name="connsiteX120" fmla="*/ 3273176 w 12192000"/>
              <a:gd name="connsiteY120" fmla="*/ 3172908 h 6858000"/>
              <a:gd name="connsiteX121" fmla="*/ 3273176 w 12192000"/>
              <a:gd name="connsiteY121" fmla="*/ 2158727 h 6858000"/>
              <a:gd name="connsiteX122" fmla="*/ 4041496 w 12192000"/>
              <a:gd name="connsiteY122" fmla="*/ 1774567 h 6858000"/>
              <a:gd name="connsiteX123" fmla="*/ 4809814 w 12192000"/>
              <a:gd name="connsiteY123" fmla="*/ 2158727 h 6858000"/>
              <a:gd name="connsiteX124" fmla="*/ 4809814 w 12192000"/>
              <a:gd name="connsiteY124" fmla="*/ 3172908 h 6858000"/>
              <a:gd name="connsiteX125" fmla="*/ 5685100 w 12192000"/>
              <a:gd name="connsiteY125" fmla="*/ 3557064 h 6858000"/>
              <a:gd name="connsiteX126" fmla="*/ 4916780 w 12192000"/>
              <a:gd name="connsiteY126" fmla="*/ 3172908 h 6858000"/>
              <a:gd name="connsiteX127" fmla="*/ 4916780 w 12192000"/>
              <a:gd name="connsiteY127" fmla="*/ 2158727 h 6858000"/>
              <a:gd name="connsiteX128" fmla="*/ 5685100 w 12192000"/>
              <a:gd name="connsiteY128" fmla="*/ 1774567 h 6858000"/>
              <a:gd name="connsiteX129" fmla="*/ 6453419 w 12192000"/>
              <a:gd name="connsiteY129" fmla="*/ 2158727 h 6858000"/>
              <a:gd name="connsiteX130" fmla="*/ 6453419 w 12192000"/>
              <a:gd name="connsiteY130" fmla="*/ 3172908 h 6858000"/>
              <a:gd name="connsiteX131" fmla="*/ 0 w 12192000"/>
              <a:gd name="connsiteY131" fmla="*/ 5049663 h 6858000"/>
              <a:gd name="connsiteX132" fmla="*/ 0 w 12192000"/>
              <a:gd name="connsiteY132" fmla="*/ 3334687 h 6858000"/>
              <a:gd name="connsiteX133" fmla="*/ 700799 w 12192000"/>
              <a:gd name="connsiteY133" fmla="*/ 3685084 h 6858000"/>
              <a:gd name="connsiteX134" fmla="*/ 700799 w 12192000"/>
              <a:gd name="connsiteY134" fmla="*/ 4699266 h 6858000"/>
              <a:gd name="connsiteX135" fmla="*/ 6506900 w 12192000"/>
              <a:gd name="connsiteY135" fmla="*/ 5083421 h 6858000"/>
              <a:gd name="connsiteX136" fmla="*/ 5738582 w 12192000"/>
              <a:gd name="connsiteY136" fmla="*/ 4699262 h 6858000"/>
              <a:gd name="connsiteX137" fmla="*/ 5738582 w 12192000"/>
              <a:gd name="connsiteY137" fmla="*/ 3685082 h 6858000"/>
              <a:gd name="connsiteX138" fmla="*/ 6506900 w 12192000"/>
              <a:gd name="connsiteY138" fmla="*/ 3300929 h 6858000"/>
              <a:gd name="connsiteX139" fmla="*/ 7275220 w 12192000"/>
              <a:gd name="connsiteY139" fmla="*/ 3685082 h 6858000"/>
              <a:gd name="connsiteX140" fmla="*/ 7275220 w 12192000"/>
              <a:gd name="connsiteY140" fmla="*/ 4699262 h 6858000"/>
              <a:gd name="connsiteX141" fmla="*/ 8150504 w 12192000"/>
              <a:gd name="connsiteY141" fmla="*/ 5083421 h 6858000"/>
              <a:gd name="connsiteX142" fmla="*/ 7382187 w 12192000"/>
              <a:gd name="connsiteY142" fmla="*/ 4699262 h 6858000"/>
              <a:gd name="connsiteX143" fmla="*/ 7382187 w 12192000"/>
              <a:gd name="connsiteY143" fmla="*/ 3685082 h 6858000"/>
              <a:gd name="connsiteX144" fmla="*/ 8150504 w 12192000"/>
              <a:gd name="connsiteY144" fmla="*/ 3300929 h 6858000"/>
              <a:gd name="connsiteX145" fmla="*/ 8918822 w 12192000"/>
              <a:gd name="connsiteY145" fmla="*/ 3685082 h 6858000"/>
              <a:gd name="connsiteX146" fmla="*/ 8918822 w 12192000"/>
              <a:gd name="connsiteY146" fmla="*/ 4699262 h 6858000"/>
              <a:gd name="connsiteX147" fmla="*/ 9794107 w 12192000"/>
              <a:gd name="connsiteY147" fmla="*/ 5083421 h 6858000"/>
              <a:gd name="connsiteX148" fmla="*/ 9025788 w 12192000"/>
              <a:gd name="connsiteY148" fmla="*/ 4699262 h 6858000"/>
              <a:gd name="connsiteX149" fmla="*/ 9025788 w 12192000"/>
              <a:gd name="connsiteY149" fmla="*/ 3685082 h 6858000"/>
              <a:gd name="connsiteX150" fmla="*/ 9794107 w 12192000"/>
              <a:gd name="connsiteY150" fmla="*/ 3300929 h 6858000"/>
              <a:gd name="connsiteX151" fmla="*/ 10562428 w 12192000"/>
              <a:gd name="connsiteY151" fmla="*/ 3685082 h 6858000"/>
              <a:gd name="connsiteX152" fmla="*/ 10562428 w 12192000"/>
              <a:gd name="connsiteY152" fmla="*/ 4699262 h 6858000"/>
              <a:gd name="connsiteX153" fmla="*/ 11437711 w 12192000"/>
              <a:gd name="connsiteY153" fmla="*/ 5083421 h 6858000"/>
              <a:gd name="connsiteX154" fmla="*/ 10669392 w 12192000"/>
              <a:gd name="connsiteY154" fmla="*/ 4699262 h 6858000"/>
              <a:gd name="connsiteX155" fmla="*/ 10669392 w 12192000"/>
              <a:gd name="connsiteY155" fmla="*/ 3685082 h 6858000"/>
              <a:gd name="connsiteX156" fmla="*/ 11437711 w 12192000"/>
              <a:gd name="connsiteY156" fmla="*/ 3300929 h 6858000"/>
              <a:gd name="connsiteX157" fmla="*/ 12191996 w 12192000"/>
              <a:gd name="connsiteY157" fmla="*/ 3678064 h 6858000"/>
              <a:gd name="connsiteX158" fmla="*/ 12191996 w 12192000"/>
              <a:gd name="connsiteY158" fmla="*/ 4706278 h 6858000"/>
              <a:gd name="connsiteX159" fmla="*/ 1576088 w 12192000"/>
              <a:gd name="connsiteY159" fmla="*/ 5083424 h 6858000"/>
              <a:gd name="connsiteX160" fmla="*/ 807768 w 12192000"/>
              <a:gd name="connsiteY160" fmla="*/ 4699266 h 6858000"/>
              <a:gd name="connsiteX161" fmla="*/ 807768 w 12192000"/>
              <a:gd name="connsiteY161" fmla="*/ 3685085 h 6858000"/>
              <a:gd name="connsiteX162" fmla="*/ 1576088 w 12192000"/>
              <a:gd name="connsiteY162" fmla="*/ 3300930 h 6858000"/>
              <a:gd name="connsiteX163" fmla="*/ 2344406 w 12192000"/>
              <a:gd name="connsiteY163" fmla="*/ 3685085 h 6858000"/>
              <a:gd name="connsiteX164" fmla="*/ 2344406 w 12192000"/>
              <a:gd name="connsiteY164" fmla="*/ 4699266 h 6858000"/>
              <a:gd name="connsiteX165" fmla="*/ 3219692 w 12192000"/>
              <a:gd name="connsiteY165" fmla="*/ 5083424 h 6858000"/>
              <a:gd name="connsiteX166" fmla="*/ 2451372 w 12192000"/>
              <a:gd name="connsiteY166" fmla="*/ 4699266 h 6858000"/>
              <a:gd name="connsiteX167" fmla="*/ 2451372 w 12192000"/>
              <a:gd name="connsiteY167" fmla="*/ 3685085 h 6858000"/>
              <a:gd name="connsiteX168" fmla="*/ 3219692 w 12192000"/>
              <a:gd name="connsiteY168" fmla="*/ 3300930 h 6858000"/>
              <a:gd name="connsiteX169" fmla="*/ 3988012 w 12192000"/>
              <a:gd name="connsiteY169" fmla="*/ 3685085 h 6858000"/>
              <a:gd name="connsiteX170" fmla="*/ 3988012 w 12192000"/>
              <a:gd name="connsiteY170" fmla="*/ 4699266 h 6858000"/>
              <a:gd name="connsiteX171" fmla="*/ 4863296 w 12192000"/>
              <a:gd name="connsiteY171" fmla="*/ 5083424 h 6858000"/>
              <a:gd name="connsiteX172" fmla="*/ 4094976 w 12192000"/>
              <a:gd name="connsiteY172" fmla="*/ 4699266 h 6858000"/>
              <a:gd name="connsiteX173" fmla="*/ 4094976 w 12192000"/>
              <a:gd name="connsiteY173" fmla="*/ 3685085 h 6858000"/>
              <a:gd name="connsiteX174" fmla="*/ 4863296 w 12192000"/>
              <a:gd name="connsiteY174" fmla="*/ 3300930 h 6858000"/>
              <a:gd name="connsiteX175" fmla="*/ 5631616 w 12192000"/>
              <a:gd name="connsiteY175" fmla="*/ 3685085 h 6858000"/>
              <a:gd name="connsiteX176" fmla="*/ 5631616 w 12192000"/>
              <a:gd name="connsiteY176" fmla="*/ 4699266 h 6858000"/>
              <a:gd name="connsiteX177" fmla="*/ 12191997 w 12192000"/>
              <a:gd name="connsiteY177" fmla="*/ 6579018 h 6858000"/>
              <a:gd name="connsiteX178" fmla="*/ 11491196 w 12192000"/>
              <a:gd name="connsiteY178" fmla="*/ 6228618 h 6858000"/>
              <a:gd name="connsiteX179" fmla="*/ 11491196 w 12192000"/>
              <a:gd name="connsiteY179" fmla="*/ 5214438 h 6858000"/>
              <a:gd name="connsiteX180" fmla="*/ 12191997 w 12192000"/>
              <a:gd name="connsiteY180" fmla="*/ 4864036 h 6858000"/>
              <a:gd name="connsiteX181" fmla="*/ 7328703 w 12192000"/>
              <a:gd name="connsiteY181" fmla="*/ 6612778 h 6858000"/>
              <a:gd name="connsiteX182" fmla="*/ 6560383 w 12192000"/>
              <a:gd name="connsiteY182" fmla="*/ 6228617 h 6858000"/>
              <a:gd name="connsiteX183" fmla="*/ 6560383 w 12192000"/>
              <a:gd name="connsiteY183" fmla="*/ 5214437 h 6858000"/>
              <a:gd name="connsiteX184" fmla="*/ 7328703 w 12192000"/>
              <a:gd name="connsiteY184" fmla="*/ 4830277 h 6858000"/>
              <a:gd name="connsiteX185" fmla="*/ 8097021 w 12192000"/>
              <a:gd name="connsiteY185" fmla="*/ 5214437 h 6858000"/>
              <a:gd name="connsiteX186" fmla="*/ 8097021 w 12192000"/>
              <a:gd name="connsiteY186" fmla="*/ 6228618 h 6858000"/>
              <a:gd name="connsiteX187" fmla="*/ 8972307 w 12192000"/>
              <a:gd name="connsiteY187" fmla="*/ 6612778 h 6858000"/>
              <a:gd name="connsiteX188" fmla="*/ 8203987 w 12192000"/>
              <a:gd name="connsiteY188" fmla="*/ 6228618 h 6858000"/>
              <a:gd name="connsiteX189" fmla="*/ 8203987 w 12192000"/>
              <a:gd name="connsiteY189" fmla="*/ 5214437 h 6858000"/>
              <a:gd name="connsiteX190" fmla="*/ 8972307 w 12192000"/>
              <a:gd name="connsiteY190" fmla="*/ 4830278 h 6858000"/>
              <a:gd name="connsiteX191" fmla="*/ 9740625 w 12192000"/>
              <a:gd name="connsiteY191" fmla="*/ 5214437 h 6858000"/>
              <a:gd name="connsiteX192" fmla="*/ 9740625 w 12192000"/>
              <a:gd name="connsiteY192" fmla="*/ 6228618 h 6858000"/>
              <a:gd name="connsiteX193" fmla="*/ 10615914 w 12192000"/>
              <a:gd name="connsiteY193" fmla="*/ 6612778 h 6858000"/>
              <a:gd name="connsiteX194" fmla="*/ 9847593 w 12192000"/>
              <a:gd name="connsiteY194" fmla="*/ 6228618 h 6858000"/>
              <a:gd name="connsiteX195" fmla="*/ 9847593 w 12192000"/>
              <a:gd name="connsiteY195" fmla="*/ 5214437 h 6858000"/>
              <a:gd name="connsiteX196" fmla="*/ 10615914 w 12192000"/>
              <a:gd name="connsiteY196" fmla="*/ 4830278 h 6858000"/>
              <a:gd name="connsiteX197" fmla="*/ 11384232 w 12192000"/>
              <a:gd name="connsiteY197" fmla="*/ 5214437 h 6858000"/>
              <a:gd name="connsiteX198" fmla="*/ 11384232 w 12192000"/>
              <a:gd name="connsiteY198" fmla="*/ 6228618 h 6858000"/>
              <a:gd name="connsiteX199" fmla="*/ 5685100 w 12192000"/>
              <a:gd name="connsiteY199" fmla="*/ 6612782 h 6858000"/>
              <a:gd name="connsiteX200" fmla="*/ 4916780 w 12192000"/>
              <a:gd name="connsiteY200" fmla="*/ 6228622 h 6858000"/>
              <a:gd name="connsiteX201" fmla="*/ 4916780 w 12192000"/>
              <a:gd name="connsiteY201" fmla="*/ 5214442 h 6858000"/>
              <a:gd name="connsiteX202" fmla="*/ 5685100 w 12192000"/>
              <a:gd name="connsiteY202" fmla="*/ 4830281 h 6858000"/>
              <a:gd name="connsiteX203" fmla="*/ 6453419 w 12192000"/>
              <a:gd name="connsiteY203" fmla="*/ 5214442 h 6858000"/>
              <a:gd name="connsiteX204" fmla="*/ 6453419 w 12192000"/>
              <a:gd name="connsiteY204" fmla="*/ 6228622 h 6858000"/>
              <a:gd name="connsiteX205" fmla="*/ 4041496 w 12192000"/>
              <a:gd name="connsiteY205" fmla="*/ 6612783 h 6858000"/>
              <a:gd name="connsiteX206" fmla="*/ 3273176 w 12192000"/>
              <a:gd name="connsiteY206" fmla="*/ 6228623 h 6858000"/>
              <a:gd name="connsiteX207" fmla="*/ 3273176 w 12192000"/>
              <a:gd name="connsiteY207" fmla="*/ 5214442 h 6858000"/>
              <a:gd name="connsiteX208" fmla="*/ 4041496 w 12192000"/>
              <a:gd name="connsiteY208" fmla="*/ 4830284 h 6858000"/>
              <a:gd name="connsiteX209" fmla="*/ 4809814 w 12192000"/>
              <a:gd name="connsiteY209" fmla="*/ 5214442 h 6858000"/>
              <a:gd name="connsiteX210" fmla="*/ 4809814 w 12192000"/>
              <a:gd name="connsiteY210" fmla="*/ 6228623 h 6858000"/>
              <a:gd name="connsiteX211" fmla="*/ 754283 w 12192000"/>
              <a:gd name="connsiteY211" fmla="*/ 6612783 h 6858000"/>
              <a:gd name="connsiteX212" fmla="*/ 0 w 12192000"/>
              <a:gd name="connsiteY212" fmla="*/ 6235641 h 6858000"/>
              <a:gd name="connsiteX213" fmla="*/ 0 w 12192000"/>
              <a:gd name="connsiteY213" fmla="*/ 5207423 h 6858000"/>
              <a:gd name="connsiteX214" fmla="*/ 754283 w 12192000"/>
              <a:gd name="connsiteY214" fmla="*/ 4830282 h 6858000"/>
              <a:gd name="connsiteX215" fmla="*/ 1522603 w 12192000"/>
              <a:gd name="connsiteY215" fmla="*/ 5214442 h 6858000"/>
              <a:gd name="connsiteX216" fmla="*/ 1522603 w 12192000"/>
              <a:gd name="connsiteY216" fmla="*/ 6228623 h 6858000"/>
              <a:gd name="connsiteX217" fmla="*/ 2397890 w 12192000"/>
              <a:gd name="connsiteY217" fmla="*/ 6612783 h 6858000"/>
              <a:gd name="connsiteX218" fmla="*/ 1629570 w 12192000"/>
              <a:gd name="connsiteY218" fmla="*/ 6228623 h 6858000"/>
              <a:gd name="connsiteX219" fmla="*/ 1629570 w 12192000"/>
              <a:gd name="connsiteY219" fmla="*/ 5214443 h 6858000"/>
              <a:gd name="connsiteX220" fmla="*/ 2397890 w 12192000"/>
              <a:gd name="connsiteY220" fmla="*/ 4830282 h 6858000"/>
              <a:gd name="connsiteX221" fmla="*/ 3166208 w 12192000"/>
              <a:gd name="connsiteY221" fmla="*/ 5214443 h 6858000"/>
              <a:gd name="connsiteX222" fmla="*/ 3166208 w 12192000"/>
              <a:gd name="connsiteY222" fmla="*/ 6228623 h 6858000"/>
              <a:gd name="connsiteX223" fmla="*/ 700799 w 12192000"/>
              <a:gd name="connsiteY223" fmla="*/ 6857999 h 6858000"/>
              <a:gd name="connsiteX224" fmla="*/ 0 w 12192000"/>
              <a:gd name="connsiteY224" fmla="*/ 6857999 h 6858000"/>
              <a:gd name="connsiteX225" fmla="*/ 0 w 12192000"/>
              <a:gd name="connsiteY225" fmla="*/ 6390403 h 6858000"/>
              <a:gd name="connsiteX226" fmla="*/ 700799 w 12192000"/>
              <a:gd name="connsiteY226" fmla="*/ 6740804 h 6858000"/>
              <a:gd name="connsiteX227" fmla="*/ 2344406 w 12192000"/>
              <a:gd name="connsiteY227" fmla="*/ 6857999 h 6858000"/>
              <a:gd name="connsiteX228" fmla="*/ 807768 w 12192000"/>
              <a:gd name="connsiteY228" fmla="*/ 6857999 h 6858000"/>
              <a:gd name="connsiteX229" fmla="*/ 807768 w 12192000"/>
              <a:gd name="connsiteY229" fmla="*/ 6740804 h 6858000"/>
              <a:gd name="connsiteX230" fmla="*/ 1576088 w 12192000"/>
              <a:gd name="connsiteY230" fmla="*/ 6356644 h 6858000"/>
              <a:gd name="connsiteX231" fmla="*/ 2344406 w 12192000"/>
              <a:gd name="connsiteY231" fmla="*/ 6740804 h 6858000"/>
              <a:gd name="connsiteX232" fmla="*/ 3988012 w 12192000"/>
              <a:gd name="connsiteY232" fmla="*/ 6857999 h 6858000"/>
              <a:gd name="connsiteX233" fmla="*/ 2451372 w 12192000"/>
              <a:gd name="connsiteY233" fmla="*/ 6857999 h 6858000"/>
              <a:gd name="connsiteX234" fmla="*/ 2451372 w 12192000"/>
              <a:gd name="connsiteY234" fmla="*/ 6740804 h 6858000"/>
              <a:gd name="connsiteX235" fmla="*/ 3219692 w 12192000"/>
              <a:gd name="connsiteY235" fmla="*/ 6356644 h 6858000"/>
              <a:gd name="connsiteX236" fmla="*/ 3988012 w 12192000"/>
              <a:gd name="connsiteY236" fmla="*/ 6740804 h 6858000"/>
              <a:gd name="connsiteX237" fmla="*/ 5631616 w 12192000"/>
              <a:gd name="connsiteY237" fmla="*/ 6857999 h 6858000"/>
              <a:gd name="connsiteX238" fmla="*/ 4094976 w 12192000"/>
              <a:gd name="connsiteY238" fmla="*/ 6857999 h 6858000"/>
              <a:gd name="connsiteX239" fmla="*/ 4094976 w 12192000"/>
              <a:gd name="connsiteY239" fmla="*/ 6740804 h 6858000"/>
              <a:gd name="connsiteX240" fmla="*/ 4863296 w 12192000"/>
              <a:gd name="connsiteY240" fmla="*/ 6356643 h 6858000"/>
              <a:gd name="connsiteX241" fmla="*/ 5631616 w 12192000"/>
              <a:gd name="connsiteY241" fmla="*/ 6740804 h 6858000"/>
              <a:gd name="connsiteX242" fmla="*/ 7275220 w 12192000"/>
              <a:gd name="connsiteY242" fmla="*/ 6858000 h 6858000"/>
              <a:gd name="connsiteX243" fmla="*/ 5738582 w 12192000"/>
              <a:gd name="connsiteY243" fmla="*/ 6858000 h 6858000"/>
              <a:gd name="connsiteX244" fmla="*/ 5738582 w 12192000"/>
              <a:gd name="connsiteY244" fmla="*/ 6740800 h 6858000"/>
              <a:gd name="connsiteX245" fmla="*/ 6506902 w 12192000"/>
              <a:gd name="connsiteY245" fmla="*/ 6356640 h 6858000"/>
              <a:gd name="connsiteX246" fmla="*/ 7275220 w 12192000"/>
              <a:gd name="connsiteY246" fmla="*/ 6740800 h 6858000"/>
              <a:gd name="connsiteX247" fmla="*/ 8918825 w 12192000"/>
              <a:gd name="connsiteY247" fmla="*/ 6858000 h 6858000"/>
              <a:gd name="connsiteX248" fmla="*/ 7382187 w 12192000"/>
              <a:gd name="connsiteY248" fmla="*/ 6858000 h 6858000"/>
              <a:gd name="connsiteX249" fmla="*/ 7382187 w 12192000"/>
              <a:gd name="connsiteY249" fmla="*/ 6740800 h 6858000"/>
              <a:gd name="connsiteX250" fmla="*/ 8150507 w 12192000"/>
              <a:gd name="connsiteY250" fmla="*/ 6356640 h 6858000"/>
              <a:gd name="connsiteX251" fmla="*/ 8918825 w 12192000"/>
              <a:gd name="connsiteY251" fmla="*/ 6740800 h 6858000"/>
              <a:gd name="connsiteX252" fmla="*/ 10562432 w 12192000"/>
              <a:gd name="connsiteY252" fmla="*/ 6858000 h 6858000"/>
              <a:gd name="connsiteX253" fmla="*/ 9025792 w 12192000"/>
              <a:gd name="connsiteY253" fmla="*/ 6858000 h 6858000"/>
              <a:gd name="connsiteX254" fmla="*/ 9025792 w 12192000"/>
              <a:gd name="connsiteY254" fmla="*/ 6740800 h 6858000"/>
              <a:gd name="connsiteX255" fmla="*/ 9794111 w 12192000"/>
              <a:gd name="connsiteY255" fmla="*/ 6356640 h 6858000"/>
              <a:gd name="connsiteX256" fmla="*/ 10562432 w 12192000"/>
              <a:gd name="connsiteY256" fmla="*/ 6740800 h 6858000"/>
              <a:gd name="connsiteX257" fmla="*/ 12192000 w 12192000"/>
              <a:gd name="connsiteY257" fmla="*/ 6858000 h 6858000"/>
              <a:gd name="connsiteX258" fmla="*/ 10669395 w 12192000"/>
              <a:gd name="connsiteY258" fmla="*/ 6858000 h 6858000"/>
              <a:gd name="connsiteX259" fmla="*/ 10669395 w 12192000"/>
              <a:gd name="connsiteY259" fmla="*/ 6740800 h 6858000"/>
              <a:gd name="connsiteX260" fmla="*/ 11437715 w 12192000"/>
              <a:gd name="connsiteY260" fmla="*/ 6356640 h 6858000"/>
              <a:gd name="connsiteX261" fmla="*/ 12192000 w 12192000"/>
              <a:gd name="connsiteY261" fmla="*/ 67337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12192000" h="6858000">
                <a:moveTo>
                  <a:pt x="12191992" y="467593"/>
                </a:moveTo>
                <a:lnTo>
                  <a:pt x="11491191" y="117193"/>
                </a:lnTo>
                <a:lnTo>
                  <a:pt x="11491191" y="0"/>
                </a:lnTo>
                <a:lnTo>
                  <a:pt x="12191992" y="0"/>
                </a:lnTo>
                <a:close/>
                <a:moveTo>
                  <a:pt x="754283" y="501353"/>
                </a:moveTo>
                <a:lnTo>
                  <a:pt x="0" y="124211"/>
                </a:lnTo>
                <a:lnTo>
                  <a:pt x="0" y="0"/>
                </a:lnTo>
                <a:lnTo>
                  <a:pt x="1522603" y="0"/>
                </a:lnTo>
                <a:lnTo>
                  <a:pt x="1522603" y="117193"/>
                </a:lnTo>
                <a:close/>
                <a:moveTo>
                  <a:pt x="2397890" y="501353"/>
                </a:moveTo>
                <a:lnTo>
                  <a:pt x="1629570" y="117193"/>
                </a:lnTo>
                <a:lnTo>
                  <a:pt x="1629570" y="0"/>
                </a:lnTo>
                <a:lnTo>
                  <a:pt x="3166208" y="0"/>
                </a:lnTo>
                <a:lnTo>
                  <a:pt x="3166208" y="117193"/>
                </a:lnTo>
                <a:close/>
                <a:moveTo>
                  <a:pt x="4041496" y="501353"/>
                </a:moveTo>
                <a:lnTo>
                  <a:pt x="3273176" y="117193"/>
                </a:lnTo>
                <a:lnTo>
                  <a:pt x="3273176" y="0"/>
                </a:lnTo>
                <a:lnTo>
                  <a:pt x="4809814" y="0"/>
                </a:lnTo>
                <a:lnTo>
                  <a:pt x="4809814" y="117193"/>
                </a:lnTo>
                <a:close/>
                <a:moveTo>
                  <a:pt x="5685100" y="501353"/>
                </a:moveTo>
                <a:lnTo>
                  <a:pt x="4916780" y="117193"/>
                </a:lnTo>
                <a:lnTo>
                  <a:pt x="4916780" y="0"/>
                </a:lnTo>
                <a:lnTo>
                  <a:pt x="6453418" y="0"/>
                </a:lnTo>
                <a:lnTo>
                  <a:pt x="6453418" y="117193"/>
                </a:lnTo>
                <a:close/>
                <a:moveTo>
                  <a:pt x="7328703" y="501353"/>
                </a:moveTo>
                <a:lnTo>
                  <a:pt x="6560381" y="117193"/>
                </a:lnTo>
                <a:lnTo>
                  <a:pt x="6560381" y="0"/>
                </a:lnTo>
                <a:lnTo>
                  <a:pt x="8097017" y="0"/>
                </a:lnTo>
                <a:lnTo>
                  <a:pt x="8097017" y="117193"/>
                </a:lnTo>
                <a:close/>
                <a:moveTo>
                  <a:pt x="8972302" y="501353"/>
                </a:moveTo>
                <a:lnTo>
                  <a:pt x="8203983" y="117193"/>
                </a:lnTo>
                <a:lnTo>
                  <a:pt x="8203983" y="0"/>
                </a:lnTo>
                <a:lnTo>
                  <a:pt x="9740619" y="0"/>
                </a:lnTo>
                <a:lnTo>
                  <a:pt x="9740619" y="117193"/>
                </a:lnTo>
                <a:close/>
                <a:moveTo>
                  <a:pt x="10615909" y="501353"/>
                </a:moveTo>
                <a:lnTo>
                  <a:pt x="9847588" y="117193"/>
                </a:lnTo>
                <a:lnTo>
                  <a:pt x="9847588" y="0"/>
                </a:lnTo>
                <a:lnTo>
                  <a:pt x="11384227" y="0"/>
                </a:lnTo>
                <a:lnTo>
                  <a:pt x="11384227" y="117193"/>
                </a:lnTo>
                <a:close/>
                <a:moveTo>
                  <a:pt x="0" y="1993955"/>
                </a:moveTo>
                <a:lnTo>
                  <a:pt x="0" y="278973"/>
                </a:lnTo>
                <a:lnTo>
                  <a:pt x="700799" y="629374"/>
                </a:lnTo>
                <a:lnTo>
                  <a:pt x="700799" y="1643555"/>
                </a:lnTo>
                <a:close/>
                <a:moveTo>
                  <a:pt x="1576088" y="2027714"/>
                </a:moveTo>
                <a:lnTo>
                  <a:pt x="807768" y="1643554"/>
                </a:lnTo>
                <a:lnTo>
                  <a:pt x="807768" y="629373"/>
                </a:lnTo>
                <a:lnTo>
                  <a:pt x="1576088" y="245213"/>
                </a:lnTo>
                <a:lnTo>
                  <a:pt x="2344406" y="629373"/>
                </a:lnTo>
                <a:lnTo>
                  <a:pt x="2344406" y="1643554"/>
                </a:lnTo>
                <a:close/>
                <a:moveTo>
                  <a:pt x="3219692" y="2027714"/>
                </a:moveTo>
                <a:lnTo>
                  <a:pt x="2451372" y="1643554"/>
                </a:lnTo>
                <a:lnTo>
                  <a:pt x="2451372" y="629373"/>
                </a:lnTo>
                <a:lnTo>
                  <a:pt x="3219692" y="245213"/>
                </a:lnTo>
                <a:lnTo>
                  <a:pt x="3988012" y="629373"/>
                </a:lnTo>
                <a:lnTo>
                  <a:pt x="3988012" y="1643554"/>
                </a:lnTo>
                <a:close/>
                <a:moveTo>
                  <a:pt x="4863296" y="2027714"/>
                </a:moveTo>
                <a:lnTo>
                  <a:pt x="4094976" y="1643554"/>
                </a:lnTo>
                <a:lnTo>
                  <a:pt x="4094976" y="629373"/>
                </a:lnTo>
                <a:lnTo>
                  <a:pt x="4863296" y="245213"/>
                </a:lnTo>
                <a:lnTo>
                  <a:pt x="5631616" y="629373"/>
                </a:lnTo>
                <a:lnTo>
                  <a:pt x="5631616" y="1643554"/>
                </a:lnTo>
                <a:close/>
                <a:moveTo>
                  <a:pt x="6506900" y="2027714"/>
                </a:moveTo>
                <a:lnTo>
                  <a:pt x="5738582" y="1643554"/>
                </a:lnTo>
                <a:lnTo>
                  <a:pt x="5738582" y="629373"/>
                </a:lnTo>
                <a:lnTo>
                  <a:pt x="6506900" y="245213"/>
                </a:lnTo>
                <a:lnTo>
                  <a:pt x="7275220" y="629373"/>
                </a:lnTo>
                <a:lnTo>
                  <a:pt x="7275220" y="1643554"/>
                </a:lnTo>
                <a:close/>
                <a:moveTo>
                  <a:pt x="8150501" y="2027714"/>
                </a:moveTo>
                <a:lnTo>
                  <a:pt x="7382186" y="1643554"/>
                </a:lnTo>
                <a:lnTo>
                  <a:pt x="7382186" y="629373"/>
                </a:lnTo>
                <a:lnTo>
                  <a:pt x="8150501" y="245213"/>
                </a:lnTo>
                <a:lnTo>
                  <a:pt x="8918818" y="629373"/>
                </a:lnTo>
                <a:lnTo>
                  <a:pt x="8918818" y="1643554"/>
                </a:lnTo>
                <a:close/>
                <a:moveTo>
                  <a:pt x="9794106" y="2027714"/>
                </a:moveTo>
                <a:lnTo>
                  <a:pt x="9025786" y="1643554"/>
                </a:lnTo>
                <a:lnTo>
                  <a:pt x="9025786" y="629373"/>
                </a:lnTo>
                <a:lnTo>
                  <a:pt x="9794106" y="245213"/>
                </a:lnTo>
                <a:lnTo>
                  <a:pt x="10562426" y="629373"/>
                </a:lnTo>
                <a:lnTo>
                  <a:pt x="10562426" y="1643554"/>
                </a:lnTo>
                <a:close/>
                <a:moveTo>
                  <a:pt x="11437709" y="2027714"/>
                </a:moveTo>
                <a:lnTo>
                  <a:pt x="10669389" y="1643554"/>
                </a:lnTo>
                <a:lnTo>
                  <a:pt x="10669389" y="629373"/>
                </a:lnTo>
                <a:lnTo>
                  <a:pt x="11437709" y="245213"/>
                </a:lnTo>
                <a:lnTo>
                  <a:pt x="12191994" y="622355"/>
                </a:lnTo>
                <a:lnTo>
                  <a:pt x="12191994" y="1650571"/>
                </a:lnTo>
                <a:close/>
                <a:moveTo>
                  <a:pt x="12191994" y="3523302"/>
                </a:moveTo>
                <a:lnTo>
                  <a:pt x="11491193" y="3172909"/>
                </a:lnTo>
                <a:lnTo>
                  <a:pt x="11491193" y="2158728"/>
                </a:lnTo>
                <a:lnTo>
                  <a:pt x="12191994" y="1808327"/>
                </a:lnTo>
                <a:close/>
                <a:moveTo>
                  <a:pt x="7328703" y="3557061"/>
                </a:moveTo>
                <a:lnTo>
                  <a:pt x="6560382" y="3172909"/>
                </a:lnTo>
                <a:lnTo>
                  <a:pt x="6560382" y="2158728"/>
                </a:lnTo>
                <a:lnTo>
                  <a:pt x="7328703" y="1774568"/>
                </a:lnTo>
                <a:lnTo>
                  <a:pt x="8097018" y="2158728"/>
                </a:lnTo>
                <a:lnTo>
                  <a:pt x="8097018" y="3172909"/>
                </a:lnTo>
                <a:close/>
                <a:moveTo>
                  <a:pt x="8972304" y="3557061"/>
                </a:moveTo>
                <a:lnTo>
                  <a:pt x="8203985" y="3172909"/>
                </a:lnTo>
                <a:lnTo>
                  <a:pt x="8203985" y="2158728"/>
                </a:lnTo>
                <a:lnTo>
                  <a:pt x="8972304" y="1774568"/>
                </a:lnTo>
                <a:lnTo>
                  <a:pt x="9740621" y="2158728"/>
                </a:lnTo>
                <a:lnTo>
                  <a:pt x="9740621" y="3172909"/>
                </a:lnTo>
                <a:close/>
                <a:moveTo>
                  <a:pt x="10615911" y="3557062"/>
                </a:moveTo>
                <a:lnTo>
                  <a:pt x="9847590" y="3172909"/>
                </a:lnTo>
                <a:lnTo>
                  <a:pt x="9847590" y="2158728"/>
                </a:lnTo>
                <a:lnTo>
                  <a:pt x="10615911" y="1774568"/>
                </a:lnTo>
                <a:lnTo>
                  <a:pt x="11384229" y="2158728"/>
                </a:lnTo>
                <a:lnTo>
                  <a:pt x="11384229" y="3172909"/>
                </a:lnTo>
                <a:close/>
                <a:moveTo>
                  <a:pt x="754283" y="3557064"/>
                </a:moveTo>
                <a:lnTo>
                  <a:pt x="0" y="3179926"/>
                </a:lnTo>
                <a:lnTo>
                  <a:pt x="0" y="2151708"/>
                </a:lnTo>
                <a:lnTo>
                  <a:pt x="754283" y="1774567"/>
                </a:lnTo>
                <a:lnTo>
                  <a:pt x="1522603" y="2158727"/>
                </a:lnTo>
                <a:lnTo>
                  <a:pt x="1522603" y="3172908"/>
                </a:lnTo>
                <a:close/>
                <a:moveTo>
                  <a:pt x="2397890" y="3557064"/>
                </a:moveTo>
                <a:lnTo>
                  <a:pt x="1629570" y="3172908"/>
                </a:lnTo>
                <a:lnTo>
                  <a:pt x="1629570" y="2158727"/>
                </a:lnTo>
                <a:lnTo>
                  <a:pt x="2397890" y="1774567"/>
                </a:lnTo>
                <a:lnTo>
                  <a:pt x="3166208" y="2158727"/>
                </a:lnTo>
                <a:lnTo>
                  <a:pt x="3166208" y="3172908"/>
                </a:lnTo>
                <a:close/>
                <a:moveTo>
                  <a:pt x="4041496" y="3557064"/>
                </a:moveTo>
                <a:lnTo>
                  <a:pt x="3273176" y="3172908"/>
                </a:lnTo>
                <a:lnTo>
                  <a:pt x="3273176" y="2158727"/>
                </a:lnTo>
                <a:lnTo>
                  <a:pt x="4041496" y="1774567"/>
                </a:lnTo>
                <a:lnTo>
                  <a:pt x="4809814" y="2158727"/>
                </a:lnTo>
                <a:lnTo>
                  <a:pt x="4809814" y="3172908"/>
                </a:lnTo>
                <a:close/>
                <a:moveTo>
                  <a:pt x="5685100" y="3557064"/>
                </a:moveTo>
                <a:lnTo>
                  <a:pt x="4916780" y="3172908"/>
                </a:lnTo>
                <a:lnTo>
                  <a:pt x="4916780" y="2158727"/>
                </a:lnTo>
                <a:lnTo>
                  <a:pt x="5685100" y="1774567"/>
                </a:lnTo>
                <a:lnTo>
                  <a:pt x="6453419" y="2158727"/>
                </a:lnTo>
                <a:lnTo>
                  <a:pt x="6453419" y="3172908"/>
                </a:lnTo>
                <a:close/>
                <a:moveTo>
                  <a:pt x="0" y="5049663"/>
                </a:moveTo>
                <a:lnTo>
                  <a:pt x="0" y="3334687"/>
                </a:lnTo>
                <a:lnTo>
                  <a:pt x="700799" y="3685084"/>
                </a:lnTo>
                <a:lnTo>
                  <a:pt x="700799" y="4699266"/>
                </a:lnTo>
                <a:close/>
                <a:moveTo>
                  <a:pt x="6506900" y="5083421"/>
                </a:moveTo>
                <a:lnTo>
                  <a:pt x="5738582" y="4699262"/>
                </a:lnTo>
                <a:lnTo>
                  <a:pt x="5738582" y="3685082"/>
                </a:lnTo>
                <a:lnTo>
                  <a:pt x="6506900" y="3300929"/>
                </a:lnTo>
                <a:lnTo>
                  <a:pt x="7275220" y="3685082"/>
                </a:lnTo>
                <a:lnTo>
                  <a:pt x="7275220" y="4699262"/>
                </a:lnTo>
                <a:close/>
                <a:moveTo>
                  <a:pt x="8150504" y="5083421"/>
                </a:moveTo>
                <a:lnTo>
                  <a:pt x="7382187" y="4699262"/>
                </a:lnTo>
                <a:lnTo>
                  <a:pt x="7382187" y="3685082"/>
                </a:lnTo>
                <a:lnTo>
                  <a:pt x="8150504" y="3300929"/>
                </a:lnTo>
                <a:lnTo>
                  <a:pt x="8918822" y="3685082"/>
                </a:lnTo>
                <a:lnTo>
                  <a:pt x="8918822" y="4699262"/>
                </a:lnTo>
                <a:close/>
                <a:moveTo>
                  <a:pt x="9794107" y="5083421"/>
                </a:moveTo>
                <a:lnTo>
                  <a:pt x="9025788" y="4699262"/>
                </a:lnTo>
                <a:lnTo>
                  <a:pt x="9025788" y="3685082"/>
                </a:lnTo>
                <a:lnTo>
                  <a:pt x="9794107" y="3300929"/>
                </a:lnTo>
                <a:lnTo>
                  <a:pt x="10562428" y="3685082"/>
                </a:lnTo>
                <a:lnTo>
                  <a:pt x="10562428" y="4699262"/>
                </a:lnTo>
                <a:close/>
                <a:moveTo>
                  <a:pt x="11437711" y="5083421"/>
                </a:moveTo>
                <a:lnTo>
                  <a:pt x="10669392" y="4699262"/>
                </a:lnTo>
                <a:lnTo>
                  <a:pt x="10669392" y="3685082"/>
                </a:lnTo>
                <a:lnTo>
                  <a:pt x="11437711" y="3300929"/>
                </a:lnTo>
                <a:lnTo>
                  <a:pt x="12191996" y="3678064"/>
                </a:lnTo>
                <a:lnTo>
                  <a:pt x="12191996" y="4706278"/>
                </a:lnTo>
                <a:close/>
                <a:moveTo>
                  <a:pt x="1576088" y="5083424"/>
                </a:moveTo>
                <a:lnTo>
                  <a:pt x="807768" y="4699266"/>
                </a:lnTo>
                <a:lnTo>
                  <a:pt x="807768" y="3685085"/>
                </a:lnTo>
                <a:lnTo>
                  <a:pt x="1576088" y="3300930"/>
                </a:lnTo>
                <a:lnTo>
                  <a:pt x="2344406" y="3685085"/>
                </a:lnTo>
                <a:lnTo>
                  <a:pt x="2344406" y="4699266"/>
                </a:lnTo>
                <a:close/>
                <a:moveTo>
                  <a:pt x="3219692" y="5083424"/>
                </a:moveTo>
                <a:lnTo>
                  <a:pt x="2451372" y="4699266"/>
                </a:lnTo>
                <a:lnTo>
                  <a:pt x="2451372" y="3685085"/>
                </a:lnTo>
                <a:lnTo>
                  <a:pt x="3219692" y="3300930"/>
                </a:lnTo>
                <a:lnTo>
                  <a:pt x="3988012" y="3685085"/>
                </a:lnTo>
                <a:lnTo>
                  <a:pt x="3988012" y="4699266"/>
                </a:lnTo>
                <a:close/>
                <a:moveTo>
                  <a:pt x="4863296" y="5083424"/>
                </a:moveTo>
                <a:lnTo>
                  <a:pt x="4094976" y="4699266"/>
                </a:lnTo>
                <a:lnTo>
                  <a:pt x="4094976" y="3685085"/>
                </a:lnTo>
                <a:lnTo>
                  <a:pt x="4863296" y="3300930"/>
                </a:lnTo>
                <a:lnTo>
                  <a:pt x="5631616" y="3685085"/>
                </a:lnTo>
                <a:lnTo>
                  <a:pt x="5631616" y="4699266"/>
                </a:lnTo>
                <a:close/>
                <a:moveTo>
                  <a:pt x="12191997" y="6579018"/>
                </a:moveTo>
                <a:lnTo>
                  <a:pt x="11491196" y="6228618"/>
                </a:lnTo>
                <a:lnTo>
                  <a:pt x="11491196" y="5214438"/>
                </a:lnTo>
                <a:lnTo>
                  <a:pt x="12191997" y="4864036"/>
                </a:lnTo>
                <a:close/>
                <a:moveTo>
                  <a:pt x="7328703" y="6612778"/>
                </a:moveTo>
                <a:lnTo>
                  <a:pt x="6560383" y="6228617"/>
                </a:lnTo>
                <a:lnTo>
                  <a:pt x="6560383" y="5214437"/>
                </a:lnTo>
                <a:lnTo>
                  <a:pt x="7328703" y="4830277"/>
                </a:lnTo>
                <a:lnTo>
                  <a:pt x="8097021" y="5214437"/>
                </a:lnTo>
                <a:lnTo>
                  <a:pt x="8097021" y="6228618"/>
                </a:lnTo>
                <a:close/>
                <a:moveTo>
                  <a:pt x="8972307" y="6612778"/>
                </a:moveTo>
                <a:lnTo>
                  <a:pt x="8203987" y="6228618"/>
                </a:lnTo>
                <a:lnTo>
                  <a:pt x="8203987" y="5214437"/>
                </a:lnTo>
                <a:lnTo>
                  <a:pt x="8972307" y="4830278"/>
                </a:lnTo>
                <a:lnTo>
                  <a:pt x="9740625" y="5214437"/>
                </a:lnTo>
                <a:lnTo>
                  <a:pt x="9740625" y="6228618"/>
                </a:lnTo>
                <a:close/>
                <a:moveTo>
                  <a:pt x="10615914" y="6612778"/>
                </a:moveTo>
                <a:lnTo>
                  <a:pt x="9847593" y="6228618"/>
                </a:lnTo>
                <a:lnTo>
                  <a:pt x="9847593" y="5214437"/>
                </a:lnTo>
                <a:lnTo>
                  <a:pt x="10615914" y="4830278"/>
                </a:lnTo>
                <a:lnTo>
                  <a:pt x="11384232" y="5214437"/>
                </a:lnTo>
                <a:lnTo>
                  <a:pt x="11384232" y="6228618"/>
                </a:lnTo>
                <a:close/>
                <a:moveTo>
                  <a:pt x="5685100" y="6612782"/>
                </a:moveTo>
                <a:lnTo>
                  <a:pt x="4916780" y="6228622"/>
                </a:lnTo>
                <a:lnTo>
                  <a:pt x="4916780" y="5214442"/>
                </a:lnTo>
                <a:lnTo>
                  <a:pt x="5685100" y="4830281"/>
                </a:lnTo>
                <a:lnTo>
                  <a:pt x="6453419" y="5214442"/>
                </a:lnTo>
                <a:lnTo>
                  <a:pt x="6453419" y="6228622"/>
                </a:lnTo>
                <a:close/>
                <a:moveTo>
                  <a:pt x="4041496" y="6612783"/>
                </a:moveTo>
                <a:lnTo>
                  <a:pt x="3273176" y="6228623"/>
                </a:lnTo>
                <a:lnTo>
                  <a:pt x="3273176" y="5214442"/>
                </a:lnTo>
                <a:lnTo>
                  <a:pt x="4041496" y="4830284"/>
                </a:lnTo>
                <a:lnTo>
                  <a:pt x="4809814" y="5214442"/>
                </a:lnTo>
                <a:lnTo>
                  <a:pt x="4809814" y="6228623"/>
                </a:lnTo>
                <a:close/>
                <a:moveTo>
                  <a:pt x="754283" y="6612783"/>
                </a:moveTo>
                <a:lnTo>
                  <a:pt x="0" y="6235641"/>
                </a:lnTo>
                <a:lnTo>
                  <a:pt x="0" y="5207423"/>
                </a:lnTo>
                <a:lnTo>
                  <a:pt x="754283" y="4830282"/>
                </a:lnTo>
                <a:lnTo>
                  <a:pt x="1522603" y="5214442"/>
                </a:lnTo>
                <a:lnTo>
                  <a:pt x="1522603" y="6228623"/>
                </a:lnTo>
                <a:close/>
                <a:moveTo>
                  <a:pt x="2397890" y="6612783"/>
                </a:moveTo>
                <a:lnTo>
                  <a:pt x="1629570" y="6228623"/>
                </a:lnTo>
                <a:lnTo>
                  <a:pt x="1629570" y="5214443"/>
                </a:lnTo>
                <a:lnTo>
                  <a:pt x="2397890" y="4830282"/>
                </a:lnTo>
                <a:lnTo>
                  <a:pt x="3166208" y="5214443"/>
                </a:lnTo>
                <a:lnTo>
                  <a:pt x="3166208" y="6228623"/>
                </a:lnTo>
                <a:close/>
                <a:moveTo>
                  <a:pt x="700799" y="6857999"/>
                </a:moveTo>
                <a:lnTo>
                  <a:pt x="0" y="6857999"/>
                </a:lnTo>
                <a:lnTo>
                  <a:pt x="0" y="6390403"/>
                </a:lnTo>
                <a:lnTo>
                  <a:pt x="700799" y="6740804"/>
                </a:lnTo>
                <a:close/>
                <a:moveTo>
                  <a:pt x="2344406" y="6857999"/>
                </a:moveTo>
                <a:lnTo>
                  <a:pt x="807768" y="6857999"/>
                </a:lnTo>
                <a:lnTo>
                  <a:pt x="807768" y="6740804"/>
                </a:lnTo>
                <a:lnTo>
                  <a:pt x="1576088" y="6356644"/>
                </a:lnTo>
                <a:lnTo>
                  <a:pt x="2344406" y="6740804"/>
                </a:lnTo>
                <a:close/>
                <a:moveTo>
                  <a:pt x="3988012" y="6857999"/>
                </a:moveTo>
                <a:lnTo>
                  <a:pt x="2451372" y="6857999"/>
                </a:lnTo>
                <a:lnTo>
                  <a:pt x="2451372" y="6740804"/>
                </a:lnTo>
                <a:lnTo>
                  <a:pt x="3219692" y="6356644"/>
                </a:lnTo>
                <a:lnTo>
                  <a:pt x="3988012" y="6740804"/>
                </a:lnTo>
                <a:close/>
                <a:moveTo>
                  <a:pt x="5631616" y="6857999"/>
                </a:moveTo>
                <a:lnTo>
                  <a:pt x="4094976" y="6857999"/>
                </a:lnTo>
                <a:lnTo>
                  <a:pt x="4094976" y="6740804"/>
                </a:lnTo>
                <a:lnTo>
                  <a:pt x="4863296" y="6356643"/>
                </a:lnTo>
                <a:lnTo>
                  <a:pt x="5631616" y="6740804"/>
                </a:lnTo>
                <a:close/>
                <a:moveTo>
                  <a:pt x="7275220" y="6858000"/>
                </a:moveTo>
                <a:lnTo>
                  <a:pt x="5738582" y="6858000"/>
                </a:lnTo>
                <a:lnTo>
                  <a:pt x="5738582" y="6740800"/>
                </a:lnTo>
                <a:lnTo>
                  <a:pt x="6506902" y="6356640"/>
                </a:lnTo>
                <a:lnTo>
                  <a:pt x="7275220" y="6740800"/>
                </a:lnTo>
                <a:close/>
                <a:moveTo>
                  <a:pt x="8918825" y="6858000"/>
                </a:moveTo>
                <a:lnTo>
                  <a:pt x="7382187" y="6858000"/>
                </a:lnTo>
                <a:lnTo>
                  <a:pt x="7382187" y="6740800"/>
                </a:lnTo>
                <a:lnTo>
                  <a:pt x="8150507" y="6356640"/>
                </a:lnTo>
                <a:lnTo>
                  <a:pt x="8918825" y="6740800"/>
                </a:lnTo>
                <a:close/>
                <a:moveTo>
                  <a:pt x="10562432" y="6858000"/>
                </a:moveTo>
                <a:lnTo>
                  <a:pt x="9025792" y="6858000"/>
                </a:lnTo>
                <a:lnTo>
                  <a:pt x="9025792" y="6740800"/>
                </a:lnTo>
                <a:lnTo>
                  <a:pt x="9794111" y="6356640"/>
                </a:lnTo>
                <a:lnTo>
                  <a:pt x="10562432" y="6740800"/>
                </a:lnTo>
                <a:close/>
                <a:moveTo>
                  <a:pt x="12192000" y="6858000"/>
                </a:moveTo>
                <a:lnTo>
                  <a:pt x="10669395" y="6858000"/>
                </a:lnTo>
                <a:lnTo>
                  <a:pt x="10669395" y="6740800"/>
                </a:lnTo>
                <a:lnTo>
                  <a:pt x="11437715" y="6356640"/>
                </a:lnTo>
                <a:lnTo>
                  <a:pt x="12192000" y="6733782"/>
                </a:lnTo>
                <a:close/>
              </a:path>
            </a:pathLst>
          </a:custGeom>
          <a:solidFill>
            <a:schemeClr val="tx1"/>
          </a:solidFill>
          <a:ln w="6350">
            <a:gradFill flip="none" rotWithShape="1">
              <a:gsLst>
                <a:gs pos="0">
                  <a:schemeClr val="accent2">
                    <a:lumMod val="20000"/>
                    <a:lumOff val="80000"/>
                    <a:alpha val="0"/>
                  </a:schemeClr>
                </a:gs>
                <a:gs pos="41000">
                  <a:srgbClr val="C9F1FF">
                    <a:alpha val="10000"/>
                  </a:srgbClr>
                </a:gs>
                <a:gs pos="28000">
                  <a:schemeClr val="accent2">
                    <a:lumMod val="20000"/>
                    <a:lumOff val="80000"/>
                    <a:alpha val="20000"/>
                  </a:schemeClr>
                </a:gs>
                <a:gs pos="53000">
                  <a:schemeClr val="accent2">
                    <a:lumMod val="20000"/>
                    <a:lumOff val="8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5" name="矩形 184">
            <a:extLst>
              <a:ext uri="{FF2B5EF4-FFF2-40B4-BE49-F238E27FC236}">
                <a16:creationId xmlns:a16="http://schemas.microsoft.com/office/drawing/2014/main" id="{B97C2BDD-8BB5-AD9C-2D05-FB86144AEBCF}"/>
              </a:ext>
            </a:extLst>
          </p:cNvPr>
          <p:cNvSpPr/>
          <p:nvPr/>
        </p:nvSpPr>
        <p:spPr>
          <a:xfrm>
            <a:off x="0" y="0"/>
            <a:ext cx="12192000" cy="6858000"/>
          </a:xfrm>
          <a:prstGeom prst="rect">
            <a:avLst/>
          </a:prstGeom>
          <a:gradFill flip="none" rotWithShape="1">
            <a:gsLst>
              <a:gs pos="81000">
                <a:srgbClr val="000000">
                  <a:alpha val="0"/>
                </a:srgbClr>
              </a:gs>
              <a:gs pos="17000">
                <a:srgbClr val="000000">
                  <a:alpha val="0"/>
                </a:srgbClr>
              </a:gs>
              <a:gs pos="0">
                <a:schemeClr val="tx1"/>
              </a:gs>
              <a:gs pos="100000">
                <a:schemeClr val="tx1"/>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1" name="组合 170">
            <a:extLst>
              <a:ext uri="{FF2B5EF4-FFF2-40B4-BE49-F238E27FC236}">
                <a16:creationId xmlns:a16="http://schemas.microsoft.com/office/drawing/2014/main" id="{EF343BE2-F7ED-6A3A-EFC8-0E4B942EF27E}"/>
              </a:ext>
            </a:extLst>
          </p:cNvPr>
          <p:cNvGrpSpPr/>
          <p:nvPr/>
        </p:nvGrpSpPr>
        <p:grpSpPr>
          <a:xfrm>
            <a:off x="-2859885" y="3208334"/>
            <a:ext cx="8805581" cy="2453508"/>
            <a:chOff x="-2859885" y="3555574"/>
            <a:chExt cx="8805581" cy="2453508"/>
          </a:xfrm>
        </p:grpSpPr>
        <p:sp>
          <p:nvSpPr>
            <p:cNvPr id="31" name="矩形: 剪去左右顶角 30">
              <a:extLst>
                <a:ext uri="{FF2B5EF4-FFF2-40B4-BE49-F238E27FC236}">
                  <a16:creationId xmlns:a16="http://schemas.microsoft.com/office/drawing/2014/main" id="{ABDBBF39-9E50-B183-433B-51FA3485F81F}"/>
                </a:ext>
              </a:extLst>
            </p:cNvPr>
            <p:cNvSpPr/>
            <p:nvPr/>
          </p:nvSpPr>
          <p:spPr>
            <a:xfrm rot="16200000" flipV="1">
              <a:off x="-143857" y="839549"/>
              <a:ext cx="2453508" cy="7885558"/>
            </a:xfrm>
            <a:prstGeom prst="snip2SameRect">
              <a:avLst>
                <a:gd name="adj1" fmla="val 13092"/>
                <a:gd name="adj2" fmla="val 0"/>
              </a:avLst>
            </a:prstGeom>
            <a:gradFill flip="none" rotWithShape="1">
              <a:gsLst>
                <a:gs pos="0">
                  <a:schemeClr val="accent2">
                    <a:alpha val="20000"/>
                  </a:schemeClr>
                </a:gs>
                <a:gs pos="100000">
                  <a:schemeClr val="accent2">
                    <a:lumMod val="60000"/>
                    <a:lumOff val="40000"/>
                    <a:alpha val="0"/>
                  </a:schemeClr>
                </a:gs>
              </a:gsLst>
              <a:lin ang="5400000" scaled="1"/>
              <a:tileRect/>
            </a:gradFill>
            <a:ln w="6350">
              <a:gradFill flip="none" rotWithShape="1">
                <a:gsLst>
                  <a:gs pos="5000">
                    <a:schemeClr val="accent2">
                      <a:alpha val="60000"/>
                    </a:schemeClr>
                  </a:gs>
                  <a:gs pos="100000">
                    <a:schemeClr val="accent2">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8CE7529A-43B5-961C-D462-C3663980A65F}"/>
                </a:ext>
              </a:extLst>
            </p:cNvPr>
            <p:cNvSpPr/>
            <p:nvPr/>
          </p:nvSpPr>
          <p:spPr>
            <a:xfrm rot="16200000" flipV="1">
              <a:off x="689916" y="389655"/>
              <a:ext cx="1705979" cy="8805581"/>
            </a:xfrm>
            <a:custGeom>
              <a:avLst/>
              <a:gdLst>
                <a:gd name="connsiteX0" fmla="*/ 1705979 w 1705979"/>
                <a:gd name="connsiteY0" fmla="*/ 8805581 h 8805581"/>
                <a:gd name="connsiteX1" fmla="*/ 1705979 w 1705979"/>
                <a:gd name="connsiteY1" fmla="*/ 4221347 h 8805581"/>
                <a:gd name="connsiteX2" fmla="*/ 1658071 w 1705979"/>
                <a:gd name="connsiteY2" fmla="*/ 4173439 h 8805581"/>
                <a:gd name="connsiteX3" fmla="*/ 1658071 w 1705979"/>
                <a:gd name="connsiteY3" fmla="*/ 2650332 h 8805581"/>
                <a:gd name="connsiteX4" fmla="*/ 1705979 w 1705979"/>
                <a:gd name="connsiteY4" fmla="*/ 2602424 h 8805581"/>
                <a:gd name="connsiteX5" fmla="*/ 1705979 w 1705979"/>
                <a:gd name="connsiteY5" fmla="*/ 346177 h 8805581"/>
                <a:gd name="connsiteX6" fmla="*/ 1359802 w 1705979"/>
                <a:gd name="connsiteY6" fmla="*/ 0 h 8805581"/>
                <a:gd name="connsiteX7" fmla="*/ 346177 w 1705979"/>
                <a:gd name="connsiteY7" fmla="*/ 0 h 8805581"/>
                <a:gd name="connsiteX8" fmla="*/ 0 w 1705979"/>
                <a:gd name="connsiteY8" fmla="*/ 346177 h 8805581"/>
                <a:gd name="connsiteX9" fmla="*/ 0 w 1705979"/>
                <a:gd name="connsiteY9" fmla="*/ 3864608 h 8805581"/>
                <a:gd name="connsiteX10" fmla="*/ 86389 w 1705979"/>
                <a:gd name="connsiteY10" fmla="*/ 3950997 h 8805581"/>
                <a:gd name="connsiteX11" fmla="*/ 86389 w 1705979"/>
                <a:gd name="connsiteY11" fmla="*/ 5474104 h 8805581"/>
                <a:gd name="connsiteX12" fmla="*/ 0 w 1705979"/>
                <a:gd name="connsiteY12" fmla="*/ 5560493 h 8805581"/>
                <a:gd name="connsiteX13" fmla="*/ 0 w 1705979"/>
                <a:gd name="connsiteY13" fmla="*/ 8805581 h 880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5979" h="8805581">
                  <a:moveTo>
                    <a:pt x="1705979" y="8805581"/>
                  </a:moveTo>
                  <a:lnTo>
                    <a:pt x="1705979" y="4221347"/>
                  </a:lnTo>
                  <a:lnTo>
                    <a:pt x="1658071" y="4173439"/>
                  </a:lnTo>
                  <a:lnTo>
                    <a:pt x="1658071" y="2650332"/>
                  </a:lnTo>
                  <a:lnTo>
                    <a:pt x="1705979" y="2602424"/>
                  </a:lnTo>
                  <a:lnTo>
                    <a:pt x="1705979" y="346177"/>
                  </a:lnTo>
                  <a:lnTo>
                    <a:pt x="1359802" y="0"/>
                  </a:lnTo>
                  <a:lnTo>
                    <a:pt x="346177" y="0"/>
                  </a:lnTo>
                  <a:lnTo>
                    <a:pt x="0" y="346177"/>
                  </a:lnTo>
                  <a:lnTo>
                    <a:pt x="0" y="3864608"/>
                  </a:lnTo>
                  <a:lnTo>
                    <a:pt x="86389" y="3950997"/>
                  </a:lnTo>
                  <a:lnTo>
                    <a:pt x="86389" y="5474104"/>
                  </a:lnTo>
                  <a:lnTo>
                    <a:pt x="0" y="5560493"/>
                  </a:lnTo>
                  <a:lnTo>
                    <a:pt x="0" y="8805581"/>
                  </a:lnTo>
                  <a:close/>
                </a:path>
              </a:pathLst>
            </a:custGeom>
            <a:gradFill>
              <a:gsLst>
                <a:gs pos="20000">
                  <a:schemeClr val="accent2"/>
                </a:gs>
                <a:gs pos="89000">
                  <a:schemeClr val="accent2">
                    <a:lumMod val="60000"/>
                    <a:lumOff val="4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9" name="组合 48">
              <a:extLst>
                <a:ext uri="{FF2B5EF4-FFF2-40B4-BE49-F238E27FC236}">
                  <a16:creationId xmlns:a16="http://schemas.microsoft.com/office/drawing/2014/main" id="{113097A2-A4DF-524A-C47B-5464DE4DA1BB}"/>
                </a:ext>
              </a:extLst>
            </p:cNvPr>
            <p:cNvGrpSpPr/>
            <p:nvPr/>
          </p:nvGrpSpPr>
          <p:grpSpPr>
            <a:xfrm>
              <a:off x="5160023" y="5506074"/>
              <a:ext cx="466246" cy="76468"/>
              <a:chOff x="5015798" y="5466889"/>
              <a:chExt cx="627731" cy="102953"/>
            </a:xfrm>
          </p:grpSpPr>
          <p:sp>
            <p:nvSpPr>
              <p:cNvPr id="47" name="任意多边形: 形状 46">
                <a:extLst>
                  <a:ext uri="{FF2B5EF4-FFF2-40B4-BE49-F238E27FC236}">
                    <a16:creationId xmlns:a16="http://schemas.microsoft.com/office/drawing/2014/main" id="{4CD5B3D0-ECC0-38B4-07F5-9CA99CE96135}"/>
                  </a:ext>
                </a:extLst>
              </p:cNvPr>
              <p:cNvSpPr/>
              <p:nvPr/>
            </p:nvSpPr>
            <p:spPr>
              <a:xfrm>
                <a:off x="5206941" y="5466889"/>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id="{EC274029-93DF-B1F2-849E-50CC97973731}"/>
                  </a:ext>
                </a:extLst>
              </p:cNvPr>
              <p:cNvSpPr/>
              <p:nvPr/>
            </p:nvSpPr>
            <p:spPr>
              <a:xfrm flipV="1">
                <a:off x="5015798" y="5472248"/>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3" name="任意多边形: 形状 52">
              <a:extLst>
                <a:ext uri="{FF2B5EF4-FFF2-40B4-BE49-F238E27FC236}">
                  <a16:creationId xmlns:a16="http://schemas.microsoft.com/office/drawing/2014/main" id="{01994364-5642-AE81-0784-D3A91183DF06}"/>
                </a:ext>
              </a:extLst>
            </p:cNvPr>
            <p:cNvSpPr/>
            <p:nvPr/>
          </p:nvSpPr>
          <p:spPr>
            <a:xfrm>
              <a:off x="3789680" y="4813300"/>
              <a:ext cx="2032000" cy="632460"/>
            </a:xfrm>
            <a:custGeom>
              <a:avLst/>
              <a:gdLst>
                <a:gd name="connsiteX0" fmla="*/ 2032000 w 2032000"/>
                <a:gd name="connsiteY0" fmla="*/ 0 h 632460"/>
                <a:gd name="connsiteX1" fmla="*/ 2032000 w 2032000"/>
                <a:gd name="connsiteY1" fmla="*/ 391160 h 632460"/>
                <a:gd name="connsiteX2" fmla="*/ 1790700 w 2032000"/>
                <a:gd name="connsiteY2" fmla="*/ 632460 h 632460"/>
                <a:gd name="connsiteX3" fmla="*/ 0 w 2032000"/>
                <a:gd name="connsiteY3" fmla="*/ 632460 h 632460"/>
              </a:gdLst>
              <a:ahLst/>
              <a:cxnLst>
                <a:cxn ang="0">
                  <a:pos x="connsiteX0" y="connsiteY0"/>
                </a:cxn>
                <a:cxn ang="0">
                  <a:pos x="connsiteX1" y="connsiteY1"/>
                </a:cxn>
                <a:cxn ang="0">
                  <a:pos x="connsiteX2" y="connsiteY2"/>
                </a:cxn>
                <a:cxn ang="0">
                  <a:pos x="connsiteX3" y="connsiteY3"/>
                </a:cxn>
              </a:cxnLst>
              <a:rect l="l" t="t" r="r" b="b"/>
              <a:pathLst>
                <a:path w="2032000" h="632460">
                  <a:moveTo>
                    <a:pt x="2032000" y="0"/>
                  </a:moveTo>
                  <a:lnTo>
                    <a:pt x="2032000" y="391160"/>
                  </a:lnTo>
                  <a:lnTo>
                    <a:pt x="1790700" y="632460"/>
                  </a:lnTo>
                  <a:lnTo>
                    <a:pt x="0" y="632460"/>
                  </a:lnTo>
                </a:path>
              </a:pathLst>
            </a:custGeom>
            <a:noFill/>
            <a:ln w="6350">
              <a:gradFill flip="none" rotWithShape="1">
                <a:gsLst>
                  <a:gs pos="52000">
                    <a:schemeClr val="accent2">
                      <a:lumMod val="60000"/>
                      <a:lumOff val="40000"/>
                      <a:alpha val="8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4D4118B9-5419-628D-CB8F-7B1601FD77B3}"/>
                </a:ext>
              </a:extLst>
            </p:cNvPr>
            <p:cNvSpPr/>
            <p:nvPr/>
          </p:nvSpPr>
          <p:spPr>
            <a:xfrm>
              <a:off x="674469" y="4051211"/>
              <a:ext cx="5128260" cy="281940"/>
            </a:xfrm>
            <a:custGeom>
              <a:avLst/>
              <a:gdLst>
                <a:gd name="connsiteX0" fmla="*/ 5128260 w 5128260"/>
                <a:gd name="connsiteY0" fmla="*/ 281940 h 281940"/>
                <a:gd name="connsiteX1" fmla="*/ 4846320 w 5128260"/>
                <a:gd name="connsiteY1" fmla="*/ 0 h 281940"/>
                <a:gd name="connsiteX2" fmla="*/ 2697480 w 5128260"/>
                <a:gd name="connsiteY2" fmla="*/ 0 h 281940"/>
                <a:gd name="connsiteX3" fmla="*/ 2606040 w 5128260"/>
                <a:gd name="connsiteY3" fmla="*/ 91440 h 281940"/>
                <a:gd name="connsiteX4" fmla="*/ 0 w 5128260"/>
                <a:gd name="connsiteY4" fmla="*/ 91440 h 28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8260" h="281940">
                  <a:moveTo>
                    <a:pt x="5128260" y="281940"/>
                  </a:moveTo>
                  <a:lnTo>
                    <a:pt x="4846320" y="0"/>
                  </a:lnTo>
                  <a:lnTo>
                    <a:pt x="2697480" y="0"/>
                  </a:lnTo>
                  <a:lnTo>
                    <a:pt x="2606040" y="91440"/>
                  </a:lnTo>
                  <a:lnTo>
                    <a:pt x="0" y="91440"/>
                  </a:lnTo>
                </a:path>
              </a:pathLst>
            </a:custGeom>
            <a:noFill/>
            <a:ln w="6350">
              <a:gradFill flip="none" rotWithShape="1">
                <a:gsLst>
                  <a:gs pos="0">
                    <a:schemeClr val="accent2">
                      <a:lumMod val="60000"/>
                      <a:lumOff val="40000"/>
                      <a:alpha val="0"/>
                    </a:schemeClr>
                  </a:gs>
                  <a:gs pos="100000">
                    <a:schemeClr val="accent2">
                      <a:lumMod val="20000"/>
                      <a:lumOff val="8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a:extLst>
              <a:ext uri="{FF2B5EF4-FFF2-40B4-BE49-F238E27FC236}">
                <a16:creationId xmlns:a16="http://schemas.microsoft.com/office/drawing/2014/main" id="{9E8A92EB-2120-AF88-3EC3-898E627D64CA}"/>
              </a:ext>
            </a:extLst>
          </p:cNvPr>
          <p:cNvSpPr txBox="1"/>
          <p:nvPr/>
        </p:nvSpPr>
        <p:spPr>
          <a:xfrm>
            <a:off x="7003480" y="3758174"/>
            <a:ext cx="2848127" cy="707886"/>
          </a:xfrm>
          <a:prstGeom prst="rect">
            <a:avLst/>
          </a:prstGeom>
          <a:noFill/>
        </p:spPr>
        <p:txBody>
          <a:bodyPr wrap="square" rtlCol="0">
            <a:spAutoFit/>
          </a:bodyPr>
          <a:lstStyle/>
          <a:p>
            <a:r>
              <a:rPr lang="zh-CN" altLang="en-US" sz="4000" dirty="0">
                <a:solidFill>
                  <a:schemeClr val="bg1"/>
                </a:solidFill>
                <a:latin typeface="+mn-ea"/>
                <a:sym typeface="思源黑体 CN Normal" panose="020B0400000000000000" pitchFamily="34" charset="-122"/>
              </a:rPr>
              <a:t>请输入内容</a:t>
            </a:r>
          </a:p>
        </p:txBody>
      </p:sp>
      <p:sp>
        <p:nvSpPr>
          <p:cNvPr id="57" name="文本框 56">
            <a:extLst>
              <a:ext uri="{FF2B5EF4-FFF2-40B4-BE49-F238E27FC236}">
                <a16:creationId xmlns:a16="http://schemas.microsoft.com/office/drawing/2014/main" id="{0497B1EF-E65F-335F-72E5-E03CD47043D6}"/>
              </a:ext>
            </a:extLst>
          </p:cNvPr>
          <p:cNvSpPr txBox="1"/>
          <p:nvPr/>
        </p:nvSpPr>
        <p:spPr>
          <a:xfrm>
            <a:off x="7003480" y="4466060"/>
            <a:ext cx="2165978" cy="307777"/>
          </a:xfrm>
          <a:prstGeom prst="rect">
            <a:avLst/>
          </a:prstGeom>
          <a:noFill/>
        </p:spPr>
        <p:txBody>
          <a:bodyPr wrap="none" rtlCol="0">
            <a:spAutoFit/>
          </a:bodyPr>
          <a:lstStyle/>
          <a:p>
            <a:r>
              <a:rPr lang="en-US" altLang="zh-CN" sz="1400" dirty="0">
                <a:solidFill>
                  <a:schemeClr val="bg1"/>
                </a:solidFill>
                <a:latin typeface="+mn-ea"/>
                <a:sym typeface="思源黑体 CN Normal" panose="020B0400000000000000" pitchFamily="34" charset="-122"/>
              </a:rPr>
              <a:t>QING SHU RU NEI RONG</a:t>
            </a:r>
            <a:endParaRPr lang="zh-CN" altLang="en-US" sz="1400" dirty="0">
              <a:solidFill>
                <a:schemeClr val="bg1"/>
              </a:solidFill>
              <a:latin typeface="+mn-ea"/>
              <a:sym typeface="思源黑体 CN Normal" panose="020B0400000000000000" pitchFamily="34" charset="-122"/>
            </a:endParaRPr>
          </a:p>
        </p:txBody>
      </p:sp>
      <p:sp>
        <p:nvSpPr>
          <p:cNvPr id="38" name="文本框 37">
            <a:extLst>
              <a:ext uri="{FF2B5EF4-FFF2-40B4-BE49-F238E27FC236}">
                <a16:creationId xmlns:a16="http://schemas.microsoft.com/office/drawing/2014/main" id="{97F8AB21-B975-4F57-1F1E-CBF71F5DCDAF}"/>
              </a:ext>
            </a:extLst>
          </p:cNvPr>
          <p:cNvSpPr txBox="1"/>
          <p:nvPr/>
        </p:nvSpPr>
        <p:spPr>
          <a:xfrm>
            <a:off x="1198583" y="275753"/>
            <a:ext cx="4604146" cy="5386090"/>
          </a:xfrm>
          <a:prstGeom prst="rect">
            <a:avLst/>
          </a:prstGeom>
          <a:noFill/>
          <a:effectLst>
            <a:outerShdw blurRad="723900" sx="102000" sy="102000" algn="ctr" rotWithShape="0">
              <a:schemeClr val="accent1">
                <a:lumMod val="60000"/>
                <a:lumOff val="40000"/>
              </a:schemeClr>
            </a:outerShdw>
          </a:effectLst>
        </p:spPr>
        <p:txBody>
          <a:bodyPr wrap="none" rtlCol="0">
            <a:spAutoFit/>
          </a:bodyPr>
          <a:lstStyle/>
          <a:p>
            <a:r>
              <a:rPr lang="en-US" altLang="zh-CN" sz="344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rPr>
              <a:t>01</a:t>
            </a:r>
            <a:endParaRPr lang="zh-CN" altLang="en-US" sz="344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endParaRPr>
          </a:p>
        </p:txBody>
      </p:sp>
      <p:grpSp>
        <p:nvGrpSpPr>
          <p:cNvPr id="176" name="组合 175">
            <a:extLst>
              <a:ext uri="{FF2B5EF4-FFF2-40B4-BE49-F238E27FC236}">
                <a16:creationId xmlns:a16="http://schemas.microsoft.com/office/drawing/2014/main" id="{08CB9F76-0A98-52B1-817E-708758A690FA}"/>
              </a:ext>
            </a:extLst>
          </p:cNvPr>
          <p:cNvGrpSpPr/>
          <p:nvPr/>
        </p:nvGrpSpPr>
        <p:grpSpPr>
          <a:xfrm rot="10800000" flipV="1">
            <a:off x="8459511" y="0"/>
            <a:ext cx="3732489" cy="682701"/>
            <a:chOff x="-3" y="0"/>
            <a:chExt cx="3732489" cy="682701"/>
          </a:xfrm>
        </p:grpSpPr>
        <p:sp>
          <p:nvSpPr>
            <p:cNvPr id="177" name="任意多边形: 形状 176">
              <a:extLst>
                <a:ext uri="{FF2B5EF4-FFF2-40B4-BE49-F238E27FC236}">
                  <a16:creationId xmlns:a16="http://schemas.microsoft.com/office/drawing/2014/main" id="{EDEC1240-DDD8-C263-969A-A220BBF78A27}"/>
                </a:ext>
              </a:extLst>
            </p:cNvPr>
            <p:cNvSpPr/>
            <p:nvPr/>
          </p:nvSpPr>
          <p:spPr>
            <a:xfrm>
              <a:off x="-3" y="0"/>
              <a:ext cx="3732489" cy="604356"/>
            </a:xfrm>
            <a:custGeom>
              <a:avLst/>
              <a:gdLst>
                <a:gd name="connsiteX0" fmla="*/ 533054 w 3732489"/>
                <a:gd name="connsiteY0" fmla="*/ 0 h 604356"/>
                <a:gd name="connsiteX1" fmla="*/ 3732489 w 3732489"/>
                <a:gd name="connsiteY1" fmla="*/ 0 h 604356"/>
                <a:gd name="connsiteX2" fmla="*/ 3263371 w 3732489"/>
                <a:gd name="connsiteY2" fmla="*/ 531868 h 604356"/>
                <a:gd name="connsiteX3" fmla="*/ 2166492 w 3732489"/>
                <a:gd name="connsiteY3" fmla="*/ 531868 h 604356"/>
                <a:gd name="connsiteX4" fmla="*/ 2102556 w 3732489"/>
                <a:gd name="connsiteY4" fmla="*/ 604356 h 604356"/>
                <a:gd name="connsiteX5" fmla="*/ 0 w 3732489"/>
                <a:gd name="connsiteY5" fmla="*/ 604356 h 604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32489" h="604356">
                  <a:moveTo>
                    <a:pt x="533054" y="0"/>
                  </a:moveTo>
                  <a:lnTo>
                    <a:pt x="3732489" y="0"/>
                  </a:lnTo>
                  <a:lnTo>
                    <a:pt x="3263371" y="531868"/>
                  </a:lnTo>
                  <a:lnTo>
                    <a:pt x="2166492" y="531868"/>
                  </a:lnTo>
                  <a:lnTo>
                    <a:pt x="2102556" y="604356"/>
                  </a:lnTo>
                  <a:lnTo>
                    <a:pt x="0" y="604356"/>
                  </a:lnTo>
                  <a:close/>
                </a:path>
              </a:pathLst>
            </a:custGeom>
            <a:gradFill flip="none" rotWithShape="1">
              <a:gsLst>
                <a:gs pos="0">
                  <a:schemeClr val="accent2"/>
                </a:gs>
                <a:gs pos="100000">
                  <a:schemeClr val="tx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8" name="任意多边形: 形状 177">
              <a:extLst>
                <a:ext uri="{FF2B5EF4-FFF2-40B4-BE49-F238E27FC236}">
                  <a16:creationId xmlns:a16="http://schemas.microsoft.com/office/drawing/2014/main" id="{B9FF16BB-70D9-CAD9-32B9-82537286FB3E}"/>
                </a:ext>
              </a:extLst>
            </p:cNvPr>
            <p:cNvSpPr/>
            <p:nvPr/>
          </p:nvSpPr>
          <p:spPr>
            <a:xfrm>
              <a:off x="533936" y="195021"/>
              <a:ext cx="3121152" cy="487680"/>
            </a:xfrm>
            <a:custGeom>
              <a:avLst/>
              <a:gdLst>
                <a:gd name="connsiteX0" fmla="*/ 3121152 w 3121152"/>
                <a:gd name="connsiteY0" fmla="*/ 0 h 487680"/>
                <a:gd name="connsiteX1" fmla="*/ 2761488 w 3121152"/>
                <a:gd name="connsiteY1" fmla="*/ 408432 h 487680"/>
                <a:gd name="connsiteX2" fmla="*/ 1706880 w 3121152"/>
                <a:gd name="connsiteY2" fmla="*/ 408432 h 487680"/>
                <a:gd name="connsiteX3" fmla="*/ 1639824 w 3121152"/>
                <a:gd name="connsiteY3" fmla="*/ 487680 h 487680"/>
                <a:gd name="connsiteX4" fmla="*/ 0 w 3121152"/>
                <a:gd name="connsiteY4" fmla="*/ 487680 h 487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152" h="487680">
                  <a:moveTo>
                    <a:pt x="3121152" y="0"/>
                  </a:moveTo>
                  <a:lnTo>
                    <a:pt x="2761488" y="408432"/>
                  </a:lnTo>
                  <a:lnTo>
                    <a:pt x="1706880" y="408432"/>
                  </a:lnTo>
                  <a:lnTo>
                    <a:pt x="1639824" y="487680"/>
                  </a:lnTo>
                  <a:lnTo>
                    <a:pt x="0" y="487680"/>
                  </a:lnTo>
                </a:path>
              </a:pathLst>
            </a:custGeom>
            <a:noFill/>
            <a:ln w="9525">
              <a:gradFill flip="none" rotWithShape="1">
                <a:gsLst>
                  <a:gs pos="5200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9" name="椭圆 178">
              <a:extLst>
                <a:ext uri="{FF2B5EF4-FFF2-40B4-BE49-F238E27FC236}">
                  <a16:creationId xmlns:a16="http://schemas.microsoft.com/office/drawing/2014/main" id="{15C1F4ED-E24B-A172-87F1-5E862E8C9339}"/>
                </a:ext>
              </a:extLst>
            </p:cNvPr>
            <p:cNvSpPr/>
            <p:nvPr/>
          </p:nvSpPr>
          <p:spPr>
            <a:xfrm>
              <a:off x="3637088" y="177021"/>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482600" sx="92000" sy="92000" algn="ctr" rotWithShape="0">
                <a:schemeClr val="accent2">
                  <a:lumMod val="40000"/>
                  <a:lumOff val="6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84" name="组合 183">
            <a:extLst>
              <a:ext uri="{FF2B5EF4-FFF2-40B4-BE49-F238E27FC236}">
                <a16:creationId xmlns:a16="http://schemas.microsoft.com/office/drawing/2014/main" id="{5A13ADEC-02B2-DE44-33A2-7DA522A46E9C}"/>
              </a:ext>
            </a:extLst>
          </p:cNvPr>
          <p:cNvGrpSpPr/>
          <p:nvPr/>
        </p:nvGrpSpPr>
        <p:grpSpPr>
          <a:xfrm rot="5400000">
            <a:off x="10563488" y="1"/>
            <a:ext cx="1633437" cy="1623586"/>
            <a:chOff x="-3" y="1"/>
            <a:chExt cx="1633437" cy="1623586"/>
          </a:xfrm>
        </p:grpSpPr>
        <p:sp>
          <p:nvSpPr>
            <p:cNvPr id="180" name="任意多边形: 形状 179">
              <a:extLst>
                <a:ext uri="{FF2B5EF4-FFF2-40B4-BE49-F238E27FC236}">
                  <a16:creationId xmlns:a16="http://schemas.microsoft.com/office/drawing/2014/main" id="{B1F0703B-D639-D8B2-D000-6FEDC5AEB7C7}"/>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1" name="组合 180">
              <a:extLst>
                <a:ext uri="{FF2B5EF4-FFF2-40B4-BE49-F238E27FC236}">
                  <a16:creationId xmlns:a16="http://schemas.microsoft.com/office/drawing/2014/main" id="{8B851665-7212-5F1D-F1B5-6E68BF2DFAAC}"/>
                </a:ext>
              </a:extLst>
            </p:cNvPr>
            <p:cNvGrpSpPr/>
            <p:nvPr/>
          </p:nvGrpSpPr>
          <p:grpSpPr>
            <a:xfrm>
              <a:off x="743444" y="117994"/>
              <a:ext cx="627731" cy="102953"/>
              <a:chOff x="743444" y="117994"/>
              <a:chExt cx="627731" cy="102953"/>
            </a:xfrm>
          </p:grpSpPr>
          <p:sp>
            <p:nvSpPr>
              <p:cNvPr id="182" name="任意多边形: 形状 181">
                <a:extLst>
                  <a:ext uri="{FF2B5EF4-FFF2-40B4-BE49-F238E27FC236}">
                    <a16:creationId xmlns:a16="http://schemas.microsoft.com/office/drawing/2014/main" id="{3F425CFE-ADE0-E51F-AFFF-4FD01A1D7A16}"/>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3" name="任意多边形: 形状 182">
                <a:extLst>
                  <a:ext uri="{FF2B5EF4-FFF2-40B4-BE49-F238E27FC236}">
                    <a16:creationId xmlns:a16="http://schemas.microsoft.com/office/drawing/2014/main" id="{C003BD58-8D47-4505-0414-A0E3115E88B0}"/>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86" name="任意多边形: 形状 185">
            <a:extLst>
              <a:ext uri="{FF2B5EF4-FFF2-40B4-BE49-F238E27FC236}">
                <a16:creationId xmlns:a16="http://schemas.microsoft.com/office/drawing/2014/main" id="{D7A4BFD1-9E4A-49E1-A2D6-510529422330}"/>
              </a:ext>
            </a:extLst>
          </p:cNvPr>
          <p:cNvSpPr/>
          <p:nvPr/>
        </p:nvSpPr>
        <p:spPr>
          <a:xfrm>
            <a:off x="6895986" y="3592215"/>
            <a:ext cx="3507129" cy="949124"/>
          </a:xfrm>
          <a:custGeom>
            <a:avLst/>
            <a:gdLst>
              <a:gd name="connsiteX0" fmla="*/ 0 w 3507129"/>
              <a:gd name="connsiteY0" fmla="*/ 949124 h 949124"/>
              <a:gd name="connsiteX1" fmla="*/ 0 w 3507129"/>
              <a:gd name="connsiteY1" fmla="*/ 879676 h 949124"/>
              <a:gd name="connsiteX2" fmla="*/ 0 w 3507129"/>
              <a:gd name="connsiteY2" fmla="*/ 277792 h 949124"/>
              <a:gd name="connsiteX3" fmla="*/ 277792 w 3507129"/>
              <a:gd name="connsiteY3" fmla="*/ 0 h 949124"/>
              <a:gd name="connsiteX4" fmla="*/ 3507129 w 3507129"/>
              <a:gd name="connsiteY4" fmla="*/ 0 h 949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7129" h="949124">
                <a:moveTo>
                  <a:pt x="0" y="949124"/>
                </a:moveTo>
                <a:lnTo>
                  <a:pt x="0" y="879676"/>
                </a:lnTo>
                <a:lnTo>
                  <a:pt x="0" y="277792"/>
                </a:lnTo>
                <a:lnTo>
                  <a:pt x="277792" y="0"/>
                </a:lnTo>
                <a:lnTo>
                  <a:pt x="3507129" y="0"/>
                </a:lnTo>
              </a:path>
            </a:pathLst>
          </a:custGeom>
          <a:noFill/>
          <a:ln w="9525">
            <a:gradFill flip="none" rotWithShape="1">
              <a:gsLst>
                <a:gs pos="52000">
                  <a:schemeClr val="accent2">
                    <a:lumMod val="60000"/>
                    <a:lumOff val="40000"/>
                    <a:alpha val="50000"/>
                  </a:schemeClr>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id="{703A7364-5890-1D4C-4B27-6A96C8F1B0D6}"/>
              </a:ext>
            </a:extLst>
          </p:cNvPr>
          <p:cNvSpPr/>
          <p:nvPr/>
        </p:nvSpPr>
        <p:spPr>
          <a:xfrm>
            <a:off x="6872572" y="4519808"/>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482600" sx="92000" sy="92000" algn="ctr" rotWithShape="0">
              <a:schemeClr val="accent2">
                <a:lumMod val="40000"/>
                <a:lumOff val="6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8" name="椭圆 187">
            <a:extLst>
              <a:ext uri="{FF2B5EF4-FFF2-40B4-BE49-F238E27FC236}">
                <a16:creationId xmlns:a16="http://schemas.microsoft.com/office/drawing/2014/main" id="{EBB9E64C-0228-B129-AB3F-A22AA0FB5520}"/>
              </a:ext>
            </a:extLst>
          </p:cNvPr>
          <p:cNvSpPr/>
          <p:nvPr/>
        </p:nvSpPr>
        <p:spPr>
          <a:xfrm>
            <a:off x="6877986" y="3867028"/>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1270000" sx="102000" sy="102000" algn="ctr" rotWithShape="0">
              <a:schemeClr val="accent2">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9" name="平行四边形 188">
            <a:extLst>
              <a:ext uri="{FF2B5EF4-FFF2-40B4-BE49-F238E27FC236}">
                <a16:creationId xmlns:a16="http://schemas.microsoft.com/office/drawing/2014/main" id="{12FB799E-388C-3EFC-0FA4-793196EE2B63}"/>
              </a:ext>
            </a:extLst>
          </p:cNvPr>
          <p:cNvSpPr/>
          <p:nvPr/>
        </p:nvSpPr>
        <p:spPr>
          <a:xfrm>
            <a:off x="-858395" y="-239374"/>
            <a:ext cx="4453053" cy="1288754"/>
          </a:xfrm>
          <a:prstGeom prst="parallelogram">
            <a:avLst>
              <a:gd name="adj" fmla="val 53740"/>
            </a:avLst>
          </a:prstGeom>
          <a:gradFill flip="none" rotWithShape="1">
            <a:gsLst>
              <a:gs pos="0">
                <a:schemeClr val="accent2">
                  <a:lumMod val="20000"/>
                  <a:lumOff val="80000"/>
                  <a:alpha val="5000"/>
                </a:schemeClr>
              </a:gs>
              <a:gs pos="100000">
                <a:schemeClr val="accent2">
                  <a:lumMod val="20000"/>
                  <a:lumOff val="80000"/>
                  <a:alpha val="0"/>
                </a:schemeClr>
              </a:gs>
            </a:gsLst>
            <a:lin ang="10800000" scaled="1"/>
            <a:tileRect/>
          </a:gradFill>
          <a:ln w="6350">
            <a:gradFill flip="none" rotWithShape="1">
              <a:gsLst>
                <a:gs pos="0">
                  <a:schemeClr val="accent2">
                    <a:lumMod val="21000"/>
                    <a:lumOff val="79000"/>
                    <a:alpha val="2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平行四边形 189">
            <a:extLst>
              <a:ext uri="{FF2B5EF4-FFF2-40B4-BE49-F238E27FC236}">
                <a16:creationId xmlns:a16="http://schemas.microsoft.com/office/drawing/2014/main" id="{4E7902E1-DEC4-3BC9-B766-72C1C8733F45}"/>
              </a:ext>
            </a:extLst>
          </p:cNvPr>
          <p:cNvSpPr/>
          <p:nvPr/>
        </p:nvSpPr>
        <p:spPr>
          <a:xfrm flipV="1">
            <a:off x="-569326" y="-24762"/>
            <a:ext cx="2467941" cy="629118"/>
          </a:xfrm>
          <a:prstGeom prst="parallelogram">
            <a:avLst>
              <a:gd name="adj" fmla="val 53740"/>
            </a:avLst>
          </a:prstGeom>
          <a:gradFill flip="none" rotWithShape="1">
            <a:gsLst>
              <a:gs pos="0">
                <a:schemeClr val="accent2">
                  <a:lumMod val="20000"/>
                  <a:lumOff val="80000"/>
                  <a:alpha val="3000"/>
                </a:schemeClr>
              </a:gs>
              <a:gs pos="100000">
                <a:schemeClr val="accent2">
                  <a:lumMod val="20000"/>
                  <a:lumOff val="80000"/>
                  <a:alpha val="0"/>
                </a:schemeClr>
              </a:gs>
            </a:gsLst>
            <a:lin ang="10800000" scaled="1"/>
            <a:tileRect/>
          </a:gradFill>
          <a:ln w="6350">
            <a:gradFill flip="none" rotWithShape="1">
              <a:gsLst>
                <a:gs pos="0">
                  <a:schemeClr val="accent2">
                    <a:lumMod val="21000"/>
                    <a:lumOff val="79000"/>
                    <a:alpha val="1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任意多边形: 形状 190">
            <a:extLst>
              <a:ext uri="{FF2B5EF4-FFF2-40B4-BE49-F238E27FC236}">
                <a16:creationId xmlns:a16="http://schemas.microsoft.com/office/drawing/2014/main" id="{44EF88AC-22A0-A8AB-C798-6394137117C0}"/>
              </a:ext>
            </a:extLst>
          </p:cNvPr>
          <p:cNvSpPr/>
          <p:nvPr/>
        </p:nvSpPr>
        <p:spPr>
          <a:xfrm>
            <a:off x="-30480" y="5311140"/>
            <a:ext cx="3063240" cy="83820"/>
          </a:xfrm>
          <a:custGeom>
            <a:avLst/>
            <a:gdLst>
              <a:gd name="connsiteX0" fmla="*/ 3063240 w 3063240"/>
              <a:gd name="connsiteY0" fmla="*/ 60960 h 83820"/>
              <a:gd name="connsiteX1" fmla="*/ 2057400 w 3063240"/>
              <a:gd name="connsiteY1" fmla="*/ 60960 h 83820"/>
              <a:gd name="connsiteX2" fmla="*/ 1996440 w 3063240"/>
              <a:gd name="connsiteY2" fmla="*/ 0 h 83820"/>
              <a:gd name="connsiteX3" fmla="*/ 548640 w 3063240"/>
              <a:gd name="connsiteY3" fmla="*/ 0 h 83820"/>
              <a:gd name="connsiteX4" fmla="*/ 464820 w 3063240"/>
              <a:gd name="connsiteY4" fmla="*/ 83820 h 83820"/>
              <a:gd name="connsiteX5" fmla="*/ 0 w 3063240"/>
              <a:gd name="connsiteY5" fmla="*/ 8382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3240" h="83820">
                <a:moveTo>
                  <a:pt x="3063240" y="60960"/>
                </a:moveTo>
                <a:lnTo>
                  <a:pt x="2057400" y="60960"/>
                </a:lnTo>
                <a:lnTo>
                  <a:pt x="1996440" y="0"/>
                </a:lnTo>
                <a:lnTo>
                  <a:pt x="548640" y="0"/>
                </a:lnTo>
                <a:lnTo>
                  <a:pt x="464820" y="83820"/>
                </a:lnTo>
                <a:lnTo>
                  <a:pt x="0" y="83820"/>
                </a:lnTo>
              </a:path>
            </a:pathLst>
          </a:custGeom>
          <a:noFill/>
          <a:ln w="9525">
            <a:gradFill flip="none" rotWithShape="1">
              <a:gsLst>
                <a:gs pos="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6987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100000">
              <a:schemeClr val="tx1"/>
            </a:gs>
          </a:gsLst>
          <a:lin ang="5400000" scaled="1"/>
        </a:gra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87C2F52-C45F-DCF9-F0AD-369BD79F4B58}"/>
              </a:ext>
            </a:extLst>
          </p:cNvPr>
          <p:cNvSpPr/>
          <p:nvPr/>
        </p:nvSpPr>
        <p:spPr>
          <a:xfrm>
            <a:off x="20213" y="4197678"/>
            <a:ext cx="12195097" cy="3334327"/>
          </a:xfrm>
          <a:prstGeom prst="rect">
            <a:avLst/>
          </a:prstGeom>
          <a:blipFill dpi="0" rotWithShape="1">
            <a:blip r:embed="rId2">
              <a:alphaModFix amt="17000"/>
            </a:blip>
            <a:srcRect/>
            <a:stretch>
              <a:fillRect l="-18167" r="-1777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剪去左右顶角 35">
            <a:extLst>
              <a:ext uri="{FF2B5EF4-FFF2-40B4-BE49-F238E27FC236}">
                <a16:creationId xmlns:a16="http://schemas.microsoft.com/office/drawing/2014/main" id="{F1F0BD58-3D22-C3D7-6EE9-F115ADFDF588}"/>
              </a:ext>
            </a:extLst>
          </p:cNvPr>
          <p:cNvSpPr/>
          <p:nvPr/>
        </p:nvSpPr>
        <p:spPr>
          <a:xfrm>
            <a:off x="1145131" y="1666057"/>
            <a:ext cx="9901738" cy="4230392"/>
          </a:xfrm>
          <a:prstGeom prst="snip2SameRect">
            <a:avLst>
              <a:gd name="adj1" fmla="val 7186"/>
              <a:gd name="adj2" fmla="val 4889"/>
            </a:avLst>
          </a:prstGeom>
          <a:gradFill flip="none" rotWithShape="1">
            <a:gsLst>
              <a:gs pos="100000">
                <a:srgbClr val="121216"/>
              </a:gs>
              <a:gs pos="0">
                <a:srgbClr val="121216"/>
              </a:gs>
            </a:gsLst>
            <a:lin ang="13500000" scaled="1"/>
            <a:tileRect/>
          </a:gradFill>
          <a:ln w="6350">
            <a:gradFill flip="none" rotWithShape="1">
              <a:gsLst>
                <a:gs pos="52000">
                  <a:srgbClr val="C9F1FF">
                    <a:alpha val="0"/>
                  </a:srgbClr>
                </a:gs>
                <a:gs pos="9091">
                  <a:schemeClr val="accent2">
                    <a:lumMod val="20000"/>
                    <a:lumOff val="80000"/>
                    <a:alpha val="55000"/>
                  </a:schemeClr>
                </a:gs>
                <a:gs pos="100000">
                  <a:schemeClr val="accent2">
                    <a:lumMod val="20000"/>
                    <a:lumOff val="80000"/>
                    <a:alpha val="55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6" name="组合 45">
            <a:extLst>
              <a:ext uri="{FF2B5EF4-FFF2-40B4-BE49-F238E27FC236}">
                <a16:creationId xmlns:a16="http://schemas.microsoft.com/office/drawing/2014/main" id="{43AF6DDB-55D0-0A59-8A45-5A9C9C3A3EA1}"/>
              </a:ext>
            </a:extLst>
          </p:cNvPr>
          <p:cNvGrpSpPr/>
          <p:nvPr/>
        </p:nvGrpSpPr>
        <p:grpSpPr>
          <a:xfrm>
            <a:off x="-202653" y="153014"/>
            <a:ext cx="4005016" cy="994539"/>
            <a:chOff x="-2859885" y="3208330"/>
            <a:chExt cx="8805581" cy="2186630"/>
          </a:xfrm>
        </p:grpSpPr>
        <p:grpSp>
          <p:nvGrpSpPr>
            <p:cNvPr id="37" name="组合 36">
              <a:extLst>
                <a:ext uri="{FF2B5EF4-FFF2-40B4-BE49-F238E27FC236}">
                  <a16:creationId xmlns:a16="http://schemas.microsoft.com/office/drawing/2014/main" id="{2765C328-19DC-F461-4903-A743EEB4A206}"/>
                </a:ext>
              </a:extLst>
            </p:cNvPr>
            <p:cNvGrpSpPr/>
            <p:nvPr/>
          </p:nvGrpSpPr>
          <p:grpSpPr>
            <a:xfrm>
              <a:off x="-2859885" y="3208330"/>
              <a:ext cx="8805581" cy="2089865"/>
              <a:chOff x="-2859885" y="3555570"/>
              <a:chExt cx="8805581" cy="2089865"/>
            </a:xfrm>
          </p:grpSpPr>
          <p:sp>
            <p:nvSpPr>
              <p:cNvPr id="38" name="矩形: 剪去左右顶角 37">
                <a:extLst>
                  <a:ext uri="{FF2B5EF4-FFF2-40B4-BE49-F238E27FC236}">
                    <a16:creationId xmlns:a16="http://schemas.microsoft.com/office/drawing/2014/main" id="{5B0DA91B-BB3B-840E-F7EB-91F266F5926B}"/>
                  </a:ext>
                </a:extLst>
              </p:cNvPr>
              <p:cNvSpPr/>
              <p:nvPr/>
            </p:nvSpPr>
            <p:spPr>
              <a:xfrm rot="16200000" flipV="1">
                <a:off x="137803" y="557884"/>
                <a:ext cx="1890187" cy="7885559"/>
              </a:xfrm>
              <a:prstGeom prst="snip2SameRect">
                <a:avLst>
                  <a:gd name="adj1" fmla="val 21122"/>
                  <a:gd name="adj2" fmla="val 0"/>
                </a:avLst>
              </a:prstGeom>
              <a:gradFill flip="none" rotWithShape="1">
                <a:gsLst>
                  <a:gs pos="0">
                    <a:schemeClr val="accent2">
                      <a:alpha val="20000"/>
                    </a:schemeClr>
                  </a:gs>
                  <a:gs pos="100000">
                    <a:schemeClr val="accent2">
                      <a:lumMod val="60000"/>
                      <a:lumOff val="40000"/>
                      <a:alpha val="0"/>
                    </a:schemeClr>
                  </a:gs>
                </a:gsLst>
                <a:lin ang="5400000" scaled="1"/>
                <a:tileRect/>
              </a:gradFill>
              <a:ln w="6350">
                <a:gradFill flip="none" rotWithShape="1">
                  <a:gsLst>
                    <a:gs pos="5000">
                      <a:schemeClr val="accent2">
                        <a:alpha val="60000"/>
                      </a:schemeClr>
                    </a:gs>
                    <a:gs pos="100000">
                      <a:schemeClr val="accent2">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8811AC22-E2D2-0CB5-041D-89C0AF50FE07}"/>
                  </a:ext>
                </a:extLst>
              </p:cNvPr>
              <p:cNvSpPr/>
              <p:nvPr/>
            </p:nvSpPr>
            <p:spPr>
              <a:xfrm rot="16200000" flipV="1">
                <a:off x="689916" y="389655"/>
                <a:ext cx="1705979" cy="8805581"/>
              </a:xfrm>
              <a:custGeom>
                <a:avLst/>
                <a:gdLst>
                  <a:gd name="connsiteX0" fmla="*/ 1705979 w 1705979"/>
                  <a:gd name="connsiteY0" fmla="*/ 8805581 h 8805581"/>
                  <a:gd name="connsiteX1" fmla="*/ 1705979 w 1705979"/>
                  <a:gd name="connsiteY1" fmla="*/ 4221347 h 8805581"/>
                  <a:gd name="connsiteX2" fmla="*/ 1658071 w 1705979"/>
                  <a:gd name="connsiteY2" fmla="*/ 4173439 h 8805581"/>
                  <a:gd name="connsiteX3" fmla="*/ 1658071 w 1705979"/>
                  <a:gd name="connsiteY3" fmla="*/ 2650332 h 8805581"/>
                  <a:gd name="connsiteX4" fmla="*/ 1705979 w 1705979"/>
                  <a:gd name="connsiteY4" fmla="*/ 2602424 h 8805581"/>
                  <a:gd name="connsiteX5" fmla="*/ 1705979 w 1705979"/>
                  <a:gd name="connsiteY5" fmla="*/ 346177 h 8805581"/>
                  <a:gd name="connsiteX6" fmla="*/ 1359802 w 1705979"/>
                  <a:gd name="connsiteY6" fmla="*/ 0 h 8805581"/>
                  <a:gd name="connsiteX7" fmla="*/ 346177 w 1705979"/>
                  <a:gd name="connsiteY7" fmla="*/ 0 h 8805581"/>
                  <a:gd name="connsiteX8" fmla="*/ 0 w 1705979"/>
                  <a:gd name="connsiteY8" fmla="*/ 346177 h 8805581"/>
                  <a:gd name="connsiteX9" fmla="*/ 0 w 1705979"/>
                  <a:gd name="connsiteY9" fmla="*/ 3864608 h 8805581"/>
                  <a:gd name="connsiteX10" fmla="*/ 86389 w 1705979"/>
                  <a:gd name="connsiteY10" fmla="*/ 3950997 h 8805581"/>
                  <a:gd name="connsiteX11" fmla="*/ 86389 w 1705979"/>
                  <a:gd name="connsiteY11" fmla="*/ 5474104 h 8805581"/>
                  <a:gd name="connsiteX12" fmla="*/ 0 w 1705979"/>
                  <a:gd name="connsiteY12" fmla="*/ 5560493 h 8805581"/>
                  <a:gd name="connsiteX13" fmla="*/ 0 w 1705979"/>
                  <a:gd name="connsiteY13" fmla="*/ 8805581 h 880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5979" h="8805581">
                    <a:moveTo>
                      <a:pt x="1705979" y="8805581"/>
                    </a:moveTo>
                    <a:lnTo>
                      <a:pt x="1705979" y="4221347"/>
                    </a:lnTo>
                    <a:lnTo>
                      <a:pt x="1658071" y="4173439"/>
                    </a:lnTo>
                    <a:lnTo>
                      <a:pt x="1658071" y="2650332"/>
                    </a:lnTo>
                    <a:lnTo>
                      <a:pt x="1705979" y="2602424"/>
                    </a:lnTo>
                    <a:lnTo>
                      <a:pt x="1705979" y="346177"/>
                    </a:lnTo>
                    <a:lnTo>
                      <a:pt x="1359802" y="0"/>
                    </a:lnTo>
                    <a:lnTo>
                      <a:pt x="346177" y="0"/>
                    </a:lnTo>
                    <a:lnTo>
                      <a:pt x="0" y="346177"/>
                    </a:lnTo>
                    <a:lnTo>
                      <a:pt x="0" y="3864608"/>
                    </a:lnTo>
                    <a:lnTo>
                      <a:pt x="86389" y="3950997"/>
                    </a:lnTo>
                    <a:lnTo>
                      <a:pt x="86389" y="5474104"/>
                    </a:lnTo>
                    <a:lnTo>
                      <a:pt x="0" y="5560493"/>
                    </a:lnTo>
                    <a:lnTo>
                      <a:pt x="0" y="8805581"/>
                    </a:lnTo>
                    <a:close/>
                  </a:path>
                </a:pathLst>
              </a:custGeom>
              <a:gradFill>
                <a:gsLst>
                  <a:gs pos="20000">
                    <a:schemeClr val="accent2"/>
                  </a:gs>
                  <a:gs pos="89000">
                    <a:schemeClr val="accent2">
                      <a:lumMod val="60000"/>
                      <a:lumOff val="4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0" name="组合 39">
                <a:extLst>
                  <a:ext uri="{FF2B5EF4-FFF2-40B4-BE49-F238E27FC236}">
                    <a16:creationId xmlns:a16="http://schemas.microsoft.com/office/drawing/2014/main" id="{58CD6AB5-C72F-A51C-748D-9084520C0B16}"/>
                  </a:ext>
                </a:extLst>
              </p:cNvPr>
              <p:cNvGrpSpPr/>
              <p:nvPr/>
            </p:nvGrpSpPr>
            <p:grpSpPr>
              <a:xfrm>
                <a:off x="5160023" y="5506074"/>
                <a:ext cx="466246" cy="76468"/>
                <a:chOff x="5015798" y="5466889"/>
                <a:chExt cx="627731" cy="102953"/>
              </a:xfrm>
            </p:grpSpPr>
            <p:sp>
              <p:nvSpPr>
                <p:cNvPr id="43" name="任意多边形: 形状 42">
                  <a:extLst>
                    <a:ext uri="{FF2B5EF4-FFF2-40B4-BE49-F238E27FC236}">
                      <a16:creationId xmlns:a16="http://schemas.microsoft.com/office/drawing/2014/main" id="{C27FA0BC-F97B-FB69-CD46-11F200765BAA}"/>
                    </a:ext>
                  </a:extLst>
                </p:cNvPr>
                <p:cNvSpPr/>
                <p:nvPr/>
              </p:nvSpPr>
              <p:spPr>
                <a:xfrm>
                  <a:off x="5206941" y="5466889"/>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任意多边形: 形状 43">
                  <a:extLst>
                    <a:ext uri="{FF2B5EF4-FFF2-40B4-BE49-F238E27FC236}">
                      <a16:creationId xmlns:a16="http://schemas.microsoft.com/office/drawing/2014/main" id="{F8E3105F-3C1A-C86A-9572-A01462BB180C}"/>
                    </a:ext>
                  </a:extLst>
                </p:cNvPr>
                <p:cNvSpPr/>
                <p:nvPr/>
              </p:nvSpPr>
              <p:spPr>
                <a:xfrm flipV="1">
                  <a:off x="5015798" y="5472248"/>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1" name="任意多边形: 形状 40">
                <a:extLst>
                  <a:ext uri="{FF2B5EF4-FFF2-40B4-BE49-F238E27FC236}">
                    <a16:creationId xmlns:a16="http://schemas.microsoft.com/office/drawing/2014/main" id="{B7BCB5A6-87B8-E4DC-9274-AEC1CCE37630}"/>
                  </a:ext>
                </a:extLst>
              </p:cNvPr>
              <p:cNvSpPr/>
              <p:nvPr/>
            </p:nvSpPr>
            <p:spPr>
              <a:xfrm>
                <a:off x="3789680" y="4813300"/>
                <a:ext cx="2032000" cy="632460"/>
              </a:xfrm>
              <a:custGeom>
                <a:avLst/>
                <a:gdLst>
                  <a:gd name="connsiteX0" fmla="*/ 2032000 w 2032000"/>
                  <a:gd name="connsiteY0" fmla="*/ 0 h 632460"/>
                  <a:gd name="connsiteX1" fmla="*/ 2032000 w 2032000"/>
                  <a:gd name="connsiteY1" fmla="*/ 391160 h 632460"/>
                  <a:gd name="connsiteX2" fmla="*/ 1790700 w 2032000"/>
                  <a:gd name="connsiteY2" fmla="*/ 632460 h 632460"/>
                  <a:gd name="connsiteX3" fmla="*/ 0 w 2032000"/>
                  <a:gd name="connsiteY3" fmla="*/ 632460 h 632460"/>
                </a:gdLst>
                <a:ahLst/>
                <a:cxnLst>
                  <a:cxn ang="0">
                    <a:pos x="connsiteX0" y="connsiteY0"/>
                  </a:cxn>
                  <a:cxn ang="0">
                    <a:pos x="connsiteX1" y="connsiteY1"/>
                  </a:cxn>
                  <a:cxn ang="0">
                    <a:pos x="connsiteX2" y="connsiteY2"/>
                  </a:cxn>
                  <a:cxn ang="0">
                    <a:pos x="connsiteX3" y="connsiteY3"/>
                  </a:cxn>
                </a:cxnLst>
                <a:rect l="l" t="t" r="r" b="b"/>
                <a:pathLst>
                  <a:path w="2032000" h="632460">
                    <a:moveTo>
                      <a:pt x="2032000" y="0"/>
                    </a:moveTo>
                    <a:lnTo>
                      <a:pt x="2032000" y="391160"/>
                    </a:lnTo>
                    <a:lnTo>
                      <a:pt x="1790700" y="632460"/>
                    </a:lnTo>
                    <a:lnTo>
                      <a:pt x="0" y="632460"/>
                    </a:lnTo>
                  </a:path>
                </a:pathLst>
              </a:custGeom>
              <a:noFill/>
              <a:ln w="6350">
                <a:gradFill flip="none" rotWithShape="1">
                  <a:gsLst>
                    <a:gs pos="52000">
                      <a:schemeClr val="accent2">
                        <a:lumMod val="60000"/>
                        <a:lumOff val="40000"/>
                        <a:alpha val="8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98CDA7D4-2BA4-55C8-4D5E-77146D93B833}"/>
                  </a:ext>
                </a:extLst>
              </p:cNvPr>
              <p:cNvSpPr/>
              <p:nvPr/>
            </p:nvSpPr>
            <p:spPr>
              <a:xfrm>
                <a:off x="674469" y="4051211"/>
                <a:ext cx="5128260" cy="281940"/>
              </a:xfrm>
              <a:custGeom>
                <a:avLst/>
                <a:gdLst>
                  <a:gd name="connsiteX0" fmla="*/ 5128260 w 5128260"/>
                  <a:gd name="connsiteY0" fmla="*/ 281940 h 281940"/>
                  <a:gd name="connsiteX1" fmla="*/ 4846320 w 5128260"/>
                  <a:gd name="connsiteY1" fmla="*/ 0 h 281940"/>
                  <a:gd name="connsiteX2" fmla="*/ 2697480 w 5128260"/>
                  <a:gd name="connsiteY2" fmla="*/ 0 h 281940"/>
                  <a:gd name="connsiteX3" fmla="*/ 2606040 w 5128260"/>
                  <a:gd name="connsiteY3" fmla="*/ 91440 h 281940"/>
                  <a:gd name="connsiteX4" fmla="*/ 0 w 5128260"/>
                  <a:gd name="connsiteY4" fmla="*/ 91440 h 28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8260" h="281940">
                    <a:moveTo>
                      <a:pt x="5128260" y="281940"/>
                    </a:moveTo>
                    <a:lnTo>
                      <a:pt x="4846320" y="0"/>
                    </a:lnTo>
                    <a:lnTo>
                      <a:pt x="2697480" y="0"/>
                    </a:lnTo>
                    <a:lnTo>
                      <a:pt x="2606040" y="91440"/>
                    </a:lnTo>
                    <a:lnTo>
                      <a:pt x="0" y="91440"/>
                    </a:lnTo>
                  </a:path>
                </a:pathLst>
              </a:custGeom>
              <a:noFill/>
              <a:ln w="6350">
                <a:gradFill flip="none" rotWithShape="1">
                  <a:gsLst>
                    <a:gs pos="0">
                      <a:schemeClr val="accent2">
                        <a:lumMod val="60000"/>
                        <a:lumOff val="40000"/>
                        <a:alpha val="0"/>
                      </a:schemeClr>
                    </a:gs>
                    <a:gs pos="100000">
                      <a:schemeClr val="accent2">
                        <a:lumMod val="20000"/>
                        <a:lumOff val="8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任意多边形: 形状 44">
              <a:extLst>
                <a:ext uri="{FF2B5EF4-FFF2-40B4-BE49-F238E27FC236}">
                  <a16:creationId xmlns:a16="http://schemas.microsoft.com/office/drawing/2014/main" id="{0450CE93-F32F-BBF5-BDB1-D0D0B72340BB}"/>
                </a:ext>
              </a:extLst>
            </p:cNvPr>
            <p:cNvSpPr/>
            <p:nvPr/>
          </p:nvSpPr>
          <p:spPr>
            <a:xfrm>
              <a:off x="-30480" y="5311140"/>
              <a:ext cx="3063240" cy="83820"/>
            </a:xfrm>
            <a:custGeom>
              <a:avLst/>
              <a:gdLst>
                <a:gd name="connsiteX0" fmla="*/ 3063240 w 3063240"/>
                <a:gd name="connsiteY0" fmla="*/ 60960 h 83820"/>
                <a:gd name="connsiteX1" fmla="*/ 2057400 w 3063240"/>
                <a:gd name="connsiteY1" fmla="*/ 60960 h 83820"/>
                <a:gd name="connsiteX2" fmla="*/ 1996440 w 3063240"/>
                <a:gd name="connsiteY2" fmla="*/ 0 h 83820"/>
                <a:gd name="connsiteX3" fmla="*/ 548640 w 3063240"/>
                <a:gd name="connsiteY3" fmla="*/ 0 h 83820"/>
                <a:gd name="connsiteX4" fmla="*/ 464820 w 3063240"/>
                <a:gd name="connsiteY4" fmla="*/ 83820 h 83820"/>
                <a:gd name="connsiteX5" fmla="*/ 0 w 3063240"/>
                <a:gd name="connsiteY5" fmla="*/ 8382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3240" h="83820">
                  <a:moveTo>
                    <a:pt x="3063240" y="60960"/>
                  </a:moveTo>
                  <a:lnTo>
                    <a:pt x="2057400" y="60960"/>
                  </a:lnTo>
                  <a:lnTo>
                    <a:pt x="1996440" y="0"/>
                  </a:lnTo>
                  <a:lnTo>
                    <a:pt x="548640" y="0"/>
                  </a:lnTo>
                  <a:lnTo>
                    <a:pt x="464820" y="83820"/>
                  </a:lnTo>
                  <a:lnTo>
                    <a:pt x="0" y="83820"/>
                  </a:lnTo>
                </a:path>
              </a:pathLst>
            </a:custGeom>
            <a:noFill/>
            <a:ln w="9525">
              <a:gradFill flip="none" rotWithShape="1">
                <a:gsLst>
                  <a:gs pos="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a16="http://schemas.microsoft.com/office/drawing/2014/main" id="{B6DE7B8D-837F-288B-1745-C6DAF5C1D094}"/>
              </a:ext>
            </a:extLst>
          </p:cNvPr>
          <p:cNvGrpSpPr/>
          <p:nvPr/>
        </p:nvGrpSpPr>
        <p:grpSpPr>
          <a:xfrm>
            <a:off x="-3" y="1"/>
            <a:ext cx="1633437" cy="1623586"/>
            <a:chOff x="-3" y="1"/>
            <a:chExt cx="1633437" cy="1623586"/>
          </a:xfrm>
        </p:grpSpPr>
        <p:sp>
          <p:nvSpPr>
            <p:cNvPr id="47" name="任意多边形: 形状 46">
              <a:extLst>
                <a:ext uri="{FF2B5EF4-FFF2-40B4-BE49-F238E27FC236}">
                  <a16:creationId xmlns:a16="http://schemas.microsoft.com/office/drawing/2014/main" id="{4427C809-0984-2621-6243-28E0CABA8E71}"/>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8" name="组合 47">
              <a:extLst>
                <a:ext uri="{FF2B5EF4-FFF2-40B4-BE49-F238E27FC236}">
                  <a16:creationId xmlns:a16="http://schemas.microsoft.com/office/drawing/2014/main" id="{8581EAE2-816D-D593-AB23-E39F4F9A1419}"/>
                </a:ext>
              </a:extLst>
            </p:cNvPr>
            <p:cNvGrpSpPr/>
            <p:nvPr/>
          </p:nvGrpSpPr>
          <p:grpSpPr>
            <a:xfrm>
              <a:off x="743444" y="117994"/>
              <a:ext cx="627731" cy="102953"/>
              <a:chOff x="743444" y="117994"/>
              <a:chExt cx="627731" cy="102953"/>
            </a:xfrm>
          </p:grpSpPr>
          <p:sp>
            <p:nvSpPr>
              <p:cNvPr id="49" name="任意多边形: 形状 48">
                <a:extLst>
                  <a:ext uri="{FF2B5EF4-FFF2-40B4-BE49-F238E27FC236}">
                    <a16:creationId xmlns:a16="http://schemas.microsoft.com/office/drawing/2014/main" id="{7E945489-C094-2917-6A50-066CF170A53A}"/>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形状 49">
                <a:extLst>
                  <a:ext uri="{FF2B5EF4-FFF2-40B4-BE49-F238E27FC236}">
                    <a16:creationId xmlns:a16="http://schemas.microsoft.com/office/drawing/2014/main" id="{62F66DFE-ACEE-A686-AF1E-7B1E552E702C}"/>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51" name="文本框 50">
            <a:extLst>
              <a:ext uri="{FF2B5EF4-FFF2-40B4-BE49-F238E27FC236}">
                <a16:creationId xmlns:a16="http://schemas.microsoft.com/office/drawing/2014/main" id="{5F3ADD10-F8B3-0D0B-89CE-79616CEE5A45}"/>
              </a:ext>
            </a:extLst>
          </p:cNvPr>
          <p:cNvSpPr txBox="1"/>
          <p:nvPr/>
        </p:nvSpPr>
        <p:spPr>
          <a:xfrm>
            <a:off x="629860" y="380664"/>
            <a:ext cx="2848127" cy="646331"/>
          </a:xfrm>
          <a:prstGeom prst="rect">
            <a:avLst/>
          </a:prstGeom>
          <a:noFill/>
        </p:spPr>
        <p:txBody>
          <a:bodyPr wrap="square" rtlCol="0">
            <a:spAutoFit/>
          </a:bodyPr>
          <a:lstStyle/>
          <a:p>
            <a:r>
              <a:rPr lang="zh-CN" altLang="en-US" sz="3600" dirty="0">
                <a:solidFill>
                  <a:schemeClr val="bg1"/>
                </a:solidFill>
                <a:latin typeface="+mj-ea"/>
                <a:ea typeface="+mj-ea"/>
                <a:sym typeface="思源黑体 CN Normal" panose="020B0400000000000000" pitchFamily="34" charset="-122"/>
              </a:rPr>
              <a:t>请输入内容</a:t>
            </a:r>
          </a:p>
        </p:txBody>
      </p:sp>
      <p:grpSp>
        <p:nvGrpSpPr>
          <p:cNvPr id="53" name="组合 52">
            <a:extLst>
              <a:ext uri="{FF2B5EF4-FFF2-40B4-BE49-F238E27FC236}">
                <a16:creationId xmlns:a16="http://schemas.microsoft.com/office/drawing/2014/main" id="{AC0D86F0-6379-A366-D0FF-8921CB542557}"/>
              </a:ext>
            </a:extLst>
          </p:cNvPr>
          <p:cNvGrpSpPr/>
          <p:nvPr/>
        </p:nvGrpSpPr>
        <p:grpSpPr>
          <a:xfrm flipH="1">
            <a:off x="10558563" y="1"/>
            <a:ext cx="1633437" cy="1623586"/>
            <a:chOff x="-3" y="1"/>
            <a:chExt cx="1633437" cy="1623586"/>
          </a:xfrm>
        </p:grpSpPr>
        <p:sp>
          <p:nvSpPr>
            <p:cNvPr id="54" name="任意多边形: 形状 53">
              <a:extLst>
                <a:ext uri="{FF2B5EF4-FFF2-40B4-BE49-F238E27FC236}">
                  <a16:creationId xmlns:a16="http://schemas.microsoft.com/office/drawing/2014/main" id="{99701537-FDB0-225E-109D-0A8F558C0446}"/>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5" name="组合 54">
              <a:extLst>
                <a:ext uri="{FF2B5EF4-FFF2-40B4-BE49-F238E27FC236}">
                  <a16:creationId xmlns:a16="http://schemas.microsoft.com/office/drawing/2014/main" id="{9645BA43-D5C4-08D3-C6F1-1E855234F140}"/>
                </a:ext>
              </a:extLst>
            </p:cNvPr>
            <p:cNvGrpSpPr/>
            <p:nvPr/>
          </p:nvGrpSpPr>
          <p:grpSpPr>
            <a:xfrm>
              <a:off x="743444" y="117994"/>
              <a:ext cx="627731" cy="102953"/>
              <a:chOff x="743444" y="117994"/>
              <a:chExt cx="627731" cy="102953"/>
            </a:xfrm>
          </p:grpSpPr>
          <p:sp>
            <p:nvSpPr>
              <p:cNvPr id="56" name="任意多边形: 形状 55">
                <a:extLst>
                  <a:ext uri="{FF2B5EF4-FFF2-40B4-BE49-F238E27FC236}">
                    <a16:creationId xmlns:a16="http://schemas.microsoft.com/office/drawing/2014/main" id="{1C3260B9-8141-8CEA-68A4-704E2055C54F}"/>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任意多边形: 形状 56">
                <a:extLst>
                  <a:ext uri="{FF2B5EF4-FFF2-40B4-BE49-F238E27FC236}">
                    <a16:creationId xmlns:a16="http://schemas.microsoft.com/office/drawing/2014/main" id="{DFEE7420-3AF5-06AF-B8A6-FF428984049C}"/>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58" name="组合 57">
            <a:extLst>
              <a:ext uri="{FF2B5EF4-FFF2-40B4-BE49-F238E27FC236}">
                <a16:creationId xmlns:a16="http://schemas.microsoft.com/office/drawing/2014/main" id="{A92A4010-F0E1-6DE7-A657-656BCE539CF4}"/>
              </a:ext>
            </a:extLst>
          </p:cNvPr>
          <p:cNvGrpSpPr/>
          <p:nvPr/>
        </p:nvGrpSpPr>
        <p:grpSpPr>
          <a:xfrm>
            <a:off x="-553613" y="4156710"/>
            <a:ext cx="3249559" cy="4272427"/>
            <a:chOff x="-553613" y="4156710"/>
            <a:chExt cx="3249559" cy="4272427"/>
          </a:xfrm>
        </p:grpSpPr>
        <p:grpSp>
          <p:nvGrpSpPr>
            <p:cNvPr id="59" name="组合 58">
              <a:extLst>
                <a:ext uri="{FF2B5EF4-FFF2-40B4-BE49-F238E27FC236}">
                  <a16:creationId xmlns:a16="http://schemas.microsoft.com/office/drawing/2014/main" id="{9B8B937E-AAA4-7876-6218-C5A61F5E5632}"/>
                </a:ext>
              </a:extLst>
            </p:cNvPr>
            <p:cNvGrpSpPr/>
            <p:nvPr/>
          </p:nvGrpSpPr>
          <p:grpSpPr>
            <a:xfrm>
              <a:off x="-553613" y="4156710"/>
              <a:ext cx="3249559" cy="4272427"/>
              <a:chOff x="-553613" y="4156710"/>
              <a:chExt cx="3249559" cy="4272427"/>
            </a:xfrm>
          </p:grpSpPr>
          <p:grpSp>
            <p:nvGrpSpPr>
              <p:cNvPr id="61" name="组合 60">
                <a:extLst>
                  <a:ext uri="{FF2B5EF4-FFF2-40B4-BE49-F238E27FC236}">
                    <a16:creationId xmlns:a16="http://schemas.microsoft.com/office/drawing/2014/main" id="{763E1F4F-BA7C-0F0B-042D-3AA0E52B89CB}"/>
                  </a:ext>
                </a:extLst>
              </p:cNvPr>
              <p:cNvGrpSpPr/>
              <p:nvPr/>
            </p:nvGrpSpPr>
            <p:grpSpPr>
              <a:xfrm>
                <a:off x="-158115" y="4156710"/>
                <a:ext cx="2854061" cy="2887985"/>
                <a:chOff x="-158115" y="4156710"/>
                <a:chExt cx="2854061" cy="2887985"/>
              </a:xfrm>
            </p:grpSpPr>
            <p:sp>
              <p:nvSpPr>
                <p:cNvPr id="63" name="任意多边形: 形状 62">
                  <a:extLst>
                    <a:ext uri="{FF2B5EF4-FFF2-40B4-BE49-F238E27FC236}">
                      <a16:creationId xmlns:a16="http://schemas.microsoft.com/office/drawing/2014/main" id="{F2232806-0EC6-D4BF-F193-2CC7CC1AC203}"/>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4" name="任意多边形: 形状 63">
                  <a:extLst>
                    <a:ext uri="{FF2B5EF4-FFF2-40B4-BE49-F238E27FC236}">
                      <a16:creationId xmlns:a16="http://schemas.microsoft.com/office/drawing/2014/main" id="{34EED2A8-39B2-B23E-09B2-AFB1DDABE2FF}"/>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id="{8738B6B7-2F3C-94B9-373B-C5DD7C078BF0}"/>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任意多边形: 形状 61">
                <a:extLst>
                  <a:ext uri="{FF2B5EF4-FFF2-40B4-BE49-F238E27FC236}">
                    <a16:creationId xmlns:a16="http://schemas.microsoft.com/office/drawing/2014/main" id="{EAA3F04F-3CDE-8C27-8CC5-220EA1CD7A7C}"/>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0" name="直角三角形 59">
              <a:extLst>
                <a:ext uri="{FF2B5EF4-FFF2-40B4-BE49-F238E27FC236}">
                  <a16:creationId xmlns:a16="http://schemas.microsoft.com/office/drawing/2014/main" id="{9E0D9C60-AEA9-7853-4E00-B0E88F5FE9DF}"/>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66" name="组合 65">
            <a:extLst>
              <a:ext uri="{FF2B5EF4-FFF2-40B4-BE49-F238E27FC236}">
                <a16:creationId xmlns:a16="http://schemas.microsoft.com/office/drawing/2014/main" id="{BA772601-FC0A-37EC-CE33-E98DF5B1DCBF}"/>
              </a:ext>
            </a:extLst>
          </p:cNvPr>
          <p:cNvGrpSpPr/>
          <p:nvPr/>
        </p:nvGrpSpPr>
        <p:grpSpPr>
          <a:xfrm>
            <a:off x="9381226" y="4156710"/>
            <a:ext cx="3249559" cy="4272427"/>
            <a:chOff x="9381226" y="4156710"/>
            <a:chExt cx="3249559" cy="4272427"/>
          </a:xfrm>
        </p:grpSpPr>
        <p:grpSp>
          <p:nvGrpSpPr>
            <p:cNvPr id="67" name="组合 66">
              <a:extLst>
                <a:ext uri="{FF2B5EF4-FFF2-40B4-BE49-F238E27FC236}">
                  <a16:creationId xmlns:a16="http://schemas.microsoft.com/office/drawing/2014/main" id="{F2BFAAAD-E754-0CD2-7642-930266FC4597}"/>
                </a:ext>
              </a:extLst>
            </p:cNvPr>
            <p:cNvGrpSpPr/>
            <p:nvPr/>
          </p:nvGrpSpPr>
          <p:grpSpPr>
            <a:xfrm flipH="1">
              <a:off x="9381226" y="4156710"/>
              <a:ext cx="3249559" cy="4272427"/>
              <a:chOff x="-553613" y="4156710"/>
              <a:chExt cx="3249559" cy="4272427"/>
            </a:xfrm>
          </p:grpSpPr>
          <p:grpSp>
            <p:nvGrpSpPr>
              <p:cNvPr id="69" name="组合 68">
                <a:extLst>
                  <a:ext uri="{FF2B5EF4-FFF2-40B4-BE49-F238E27FC236}">
                    <a16:creationId xmlns:a16="http://schemas.microsoft.com/office/drawing/2014/main" id="{6A0C0446-13B4-9168-1A0F-5ABABC328E52}"/>
                  </a:ext>
                </a:extLst>
              </p:cNvPr>
              <p:cNvGrpSpPr/>
              <p:nvPr/>
            </p:nvGrpSpPr>
            <p:grpSpPr>
              <a:xfrm>
                <a:off x="-158115" y="4156710"/>
                <a:ext cx="2854061" cy="2887985"/>
                <a:chOff x="-158115" y="4156710"/>
                <a:chExt cx="2854061" cy="2887985"/>
              </a:xfrm>
            </p:grpSpPr>
            <p:sp>
              <p:nvSpPr>
                <p:cNvPr id="71" name="任意多边形: 形状 70">
                  <a:extLst>
                    <a:ext uri="{FF2B5EF4-FFF2-40B4-BE49-F238E27FC236}">
                      <a16:creationId xmlns:a16="http://schemas.microsoft.com/office/drawing/2014/main" id="{35FB0678-CBAB-897E-744C-5D31E4578D77}"/>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2" name="任意多边形: 形状 71">
                  <a:extLst>
                    <a:ext uri="{FF2B5EF4-FFF2-40B4-BE49-F238E27FC236}">
                      <a16:creationId xmlns:a16="http://schemas.microsoft.com/office/drawing/2014/main" id="{70502798-76F2-6794-BFA1-4557138F884C}"/>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id="{A1215C53-8078-3555-04F7-C765E8074CF3}"/>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任意多边形: 形状 69">
                <a:extLst>
                  <a:ext uri="{FF2B5EF4-FFF2-40B4-BE49-F238E27FC236}">
                    <a16:creationId xmlns:a16="http://schemas.microsoft.com/office/drawing/2014/main" id="{12E9D49B-EC75-0D57-E002-99DE5F39F8F8}"/>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8" name="直角三角形 67">
              <a:extLst>
                <a:ext uri="{FF2B5EF4-FFF2-40B4-BE49-F238E27FC236}">
                  <a16:creationId xmlns:a16="http://schemas.microsoft.com/office/drawing/2014/main" id="{33352354-06F5-A8F2-1E76-7C6B15793D25}"/>
                </a:ext>
              </a:extLst>
            </p:cNvPr>
            <p:cNvSpPr/>
            <p:nvPr/>
          </p:nvSpPr>
          <p:spPr>
            <a:xfrm flipH="1">
              <a:off x="11522640"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74" name="文本框 73">
            <a:extLst>
              <a:ext uri="{FF2B5EF4-FFF2-40B4-BE49-F238E27FC236}">
                <a16:creationId xmlns:a16="http://schemas.microsoft.com/office/drawing/2014/main" id="{8A123203-B59F-02DF-86C4-41F356472753}"/>
              </a:ext>
            </a:extLst>
          </p:cNvPr>
          <p:cNvSpPr txBox="1"/>
          <p:nvPr/>
        </p:nvSpPr>
        <p:spPr>
          <a:xfrm>
            <a:off x="1780859" y="2178830"/>
            <a:ext cx="2848127" cy="461665"/>
          </a:xfrm>
          <a:prstGeom prst="rect">
            <a:avLst/>
          </a:prstGeom>
          <a:noFill/>
        </p:spPr>
        <p:txBody>
          <a:bodyPr wrap="square" rtlCol="0">
            <a:spAutoFit/>
          </a:bodyPr>
          <a:lstStyle/>
          <a:p>
            <a:r>
              <a:rPr lang="zh-CN" altLang="en-US" sz="2400" dirty="0">
                <a:solidFill>
                  <a:schemeClr val="bg1"/>
                </a:solidFill>
                <a:latin typeface="+mn-ea"/>
                <a:sym typeface="思源黑体 CN Normal" panose="020B0400000000000000" pitchFamily="34" charset="-122"/>
              </a:rPr>
              <a:t>请输入内容</a:t>
            </a:r>
          </a:p>
        </p:txBody>
      </p:sp>
      <p:sp>
        <p:nvSpPr>
          <p:cNvPr id="75" name="文本框 74">
            <a:extLst>
              <a:ext uri="{FF2B5EF4-FFF2-40B4-BE49-F238E27FC236}">
                <a16:creationId xmlns:a16="http://schemas.microsoft.com/office/drawing/2014/main" id="{CBAD3D63-67D3-EBBD-9080-912AACE2F65F}"/>
              </a:ext>
            </a:extLst>
          </p:cNvPr>
          <p:cNvSpPr txBox="1"/>
          <p:nvPr/>
        </p:nvSpPr>
        <p:spPr>
          <a:xfrm>
            <a:off x="1780859" y="2862952"/>
            <a:ext cx="3892837" cy="2144113"/>
          </a:xfrm>
          <a:prstGeom prst="rect">
            <a:avLst/>
          </a:prstGeom>
          <a:noFill/>
        </p:spPr>
        <p:txBody>
          <a:bodyPr wrap="square" rtlCol="0">
            <a:spAutoFit/>
          </a:bodyPr>
          <a:lstStyle/>
          <a:p>
            <a:pPr>
              <a:lnSpc>
                <a:spcPct val="125000"/>
              </a:lnSpc>
            </a:pPr>
            <a:r>
              <a:rPr lang="zh-CN" altLang="en-US" dirty="0">
                <a:solidFill>
                  <a:schemeClr val="bg1"/>
                </a:solidFill>
                <a:latin typeface="+mn-ea"/>
                <a:sym typeface="思源黑体 CN Normal" panose="020B0400000000000000" pitchFamily="34" charset="-122"/>
              </a:rPr>
              <a:t>请根据需要输入相应内容请根据需要输入相应内容请根据需要输入相应内容请根据需要输入相应内容请根据需要输入相应内容请根据需要输入相应内容请根据需要输入相应内容请根据需要输入相应内容</a:t>
            </a:r>
          </a:p>
        </p:txBody>
      </p:sp>
      <p:sp>
        <p:nvSpPr>
          <p:cNvPr id="76" name="文本框 75">
            <a:extLst>
              <a:ext uri="{FF2B5EF4-FFF2-40B4-BE49-F238E27FC236}">
                <a16:creationId xmlns:a16="http://schemas.microsoft.com/office/drawing/2014/main" id="{BBAF7E25-C214-4422-9BA0-81154415D196}"/>
              </a:ext>
            </a:extLst>
          </p:cNvPr>
          <p:cNvSpPr txBox="1"/>
          <p:nvPr/>
        </p:nvSpPr>
        <p:spPr>
          <a:xfrm>
            <a:off x="6703999" y="2178830"/>
            <a:ext cx="2848127" cy="461665"/>
          </a:xfrm>
          <a:prstGeom prst="rect">
            <a:avLst/>
          </a:prstGeom>
          <a:noFill/>
        </p:spPr>
        <p:txBody>
          <a:bodyPr wrap="square" rtlCol="0">
            <a:spAutoFit/>
          </a:bodyPr>
          <a:lstStyle/>
          <a:p>
            <a:r>
              <a:rPr lang="zh-CN" altLang="en-US" sz="2400" dirty="0">
                <a:solidFill>
                  <a:schemeClr val="bg1"/>
                </a:solidFill>
                <a:latin typeface="+mn-ea"/>
                <a:sym typeface="思源黑体 CN Normal" panose="020B0400000000000000" pitchFamily="34" charset="-122"/>
              </a:rPr>
              <a:t>请输入内容</a:t>
            </a:r>
          </a:p>
        </p:txBody>
      </p:sp>
      <p:sp>
        <p:nvSpPr>
          <p:cNvPr id="77" name="文本框 76">
            <a:extLst>
              <a:ext uri="{FF2B5EF4-FFF2-40B4-BE49-F238E27FC236}">
                <a16:creationId xmlns:a16="http://schemas.microsoft.com/office/drawing/2014/main" id="{19BD3494-50EA-F87B-7C6D-7D9C83A5FD0F}"/>
              </a:ext>
            </a:extLst>
          </p:cNvPr>
          <p:cNvSpPr txBox="1"/>
          <p:nvPr/>
        </p:nvSpPr>
        <p:spPr>
          <a:xfrm>
            <a:off x="6703999" y="2862952"/>
            <a:ext cx="3507421" cy="2490362"/>
          </a:xfrm>
          <a:prstGeom prst="rect">
            <a:avLst/>
          </a:prstGeom>
          <a:noFill/>
        </p:spPr>
        <p:txBody>
          <a:bodyPr wrap="square" rtlCol="0">
            <a:spAutoFit/>
          </a:bodyPr>
          <a:lstStyle/>
          <a:p>
            <a:pPr>
              <a:lnSpc>
                <a:spcPct val="125000"/>
              </a:lnSpc>
            </a:pPr>
            <a:r>
              <a:rPr lang="zh-CN" altLang="en-US" dirty="0">
                <a:solidFill>
                  <a:schemeClr val="bg1"/>
                </a:solidFill>
                <a:latin typeface="+mn-ea"/>
                <a:sym typeface="思源黑体 CN Normal" panose="020B0400000000000000" pitchFamily="34" charset="-122"/>
              </a:rPr>
              <a:t>请根据需要输入相应内容请根据需要输入相应内容请根据需要输入相应内容请根据需要输入相应内容请根据需要输入相应内容请根据需要输入相应内容请根据需要输入相应内容请根据需要输入相应内容</a:t>
            </a:r>
          </a:p>
        </p:txBody>
      </p:sp>
      <p:grpSp>
        <p:nvGrpSpPr>
          <p:cNvPr id="78" name="组合 77">
            <a:extLst>
              <a:ext uri="{FF2B5EF4-FFF2-40B4-BE49-F238E27FC236}">
                <a16:creationId xmlns:a16="http://schemas.microsoft.com/office/drawing/2014/main" id="{138C5F47-BCC5-BDE6-99D7-0F42A7256E66}"/>
              </a:ext>
            </a:extLst>
          </p:cNvPr>
          <p:cNvGrpSpPr/>
          <p:nvPr/>
        </p:nvGrpSpPr>
        <p:grpSpPr>
          <a:xfrm flipH="1">
            <a:off x="9950200" y="1802348"/>
            <a:ext cx="929132" cy="129787"/>
            <a:chOff x="8910828" y="344854"/>
            <a:chExt cx="1822958" cy="254642"/>
          </a:xfrm>
          <a:gradFill flip="none" rotWithShape="1">
            <a:gsLst>
              <a:gs pos="27000">
                <a:schemeClr val="accent2">
                  <a:alpha val="80000"/>
                </a:schemeClr>
              </a:gs>
              <a:gs pos="100000">
                <a:schemeClr val="accent2">
                  <a:alpha val="0"/>
                </a:schemeClr>
              </a:gs>
            </a:gsLst>
            <a:lin ang="0" scaled="1"/>
            <a:tileRect/>
          </a:gradFill>
        </p:grpSpPr>
        <p:sp>
          <p:nvSpPr>
            <p:cNvPr id="79" name="平行四边形 78">
              <a:extLst>
                <a:ext uri="{FF2B5EF4-FFF2-40B4-BE49-F238E27FC236}">
                  <a16:creationId xmlns:a16="http://schemas.microsoft.com/office/drawing/2014/main" id="{F695F9C6-E01E-36CA-DECA-E4576C3F72EC}"/>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平行四边形 79">
              <a:extLst>
                <a:ext uri="{FF2B5EF4-FFF2-40B4-BE49-F238E27FC236}">
                  <a16:creationId xmlns:a16="http://schemas.microsoft.com/office/drawing/2014/main" id="{8811ADA5-008D-1220-1E80-0578329B09DD}"/>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平行四边形 80">
              <a:extLst>
                <a:ext uri="{FF2B5EF4-FFF2-40B4-BE49-F238E27FC236}">
                  <a16:creationId xmlns:a16="http://schemas.microsoft.com/office/drawing/2014/main" id="{FBD09037-BE41-BD42-1B90-107AC05B5319}"/>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平行四边形 81">
              <a:extLst>
                <a:ext uri="{FF2B5EF4-FFF2-40B4-BE49-F238E27FC236}">
                  <a16:creationId xmlns:a16="http://schemas.microsoft.com/office/drawing/2014/main" id="{753CD5AD-3ACF-8186-080A-8AAFC82F8DAC}"/>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直角三角形 3">
            <a:extLst>
              <a:ext uri="{FF2B5EF4-FFF2-40B4-BE49-F238E27FC236}">
                <a16:creationId xmlns:a16="http://schemas.microsoft.com/office/drawing/2014/main" id="{5C6A9EDD-383F-EE0F-3804-5F44E89D5D3B}"/>
              </a:ext>
            </a:extLst>
          </p:cNvPr>
          <p:cNvSpPr/>
          <p:nvPr/>
        </p:nvSpPr>
        <p:spPr>
          <a:xfrm rot="5400000">
            <a:off x="1145131" y="1664555"/>
            <a:ext cx="214179" cy="214179"/>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5" name="图片 4">
            <a:extLst>
              <a:ext uri="{FF2B5EF4-FFF2-40B4-BE49-F238E27FC236}">
                <a16:creationId xmlns:a16="http://schemas.microsoft.com/office/drawing/2014/main" id="{211CA1A4-52E6-0391-14CF-C46448B4762E}"/>
              </a:ext>
            </a:extLst>
          </p:cNvPr>
          <p:cNvPicPr>
            <a:picLocks noChangeAspect="1"/>
          </p:cNvPicPr>
          <p:nvPr/>
        </p:nvPicPr>
        <p:blipFill rotWithShape="1">
          <a:blip r:embed="rId3"/>
          <a:srcRect l="11393" r="11393" b="56202"/>
          <a:stretch/>
        </p:blipFill>
        <p:spPr>
          <a:xfrm>
            <a:off x="0" y="4761916"/>
            <a:ext cx="12192000" cy="2096083"/>
          </a:xfrm>
          <a:prstGeom prst="rect">
            <a:avLst/>
          </a:prstGeom>
        </p:spPr>
      </p:pic>
    </p:spTree>
    <p:extLst>
      <p:ext uri="{BB962C8B-B14F-4D97-AF65-F5344CB8AC3E}">
        <p14:creationId xmlns:p14="http://schemas.microsoft.com/office/powerpoint/2010/main" val="3183905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a:extLst>
              <a:ext uri="{FF2B5EF4-FFF2-40B4-BE49-F238E27FC236}">
                <a16:creationId xmlns:a16="http://schemas.microsoft.com/office/drawing/2014/main" id="{037D0CA5-33CF-C9D0-8F04-A4B5D8F10983}"/>
              </a:ext>
            </a:extLst>
          </p:cNvPr>
          <p:cNvGrpSpPr/>
          <p:nvPr/>
        </p:nvGrpSpPr>
        <p:grpSpPr>
          <a:xfrm>
            <a:off x="981226" y="1664426"/>
            <a:ext cx="4767674" cy="1552977"/>
            <a:chOff x="1133074" y="1664426"/>
            <a:chExt cx="4767674" cy="1552977"/>
          </a:xfrm>
        </p:grpSpPr>
        <p:sp>
          <p:nvSpPr>
            <p:cNvPr id="68" name="任意多边形: 形状 67">
              <a:extLst>
                <a:ext uri="{FF2B5EF4-FFF2-40B4-BE49-F238E27FC236}">
                  <a16:creationId xmlns:a16="http://schemas.microsoft.com/office/drawing/2014/main" id="{3866CFA2-2A37-01B2-BCB3-2F6F9C4460DC}"/>
                </a:ext>
              </a:extLst>
            </p:cNvPr>
            <p:cNvSpPr/>
            <p:nvPr/>
          </p:nvSpPr>
          <p:spPr>
            <a:xfrm>
              <a:off x="1133074" y="1749816"/>
              <a:ext cx="4719086" cy="1459368"/>
            </a:xfrm>
            <a:custGeom>
              <a:avLst/>
              <a:gdLst>
                <a:gd name="connsiteX0" fmla="*/ 0 w 4473702"/>
                <a:gd name="connsiteY0" fmla="*/ 0 h 1383483"/>
                <a:gd name="connsiteX1" fmla="*/ 4243117 w 4473702"/>
                <a:gd name="connsiteY1" fmla="*/ 0 h 1383483"/>
                <a:gd name="connsiteX2" fmla="*/ 4473702 w 4473702"/>
                <a:gd name="connsiteY2" fmla="*/ 230585 h 1383483"/>
                <a:gd name="connsiteX3" fmla="*/ 4473702 w 4473702"/>
                <a:gd name="connsiteY3" fmla="*/ 1214526 h 1383483"/>
                <a:gd name="connsiteX4" fmla="*/ 4352359 w 4473702"/>
                <a:gd name="connsiteY4" fmla="*/ 1335869 h 1383483"/>
                <a:gd name="connsiteX5" fmla="*/ 3790332 w 4473702"/>
                <a:gd name="connsiteY5" fmla="*/ 1335869 h 1383483"/>
                <a:gd name="connsiteX6" fmla="*/ 3742718 w 4473702"/>
                <a:gd name="connsiteY6" fmla="*/ 1383483 h 1383483"/>
                <a:gd name="connsiteX7" fmla="*/ 0 w 4473702"/>
                <a:gd name="connsiteY7" fmla="*/ 1383483 h 1383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3702" h="1383483">
                  <a:moveTo>
                    <a:pt x="0" y="0"/>
                  </a:moveTo>
                  <a:lnTo>
                    <a:pt x="4243117" y="0"/>
                  </a:lnTo>
                  <a:lnTo>
                    <a:pt x="4473702" y="230585"/>
                  </a:lnTo>
                  <a:lnTo>
                    <a:pt x="4473702" y="1214526"/>
                  </a:lnTo>
                  <a:lnTo>
                    <a:pt x="4352359" y="1335869"/>
                  </a:lnTo>
                  <a:lnTo>
                    <a:pt x="3790332" y="1335869"/>
                  </a:lnTo>
                  <a:lnTo>
                    <a:pt x="3742718" y="1383483"/>
                  </a:lnTo>
                  <a:lnTo>
                    <a:pt x="0" y="1383483"/>
                  </a:lnTo>
                  <a:close/>
                </a:path>
              </a:pathLst>
            </a:custGeom>
            <a:gradFill flip="none" rotWithShape="1">
              <a:gsLst>
                <a:gs pos="36000">
                  <a:srgbClr val="121216"/>
                </a:gs>
                <a:gs pos="0">
                  <a:srgbClr val="121216">
                    <a:alpha val="0"/>
                  </a:srgbClr>
                </a:gs>
              </a:gsLst>
              <a:lin ang="0" scaled="1"/>
              <a:tileRect/>
            </a:gradFill>
            <a:ln w="6350">
              <a:gradFill flip="none" rotWithShape="1">
                <a:gsLst>
                  <a:gs pos="0">
                    <a:srgbClr val="C9F1FF">
                      <a:alpha val="0"/>
                    </a:srgbClr>
                  </a:gs>
                  <a:gs pos="100000">
                    <a:schemeClr val="accent2">
                      <a:lumMod val="20000"/>
                      <a:lumOff val="80000"/>
                      <a:alpha val="55000"/>
                    </a:schemeClr>
                  </a:gs>
                </a:gsLst>
                <a:lin ang="0" scaled="1"/>
                <a:tileRect/>
              </a:gradFill>
            </a:ln>
            <a:effectLst>
              <a:outerShdw blurRad="800100" sx="102000" sy="102000" algn="ctr" rotWithShape="0">
                <a:schemeClr val="accent2">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 name="直角三角形 69">
              <a:extLst>
                <a:ext uri="{FF2B5EF4-FFF2-40B4-BE49-F238E27FC236}">
                  <a16:creationId xmlns:a16="http://schemas.microsoft.com/office/drawing/2014/main" id="{AF16B940-81E4-7CC2-71C4-B9D8D4D14F0B}"/>
                </a:ext>
              </a:extLst>
            </p:cNvPr>
            <p:cNvSpPr/>
            <p:nvPr/>
          </p:nvSpPr>
          <p:spPr>
            <a:xfrm rot="10800000">
              <a:off x="5695163" y="1750107"/>
              <a:ext cx="153833" cy="153833"/>
            </a:xfrm>
            <a:prstGeom prst="rtTriangle">
              <a:avLst/>
            </a:prstGeom>
            <a:gradFill flip="none" rotWithShape="1">
              <a:gsLst>
                <a:gs pos="0">
                  <a:schemeClr val="accent2"/>
                </a:gs>
                <a:gs pos="100000">
                  <a:schemeClr val="accent2">
                    <a:lumMod val="60000"/>
                    <a:lumOff val="40000"/>
                  </a:schemeClr>
                </a:gs>
              </a:gsLst>
              <a:lin ang="13500000" scaled="1"/>
              <a:tileRect/>
            </a:gradFill>
            <a:ln>
              <a:noFill/>
            </a:ln>
            <a:effectLst>
              <a:outerShdw blurRad="114300" sx="102000" sy="102000" algn="ctr" rotWithShape="0">
                <a:schemeClr val="accent2">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1" name="组合 70">
              <a:extLst>
                <a:ext uri="{FF2B5EF4-FFF2-40B4-BE49-F238E27FC236}">
                  <a16:creationId xmlns:a16="http://schemas.microsoft.com/office/drawing/2014/main" id="{E00D28E8-955B-7FF6-8EB5-65A5C6EE5455}"/>
                </a:ext>
              </a:extLst>
            </p:cNvPr>
            <p:cNvGrpSpPr/>
            <p:nvPr/>
          </p:nvGrpSpPr>
          <p:grpSpPr>
            <a:xfrm flipH="1" flipV="1">
              <a:off x="5405027" y="3072074"/>
              <a:ext cx="327296" cy="45719"/>
              <a:chOff x="8910828" y="344854"/>
              <a:chExt cx="1822958" cy="254642"/>
            </a:xfrm>
            <a:gradFill flip="none" rotWithShape="1">
              <a:gsLst>
                <a:gs pos="27000">
                  <a:schemeClr val="accent2">
                    <a:alpha val="80000"/>
                  </a:schemeClr>
                </a:gs>
                <a:gs pos="100000">
                  <a:schemeClr val="accent2">
                    <a:alpha val="0"/>
                  </a:schemeClr>
                </a:gs>
              </a:gsLst>
              <a:lin ang="0" scaled="1"/>
              <a:tileRect/>
            </a:gradFill>
          </p:grpSpPr>
          <p:sp>
            <p:nvSpPr>
              <p:cNvPr id="72" name="平行四边形 71">
                <a:extLst>
                  <a:ext uri="{FF2B5EF4-FFF2-40B4-BE49-F238E27FC236}">
                    <a16:creationId xmlns:a16="http://schemas.microsoft.com/office/drawing/2014/main" id="{9F109D9B-B2B8-B0D5-2037-E2B986A50453}"/>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平行四边形 72">
                <a:extLst>
                  <a:ext uri="{FF2B5EF4-FFF2-40B4-BE49-F238E27FC236}">
                    <a16:creationId xmlns:a16="http://schemas.microsoft.com/office/drawing/2014/main" id="{AA93EFFF-AC3A-F938-9AD7-50905B1FF825}"/>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平行四边形 73">
                <a:extLst>
                  <a:ext uri="{FF2B5EF4-FFF2-40B4-BE49-F238E27FC236}">
                    <a16:creationId xmlns:a16="http://schemas.microsoft.com/office/drawing/2014/main" id="{23CF1E65-67FC-37A7-5114-CF417842453B}"/>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74">
                <a:extLst>
                  <a:ext uri="{FF2B5EF4-FFF2-40B4-BE49-F238E27FC236}">
                    <a16:creationId xmlns:a16="http://schemas.microsoft.com/office/drawing/2014/main" id="{63F732C0-B4D0-D330-0688-F52FEE0EBDCB}"/>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任意多边形: 形状 76">
              <a:extLst>
                <a:ext uri="{FF2B5EF4-FFF2-40B4-BE49-F238E27FC236}">
                  <a16:creationId xmlns:a16="http://schemas.microsoft.com/office/drawing/2014/main" id="{01A153D0-F726-788C-78A6-7A9186666DC9}"/>
                </a:ext>
              </a:extLst>
            </p:cNvPr>
            <p:cNvSpPr/>
            <p:nvPr/>
          </p:nvSpPr>
          <p:spPr>
            <a:xfrm>
              <a:off x="5230188" y="2173463"/>
              <a:ext cx="670560" cy="1043940"/>
            </a:xfrm>
            <a:custGeom>
              <a:avLst/>
              <a:gdLst>
                <a:gd name="connsiteX0" fmla="*/ 670560 w 670560"/>
                <a:gd name="connsiteY0" fmla="*/ 0 h 1043940"/>
                <a:gd name="connsiteX1" fmla="*/ 670560 w 670560"/>
                <a:gd name="connsiteY1" fmla="*/ 899160 h 1043940"/>
                <a:gd name="connsiteX2" fmla="*/ 525780 w 670560"/>
                <a:gd name="connsiteY2" fmla="*/ 1043940 h 1043940"/>
                <a:gd name="connsiteX3" fmla="*/ 0 w 670560"/>
                <a:gd name="connsiteY3" fmla="*/ 1043940 h 1043940"/>
              </a:gdLst>
              <a:ahLst/>
              <a:cxnLst>
                <a:cxn ang="0">
                  <a:pos x="connsiteX0" y="connsiteY0"/>
                </a:cxn>
                <a:cxn ang="0">
                  <a:pos x="connsiteX1" y="connsiteY1"/>
                </a:cxn>
                <a:cxn ang="0">
                  <a:pos x="connsiteX2" y="connsiteY2"/>
                </a:cxn>
                <a:cxn ang="0">
                  <a:pos x="connsiteX3" y="connsiteY3"/>
                </a:cxn>
              </a:cxnLst>
              <a:rect l="l" t="t" r="r" b="b"/>
              <a:pathLst>
                <a:path w="670560" h="1043940">
                  <a:moveTo>
                    <a:pt x="670560" y="0"/>
                  </a:moveTo>
                  <a:lnTo>
                    <a:pt x="670560" y="899160"/>
                  </a:lnTo>
                  <a:lnTo>
                    <a:pt x="525780" y="1043940"/>
                  </a:lnTo>
                  <a:lnTo>
                    <a:pt x="0" y="1043940"/>
                  </a:lnTo>
                </a:path>
              </a:pathLst>
            </a:custGeom>
            <a:noFill/>
            <a:ln w="6350">
              <a:gradFill flip="none" rotWithShape="1">
                <a:gsLst>
                  <a:gs pos="0">
                    <a:schemeClr val="accent2">
                      <a:lumMod val="40000"/>
                      <a:lumOff val="60000"/>
                      <a:alpha val="60000"/>
                    </a:schemeClr>
                  </a:gs>
                  <a:gs pos="76000">
                    <a:schemeClr val="accent2">
                      <a:lumMod val="60000"/>
                      <a:lumOff val="40000"/>
                      <a:alpha val="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形状 92">
              <a:extLst>
                <a:ext uri="{FF2B5EF4-FFF2-40B4-BE49-F238E27FC236}">
                  <a16:creationId xmlns:a16="http://schemas.microsoft.com/office/drawing/2014/main" id="{DB67CB66-87F0-B37A-EA2D-405990740380}"/>
                </a:ext>
              </a:extLst>
            </p:cNvPr>
            <p:cNvSpPr/>
            <p:nvPr/>
          </p:nvSpPr>
          <p:spPr>
            <a:xfrm>
              <a:off x="2739451" y="1664426"/>
              <a:ext cx="2895600" cy="223520"/>
            </a:xfrm>
            <a:custGeom>
              <a:avLst/>
              <a:gdLst>
                <a:gd name="connsiteX0" fmla="*/ 2895600 w 2895600"/>
                <a:gd name="connsiteY0" fmla="*/ 365760 h 365760"/>
                <a:gd name="connsiteX1" fmla="*/ 2672080 w 2895600"/>
                <a:gd name="connsiteY1" fmla="*/ 142240 h 365760"/>
                <a:gd name="connsiteX2" fmla="*/ 0 w 2895600"/>
                <a:gd name="connsiteY2" fmla="*/ 142240 h 365760"/>
                <a:gd name="connsiteX3" fmla="*/ 20320 w 2895600"/>
                <a:gd name="connsiteY3" fmla="*/ 0 h 365760"/>
                <a:gd name="connsiteX0" fmla="*/ 2895600 w 2895600"/>
                <a:gd name="connsiteY0" fmla="*/ 223520 h 223520"/>
                <a:gd name="connsiteX1" fmla="*/ 2672080 w 2895600"/>
                <a:gd name="connsiteY1" fmla="*/ 0 h 223520"/>
                <a:gd name="connsiteX2" fmla="*/ 0 w 2895600"/>
                <a:gd name="connsiteY2" fmla="*/ 0 h 223520"/>
              </a:gdLst>
              <a:ahLst/>
              <a:cxnLst>
                <a:cxn ang="0">
                  <a:pos x="connsiteX0" y="connsiteY0"/>
                </a:cxn>
                <a:cxn ang="0">
                  <a:pos x="connsiteX1" y="connsiteY1"/>
                </a:cxn>
                <a:cxn ang="0">
                  <a:pos x="connsiteX2" y="connsiteY2"/>
                </a:cxn>
              </a:cxnLst>
              <a:rect l="l" t="t" r="r" b="b"/>
              <a:pathLst>
                <a:path w="2895600" h="223520">
                  <a:moveTo>
                    <a:pt x="2895600" y="223520"/>
                  </a:moveTo>
                  <a:lnTo>
                    <a:pt x="2672080" y="0"/>
                  </a:lnTo>
                  <a:lnTo>
                    <a:pt x="0" y="0"/>
                  </a:lnTo>
                </a:path>
              </a:pathLst>
            </a:custGeom>
            <a:noFill/>
            <a:ln w="6350">
              <a:gradFill flip="none" rotWithShape="1">
                <a:gsLst>
                  <a:gs pos="0">
                    <a:schemeClr val="accent2">
                      <a:lumMod val="40000"/>
                      <a:lumOff val="60000"/>
                      <a:alpha val="60000"/>
                    </a:schemeClr>
                  </a:gs>
                  <a:gs pos="76000">
                    <a:schemeClr val="accent2">
                      <a:lumMod val="60000"/>
                      <a:lumOff val="4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0BE86B31-88CD-3F90-FDA4-30D056B1B3A7}"/>
                </a:ext>
              </a:extLst>
            </p:cNvPr>
            <p:cNvSpPr/>
            <p:nvPr/>
          </p:nvSpPr>
          <p:spPr>
            <a:xfrm>
              <a:off x="5618633" y="1874056"/>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0" name="矩形 39">
            <a:extLst>
              <a:ext uri="{FF2B5EF4-FFF2-40B4-BE49-F238E27FC236}">
                <a16:creationId xmlns:a16="http://schemas.microsoft.com/office/drawing/2014/main" id="{66019DC9-66DE-AB1A-5756-224BD632FEE8}"/>
              </a:ext>
            </a:extLst>
          </p:cNvPr>
          <p:cNvSpPr/>
          <p:nvPr/>
        </p:nvSpPr>
        <p:spPr>
          <a:xfrm>
            <a:off x="20213" y="4197678"/>
            <a:ext cx="12195097" cy="3334327"/>
          </a:xfrm>
          <a:prstGeom prst="rect">
            <a:avLst/>
          </a:prstGeom>
          <a:blipFill dpi="0" rotWithShape="1">
            <a:blip r:embed="rId2">
              <a:alphaModFix amt="17000"/>
            </a:blip>
            <a:srcRect/>
            <a:stretch>
              <a:fillRect l="-18167" r="-1777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DAE4EAAC-D7E0-CFA5-885B-64DCB4CB8804}"/>
              </a:ext>
            </a:extLst>
          </p:cNvPr>
          <p:cNvGrpSpPr/>
          <p:nvPr/>
        </p:nvGrpSpPr>
        <p:grpSpPr>
          <a:xfrm>
            <a:off x="-202653" y="153014"/>
            <a:ext cx="4005016" cy="994539"/>
            <a:chOff x="-2859885" y="3208330"/>
            <a:chExt cx="8805581" cy="2186630"/>
          </a:xfrm>
        </p:grpSpPr>
        <p:grpSp>
          <p:nvGrpSpPr>
            <p:cNvPr id="4" name="组合 3">
              <a:extLst>
                <a:ext uri="{FF2B5EF4-FFF2-40B4-BE49-F238E27FC236}">
                  <a16:creationId xmlns:a16="http://schemas.microsoft.com/office/drawing/2014/main" id="{E147413B-41ED-4F36-804A-BBC5642C699B}"/>
                </a:ext>
              </a:extLst>
            </p:cNvPr>
            <p:cNvGrpSpPr/>
            <p:nvPr/>
          </p:nvGrpSpPr>
          <p:grpSpPr>
            <a:xfrm>
              <a:off x="-2859885" y="3208330"/>
              <a:ext cx="8805581" cy="2089865"/>
              <a:chOff x="-2859885" y="3555570"/>
              <a:chExt cx="8805581" cy="2089865"/>
            </a:xfrm>
          </p:grpSpPr>
          <p:sp>
            <p:nvSpPr>
              <p:cNvPr id="6" name="矩形: 剪去左右顶角 5">
                <a:extLst>
                  <a:ext uri="{FF2B5EF4-FFF2-40B4-BE49-F238E27FC236}">
                    <a16:creationId xmlns:a16="http://schemas.microsoft.com/office/drawing/2014/main" id="{7113A7F9-0E4C-FE28-EF37-32F897102332}"/>
                  </a:ext>
                </a:extLst>
              </p:cNvPr>
              <p:cNvSpPr/>
              <p:nvPr/>
            </p:nvSpPr>
            <p:spPr>
              <a:xfrm rot="16200000" flipV="1">
                <a:off x="137803" y="557884"/>
                <a:ext cx="1890187" cy="7885559"/>
              </a:xfrm>
              <a:prstGeom prst="snip2SameRect">
                <a:avLst>
                  <a:gd name="adj1" fmla="val 21122"/>
                  <a:gd name="adj2" fmla="val 0"/>
                </a:avLst>
              </a:prstGeom>
              <a:gradFill flip="none" rotWithShape="1">
                <a:gsLst>
                  <a:gs pos="0">
                    <a:schemeClr val="accent2">
                      <a:alpha val="20000"/>
                    </a:schemeClr>
                  </a:gs>
                  <a:gs pos="100000">
                    <a:schemeClr val="accent2">
                      <a:lumMod val="60000"/>
                      <a:lumOff val="40000"/>
                      <a:alpha val="0"/>
                    </a:schemeClr>
                  </a:gs>
                </a:gsLst>
                <a:lin ang="5400000" scaled="1"/>
                <a:tileRect/>
              </a:gradFill>
              <a:ln w="6350">
                <a:gradFill flip="none" rotWithShape="1">
                  <a:gsLst>
                    <a:gs pos="5000">
                      <a:schemeClr val="accent2">
                        <a:alpha val="60000"/>
                      </a:schemeClr>
                    </a:gs>
                    <a:gs pos="100000">
                      <a:schemeClr val="accent2">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89B36D15-D2F8-2B30-BB58-F8462E5C502F}"/>
                  </a:ext>
                </a:extLst>
              </p:cNvPr>
              <p:cNvSpPr/>
              <p:nvPr/>
            </p:nvSpPr>
            <p:spPr>
              <a:xfrm rot="16200000" flipV="1">
                <a:off x="689916" y="389655"/>
                <a:ext cx="1705979" cy="8805581"/>
              </a:xfrm>
              <a:custGeom>
                <a:avLst/>
                <a:gdLst>
                  <a:gd name="connsiteX0" fmla="*/ 1705979 w 1705979"/>
                  <a:gd name="connsiteY0" fmla="*/ 8805581 h 8805581"/>
                  <a:gd name="connsiteX1" fmla="*/ 1705979 w 1705979"/>
                  <a:gd name="connsiteY1" fmla="*/ 4221347 h 8805581"/>
                  <a:gd name="connsiteX2" fmla="*/ 1658071 w 1705979"/>
                  <a:gd name="connsiteY2" fmla="*/ 4173439 h 8805581"/>
                  <a:gd name="connsiteX3" fmla="*/ 1658071 w 1705979"/>
                  <a:gd name="connsiteY3" fmla="*/ 2650332 h 8805581"/>
                  <a:gd name="connsiteX4" fmla="*/ 1705979 w 1705979"/>
                  <a:gd name="connsiteY4" fmla="*/ 2602424 h 8805581"/>
                  <a:gd name="connsiteX5" fmla="*/ 1705979 w 1705979"/>
                  <a:gd name="connsiteY5" fmla="*/ 346177 h 8805581"/>
                  <a:gd name="connsiteX6" fmla="*/ 1359802 w 1705979"/>
                  <a:gd name="connsiteY6" fmla="*/ 0 h 8805581"/>
                  <a:gd name="connsiteX7" fmla="*/ 346177 w 1705979"/>
                  <a:gd name="connsiteY7" fmla="*/ 0 h 8805581"/>
                  <a:gd name="connsiteX8" fmla="*/ 0 w 1705979"/>
                  <a:gd name="connsiteY8" fmla="*/ 346177 h 8805581"/>
                  <a:gd name="connsiteX9" fmla="*/ 0 w 1705979"/>
                  <a:gd name="connsiteY9" fmla="*/ 3864608 h 8805581"/>
                  <a:gd name="connsiteX10" fmla="*/ 86389 w 1705979"/>
                  <a:gd name="connsiteY10" fmla="*/ 3950997 h 8805581"/>
                  <a:gd name="connsiteX11" fmla="*/ 86389 w 1705979"/>
                  <a:gd name="connsiteY11" fmla="*/ 5474104 h 8805581"/>
                  <a:gd name="connsiteX12" fmla="*/ 0 w 1705979"/>
                  <a:gd name="connsiteY12" fmla="*/ 5560493 h 8805581"/>
                  <a:gd name="connsiteX13" fmla="*/ 0 w 1705979"/>
                  <a:gd name="connsiteY13" fmla="*/ 8805581 h 880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5979" h="8805581">
                    <a:moveTo>
                      <a:pt x="1705979" y="8805581"/>
                    </a:moveTo>
                    <a:lnTo>
                      <a:pt x="1705979" y="4221347"/>
                    </a:lnTo>
                    <a:lnTo>
                      <a:pt x="1658071" y="4173439"/>
                    </a:lnTo>
                    <a:lnTo>
                      <a:pt x="1658071" y="2650332"/>
                    </a:lnTo>
                    <a:lnTo>
                      <a:pt x="1705979" y="2602424"/>
                    </a:lnTo>
                    <a:lnTo>
                      <a:pt x="1705979" y="346177"/>
                    </a:lnTo>
                    <a:lnTo>
                      <a:pt x="1359802" y="0"/>
                    </a:lnTo>
                    <a:lnTo>
                      <a:pt x="346177" y="0"/>
                    </a:lnTo>
                    <a:lnTo>
                      <a:pt x="0" y="346177"/>
                    </a:lnTo>
                    <a:lnTo>
                      <a:pt x="0" y="3864608"/>
                    </a:lnTo>
                    <a:lnTo>
                      <a:pt x="86389" y="3950997"/>
                    </a:lnTo>
                    <a:lnTo>
                      <a:pt x="86389" y="5474104"/>
                    </a:lnTo>
                    <a:lnTo>
                      <a:pt x="0" y="5560493"/>
                    </a:lnTo>
                    <a:lnTo>
                      <a:pt x="0" y="8805581"/>
                    </a:lnTo>
                    <a:close/>
                  </a:path>
                </a:pathLst>
              </a:custGeom>
              <a:gradFill>
                <a:gsLst>
                  <a:gs pos="20000">
                    <a:schemeClr val="accent2"/>
                  </a:gs>
                  <a:gs pos="89000">
                    <a:schemeClr val="accent2">
                      <a:lumMod val="60000"/>
                      <a:lumOff val="4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a:extLst>
                  <a:ext uri="{FF2B5EF4-FFF2-40B4-BE49-F238E27FC236}">
                    <a16:creationId xmlns:a16="http://schemas.microsoft.com/office/drawing/2014/main" id="{C475BC69-1FA3-2C76-037A-9386FEB0EAC8}"/>
                  </a:ext>
                </a:extLst>
              </p:cNvPr>
              <p:cNvGrpSpPr/>
              <p:nvPr/>
            </p:nvGrpSpPr>
            <p:grpSpPr>
              <a:xfrm>
                <a:off x="5160023" y="5506074"/>
                <a:ext cx="466246" cy="76468"/>
                <a:chOff x="5015798" y="5466889"/>
                <a:chExt cx="627731" cy="102953"/>
              </a:xfrm>
            </p:grpSpPr>
            <p:sp>
              <p:nvSpPr>
                <p:cNvPr id="11" name="任意多边形: 形状 10">
                  <a:extLst>
                    <a:ext uri="{FF2B5EF4-FFF2-40B4-BE49-F238E27FC236}">
                      <a16:creationId xmlns:a16="http://schemas.microsoft.com/office/drawing/2014/main" id="{4AF2110A-0802-DA4B-8D7F-E0D414521CD4}"/>
                    </a:ext>
                  </a:extLst>
                </p:cNvPr>
                <p:cNvSpPr/>
                <p:nvPr/>
              </p:nvSpPr>
              <p:spPr>
                <a:xfrm>
                  <a:off x="5206941" y="5466889"/>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EAE7119E-05B0-E150-CF72-FE3225F05513}"/>
                    </a:ext>
                  </a:extLst>
                </p:cNvPr>
                <p:cNvSpPr/>
                <p:nvPr/>
              </p:nvSpPr>
              <p:spPr>
                <a:xfrm flipV="1">
                  <a:off x="5015798" y="5472248"/>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 name="任意多边形: 形状 8">
                <a:extLst>
                  <a:ext uri="{FF2B5EF4-FFF2-40B4-BE49-F238E27FC236}">
                    <a16:creationId xmlns:a16="http://schemas.microsoft.com/office/drawing/2014/main" id="{00ACF205-734D-21C0-7292-1800C4F5E401}"/>
                  </a:ext>
                </a:extLst>
              </p:cNvPr>
              <p:cNvSpPr/>
              <p:nvPr/>
            </p:nvSpPr>
            <p:spPr>
              <a:xfrm>
                <a:off x="3789680" y="4813300"/>
                <a:ext cx="2032000" cy="632460"/>
              </a:xfrm>
              <a:custGeom>
                <a:avLst/>
                <a:gdLst>
                  <a:gd name="connsiteX0" fmla="*/ 2032000 w 2032000"/>
                  <a:gd name="connsiteY0" fmla="*/ 0 h 632460"/>
                  <a:gd name="connsiteX1" fmla="*/ 2032000 w 2032000"/>
                  <a:gd name="connsiteY1" fmla="*/ 391160 h 632460"/>
                  <a:gd name="connsiteX2" fmla="*/ 1790700 w 2032000"/>
                  <a:gd name="connsiteY2" fmla="*/ 632460 h 632460"/>
                  <a:gd name="connsiteX3" fmla="*/ 0 w 2032000"/>
                  <a:gd name="connsiteY3" fmla="*/ 632460 h 632460"/>
                </a:gdLst>
                <a:ahLst/>
                <a:cxnLst>
                  <a:cxn ang="0">
                    <a:pos x="connsiteX0" y="connsiteY0"/>
                  </a:cxn>
                  <a:cxn ang="0">
                    <a:pos x="connsiteX1" y="connsiteY1"/>
                  </a:cxn>
                  <a:cxn ang="0">
                    <a:pos x="connsiteX2" y="connsiteY2"/>
                  </a:cxn>
                  <a:cxn ang="0">
                    <a:pos x="connsiteX3" y="connsiteY3"/>
                  </a:cxn>
                </a:cxnLst>
                <a:rect l="l" t="t" r="r" b="b"/>
                <a:pathLst>
                  <a:path w="2032000" h="632460">
                    <a:moveTo>
                      <a:pt x="2032000" y="0"/>
                    </a:moveTo>
                    <a:lnTo>
                      <a:pt x="2032000" y="391160"/>
                    </a:lnTo>
                    <a:lnTo>
                      <a:pt x="1790700" y="632460"/>
                    </a:lnTo>
                    <a:lnTo>
                      <a:pt x="0" y="632460"/>
                    </a:lnTo>
                  </a:path>
                </a:pathLst>
              </a:custGeom>
              <a:noFill/>
              <a:ln w="6350">
                <a:gradFill flip="none" rotWithShape="1">
                  <a:gsLst>
                    <a:gs pos="52000">
                      <a:schemeClr val="accent2">
                        <a:lumMod val="60000"/>
                        <a:lumOff val="40000"/>
                        <a:alpha val="8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2927A9E3-BCF4-344A-11E5-DB264B9427F7}"/>
                  </a:ext>
                </a:extLst>
              </p:cNvPr>
              <p:cNvSpPr/>
              <p:nvPr/>
            </p:nvSpPr>
            <p:spPr>
              <a:xfrm>
                <a:off x="674469" y="4051211"/>
                <a:ext cx="5128260" cy="281940"/>
              </a:xfrm>
              <a:custGeom>
                <a:avLst/>
                <a:gdLst>
                  <a:gd name="connsiteX0" fmla="*/ 5128260 w 5128260"/>
                  <a:gd name="connsiteY0" fmla="*/ 281940 h 281940"/>
                  <a:gd name="connsiteX1" fmla="*/ 4846320 w 5128260"/>
                  <a:gd name="connsiteY1" fmla="*/ 0 h 281940"/>
                  <a:gd name="connsiteX2" fmla="*/ 2697480 w 5128260"/>
                  <a:gd name="connsiteY2" fmla="*/ 0 h 281940"/>
                  <a:gd name="connsiteX3" fmla="*/ 2606040 w 5128260"/>
                  <a:gd name="connsiteY3" fmla="*/ 91440 h 281940"/>
                  <a:gd name="connsiteX4" fmla="*/ 0 w 5128260"/>
                  <a:gd name="connsiteY4" fmla="*/ 91440 h 28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8260" h="281940">
                    <a:moveTo>
                      <a:pt x="5128260" y="281940"/>
                    </a:moveTo>
                    <a:lnTo>
                      <a:pt x="4846320" y="0"/>
                    </a:lnTo>
                    <a:lnTo>
                      <a:pt x="2697480" y="0"/>
                    </a:lnTo>
                    <a:lnTo>
                      <a:pt x="2606040" y="91440"/>
                    </a:lnTo>
                    <a:lnTo>
                      <a:pt x="0" y="91440"/>
                    </a:lnTo>
                  </a:path>
                </a:pathLst>
              </a:custGeom>
              <a:noFill/>
              <a:ln w="6350">
                <a:gradFill flip="none" rotWithShape="1">
                  <a:gsLst>
                    <a:gs pos="0">
                      <a:schemeClr val="accent2">
                        <a:lumMod val="60000"/>
                        <a:lumOff val="40000"/>
                        <a:alpha val="0"/>
                      </a:schemeClr>
                    </a:gs>
                    <a:gs pos="100000">
                      <a:schemeClr val="accent2">
                        <a:lumMod val="20000"/>
                        <a:lumOff val="8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任意多边形: 形状 4">
              <a:extLst>
                <a:ext uri="{FF2B5EF4-FFF2-40B4-BE49-F238E27FC236}">
                  <a16:creationId xmlns:a16="http://schemas.microsoft.com/office/drawing/2014/main" id="{10BDDF4C-59CC-369C-7AB5-B5AB5737AEA2}"/>
                </a:ext>
              </a:extLst>
            </p:cNvPr>
            <p:cNvSpPr/>
            <p:nvPr/>
          </p:nvSpPr>
          <p:spPr>
            <a:xfrm>
              <a:off x="-30480" y="5311140"/>
              <a:ext cx="3063240" cy="83820"/>
            </a:xfrm>
            <a:custGeom>
              <a:avLst/>
              <a:gdLst>
                <a:gd name="connsiteX0" fmla="*/ 3063240 w 3063240"/>
                <a:gd name="connsiteY0" fmla="*/ 60960 h 83820"/>
                <a:gd name="connsiteX1" fmla="*/ 2057400 w 3063240"/>
                <a:gd name="connsiteY1" fmla="*/ 60960 h 83820"/>
                <a:gd name="connsiteX2" fmla="*/ 1996440 w 3063240"/>
                <a:gd name="connsiteY2" fmla="*/ 0 h 83820"/>
                <a:gd name="connsiteX3" fmla="*/ 548640 w 3063240"/>
                <a:gd name="connsiteY3" fmla="*/ 0 h 83820"/>
                <a:gd name="connsiteX4" fmla="*/ 464820 w 3063240"/>
                <a:gd name="connsiteY4" fmla="*/ 83820 h 83820"/>
                <a:gd name="connsiteX5" fmla="*/ 0 w 3063240"/>
                <a:gd name="connsiteY5" fmla="*/ 8382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3240" h="83820">
                  <a:moveTo>
                    <a:pt x="3063240" y="60960"/>
                  </a:moveTo>
                  <a:lnTo>
                    <a:pt x="2057400" y="60960"/>
                  </a:lnTo>
                  <a:lnTo>
                    <a:pt x="1996440" y="0"/>
                  </a:lnTo>
                  <a:lnTo>
                    <a:pt x="548640" y="0"/>
                  </a:lnTo>
                  <a:lnTo>
                    <a:pt x="464820" y="83820"/>
                  </a:lnTo>
                  <a:lnTo>
                    <a:pt x="0" y="83820"/>
                  </a:lnTo>
                </a:path>
              </a:pathLst>
            </a:custGeom>
            <a:noFill/>
            <a:ln w="9525">
              <a:gradFill flip="none" rotWithShape="1">
                <a:gsLst>
                  <a:gs pos="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D5DF452A-AF1A-7EF3-2A41-4DD6A52FED72}"/>
              </a:ext>
            </a:extLst>
          </p:cNvPr>
          <p:cNvGrpSpPr/>
          <p:nvPr/>
        </p:nvGrpSpPr>
        <p:grpSpPr>
          <a:xfrm>
            <a:off x="-3" y="1"/>
            <a:ext cx="1633437" cy="1623586"/>
            <a:chOff x="-3" y="1"/>
            <a:chExt cx="1633437" cy="1623586"/>
          </a:xfrm>
        </p:grpSpPr>
        <p:sp>
          <p:nvSpPr>
            <p:cNvPr id="14" name="任意多边形: 形状 13">
              <a:extLst>
                <a:ext uri="{FF2B5EF4-FFF2-40B4-BE49-F238E27FC236}">
                  <a16:creationId xmlns:a16="http://schemas.microsoft.com/office/drawing/2014/main" id="{26F83CA5-6D63-F32F-B03B-CFC4F0345104}"/>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5" name="组合 14">
              <a:extLst>
                <a:ext uri="{FF2B5EF4-FFF2-40B4-BE49-F238E27FC236}">
                  <a16:creationId xmlns:a16="http://schemas.microsoft.com/office/drawing/2014/main" id="{1B5921A2-C595-4ABF-FE82-2AE8A41C5EE4}"/>
                </a:ext>
              </a:extLst>
            </p:cNvPr>
            <p:cNvGrpSpPr/>
            <p:nvPr/>
          </p:nvGrpSpPr>
          <p:grpSpPr>
            <a:xfrm>
              <a:off x="743444" y="117994"/>
              <a:ext cx="627731" cy="102953"/>
              <a:chOff x="743444" y="117994"/>
              <a:chExt cx="627731" cy="102953"/>
            </a:xfrm>
          </p:grpSpPr>
          <p:sp>
            <p:nvSpPr>
              <p:cNvPr id="16" name="任意多边形: 形状 15">
                <a:extLst>
                  <a:ext uri="{FF2B5EF4-FFF2-40B4-BE49-F238E27FC236}">
                    <a16:creationId xmlns:a16="http://schemas.microsoft.com/office/drawing/2014/main" id="{F827433E-7DDD-4BA5-5660-D1BAB4CD75BE}"/>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a:extLst>
                  <a:ext uri="{FF2B5EF4-FFF2-40B4-BE49-F238E27FC236}">
                    <a16:creationId xmlns:a16="http://schemas.microsoft.com/office/drawing/2014/main" id="{5ED35060-767F-C44C-9FD3-284FD7D73CFB}"/>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8" name="文本框 17">
            <a:extLst>
              <a:ext uri="{FF2B5EF4-FFF2-40B4-BE49-F238E27FC236}">
                <a16:creationId xmlns:a16="http://schemas.microsoft.com/office/drawing/2014/main" id="{790BD83A-7E49-63D7-6C36-EB2005335D50}"/>
              </a:ext>
            </a:extLst>
          </p:cNvPr>
          <p:cNvSpPr txBox="1"/>
          <p:nvPr/>
        </p:nvSpPr>
        <p:spPr>
          <a:xfrm>
            <a:off x="629861" y="380664"/>
            <a:ext cx="2553178" cy="646331"/>
          </a:xfrm>
          <a:prstGeom prst="rect">
            <a:avLst/>
          </a:prstGeom>
          <a:noFill/>
        </p:spPr>
        <p:txBody>
          <a:bodyPr wrap="square" rtlCol="0">
            <a:spAutoFit/>
          </a:bodyPr>
          <a:lstStyle/>
          <a:p>
            <a:r>
              <a:rPr lang="zh-CN" altLang="en-US" sz="3600" dirty="0">
                <a:solidFill>
                  <a:schemeClr val="bg1"/>
                </a:solidFill>
                <a:latin typeface="+mj-ea"/>
                <a:ea typeface="+mj-ea"/>
                <a:sym typeface="思源黑体 CN Normal" panose="020B0400000000000000" pitchFamily="34" charset="-122"/>
              </a:rPr>
              <a:t>请输入内容</a:t>
            </a:r>
          </a:p>
        </p:txBody>
      </p:sp>
      <p:grpSp>
        <p:nvGrpSpPr>
          <p:cNvPr id="19" name="组合 18">
            <a:extLst>
              <a:ext uri="{FF2B5EF4-FFF2-40B4-BE49-F238E27FC236}">
                <a16:creationId xmlns:a16="http://schemas.microsoft.com/office/drawing/2014/main" id="{13B017E5-D164-438A-A92E-1EBCE8195A45}"/>
              </a:ext>
            </a:extLst>
          </p:cNvPr>
          <p:cNvGrpSpPr/>
          <p:nvPr/>
        </p:nvGrpSpPr>
        <p:grpSpPr>
          <a:xfrm flipH="1">
            <a:off x="10558563" y="1"/>
            <a:ext cx="1633437" cy="1623586"/>
            <a:chOff x="-3" y="1"/>
            <a:chExt cx="1633437" cy="1623586"/>
          </a:xfrm>
        </p:grpSpPr>
        <p:sp>
          <p:nvSpPr>
            <p:cNvPr id="20" name="任意多边形: 形状 19">
              <a:extLst>
                <a:ext uri="{FF2B5EF4-FFF2-40B4-BE49-F238E27FC236}">
                  <a16:creationId xmlns:a16="http://schemas.microsoft.com/office/drawing/2014/main" id="{8E08855B-5FF3-8C31-8780-942B26D80A71}"/>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1" name="组合 20">
              <a:extLst>
                <a:ext uri="{FF2B5EF4-FFF2-40B4-BE49-F238E27FC236}">
                  <a16:creationId xmlns:a16="http://schemas.microsoft.com/office/drawing/2014/main" id="{EE8FD61F-DF8F-D840-6FBD-F90D80409DD0}"/>
                </a:ext>
              </a:extLst>
            </p:cNvPr>
            <p:cNvGrpSpPr/>
            <p:nvPr/>
          </p:nvGrpSpPr>
          <p:grpSpPr>
            <a:xfrm>
              <a:off x="743444" y="117994"/>
              <a:ext cx="627731" cy="102953"/>
              <a:chOff x="743444" y="117994"/>
              <a:chExt cx="627731" cy="102953"/>
            </a:xfrm>
          </p:grpSpPr>
          <p:sp>
            <p:nvSpPr>
              <p:cNvPr id="22" name="任意多边形: 形状 21">
                <a:extLst>
                  <a:ext uri="{FF2B5EF4-FFF2-40B4-BE49-F238E27FC236}">
                    <a16:creationId xmlns:a16="http://schemas.microsoft.com/office/drawing/2014/main" id="{420D6FB4-CB34-EFBE-DF87-887E9CF90019}"/>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BF30FC1B-AFFC-C4B3-5A78-841EED44FFFB}"/>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4" name="组合 23">
            <a:extLst>
              <a:ext uri="{FF2B5EF4-FFF2-40B4-BE49-F238E27FC236}">
                <a16:creationId xmlns:a16="http://schemas.microsoft.com/office/drawing/2014/main" id="{718A8116-9BBF-9C7F-4060-F0BCB737AE95}"/>
              </a:ext>
            </a:extLst>
          </p:cNvPr>
          <p:cNvGrpSpPr/>
          <p:nvPr/>
        </p:nvGrpSpPr>
        <p:grpSpPr>
          <a:xfrm>
            <a:off x="-553613" y="4156710"/>
            <a:ext cx="3249559" cy="4272427"/>
            <a:chOff x="-553613" y="4156710"/>
            <a:chExt cx="3249559" cy="4272427"/>
          </a:xfrm>
        </p:grpSpPr>
        <p:grpSp>
          <p:nvGrpSpPr>
            <p:cNvPr id="25" name="组合 24">
              <a:extLst>
                <a:ext uri="{FF2B5EF4-FFF2-40B4-BE49-F238E27FC236}">
                  <a16:creationId xmlns:a16="http://schemas.microsoft.com/office/drawing/2014/main" id="{3946A35D-B3FF-8162-4B0E-CA253C603852}"/>
                </a:ext>
              </a:extLst>
            </p:cNvPr>
            <p:cNvGrpSpPr/>
            <p:nvPr/>
          </p:nvGrpSpPr>
          <p:grpSpPr>
            <a:xfrm>
              <a:off x="-553613" y="4156710"/>
              <a:ext cx="3249559" cy="4272427"/>
              <a:chOff x="-553613" y="4156710"/>
              <a:chExt cx="3249559" cy="4272427"/>
            </a:xfrm>
          </p:grpSpPr>
          <p:grpSp>
            <p:nvGrpSpPr>
              <p:cNvPr id="27" name="组合 26">
                <a:extLst>
                  <a:ext uri="{FF2B5EF4-FFF2-40B4-BE49-F238E27FC236}">
                    <a16:creationId xmlns:a16="http://schemas.microsoft.com/office/drawing/2014/main" id="{D415765B-ABDF-BCC3-67DB-0FA42C1B8757}"/>
                  </a:ext>
                </a:extLst>
              </p:cNvPr>
              <p:cNvGrpSpPr/>
              <p:nvPr/>
            </p:nvGrpSpPr>
            <p:grpSpPr>
              <a:xfrm>
                <a:off x="-158115" y="4156710"/>
                <a:ext cx="2854061" cy="2887985"/>
                <a:chOff x="-158115" y="4156710"/>
                <a:chExt cx="2854061" cy="2887985"/>
              </a:xfrm>
            </p:grpSpPr>
            <p:sp>
              <p:nvSpPr>
                <p:cNvPr id="29" name="任意多边形: 形状 28">
                  <a:extLst>
                    <a:ext uri="{FF2B5EF4-FFF2-40B4-BE49-F238E27FC236}">
                      <a16:creationId xmlns:a16="http://schemas.microsoft.com/office/drawing/2014/main" id="{0B2031D7-D4D3-1ECA-AED3-D3A98FC4FAE3}"/>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0" name="任意多边形: 形状 29">
                  <a:extLst>
                    <a:ext uri="{FF2B5EF4-FFF2-40B4-BE49-F238E27FC236}">
                      <a16:creationId xmlns:a16="http://schemas.microsoft.com/office/drawing/2014/main" id="{2EFEA08B-4452-76F6-B034-F271F7C4975E}"/>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D46C199C-16F6-EBDF-406E-D97BE7B34C92}"/>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任意多边形: 形状 27">
                <a:extLst>
                  <a:ext uri="{FF2B5EF4-FFF2-40B4-BE49-F238E27FC236}">
                    <a16:creationId xmlns:a16="http://schemas.microsoft.com/office/drawing/2014/main" id="{1D08F487-EE97-8423-C6B9-020E12A2FD9D}"/>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6" name="直角三角形 25">
              <a:extLst>
                <a:ext uri="{FF2B5EF4-FFF2-40B4-BE49-F238E27FC236}">
                  <a16:creationId xmlns:a16="http://schemas.microsoft.com/office/drawing/2014/main" id="{B2873E62-432E-EFD1-F3EB-6B0E8CC4DDDB}"/>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32" name="组合 31">
            <a:extLst>
              <a:ext uri="{FF2B5EF4-FFF2-40B4-BE49-F238E27FC236}">
                <a16:creationId xmlns:a16="http://schemas.microsoft.com/office/drawing/2014/main" id="{12B82253-08A8-203B-5919-38AA38E06BA3}"/>
              </a:ext>
            </a:extLst>
          </p:cNvPr>
          <p:cNvGrpSpPr/>
          <p:nvPr/>
        </p:nvGrpSpPr>
        <p:grpSpPr>
          <a:xfrm>
            <a:off x="9381226" y="4156710"/>
            <a:ext cx="3249559" cy="4272427"/>
            <a:chOff x="9381226" y="4156710"/>
            <a:chExt cx="3249559" cy="4272427"/>
          </a:xfrm>
        </p:grpSpPr>
        <p:grpSp>
          <p:nvGrpSpPr>
            <p:cNvPr id="33" name="组合 32">
              <a:extLst>
                <a:ext uri="{FF2B5EF4-FFF2-40B4-BE49-F238E27FC236}">
                  <a16:creationId xmlns:a16="http://schemas.microsoft.com/office/drawing/2014/main" id="{E42587F8-4C0C-6938-F995-7D6A18706C71}"/>
                </a:ext>
              </a:extLst>
            </p:cNvPr>
            <p:cNvGrpSpPr/>
            <p:nvPr/>
          </p:nvGrpSpPr>
          <p:grpSpPr>
            <a:xfrm flipH="1">
              <a:off x="9381226" y="4156710"/>
              <a:ext cx="3249559" cy="4272427"/>
              <a:chOff x="-553613" y="4156710"/>
              <a:chExt cx="3249559" cy="4272427"/>
            </a:xfrm>
          </p:grpSpPr>
          <p:grpSp>
            <p:nvGrpSpPr>
              <p:cNvPr id="35" name="组合 34">
                <a:extLst>
                  <a:ext uri="{FF2B5EF4-FFF2-40B4-BE49-F238E27FC236}">
                    <a16:creationId xmlns:a16="http://schemas.microsoft.com/office/drawing/2014/main" id="{A2405E25-22E4-D9EC-455C-36FF21DD7897}"/>
                  </a:ext>
                </a:extLst>
              </p:cNvPr>
              <p:cNvGrpSpPr/>
              <p:nvPr/>
            </p:nvGrpSpPr>
            <p:grpSpPr>
              <a:xfrm>
                <a:off x="-158115" y="4156710"/>
                <a:ext cx="2854061" cy="2887985"/>
                <a:chOff x="-158115" y="4156710"/>
                <a:chExt cx="2854061" cy="2887985"/>
              </a:xfrm>
            </p:grpSpPr>
            <p:sp>
              <p:nvSpPr>
                <p:cNvPr id="37" name="任意多边形: 形状 36">
                  <a:extLst>
                    <a:ext uri="{FF2B5EF4-FFF2-40B4-BE49-F238E27FC236}">
                      <a16:creationId xmlns:a16="http://schemas.microsoft.com/office/drawing/2014/main" id="{CE48D7DB-A66C-CC51-CFB0-61D0C4108449}"/>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8" name="任意多边形: 形状 37">
                  <a:extLst>
                    <a:ext uri="{FF2B5EF4-FFF2-40B4-BE49-F238E27FC236}">
                      <a16:creationId xmlns:a16="http://schemas.microsoft.com/office/drawing/2014/main" id="{5B602CB5-920E-1567-AA7A-C1D80BA1ECB7}"/>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9790E73B-9137-0ED7-457F-F3B5D476EB71}"/>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任意多边形: 形状 35">
                <a:extLst>
                  <a:ext uri="{FF2B5EF4-FFF2-40B4-BE49-F238E27FC236}">
                    <a16:creationId xmlns:a16="http://schemas.microsoft.com/office/drawing/2014/main" id="{1D636AC8-57E7-1913-83C6-B86C1D0DA6A0}"/>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4" name="直角三角形 33">
              <a:extLst>
                <a:ext uri="{FF2B5EF4-FFF2-40B4-BE49-F238E27FC236}">
                  <a16:creationId xmlns:a16="http://schemas.microsoft.com/office/drawing/2014/main" id="{73A6D940-ABCF-6E89-1F25-DF78F222227B}"/>
                </a:ext>
              </a:extLst>
            </p:cNvPr>
            <p:cNvSpPr/>
            <p:nvPr/>
          </p:nvSpPr>
          <p:spPr>
            <a:xfrm flipH="1">
              <a:off x="11522640"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100" name="组合 99">
            <a:extLst>
              <a:ext uri="{FF2B5EF4-FFF2-40B4-BE49-F238E27FC236}">
                <a16:creationId xmlns:a16="http://schemas.microsoft.com/office/drawing/2014/main" id="{58759823-04C9-E4FF-BE56-25C0A560549E}"/>
              </a:ext>
            </a:extLst>
          </p:cNvPr>
          <p:cNvGrpSpPr/>
          <p:nvPr/>
        </p:nvGrpSpPr>
        <p:grpSpPr>
          <a:xfrm>
            <a:off x="2455008" y="1882425"/>
            <a:ext cx="2871507" cy="1166374"/>
            <a:chOff x="2606856" y="1882425"/>
            <a:chExt cx="2871507" cy="1166374"/>
          </a:xfrm>
        </p:grpSpPr>
        <p:sp>
          <p:nvSpPr>
            <p:cNvPr id="78" name="文本框 77">
              <a:extLst>
                <a:ext uri="{FF2B5EF4-FFF2-40B4-BE49-F238E27FC236}">
                  <a16:creationId xmlns:a16="http://schemas.microsoft.com/office/drawing/2014/main" id="{05C9C4B3-0D4A-27A0-C4F5-7351FD2E8F5A}"/>
                </a:ext>
              </a:extLst>
            </p:cNvPr>
            <p:cNvSpPr txBox="1"/>
            <p:nvPr/>
          </p:nvSpPr>
          <p:spPr>
            <a:xfrm>
              <a:off x="2606856" y="1882425"/>
              <a:ext cx="2848127" cy="461665"/>
            </a:xfrm>
            <a:prstGeom prst="rect">
              <a:avLst/>
            </a:prstGeom>
            <a:noFill/>
          </p:spPr>
          <p:txBody>
            <a:bodyPr wrap="square" rtlCol="0">
              <a:spAutoFit/>
            </a:bodyPr>
            <a:lstStyle/>
            <a:p>
              <a:r>
                <a:rPr lang="zh-CN" altLang="en-US" sz="2400" b="1" dirty="0">
                  <a:solidFill>
                    <a:schemeClr val="bg1"/>
                  </a:solidFill>
                  <a:latin typeface="+mn-ea"/>
                  <a:sym typeface="思源黑体 CN Normal" panose="020B0400000000000000" pitchFamily="34" charset="-122"/>
                </a:rPr>
                <a:t>请输入内容</a:t>
              </a:r>
            </a:p>
          </p:txBody>
        </p:sp>
        <p:sp>
          <p:nvSpPr>
            <p:cNvPr id="79" name="文本框 78">
              <a:extLst>
                <a:ext uri="{FF2B5EF4-FFF2-40B4-BE49-F238E27FC236}">
                  <a16:creationId xmlns:a16="http://schemas.microsoft.com/office/drawing/2014/main" id="{53794E68-D74B-188F-270F-DECD5DFFF3E8}"/>
                </a:ext>
              </a:extLst>
            </p:cNvPr>
            <p:cNvSpPr txBox="1"/>
            <p:nvPr/>
          </p:nvSpPr>
          <p:spPr>
            <a:xfrm>
              <a:off x="2606857" y="2289680"/>
              <a:ext cx="2871506" cy="759119"/>
            </a:xfrm>
            <a:prstGeom prst="rect">
              <a:avLst/>
            </a:prstGeom>
            <a:noFill/>
          </p:spPr>
          <p:txBody>
            <a:bodyPr wrap="square" rtlCol="0">
              <a:spAutoFit/>
            </a:bodyPr>
            <a:lstStyle/>
            <a:p>
              <a:pPr>
                <a:lnSpc>
                  <a:spcPct val="125000"/>
                </a:lnSpc>
              </a:pPr>
              <a:r>
                <a:rPr lang="zh-CN" altLang="en-US" dirty="0">
                  <a:solidFill>
                    <a:schemeClr val="bg1"/>
                  </a:solidFill>
                  <a:latin typeface="+mn-ea"/>
                  <a:sym typeface="思源黑体 CN Normal" panose="020B0400000000000000" pitchFamily="34" charset="-122"/>
                </a:rPr>
                <a:t>请根据需要输入相应内容请根据需要输入相应内容</a:t>
              </a:r>
            </a:p>
          </p:txBody>
        </p:sp>
      </p:grpSp>
      <p:grpSp>
        <p:nvGrpSpPr>
          <p:cNvPr id="99" name="组合 98">
            <a:extLst>
              <a:ext uri="{FF2B5EF4-FFF2-40B4-BE49-F238E27FC236}">
                <a16:creationId xmlns:a16="http://schemas.microsoft.com/office/drawing/2014/main" id="{FA1B3DF0-0328-C7FA-434A-41BC769F3660}"/>
              </a:ext>
            </a:extLst>
          </p:cNvPr>
          <p:cNvGrpSpPr/>
          <p:nvPr/>
        </p:nvGrpSpPr>
        <p:grpSpPr>
          <a:xfrm>
            <a:off x="1161233" y="1829315"/>
            <a:ext cx="1164400" cy="1192585"/>
            <a:chOff x="1313081" y="1829315"/>
            <a:chExt cx="1164400" cy="1192585"/>
          </a:xfrm>
        </p:grpSpPr>
        <p:sp>
          <p:nvSpPr>
            <p:cNvPr id="41" name="椭圆 40">
              <a:extLst>
                <a:ext uri="{FF2B5EF4-FFF2-40B4-BE49-F238E27FC236}">
                  <a16:creationId xmlns:a16="http://schemas.microsoft.com/office/drawing/2014/main" id="{47003320-55E6-9D25-DA05-3CA681D6645A}"/>
                </a:ext>
              </a:extLst>
            </p:cNvPr>
            <p:cNvSpPr/>
            <p:nvPr/>
          </p:nvSpPr>
          <p:spPr>
            <a:xfrm>
              <a:off x="1410258" y="1941595"/>
              <a:ext cx="970048" cy="970046"/>
            </a:xfrm>
            <a:prstGeom prst="ellipse">
              <a:avLst/>
            </a:prstGeom>
            <a:solidFill>
              <a:srgbClr val="121216"/>
            </a:solidFill>
            <a:ln w="6350">
              <a:gradFill>
                <a:gsLst>
                  <a:gs pos="0">
                    <a:schemeClr val="accent2">
                      <a:lumMod val="20000"/>
                      <a:lumOff val="80000"/>
                    </a:schemeClr>
                  </a:gs>
                  <a:gs pos="100000">
                    <a:schemeClr val="accent2">
                      <a:lumMod val="60000"/>
                      <a:lumOff val="40000"/>
                    </a:schemeClr>
                  </a:gs>
                </a:gsLst>
                <a:lin ang="5400000" scaled="1"/>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弧形 52">
              <a:extLst>
                <a:ext uri="{FF2B5EF4-FFF2-40B4-BE49-F238E27FC236}">
                  <a16:creationId xmlns:a16="http://schemas.microsoft.com/office/drawing/2014/main" id="{2791997C-4EB9-3470-F354-FFA2E35EE9DF}"/>
                </a:ext>
              </a:extLst>
            </p:cNvPr>
            <p:cNvSpPr/>
            <p:nvPr/>
          </p:nvSpPr>
          <p:spPr>
            <a:xfrm>
              <a:off x="1313081" y="1844418"/>
              <a:ext cx="1164400" cy="1164398"/>
            </a:xfrm>
            <a:prstGeom prst="arc">
              <a:avLst>
                <a:gd name="adj1" fmla="val 16200000"/>
                <a:gd name="adj2" fmla="val 4591729"/>
              </a:avLst>
            </a:prstGeom>
            <a:noFill/>
            <a:ln w="6350">
              <a:gradFill>
                <a:gsLst>
                  <a:gs pos="0">
                    <a:schemeClr val="accent2">
                      <a:lumMod val="20000"/>
                      <a:lumOff val="80000"/>
                    </a:schemeClr>
                  </a:gs>
                  <a:gs pos="100000">
                    <a:schemeClr val="accent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弧形 53">
              <a:extLst>
                <a:ext uri="{FF2B5EF4-FFF2-40B4-BE49-F238E27FC236}">
                  <a16:creationId xmlns:a16="http://schemas.microsoft.com/office/drawing/2014/main" id="{649AD9A2-B062-9BBE-FC6B-C7CB7AC360F2}"/>
                </a:ext>
              </a:extLst>
            </p:cNvPr>
            <p:cNvSpPr/>
            <p:nvPr/>
          </p:nvSpPr>
          <p:spPr>
            <a:xfrm>
              <a:off x="1313081" y="1844418"/>
              <a:ext cx="1164400" cy="1164398"/>
            </a:xfrm>
            <a:prstGeom prst="arc">
              <a:avLst>
                <a:gd name="adj1" fmla="val 5475077"/>
                <a:gd name="adj2" fmla="val 14547124"/>
              </a:avLst>
            </a:prstGeom>
            <a:noFill/>
            <a:ln w="6350">
              <a:gradFill flip="none" rotWithShape="1">
                <a:gsLst>
                  <a:gs pos="0">
                    <a:schemeClr val="accent2">
                      <a:lumMod val="20000"/>
                      <a:lumOff val="80000"/>
                    </a:schemeClr>
                  </a:gs>
                  <a:gs pos="100000">
                    <a:schemeClr val="accent2">
                      <a:lumMod val="20000"/>
                      <a:lumOff val="80000"/>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弧形 54">
              <a:extLst>
                <a:ext uri="{FF2B5EF4-FFF2-40B4-BE49-F238E27FC236}">
                  <a16:creationId xmlns:a16="http://schemas.microsoft.com/office/drawing/2014/main" id="{96CC3F6B-F245-7856-2250-0866597670A4}"/>
                </a:ext>
              </a:extLst>
            </p:cNvPr>
            <p:cNvSpPr/>
            <p:nvPr/>
          </p:nvSpPr>
          <p:spPr>
            <a:xfrm>
              <a:off x="1313081" y="1844418"/>
              <a:ext cx="1164400" cy="1164398"/>
            </a:xfrm>
            <a:prstGeom prst="arc">
              <a:avLst>
                <a:gd name="adj1" fmla="val 18189308"/>
                <a:gd name="adj2" fmla="val 20036464"/>
              </a:avLst>
            </a:prstGeom>
            <a:noFill/>
            <a:ln w="508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弧形 55">
              <a:extLst>
                <a:ext uri="{FF2B5EF4-FFF2-40B4-BE49-F238E27FC236}">
                  <a16:creationId xmlns:a16="http://schemas.microsoft.com/office/drawing/2014/main" id="{08BABAB4-96FF-C475-1DF0-E7612876562E}"/>
                </a:ext>
              </a:extLst>
            </p:cNvPr>
            <p:cNvSpPr/>
            <p:nvPr/>
          </p:nvSpPr>
          <p:spPr>
            <a:xfrm>
              <a:off x="1313081" y="1844418"/>
              <a:ext cx="1164400" cy="1164398"/>
            </a:xfrm>
            <a:prstGeom prst="arc">
              <a:avLst>
                <a:gd name="adj1" fmla="val 20519567"/>
                <a:gd name="adj2" fmla="val 20869997"/>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弧形 56">
              <a:extLst>
                <a:ext uri="{FF2B5EF4-FFF2-40B4-BE49-F238E27FC236}">
                  <a16:creationId xmlns:a16="http://schemas.microsoft.com/office/drawing/2014/main" id="{7EE4D7D2-5B85-1889-3609-007A1BE3D66F}"/>
                </a:ext>
              </a:extLst>
            </p:cNvPr>
            <p:cNvSpPr/>
            <p:nvPr/>
          </p:nvSpPr>
          <p:spPr>
            <a:xfrm>
              <a:off x="1313081" y="1844418"/>
              <a:ext cx="1164400" cy="1164398"/>
            </a:xfrm>
            <a:prstGeom prst="arc">
              <a:avLst>
                <a:gd name="adj1" fmla="val 9700621"/>
                <a:gd name="adj2" fmla="val 10083854"/>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弧形 57">
              <a:extLst>
                <a:ext uri="{FF2B5EF4-FFF2-40B4-BE49-F238E27FC236}">
                  <a16:creationId xmlns:a16="http://schemas.microsoft.com/office/drawing/2014/main" id="{13601DDA-7E1B-713C-361B-2B01BBF261F0}"/>
                </a:ext>
              </a:extLst>
            </p:cNvPr>
            <p:cNvSpPr/>
            <p:nvPr/>
          </p:nvSpPr>
          <p:spPr>
            <a:xfrm>
              <a:off x="1313081" y="1844418"/>
              <a:ext cx="1164400" cy="1164398"/>
            </a:xfrm>
            <a:prstGeom prst="arc">
              <a:avLst>
                <a:gd name="adj1" fmla="val 21287737"/>
                <a:gd name="adj2" fmla="val 21595363"/>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弧形 68">
              <a:extLst>
                <a:ext uri="{FF2B5EF4-FFF2-40B4-BE49-F238E27FC236}">
                  <a16:creationId xmlns:a16="http://schemas.microsoft.com/office/drawing/2014/main" id="{F39BCF35-AD41-724E-B46E-F8719B78CC81}"/>
                </a:ext>
              </a:extLst>
            </p:cNvPr>
            <p:cNvSpPr/>
            <p:nvPr/>
          </p:nvSpPr>
          <p:spPr>
            <a:xfrm>
              <a:off x="1410256" y="1941593"/>
              <a:ext cx="970050" cy="970048"/>
            </a:xfrm>
            <a:prstGeom prst="arc">
              <a:avLst>
                <a:gd name="adj1" fmla="val 5797602"/>
                <a:gd name="adj2" fmla="val 12389372"/>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23">
              <a:extLst>
                <a:ext uri="{FF2B5EF4-FFF2-40B4-BE49-F238E27FC236}">
                  <a16:creationId xmlns:a16="http://schemas.microsoft.com/office/drawing/2014/main" id="{53B5878B-0B26-B5C5-402E-DB6A5441F06B}"/>
                </a:ext>
              </a:extLst>
            </p:cNvPr>
            <p:cNvSpPr>
              <a:spLocks noEditPoints="1"/>
            </p:cNvSpPr>
            <p:nvPr/>
          </p:nvSpPr>
          <p:spPr bwMode="auto">
            <a:xfrm>
              <a:off x="1679381" y="2174080"/>
              <a:ext cx="431800" cy="458788"/>
            </a:xfrm>
            <a:custGeom>
              <a:avLst/>
              <a:gdLst>
                <a:gd name="T0" fmla="*/ 154 w 2970"/>
                <a:gd name="T1" fmla="*/ 3154 h 3154"/>
                <a:gd name="T2" fmla="*/ 0 w 2970"/>
                <a:gd name="T3" fmla="*/ 445 h 3154"/>
                <a:gd name="T4" fmla="*/ 410 w 2970"/>
                <a:gd name="T5" fmla="*/ 297 h 3154"/>
                <a:gd name="T6" fmla="*/ 717 w 2970"/>
                <a:gd name="T7" fmla="*/ 742 h 3154"/>
                <a:gd name="T8" fmla="*/ 1024 w 2970"/>
                <a:gd name="T9" fmla="*/ 297 h 3154"/>
                <a:gd name="T10" fmla="*/ 1178 w 2970"/>
                <a:gd name="T11" fmla="*/ 445 h 3154"/>
                <a:gd name="T12" fmla="*/ 1792 w 2970"/>
                <a:gd name="T13" fmla="*/ 445 h 3154"/>
                <a:gd name="T14" fmla="*/ 1946 w 2970"/>
                <a:gd name="T15" fmla="*/ 297 h 3154"/>
                <a:gd name="T16" fmla="*/ 2253 w 2970"/>
                <a:gd name="T17" fmla="*/ 742 h 3154"/>
                <a:gd name="T18" fmla="*/ 2560 w 2970"/>
                <a:gd name="T19" fmla="*/ 297 h 3154"/>
                <a:gd name="T20" fmla="*/ 2970 w 2970"/>
                <a:gd name="T21" fmla="*/ 445 h 3154"/>
                <a:gd name="T22" fmla="*/ 2806 w 2970"/>
                <a:gd name="T23" fmla="*/ 3154 h 3154"/>
                <a:gd name="T24" fmla="*/ 563 w 2970"/>
                <a:gd name="T25" fmla="*/ 1137 h 3154"/>
                <a:gd name="T26" fmla="*/ 563 w 2970"/>
                <a:gd name="T27" fmla="*/ 1434 h 3154"/>
                <a:gd name="T28" fmla="*/ 2550 w 2970"/>
                <a:gd name="T29" fmla="*/ 1285 h 3154"/>
                <a:gd name="T30" fmla="*/ 2401 w 2970"/>
                <a:gd name="T31" fmla="*/ 1777 h 3154"/>
                <a:gd name="T32" fmla="*/ 410 w 2970"/>
                <a:gd name="T33" fmla="*/ 1925 h 3154"/>
                <a:gd name="T34" fmla="*/ 2396 w 2970"/>
                <a:gd name="T35" fmla="*/ 2074 h 3154"/>
                <a:gd name="T36" fmla="*/ 2401 w 2970"/>
                <a:gd name="T37" fmla="*/ 1777 h 3154"/>
                <a:gd name="T38" fmla="*/ 538 w 2970"/>
                <a:gd name="T39" fmla="*/ 2417 h 3154"/>
                <a:gd name="T40" fmla="*/ 538 w 2970"/>
                <a:gd name="T41" fmla="*/ 2662 h 3154"/>
                <a:gd name="T42" fmla="*/ 2550 w 2970"/>
                <a:gd name="T43" fmla="*/ 2540 h 3154"/>
                <a:gd name="T44" fmla="*/ 2248 w 2970"/>
                <a:gd name="T45" fmla="*/ 594 h 3154"/>
                <a:gd name="T46" fmla="*/ 2094 w 2970"/>
                <a:gd name="T47" fmla="*/ 148 h 3154"/>
                <a:gd name="T48" fmla="*/ 2401 w 2970"/>
                <a:gd name="T49" fmla="*/ 148 h 3154"/>
                <a:gd name="T50" fmla="*/ 2248 w 2970"/>
                <a:gd name="T51" fmla="*/ 594 h 3154"/>
                <a:gd name="T52" fmla="*/ 1326 w 2970"/>
                <a:gd name="T53" fmla="*/ 445 h 3154"/>
                <a:gd name="T54" fmla="*/ 1480 w 2970"/>
                <a:gd name="T55" fmla="*/ 0 h 3154"/>
                <a:gd name="T56" fmla="*/ 1633 w 2970"/>
                <a:gd name="T57" fmla="*/ 445 h 3154"/>
                <a:gd name="T58" fmla="*/ 717 w 2970"/>
                <a:gd name="T59" fmla="*/ 594 h 3154"/>
                <a:gd name="T60" fmla="*/ 563 w 2970"/>
                <a:gd name="T61" fmla="*/ 148 h 3154"/>
                <a:gd name="T62" fmla="*/ 870 w 2970"/>
                <a:gd name="T63" fmla="*/ 148 h 3154"/>
                <a:gd name="T64" fmla="*/ 717 w 2970"/>
                <a:gd name="T65" fmla="*/ 594 h 3154"/>
                <a:gd name="T66" fmla="*/ 717 w 2970"/>
                <a:gd name="T67" fmla="*/ 594 h 3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70" h="3154">
                  <a:moveTo>
                    <a:pt x="2806" y="3154"/>
                  </a:moveTo>
                  <a:cubicBezTo>
                    <a:pt x="154" y="3154"/>
                    <a:pt x="154" y="3154"/>
                    <a:pt x="154" y="3154"/>
                  </a:cubicBezTo>
                  <a:cubicBezTo>
                    <a:pt x="67" y="3154"/>
                    <a:pt x="0" y="3087"/>
                    <a:pt x="0" y="3005"/>
                  </a:cubicBezTo>
                  <a:cubicBezTo>
                    <a:pt x="0" y="445"/>
                    <a:pt x="0" y="445"/>
                    <a:pt x="0" y="445"/>
                  </a:cubicBezTo>
                  <a:cubicBezTo>
                    <a:pt x="0" y="364"/>
                    <a:pt x="72" y="297"/>
                    <a:pt x="154" y="297"/>
                  </a:cubicBezTo>
                  <a:cubicBezTo>
                    <a:pt x="410" y="297"/>
                    <a:pt x="410" y="297"/>
                    <a:pt x="410" y="297"/>
                  </a:cubicBezTo>
                  <a:cubicBezTo>
                    <a:pt x="410" y="445"/>
                    <a:pt x="410" y="445"/>
                    <a:pt x="410" y="445"/>
                  </a:cubicBezTo>
                  <a:cubicBezTo>
                    <a:pt x="410" y="609"/>
                    <a:pt x="548" y="742"/>
                    <a:pt x="717" y="742"/>
                  </a:cubicBezTo>
                  <a:cubicBezTo>
                    <a:pt x="886" y="742"/>
                    <a:pt x="1024" y="609"/>
                    <a:pt x="1024" y="445"/>
                  </a:cubicBezTo>
                  <a:cubicBezTo>
                    <a:pt x="1024" y="297"/>
                    <a:pt x="1024" y="297"/>
                    <a:pt x="1024" y="297"/>
                  </a:cubicBezTo>
                  <a:cubicBezTo>
                    <a:pt x="1178" y="297"/>
                    <a:pt x="1178" y="297"/>
                    <a:pt x="1178" y="297"/>
                  </a:cubicBezTo>
                  <a:cubicBezTo>
                    <a:pt x="1178" y="445"/>
                    <a:pt x="1178" y="445"/>
                    <a:pt x="1178" y="445"/>
                  </a:cubicBezTo>
                  <a:cubicBezTo>
                    <a:pt x="1178" y="609"/>
                    <a:pt x="1316" y="742"/>
                    <a:pt x="1485" y="742"/>
                  </a:cubicBezTo>
                  <a:cubicBezTo>
                    <a:pt x="1654" y="742"/>
                    <a:pt x="1792" y="609"/>
                    <a:pt x="1792" y="445"/>
                  </a:cubicBezTo>
                  <a:cubicBezTo>
                    <a:pt x="1792" y="297"/>
                    <a:pt x="1792" y="297"/>
                    <a:pt x="1792" y="297"/>
                  </a:cubicBezTo>
                  <a:cubicBezTo>
                    <a:pt x="1946" y="297"/>
                    <a:pt x="1946" y="297"/>
                    <a:pt x="1946" y="297"/>
                  </a:cubicBezTo>
                  <a:cubicBezTo>
                    <a:pt x="1946" y="445"/>
                    <a:pt x="1946" y="445"/>
                    <a:pt x="1946" y="445"/>
                  </a:cubicBezTo>
                  <a:cubicBezTo>
                    <a:pt x="1946" y="609"/>
                    <a:pt x="2084" y="742"/>
                    <a:pt x="2253" y="742"/>
                  </a:cubicBezTo>
                  <a:cubicBezTo>
                    <a:pt x="2422" y="742"/>
                    <a:pt x="2560" y="609"/>
                    <a:pt x="2560" y="445"/>
                  </a:cubicBezTo>
                  <a:cubicBezTo>
                    <a:pt x="2560" y="297"/>
                    <a:pt x="2560" y="297"/>
                    <a:pt x="2560" y="297"/>
                  </a:cubicBezTo>
                  <a:cubicBezTo>
                    <a:pt x="2816" y="297"/>
                    <a:pt x="2816" y="297"/>
                    <a:pt x="2816" y="297"/>
                  </a:cubicBezTo>
                  <a:cubicBezTo>
                    <a:pt x="2903" y="297"/>
                    <a:pt x="2970" y="364"/>
                    <a:pt x="2970" y="445"/>
                  </a:cubicBezTo>
                  <a:cubicBezTo>
                    <a:pt x="2970" y="3005"/>
                    <a:pt x="2970" y="3005"/>
                    <a:pt x="2970" y="3005"/>
                  </a:cubicBezTo>
                  <a:cubicBezTo>
                    <a:pt x="2959" y="3087"/>
                    <a:pt x="2893" y="3154"/>
                    <a:pt x="2806" y="3154"/>
                  </a:cubicBezTo>
                  <a:close/>
                  <a:moveTo>
                    <a:pt x="2401" y="1137"/>
                  </a:moveTo>
                  <a:cubicBezTo>
                    <a:pt x="563" y="1137"/>
                    <a:pt x="563" y="1137"/>
                    <a:pt x="563" y="1137"/>
                  </a:cubicBezTo>
                  <a:cubicBezTo>
                    <a:pt x="481" y="1137"/>
                    <a:pt x="410" y="1203"/>
                    <a:pt x="410" y="1285"/>
                  </a:cubicBezTo>
                  <a:cubicBezTo>
                    <a:pt x="410" y="1367"/>
                    <a:pt x="481" y="1434"/>
                    <a:pt x="563" y="1434"/>
                  </a:cubicBezTo>
                  <a:cubicBezTo>
                    <a:pt x="2396" y="1434"/>
                    <a:pt x="2396" y="1434"/>
                    <a:pt x="2396" y="1434"/>
                  </a:cubicBezTo>
                  <a:cubicBezTo>
                    <a:pt x="2483" y="1434"/>
                    <a:pt x="2550" y="1367"/>
                    <a:pt x="2550" y="1285"/>
                  </a:cubicBezTo>
                  <a:cubicBezTo>
                    <a:pt x="2550" y="1203"/>
                    <a:pt x="2483" y="1137"/>
                    <a:pt x="2401" y="1137"/>
                  </a:cubicBezTo>
                  <a:close/>
                  <a:moveTo>
                    <a:pt x="2401" y="1777"/>
                  </a:moveTo>
                  <a:cubicBezTo>
                    <a:pt x="563" y="1777"/>
                    <a:pt x="563" y="1777"/>
                    <a:pt x="563" y="1777"/>
                  </a:cubicBezTo>
                  <a:cubicBezTo>
                    <a:pt x="481" y="1777"/>
                    <a:pt x="410" y="1843"/>
                    <a:pt x="410" y="1925"/>
                  </a:cubicBezTo>
                  <a:cubicBezTo>
                    <a:pt x="410" y="2007"/>
                    <a:pt x="481" y="2074"/>
                    <a:pt x="563" y="2074"/>
                  </a:cubicBezTo>
                  <a:cubicBezTo>
                    <a:pt x="2396" y="2074"/>
                    <a:pt x="2396" y="2074"/>
                    <a:pt x="2396" y="2074"/>
                  </a:cubicBezTo>
                  <a:cubicBezTo>
                    <a:pt x="2483" y="2074"/>
                    <a:pt x="2550" y="2007"/>
                    <a:pt x="2550" y="1925"/>
                  </a:cubicBezTo>
                  <a:cubicBezTo>
                    <a:pt x="2550" y="1843"/>
                    <a:pt x="2483" y="1777"/>
                    <a:pt x="2401" y="1777"/>
                  </a:cubicBezTo>
                  <a:close/>
                  <a:moveTo>
                    <a:pt x="2427" y="2417"/>
                  </a:moveTo>
                  <a:cubicBezTo>
                    <a:pt x="538" y="2417"/>
                    <a:pt x="538" y="2417"/>
                    <a:pt x="538" y="2417"/>
                  </a:cubicBezTo>
                  <a:cubicBezTo>
                    <a:pt x="466" y="2417"/>
                    <a:pt x="410" y="2473"/>
                    <a:pt x="410" y="2540"/>
                  </a:cubicBezTo>
                  <a:cubicBezTo>
                    <a:pt x="410" y="2606"/>
                    <a:pt x="466" y="2662"/>
                    <a:pt x="538" y="2662"/>
                  </a:cubicBezTo>
                  <a:cubicBezTo>
                    <a:pt x="2422" y="2662"/>
                    <a:pt x="2422" y="2662"/>
                    <a:pt x="2422" y="2662"/>
                  </a:cubicBezTo>
                  <a:cubicBezTo>
                    <a:pt x="2488" y="2662"/>
                    <a:pt x="2550" y="2606"/>
                    <a:pt x="2550" y="2540"/>
                  </a:cubicBezTo>
                  <a:cubicBezTo>
                    <a:pt x="2550" y="2473"/>
                    <a:pt x="2493" y="2417"/>
                    <a:pt x="2427" y="2417"/>
                  </a:cubicBezTo>
                  <a:close/>
                  <a:moveTo>
                    <a:pt x="2248" y="594"/>
                  </a:moveTo>
                  <a:cubicBezTo>
                    <a:pt x="2161" y="594"/>
                    <a:pt x="2094" y="527"/>
                    <a:pt x="2094" y="445"/>
                  </a:cubicBezTo>
                  <a:cubicBezTo>
                    <a:pt x="2094" y="148"/>
                    <a:pt x="2094" y="148"/>
                    <a:pt x="2094" y="148"/>
                  </a:cubicBezTo>
                  <a:cubicBezTo>
                    <a:pt x="2094" y="67"/>
                    <a:pt x="2161" y="0"/>
                    <a:pt x="2248" y="0"/>
                  </a:cubicBezTo>
                  <a:cubicBezTo>
                    <a:pt x="2335" y="0"/>
                    <a:pt x="2401" y="67"/>
                    <a:pt x="2401" y="148"/>
                  </a:cubicBezTo>
                  <a:cubicBezTo>
                    <a:pt x="2401" y="445"/>
                    <a:pt x="2401" y="445"/>
                    <a:pt x="2401" y="445"/>
                  </a:cubicBezTo>
                  <a:cubicBezTo>
                    <a:pt x="2401" y="527"/>
                    <a:pt x="2330" y="594"/>
                    <a:pt x="2248" y="594"/>
                  </a:cubicBezTo>
                  <a:close/>
                  <a:moveTo>
                    <a:pt x="1480" y="594"/>
                  </a:moveTo>
                  <a:cubicBezTo>
                    <a:pt x="1398" y="594"/>
                    <a:pt x="1326" y="527"/>
                    <a:pt x="1326" y="445"/>
                  </a:cubicBezTo>
                  <a:cubicBezTo>
                    <a:pt x="1326" y="148"/>
                    <a:pt x="1326" y="148"/>
                    <a:pt x="1326" y="148"/>
                  </a:cubicBezTo>
                  <a:cubicBezTo>
                    <a:pt x="1326" y="67"/>
                    <a:pt x="1398" y="0"/>
                    <a:pt x="1480" y="0"/>
                  </a:cubicBezTo>
                  <a:cubicBezTo>
                    <a:pt x="1562" y="0"/>
                    <a:pt x="1633" y="67"/>
                    <a:pt x="1633" y="148"/>
                  </a:cubicBezTo>
                  <a:cubicBezTo>
                    <a:pt x="1633" y="445"/>
                    <a:pt x="1633" y="445"/>
                    <a:pt x="1633" y="445"/>
                  </a:cubicBezTo>
                  <a:cubicBezTo>
                    <a:pt x="1633" y="527"/>
                    <a:pt x="1567" y="594"/>
                    <a:pt x="1480" y="594"/>
                  </a:cubicBezTo>
                  <a:close/>
                  <a:moveTo>
                    <a:pt x="717" y="594"/>
                  </a:moveTo>
                  <a:cubicBezTo>
                    <a:pt x="635" y="594"/>
                    <a:pt x="563" y="527"/>
                    <a:pt x="563" y="445"/>
                  </a:cubicBezTo>
                  <a:cubicBezTo>
                    <a:pt x="563" y="148"/>
                    <a:pt x="563" y="148"/>
                    <a:pt x="563" y="148"/>
                  </a:cubicBezTo>
                  <a:cubicBezTo>
                    <a:pt x="563" y="67"/>
                    <a:pt x="635" y="0"/>
                    <a:pt x="717" y="0"/>
                  </a:cubicBezTo>
                  <a:cubicBezTo>
                    <a:pt x="799" y="0"/>
                    <a:pt x="870" y="67"/>
                    <a:pt x="870" y="148"/>
                  </a:cubicBezTo>
                  <a:cubicBezTo>
                    <a:pt x="870" y="445"/>
                    <a:pt x="870" y="445"/>
                    <a:pt x="870" y="445"/>
                  </a:cubicBezTo>
                  <a:cubicBezTo>
                    <a:pt x="870" y="527"/>
                    <a:pt x="804" y="594"/>
                    <a:pt x="717" y="594"/>
                  </a:cubicBezTo>
                  <a:close/>
                  <a:moveTo>
                    <a:pt x="717" y="594"/>
                  </a:moveTo>
                  <a:cubicBezTo>
                    <a:pt x="717" y="594"/>
                    <a:pt x="717" y="594"/>
                    <a:pt x="717" y="594"/>
                  </a:cubicBezTo>
                </a:path>
              </a:pathLst>
            </a:custGeom>
            <a:gradFill>
              <a:gsLst>
                <a:gs pos="17000">
                  <a:schemeClr val="accent2">
                    <a:lumMod val="60000"/>
                    <a:lumOff val="40000"/>
                  </a:schemeClr>
                </a:gs>
                <a:gs pos="100000">
                  <a:srgbClr val="121216"/>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弧形 94">
              <a:extLst>
                <a:ext uri="{FF2B5EF4-FFF2-40B4-BE49-F238E27FC236}">
                  <a16:creationId xmlns:a16="http://schemas.microsoft.com/office/drawing/2014/main" id="{0EA13B16-CEF0-8E48-1EA5-B8EFB977C7BF}"/>
                </a:ext>
              </a:extLst>
            </p:cNvPr>
            <p:cNvSpPr/>
            <p:nvPr/>
          </p:nvSpPr>
          <p:spPr>
            <a:xfrm>
              <a:off x="1313081" y="1844418"/>
              <a:ext cx="1164400" cy="1164398"/>
            </a:xfrm>
            <a:prstGeom prst="arc">
              <a:avLst>
                <a:gd name="adj1" fmla="val 7945484"/>
                <a:gd name="adj2" fmla="val 9269043"/>
              </a:avLst>
            </a:pr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2B3BFB97-79C9-E23D-8DC5-2D5B9F015663}"/>
                </a:ext>
              </a:extLst>
            </p:cNvPr>
            <p:cNvSpPr/>
            <p:nvPr/>
          </p:nvSpPr>
          <p:spPr>
            <a:xfrm>
              <a:off x="1855101" y="2985900"/>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7" name="椭圆 96">
              <a:extLst>
                <a:ext uri="{FF2B5EF4-FFF2-40B4-BE49-F238E27FC236}">
                  <a16:creationId xmlns:a16="http://schemas.microsoft.com/office/drawing/2014/main" id="{C7F70ED0-7773-CC2D-F1F7-4FB0615D813A}"/>
                </a:ext>
              </a:extLst>
            </p:cNvPr>
            <p:cNvSpPr/>
            <p:nvPr/>
          </p:nvSpPr>
          <p:spPr>
            <a:xfrm>
              <a:off x="1891101" y="1829315"/>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01" name="组合 100">
            <a:extLst>
              <a:ext uri="{FF2B5EF4-FFF2-40B4-BE49-F238E27FC236}">
                <a16:creationId xmlns:a16="http://schemas.microsoft.com/office/drawing/2014/main" id="{589E2902-6B53-75FD-EE82-314DCD4FF163}"/>
              </a:ext>
            </a:extLst>
          </p:cNvPr>
          <p:cNvGrpSpPr/>
          <p:nvPr/>
        </p:nvGrpSpPr>
        <p:grpSpPr>
          <a:xfrm>
            <a:off x="981226" y="3793779"/>
            <a:ext cx="4767674" cy="1552977"/>
            <a:chOff x="1133074" y="1664426"/>
            <a:chExt cx="4767674" cy="1552977"/>
          </a:xfrm>
        </p:grpSpPr>
        <p:sp>
          <p:nvSpPr>
            <p:cNvPr id="102" name="任意多边形: 形状 101">
              <a:extLst>
                <a:ext uri="{FF2B5EF4-FFF2-40B4-BE49-F238E27FC236}">
                  <a16:creationId xmlns:a16="http://schemas.microsoft.com/office/drawing/2014/main" id="{F04D0071-A621-040D-93E7-92BBEF2CC1EE}"/>
                </a:ext>
              </a:extLst>
            </p:cNvPr>
            <p:cNvSpPr/>
            <p:nvPr/>
          </p:nvSpPr>
          <p:spPr>
            <a:xfrm>
              <a:off x="1133074" y="1749816"/>
              <a:ext cx="4719086" cy="1459368"/>
            </a:xfrm>
            <a:custGeom>
              <a:avLst/>
              <a:gdLst>
                <a:gd name="connsiteX0" fmla="*/ 0 w 4473702"/>
                <a:gd name="connsiteY0" fmla="*/ 0 h 1383483"/>
                <a:gd name="connsiteX1" fmla="*/ 4243117 w 4473702"/>
                <a:gd name="connsiteY1" fmla="*/ 0 h 1383483"/>
                <a:gd name="connsiteX2" fmla="*/ 4473702 w 4473702"/>
                <a:gd name="connsiteY2" fmla="*/ 230585 h 1383483"/>
                <a:gd name="connsiteX3" fmla="*/ 4473702 w 4473702"/>
                <a:gd name="connsiteY3" fmla="*/ 1214526 h 1383483"/>
                <a:gd name="connsiteX4" fmla="*/ 4352359 w 4473702"/>
                <a:gd name="connsiteY4" fmla="*/ 1335869 h 1383483"/>
                <a:gd name="connsiteX5" fmla="*/ 3790332 w 4473702"/>
                <a:gd name="connsiteY5" fmla="*/ 1335869 h 1383483"/>
                <a:gd name="connsiteX6" fmla="*/ 3742718 w 4473702"/>
                <a:gd name="connsiteY6" fmla="*/ 1383483 h 1383483"/>
                <a:gd name="connsiteX7" fmla="*/ 0 w 4473702"/>
                <a:gd name="connsiteY7" fmla="*/ 1383483 h 1383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3702" h="1383483">
                  <a:moveTo>
                    <a:pt x="0" y="0"/>
                  </a:moveTo>
                  <a:lnTo>
                    <a:pt x="4243117" y="0"/>
                  </a:lnTo>
                  <a:lnTo>
                    <a:pt x="4473702" y="230585"/>
                  </a:lnTo>
                  <a:lnTo>
                    <a:pt x="4473702" y="1214526"/>
                  </a:lnTo>
                  <a:lnTo>
                    <a:pt x="4352359" y="1335869"/>
                  </a:lnTo>
                  <a:lnTo>
                    <a:pt x="3790332" y="1335869"/>
                  </a:lnTo>
                  <a:lnTo>
                    <a:pt x="3742718" y="1383483"/>
                  </a:lnTo>
                  <a:lnTo>
                    <a:pt x="0" y="1383483"/>
                  </a:lnTo>
                  <a:close/>
                </a:path>
              </a:pathLst>
            </a:custGeom>
            <a:gradFill flip="none" rotWithShape="1">
              <a:gsLst>
                <a:gs pos="36000">
                  <a:srgbClr val="121216"/>
                </a:gs>
                <a:gs pos="0">
                  <a:srgbClr val="121216">
                    <a:alpha val="0"/>
                  </a:srgbClr>
                </a:gs>
              </a:gsLst>
              <a:lin ang="0" scaled="1"/>
              <a:tileRect/>
            </a:gradFill>
            <a:ln w="6350">
              <a:gradFill flip="none" rotWithShape="1">
                <a:gsLst>
                  <a:gs pos="0">
                    <a:srgbClr val="C9F1FF">
                      <a:alpha val="0"/>
                    </a:srgbClr>
                  </a:gs>
                  <a:gs pos="100000">
                    <a:schemeClr val="accent2">
                      <a:lumMod val="20000"/>
                      <a:lumOff val="80000"/>
                      <a:alpha val="55000"/>
                    </a:schemeClr>
                  </a:gs>
                </a:gsLst>
                <a:lin ang="0" scaled="1"/>
                <a:tileRect/>
              </a:gradFill>
            </a:ln>
            <a:effectLst>
              <a:outerShdw blurRad="800100" sx="102000" sy="102000" algn="ctr" rotWithShape="0">
                <a:schemeClr val="accent2">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3" name="直角三角形 102">
              <a:extLst>
                <a:ext uri="{FF2B5EF4-FFF2-40B4-BE49-F238E27FC236}">
                  <a16:creationId xmlns:a16="http://schemas.microsoft.com/office/drawing/2014/main" id="{1AB87083-9A8A-5AFA-4167-9DBA19E273A6}"/>
                </a:ext>
              </a:extLst>
            </p:cNvPr>
            <p:cNvSpPr/>
            <p:nvPr/>
          </p:nvSpPr>
          <p:spPr>
            <a:xfrm rot="10800000">
              <a:off x="5695163" y="1750107"/>
              <a:ext cx="153833" cy="153833"/>
            </a:xfrm>
            <a:prstGeom prst="rtTriangle">
              <a:avLst/>
            </a:prstGeom>
            <a:gradFill flip="none" rotWithShape="1">
              <a:gsLst>
                <a:gs pos="0">
                  <a:schemeClr val="accent2"/>
                </a:gs>
                <a:gs pos="100000">
                  <a:schemeClr val="accent2">
                    <a:lumMod val="60000"/>
                    <a:lumOff val="40000"/>
                  </a:schemeClr>
                </a:gs>
              </a:gsLst>
              <a:lin ang="13500000" scaled="1"/>
              <a:tileRect/>
            </a:gradFill>
            <a:ln>
              <a:noFill/>
            </a:ln>
            <a:effectLst>
              <a:outerShdw blurRad="114300" sx="102000" sy="102000" algn="ctr" rotWithShape="0">
                <a:schemeClr val="accent2">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4" name="组合 103">
              <a:extLst>
                <a:ext uri="{FF2B5EF4-FFF2-40B4-BE49-F238E27FC236}">
                  <a16:creationId xmlns:a16="http://schemas.microsoft.com/office/drawing/2014/main" id="{A5ECF522-282C-1CDF-0B18-21DBEA0BA480}"/>
                </a:ext>
              </a:extLst>
            </p:cNvPr>
            <p:cNvGrpSpPr/>
            <p:nvPr/>
          </p:nvGrpSpPr>
          <p:grpSpPr>
            <a:xfrm flipH="1" flipV="1">
              <a:off x="5405027" y="3072074"/>
              <a:ext cx="327296" cy="45719"/>
              <a:chOff x="8910828" y="344854"/>
              <a:chExt cx="1822958" cy="254642"/>
            </a:xfrm>
            <a:gradFill flip="none" rotWithShape="1">
              <a:gsLst>
                <a:gs pos="27000">
                  <a:schemeClr val="accent2">
                    <a:alpha val="80000"/>
                  </a:schemeClr>
                </a:gs>
                <a:gs pos="100000">
                  <a:schemeClr val="accent2">
                    <a:alpha val="0"/>
                  </a:schemeClr>
                </a:gs>
              </a:gsLst>
              <a:lin ang="0" scaled="1"/>
              <a:tileRect/>
            </a:gradFill>
          </p:grpSpPr>
          <p:sp>
            <p:nvSpPr>
              <p:cNvPr id="108" name="平行四边形 107">
                <a:extLst>
                  <a:ext uri="{FF2B5EF4-FFF2-40B4-BE49-F238E27FC236}">
                    <a16:creationId xmlns:a16="http://schemas.microsoft.com/office/drawing/2014/main" id="{3A8109F6-F62F-0FD9-3318-150A8A632569}"/>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平行四边形 108">
                <a:extLst>
                  <a:ext uri="{FF2B5EF4-FFF2-40B4-BE49-F238E27FC236}">
                    <a16:creationId xmlns:a16="http://schemas.microsoft.com/office/drawing/2014/main" id="{189B1E5A-1F5F-B46F-B4C8-BA1CF43230A0}"/>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平行四边形 109">
                <a:extLst>
                  <a:ext uri="{FF2B5EF4-FFF2-40B4-BE49-F238E27FC236}">
                    <a16:creationId xmlns:a16="http://schemas.microsoft.com/office/drawing/2014/main" id="{CFE61EED-0E43-6637-AC02-BA2F42380CCC}"/>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平行四边形 110">
                <a:extLst>
                  <a:ext uri="{FF2B5EF4-FFF2-40B4-BE49-F238E27FC236}">
                    <a16:creationId xmlns:a16="http://schemas.microsoft.com/office/drawing/2014/main" id="{C7AA2072-D461-49B6-EF8E-E36ADC6E973B}"/>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5" name="任意多边形: 形状 104">
              <a:extLst>
                <a:ext uri="{FF2B5EF4-FFF2-40B4-BE49-F238E27FC236}">
                  <a16:creationId xmlns:a16="http://schemas.microsoft.com/office/drawing/2014/main" id="{AF08C5B6-D939-5CD5-9782-2FC4291994D8}"/>
                </a:ext>
              </a:extLst>
            </p:cNvPr>
            <p:cNvSpPr/>
            <p:nvPr/>
          </p:nvSpPr>
          <p:spPr>
            <a:xfrm>
              <a:off x="5230188" y="2173463"/>
              <a:ext cx="670560" cy="1043940"/>
            </a:xfrm>
            <a:custGeom>
              <a:avLst/>
              <a:gdLst>
                <a:gd name="connsiteX0" fmla="*/ 670560 w 670560"/>
                <a:gd name="connsiteY0" fmla="*/ 0 h 1043940"/>
                <a:gd name="connsiteX1" fmla="*/ 670560 w 670560"/>
                <a:gd name="connsiteY1" fmla="*/ 899160 h 1043940"/>
                <a:gd name="connsiteX2" fmla="*/ 525780 w 670560"/>
                <a:gd name="connsiteY2" fmla="*/ 1043940 h 1043940"/>
                <a:gd name="connsiteX3" fmla="*/ 0 w 670560"/>
                <a:gd name="connsiteY3" fmla="*/ 1043940 h 1043940"/>
              </a:gdLst>
              <a:ahLst/>
              <a:cxnLst>
                <a:cxn ang="0">
                  <a:pos x="connsiteX0" y="connsiteY0"/>
                </a:cxn>
                <a:cxn ang="0">
                  <a:pos x="connsiteX1" y="connsiteY1"/>
                </a:cxn>
                <a:cxn ang="0">
                  <a:pos x="connsiteX2" y="connsiteY2"/>
                </a:cxn>
                <a:cxn ang="0">
                  <a:pos x="connsiteX3" y="connsiteY3"/>
                </a:cxn>
              </a:cxnLst>
              <a:rect l="l" t="t" r="r" b="b"/>
              <a:pathLst>
                <a:path w="670560" h="1043940">
                  <a:moveTo>
                    <a:pt x="670560" y="0"/>
                  </a:moveTo>
                  <a:lnTo>
                    <a:pt x="670560" y="899160"/>
                  </a:lnTo>
                  <a:lnTo>
                    <a:pt x="525780" y="1043940"/>
                  </a:lnTo>
                  <a:lnTo>
                    <a:pt x="0" y="1043940"/>
                  </a:lnTo>
                </a:path>
              </a:pathLst>
            </a:custGeom>
            <a:noFill/>
            <a:ln w="6350">
              <a:gradFill flip="none" rotWithShape="1">
                <a:gsLst>
                  <a:gs pos="0">
                    <a:schemeClr val="accent2">
                      <a:lumMod val="40000"/>
                      <a:lumOff val="60000"/>
                      <a:alpha val="60000"/>
                    </a:schemeClr>
                  </a:gs>
                  <a:gs pos="76000">
                    <a:schemeClr val="accent2">
                      <a:lumMod val="60000"/>
                      <a:lumOff val="40000"/>
                      <a:alpha val="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形状 105">
              <a:extLst>
                <a:ext uri="{FF2B5EF4-FFF2-40B4-BE49-F238E27FC236}">
                  <a16:creationId xmlns:a16="http://schemas.microsoft.com/office/drawing/2014/main" id="{EA7C2841-C7F6-196B-7CC8-87A948E7168E}"/>
                </a:ext>
              </a:extLst>
            </p:cNvPr>
            <p:cNvSpPr/>
            <p:nvPr/>
          </p:nvSpPr>
          <p:spPr>
            <a:xfrm>
              <a:off x="2739451" y="1664426"/>
              <a:ext cx="2895600" cy="223520"/>
            </a:xfrm>
            <a:custGeom>
              <a:avLst/>
              <a:gdLst>
                <a:gd name="connsiteX0" fmla="*/ 2895600 w 2895600"/>
                <a:gd name="connsiteY0" fmla="*/ 365760 h 365760"/>
                <a:gd name="connsiteX1" fmla="*/ 2672080 w 2895600"/>
                <a:gd name="connsiteY1" fmla="*/ 142240 h 365760"/>
                <a:gd name="connsiteX2" fmla="*/ 0 w 2895600"/>
                <a:gd name="connsiteY2" fmla="*/ 142240 h 365760"/>
                <a:gd name="connsiteX3" fmla="*/ 20320 w 2895600"/>
                <a:gd name="connsiteY3" fmla="*/ 0 h 365760"/>
                <a:gd name="connsiteX0" fmla="*/ 2895600 w 2895600"/>
                <a:gd name="connsiteY0" fmla="*/ 223520 h 223520"/>
                <a:gd name="connsiteX1" fmla="*/ 2672080 w 2895600"/>
                <a:gd name="connsiteY1" fmla="*/ 0 h 223520"/>
                <a:gd name="connsiteX2" fmla="*/ 0 w 2895600"/>
                <a:gd name="connsiteY2" fmla="*/ 0 h 223520"/>
              </a:gdLst>
              <a:ahLst/>
              <a:cxnLst>
                <a:cxn ang="0">
                  <a:pos x="connsiteX0" y="connsiteY0"/>
                </a:cxn>
                <a:cxn ang="0">
                  <a:pos x="connsiteX1" y="connsiteY1"/>
                </a:cxn>
                <a:cxn ang="0">
                  <a:pos x="connsiteX2" y="connsiteY2"/>
                </a:cxn>
              </a:cxnLst>
              <a:rect l="l" t="t" r="r" b="b"/>
              <a:pathLst>
                <a:path w="2895600" h="223520">
                  <a:moveTo>
                    <a:pt x="2895600" y="223520"/>
                  </a:moveTo>
                  <a:lnTo>
                    <a:pt x="2672080" y="0"/>
                  </a:lnTo>
                  <a:lnTo>
                    <a:pt x="0" y="0"/>
                  </a:lnTo>
                </a:path>
              </a:pathLst>
            </a:custGeom>
            <a:noFill/>
            <a:ln w="6350">
              <a:gradFill flip="none" rotWithShape="1">
                <a:gsLst>
                  <a:gs pos="0">
                    <a:schemeClr val="accent2">
                      <a:lumMod val="40000"/>
                      <a:lumOff val="60000"/>
                      <a:alpha val="60000"/>
                    </a:schemeClr>
                  </a:gs>
                  <a:gs pos="76000">
                    <a:schemeClr val="accent2">
                      <a:lumMod val="60000"/>
                      <a:lumOff val="4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B6FE401E-FDD4-C53C-312E-48B0559B7699}"/>
                </a:ext>
              </a:extLst>
            </p:cNvPr>
            <p:cNvSpPr/>
            <p:nvPr/>
          </p:nvSpPr>
          <p:spPr>
            <a:xfrm>
              <a:off x="5618633" y="1874056"/>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12" name="组合 111">
            <a:extLst>
              <a:ext uri="{FF2B5EF4-FFF2-40B4-BE49-F238E27FC236}">
                <a16:creationId xmlns:a16="http://schemas.microsoft.com/office/drawing/2014/main" id="{35F511DE-BE4D-0879-0D16-E98FB1DF8824}"/>
              </a:ext>
            </a:extLst>
          </p:cNvPr>
          <p:cNvGrpSpPr/>
          <p:nvPr/>
        </p:nvGrpSpPr>
        <p:grpSpPr>
          <a:xfrm>
            <a:off x="2455008" y="4011778"/>
            <a:ext cx="2871507" cy="1166374"/>
            <a:chOff x="2606856" y="1882425"/>
            <a:chExt cx="2871507" cy="1166374"/>
          </a:xfrm>
        </p:grpSpPr>
        <p:sp>
          <p:nvSpPr>
            <p:cNvPr id="113" name="文本框 112">
              <a:extLst>
                <a:ext uri="{FF2B5EF4-FFF2-40B4-BE49-F238E27FC236}">
                  <a16:creationId xmlns:a16="http://schemas.microsoft.com/office/drawing/2014/main" id="{6FC9CC38-01AC-CBFB-808D-6CCE389E34B2}"/>
                </a:ext>
              </a:extLst>
            </p:cNvPr>
            <p:cNvSpPr txBox="1"/>
            <p:nvPr/>
          </p:nvSpPr>
          <p:spPr>
            <a:xfrm>
              <a:off x="2606856" y="1882425"/>
              <a:ext cx="2848127" cy="461665"/>
            </a:xfrm>
            <a:prstGeom prst="rect">
              <a:avLst/>
            </a:prstGeom>
            <a:noFill/>
          </p:spPr>
          <p:txBody>
            <a:bodyPr wrap="square" rtlCol="0">
              <a:spAutoFit/>
            </a:bodyPr>
            <a:lstStyle/>
            <a:p>
              <a:r>
                <a:rPr lang="zh-CN" altLang="en-US" sz="2400" b="1" dirty="0">
                  <a:solidFill>
                    <a:schemeClr val="bg1"/>
                  </a:solidFill>
                  <a:latin typeface="+mn-ea"/>
                  <a:sym typeface="思源黑体 CN Normal" panose="020B0400000000000000" pitchFamily="34" charset="-122"/>
                </a:rPr>
                <a:t>请输入内容</a:t>
              </a:r>
            </a:p>
          </p:txBody>
        </p:sp>
        <p:sp>
          <p:nvSpPr>
            <p:cNvPr id="114" name="文本框 113">
              <a:extLst>
                <a:ext uri="{FF2B5EF4-FFF2-40B4-BE49-F238E27FC236}">
                  <a16:creationId xmlns:a16="http://schemas.microsoft.com/office/drawing/2014/main" id="{6F869DD8-D512-A414-738E-03F17E8E695B}"/>
                </a:ext>
              </a:extLst>
            </p:cNvPr>
            <p:cNvSpPr txBox="1"/>
            <p:nvPr/>
          </p:nvSpPr>
          <p:spPr>
            <a:xfrm>
              <a:off x="2606857" y="2289680"/>
              <a:ext cx="2871506" cy="759119"/>
            </a:xfrm>
            <a:prstGeom prst="rect">
              <a:avLst/>
            </a:prstGeom>
            <a:noFill/>
          </p:spPr>
          <p:txBody>
            <a:bodyPr wrap="square" rtlCol="0">
              <a:spAutoFit/>
            </a:bodyPr>
            <a:lstStyle/>
            <a:p>
              <a:pPr>
                <a:lnSpc>
                  <a:spcPct val="125000"/>
                </a:lnSpc>
              </a:pPr>
              <a:r>
                <a:rPr lang="zh-CN" altLang="en-US" dirty="0">
                  <a:solidFill>
                    <a:schemeClr val="bg1"/>
                  </a:solidFill>
                  <a:latin typeface="+mn-ea"/>
                  <a:sym typeface="思源黑体 CN Normal" panose="020B0400000000000000" pitchFamily="34" charset="-122"/>
                </a:rPr>
                <a:t>请根据需要输入相应内容请根据需要输入相应内容</a:t>
              </a:r>
            </a:p>
          </p:txBody>
        </p:sp>
      </p:grpSp>
      <p:grpSp>
        <p:nvGrpSpPr>
          <p:cNvPr id="128" name="组合 127">
            <a:extLst>
              <a:ext uri="{FF2B5EF4-FFF2-40B4-BE49-F238E27FC236}">
                <a16:creationId xmlns:a16="http://schemas.microsoft.com/office/drawing/2014/main" id="{162FD251-8D2C-77BA-EE24-A62BA3E9EC27}"/>
              </a:ext>
            </a:extLst>
          </p:cNvPr>
          <p:cNvGrpSpPr/>
          <p:nvPr/>
        </p:nvGrpSpPr>
        <p:grpSpPr>
          <a:xfrm>
            <a:off x="6274906" y="1664426"/>
            <a:ext cx="4767674" cy="1552977"/>
            <a:chOff x="1133074" y="1664426"/>
            <a:chExt cx="4767674" cy="1552977"/>
          </a:xfrm>
        </p:grpSpPr>
        <p:sp>
          <p:nvSpPr>
            <p:cNvPr id="129" name="任意多边形: 形状 128">
              <a:extLst>
                <a:ext uri="{FF2B5EF4-FFF2-40B4-BE49-F238E27FC236}">
                  <a16:creationId xmlns:a16="http://schemas.microsoft.com/office/drawing/2014/main" id="{A7FC1310-23CE-6597-6CAA-6D8DE25850CB}"/>
                </a:ext>
              </a:extLst>
            </p:cNvPr>
            <p:cNvSpPr/>
            <p:nvPr/>
          </p:nvSpPr>
          <p:spPr>
            <a:xfrm>
              <a:off x="1133074" y="1749816"/>
              <a:ext cx="4719086" cy="1459368"/>
            </a:xfrm>
            <a:custGeom>
              <a:avLst/>
              <a:gdLst>
                <a:gd name="connsiteX0" fmla="*/ 0 w 4473702"/>
                <a:gd name="connsiteY0" fmla="*/ 0 h 1383483"/>
                <a:gd name="connsiteX1" fmla="*/ 4243117 w 4473702"/>
                <a:gd name="connsiteY1" fmla="*/ 0 h 1383483"/>
                <a:gd name="connsiteX2" fmla="*/ 4473702 w 4473702"/>
                <a:gd name="connsiteY2" fmla="*/ 230585 h 1383483"/>
                <a:gd name="connsiteX3" fmla="*/ 4473702 w 4473702"/>
                <a:gd name="connsiteY3" fmla="*/ 1214526 h 1383483"/>
                <a:gd name="connsiteX4" fmla="*/ 4352359 w 4473702"/>
                <a:gd name="connsiteY4" fmla="*/ 1335869 h 1383483"/>
                <a:gd name="connsiteX5" fmla="*/ 3790332 w 4473702"/>
                <a:gd name="connsiteY5" fmla="*/ 1335869 h 1383483"/>
                <a:gd name="connsiteX6" fmla="*/ 3742718 w 4473702"/>
                <a:gd name="connsiteY6" fmla="*/ 1383483 h 1383483"/>
                <a:gd name="connsiteX7" fmla="*/ 0 w 4473702"/>
                <a:gd name="connsiteY7" fmla="*/ 1383483 h 1383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3702" h="1383483">
                  <a:moveTo>
                    <a:pt x="0" y="0"/>
                  </a:moveTo>
                  <a:lnTo>
                    <a:pt x="4243117" y="0"/>
                  </a:lnTo>
                  <a:lnTo>
                    <a:pt x="4473702" y="230585"/>
                  </a:lnTo>
                  <a:lnTo>
                    <a:pt x="4473702" y="1214526"/>
                  </a:lnTo>
                  <a:lnTo>
                    <a:pt x="4352359" y="1335869"/>
                  </a:lnTo>
                  <a:lnTo>
                    <a:pt x="3790332" y="1335869"/>
                  </a:lnTo>
                  <a:lnTo>
                    <a:pt x="3742718" y="1383483"/>
                  </a:lnTo>
                  <a:lnTo>
                    <a:pt x="0" y="1383483"/>
                  </a:lnTo>
                  <a:close/>
                </a:path>
              </a:pathLst>
            </a:custGeom>
            <a:gradFill flip="none" rotWithShape="1">
              <a:gsLst>
                <a:gs pos="36000">
                  <a:srgbClr val="121216"/>
                </a:gs>
                <a:gs pos="0">
                  <a:srgbClr val="121216">
                    <a:alpha val="0"/>
                  </a:srgbClr>
                </a:gs>
              </a:gsLst>
              <a:lin ang="0" scaled="1"/>
              <a:tileRect/>
            </a:gradFill>
            <a:ln w="6350">
              <a:gradFill flip="none" rotWithShape="1">
                <a:gsLst>
                  <a:gs pos="0">
                    <a:srgbClr val="C9F1FF">
                      <a:alpha val="0"/>
                    </a:srgbClr>
                  </a:gs>
                  <a:gs pos="100000">
                    <a:schemeClr val="accent2">
                      <a:lumMod val="20000"/>
                      <a:lumOff val="80000"/>
                      <a:alpha val="55000"/>
                    </a:schemeClr>
                  </a:gs>
                </a:gsLst>
                <a:lin ang="0" scaled="1"/>
                <a:tileRect/>
              </a:gradFill>
            </a:ln>
            <a:effectLst>
              <a:outerShdw blurRad="800100" sx="102000" sy="102000" algn="ctr" rotWithShape="0">
                <a:schemeClr val="accent2">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0" name="直角三角形 129">
              <a:extLst>
                <a:ext uri="{FF2B5EF4-FFF2-40B4-BE49-F238E27FC236}">
                  <a16:creationId xmlns:a16="http://schemas.microsoft.com/office/drawing/2014/main" id="{5855E7E8-F7CD-090B-F984-25C9973AC5C4}"/>
                </a:ext>
              </a:extLst>
            </p:cNvPr>
            <p:cNvSpPr/>
            <p:nvPr/>
          </p:nvSpPr>
          <p:spPr>
            <a:xfrm rot="10800000">
              <a:off x="5695163" y="1750107"/>
              <a:ext cx="153833" cy="153833"/>
            </a:xfrm>
            <a:prstGeom prst="rtTriangle">
              <a:avLst/>
            </a:prstGeom>
            <a:gradFill flip="none" rotWithShape="1">
              <a:gsLst>
                <a:gs pos="0">
                  <a:schemeClr val="accent2"/>
                </a:gs>
                <a:gs pos="100000">
                  <a:schemeClr val="accent2">
                    <a:lumMod val="60000"/>
                    <a:lumOff val="40000"/>
                  </a:schemeClr>
                </a:gs>
              </a:gsLst>
              <a:lin ang="13500000" scaled="1"/>
              <a:tileRect/>
            </a:gradFill>
            <a:ln>
              <a:noFill/>
            </a:ln>
            <a:effectLst>
              <a:outerShdw blurRad="114300" sx="102000" sy="102000" algn="ctr" rotWithShape="0">
                <a:schemeClr val="accent2">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1" name="组合 130">
              <a:extLst>
                <a:ext uri="{FF2B5EF4-FFF2-40B4-BE49-F238E27FC236}">
                  <a16:creationId xmlns:a16="http://schemas.microsoft.com/office/drawing/2014/main" id="{623DCDFD-D40B-830D-5564-A3C50349B4D2}"/>
                </a:ext>
              </a:extLst>
            </p:cNvPr>
            <p:cNvGrpSpPr/>
            <p:nvPr/>
          </p:nvGrpSpPr>
          <p:grpSpPr>
            <a:xfrm flipH="1" flipV="1">
              <a:off x="5405027" y="3072074"/>
              <a:ext cx="327296" cy="45719"/>
              <a:chOff x="8910828" y="344854"/>
              <a:chExt cx="1822958" cy="254642"/>
            </a:xfrm>
            <a:gradFill flip="none" rotWithShape="1">
              <a:gsLst>
                <a:gs pos="27000">
                  <a:schemeClr val="accent2">
                    <a:alpha val="80000"/>
                  </a:schemeClr>
                </a:gs>
                <a:gs pos="100000">
                  <a:schemeClr val="accent2">
                    <a:alpha val="0"/>
                  </a:schemeClr>
                </a:gs>
              </a:gsLst>
              <a:lin ang="0" scaled="1"/>
              <a:tileRect/>
            </a:gradFill>
          </p:grpSpPr>
          <p:sp>
            <p:nvSpPr>
              <p:cNvPr id="135" name="平行四边形 134">
                <a:extLst>
                  <a:ext uri="{FF2B5EF4-FFF2-40B4-BE49-F238E27FC236}">
                    <a16:creationId xmlns:a16="http://schemas.microsoft.com/office/drawing/2014/main" id="{AD5FE6C7-066F-CD71-EFF1-8D84ACCC7BDE}"/>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平行四边形 135">
                <a:extLst>
                  <a:ext uri="{FF2B5EF4-FFF2-40B4-BE49-F238E27FC236}">
                    <a16:creationId xmlns:a16="http://schemas.microsoft.com/office/drawing/2014/main" id="{D5860B41-6E74-2758-E18B-8D1FB190CD97}"/>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平行四边形 136">
                <a:extLst>
                  <a:ext uri="{FF2B5EF4-FFF2-40B4-BE49-F238E27FC236}">
                    <a16:creationId xmlns:a16="http://schemas.microsoft.com/office/drawing/2014/main" id="{4849E980-B948-1F22-1056-8E140F98FDA1}"/>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平行四边形 137">
                <a:extLst>
                  <a:ext uri="{FF2B5EF4-FFF2-40B4-BE49-F238E27FC236}">
                    <a16:creationId xmlns:a16="http://schemas.microsoft.com/office/drawing/2014/main" id="{69B1BD7C-7E96-5225-60CD-8980EB7E53B7}"/>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2" name="任意多边形: 形状 131">
              <a:extLst>
                <a:ext uri="{FF2B5EF4-FFF2-40B4-BE49-F238E27FC236}">
                  <a16:creationId xmlns:a16="http://schemas.microsoft.com/office/drawing/2014/main" id="{2FF1C9FF-B945-7246-E7ED-7E70A0C3E707}"/>
                </a:ext>
              </a:extLst>
            </p:cNvPr>
            <p:cNvSpPr/>
            <p:nvPr/>
          </p:nvSpPr>
          <p:spPr>
            <a:xfrm>
              <a:off x="5230188" y="2173463"/>
              <a:ext cx="670560" cy="1043940"/>
            </a:xfrm>
            <a:custGeom>
              <a:avLst/>
              <a:gdLst>
                <a:gd name="connsiteX0" fmla="*/ 670560 w 670560"/>
                <a:gd name="connsiteY0" fmla="*/ 0 h 1043940"/>
                <a:gd name="connsiteX1" fmla="*/ 670560 w 670560"/>
                <a:gd name="connsiteY1" fmla="*/ 899160 h 1043940"/>
                <a:gd name="connsiteX2" fmla="*/ 525780 w 670560"/>
                <a:gd name="connsiteY2" fmla="*/ 1043940 h 1043940"/>
                <a:gd name="connsiteX3" fmla="*/ 0 w 670560"/>
                <a:gd name="connsiteY3" fmla="*/ 1043940 h 1043940"/>
              </a:gdLst>
              <a:ahLst/>
              <a:cxnLst>
                <a:cxn ang="0">
                  <a:pos x="connsiteX0" y="connsiteY0"/>
                </a:cxn>
                <a:cxn ang="0">
                  <a:pos x="connsiteX1" y="connsiteY1"/>
                </a:cxn>
                <a:cxn ang="0">
                  <a:pos x="connsiteX2" y="connsiteY2"/>
                </a:cxn>
                <a:cxn ang="0">
                  <a:pos x="connsiteX3" y="connsiteY3"/>
                </a:cxn>
              </a:cxnLst>
              <a:rect l="l" t="t" r="r" b="b"/>
              <a:pathLst>
                <a:path w="670560" h="1043940">
                  <a:moveTo>
                    <a:pt x="670560" y="0"/>
                  </a:moveTo>
                  <a:lnTo>
                    <a:pt x="670560" y="899160"/>
                  </a:lnTo>
                  <a:lnTo>
                    <a:pt x="525780" y="1043940"/>
                  </a:lnTo>
                  <a:lnTo>
                    <a:pt x="0" y="1043940"/>
                  </a:lnTo>
                </a:path>
              </a:pathLst>
            </a:custGeom>
            <a:noFill/>
            <a:ln w="6350">
              <a:gradFill flip="none" rotWithShape="1">
                <a:gsLst>
                  <a:gs pos="0">
                    <a:schemeClr val="accent2">
                      <a:lumMod val="40000"/>
                      <a:lumOff val="60000"/>
                      <a:alpha val="60000"/>
                    </a:schemeClr>
                  </a:gs>
                  <a:gs pos="76000">
                    <a:schemeClr val="accent2">
                      <a:lumMod val="60000"/>
                      <a:lumOff val="40000"/>
                      <a:alpha val="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形状 132">
              <a:extLst>
                <a:ext uri="{FF2B5EF4-FFF2-40B4-BE49-F238E27FC236}">
                  <a16:creationId xmlns:a16="http://schemas.microsoft.com/office/drawing/2014/main" id="{CB59834C-6665-CF49-5718-A4342B22CD32}"/>
                </a:ext>
              </a:extLst>
            </p:cNvPr>
            <p:cNvSpPr/>
            <p:nvPr/>
          </p:nvSpPr>
          <p:spPr>
            <a:xfrm>
              <a:off x="2739451" y="1664426"/>
              <a:ext cx="2895600" cy="223520"/>
            </a:xfrm>
            <a:custGeom>
              <a:avLst/>
              <a:gdLst>
                <a:gd name="connsiteX0" fmla="*/ 2895600 w 2895600"/>
                <a:gd name="connsiteY0" fmla="*/ 365760 h 365760"/>
                <a:gd name="connsiteX1" fmla="*/ 2672080 w 2895600"/>
                <a:gd name="connsiteY1" fmla="*/ 142240 h 365760"/>
                <a:gd name="connsiteX2" fmla="*/ 0 w 2895600"/>
                <a:gd name="connsiteY2" fmla="*/ 142240 h 365760"/>
                <a:gd name="connsiteX3" fmla="*/ 20320 w 2895600"/>
                <a:gd name="connsiteY3" fmla="*/ 0 h 365760"/>
                <a:gd name="connsiteX0" fmla="*/ 2895600 w 2895600"/>
                <a:gd name="connsiteY0" fmla="*/ 223520 h 223520"/>
                <a:gd name="connsiteX1" fmla="*/ 2672080 w 2895600"/>
                <a:gd name="connsiteY1" fmla="*/ 0 h 223520"/>
                <a:gd name="connsiteX2" fmla="*/ 0 w 2895600"/>
                <a:gd name="connsiteY2" fmla="*/ 0 h 223520"/>
              </a:gdLst>
              <a:ahLst/>
              <a:cxnLst>
                <a:cxn ang="0">
                  <a:pos x="connsiteX0" y="connsiteY0"/>
                </a:cxn>
                <a:cxn ang="0">
                  <a:pos x="connsiteX1" y="connsiteY1"/>
                </a:cxn>
                <a:cxn ang="0">
                  <a:pos x="connsiteX2" y="connsiteY2"/>
                </a:cxn>
              </a:cxnLst>
              <a:rect l="l" t="t" r="r" b="b"/>
              <a:pathLst>
                <a:path w="2895600" h="223520">
                  <a:moveTo>
                    <a:pt x="2895600" y="223520"/>
                  </a:moveTo>
                  <a:lnTo>
                    <a:pt x="2672080" y="0"/>
                  </a:lnTo>
                  <a:lnTo>
                    <a:pt x="0" y="0"/>
                  </a:lnTo>
                </a:path>
              </a:pathLst>
            </a:custGeom>
            <a:noFill/>
            <a:ln w="6350">
              <a:gradFill flip="none" rotWithShape="1">
                <a:gsLst>
                  <a:gs pos="0">
                    <a:schemeClr val="accent2">
                      <a:lumMod val="40000"/>
                      <a:lumOff val="60000"/>
                      <a:alpha val="60000"/>
                    </a:schemeClr>
                  </a:gs>
                  <a:gs pos="76000">
                    <a:schemeClr val="accent2">
                      <a:lumMod val="60000"/>
                      <a:lumOff val="4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B0A3E4D1-72A1-F86B-D7E8-10F31CCE8559}"/>
                </a:ext>
              </a:extLst>
            </p:cNvPr>
            <p:cNvSpPr/>
            <p:nvPr/>
          </p:nvSpPr>
          <p:spPr>
            <a:xfrm>
              <a:off x="5618633" y="1874056"/>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9" name="组合 138">
            <a:extLst>
              <a:ext uri="{FF2B5EF4-FFF2-40B4-BE49-F238E27FC236}">
                <a16:creationId xmlns:a16="http://schemas.microsoft.com/office/drawing/2014/main" id="{54871F85-6B2B-91DD-3C90-128B681D8957}"/>
              </a:ext>
            </a:extLst>
          </p:cNvPr>
          <p:cNvGrpSpPr/>
          <p:nvPr/>
        </p:nvGrpSpPr>
        <p:grpSpPr>
          <a:xfrm>
            <a:off x="7748688" y="1882425"/>
            <a:ext cx="2871507" cy="1166374"/>
            <a:chOff x="2606856" y="1882425"/>
            <a:chExt cx="2871507" cy="1166374"/>
          </a:xfrm>
        </p:grpSpPr>
        <p:sp>
          <p:nvSpPr>
            <p:cNvPr id="140" name="文本框 139">
              <a:extLst>
                <a:ext uri="{FF2B5EF4-FFF2-40B4-BE49-F238E27FC236}">
                  <a16:creationId xmlns:a16="http://schemas.microsoft.com/office/drawing/2014/main" id="{D16159CE-A691-4193-9545-6B814FC8F835}"/>
                </a:ext>
              </a:extLst>
            </p:cNvPr>
            <p:cNvSpPr txBox="1"/>
            <p:nvPr/>
          </p:nvSpPr>
          <p:spPr>
            <a:xfrm>
              <a:off x="2606856" y="1882425"/>
              <a:ext cx="2848127" cy="461665"/>
            </a:xfrm>
            <a:prstGeom prst="rect">
              <a:avLst/>
            </a:prstGeom>
            <a:noFill/>
          </p:spPr>
          <p:txBody>
            <a:bodyPr wrap="square" rtlCol="0">
              <a:spAutoFit/>
            </a:bodyPr>
            <a:lstStyle/>
            <a:p>
              <a:r>
                <a:rPr lang="zh-CN" altLang="en-US" sz="2400" b="1" dirty="0">
                  <a:solidFill>
                    <a:schemeClr val="bg1"/>
                  </a:solidFill>
                  <a:latin typeface="+mn-ea"/>
                  <a:sym typeface="思源黑体 CN Normal" panose="020B0400000000000000" pitchFamily="34" charset="-122"/>
                </a:rPr>
                <a:t>请输入内容</a:t>
              </a:r>
            </a:p>
          </p:txBody>
        </p:sp>
        <p:sp>
          <p:nvSpPr>
            <p:cNvPr id="141" name="文本框 140">
              <a:extLst>
                <a:ext uri="{FF2B5EF4-FFF2-40B4-BE49-F238E27FC236}">
                  <a16:creationId xmlns:a16="http://schemas.microsoft.com/office/drawing/2014/main" id="{6DAEC3D0-0BED-75E5-C7B9-31DBCBA9FF4F}"/>
                </a:ext>
              </a:extLst>
            </p:cNvPr>
            <p:cNvSpPr txBox="1"/>
            <p:nvPr/>
          </p:nvSpPr>
          <p:spPr>
            <a:xfrm>
              <a:off x="2606857" y="2289680"/>
              <a:ext cx="2871506" cy="759119"/>
            </a:xfrm>
            <a:prstGeom prst="rect">
              <a:avLst/>
            </a:prstGeom>
            <a:noFill/>
          </p:spPr>
          <p:txBody>
            <a:bodyPr wrap="square" rtlCol="0">
              <a:spAutoFit/>
            </a:bodyPr>
            <a:lstStyle/>
            <a:p>
              <a:pPr>
                <a:lnSpc>
                  <a:spcPct val="125000"/>
                </a:lnSpc>
              </a:pPr>
              <a:r>
                <a:rPr lang="zh-CN" altLang="en-US" dirty="0">
                  <a:solidFill>
                    <a:schemeClr val="bg1"/>
                  </a:solidFill>
                  <a:latin typeface="+mn-ea"/>
                  <a:sym typeface="思源黑体 CN Normal" panose="020B0400000000000000" pitchFamily="34" charset="-122"/>
                </a:rPr>
                <a:t>请根据需要输入相应内容请根据需要输入相应内容</a:t>
              </a:r>
            </a:p>
          </p:txBody>
        </p:sp>
      </p:grpSp>
      <p:grpSp>
        <p:nvGrpSpPr>
          <p:cNvPr id="155" name="组合 154">
            <a:extLst>
              <a:ext uri="{FF2B5EF4-FFF2-40B4-BE49-F238E27FC236}">
                <a16:creationId xmlns:a16="http://schemas.microsoft.com/office/drawing/2014/main" id="{01E17EDD-6821-C95A-D1FF-221D4C935219}"/>
              </a:ext>
            </a:extLst>
          </p:cNvPr>
          <p:cNvGrpSpPr/>
          <p:nvPr/>
        </p:nvGrpSpPr>
        <p:grpSpPr>
          <a:xfrm>
            <a:off x="6274906" y="3793779"/>
            <a:ext cx="4767674" cy="1552977"/>
            <a:chOff x="1133074" y="1664426"/>
            <a:chExt cx="4767674" cy="1552977"/>
          </a:xfrm>
        </p:grpSpPr>
        <p:sp>
          <p:nvSpPr>
            <p:cNvPr id="156" name="任意多边形: 形状 155">
              <a:extLst>
                <a:ext uri="{FF2B5EF4-FFF2-40B4-BE49-F238E27FC236}">
                  <a16:creationId xmlns:a16="http://schemas.microsoft.com/office/drawing/2014/main" id="{7C03B9FF-B68A-D5E5-CBB1-FC71EA595444}"/>
                </a:ext>
              </a:extLst>
            </p:cNvPr>
            <p:cNvSpPr/>
            <p:nvPr/>
          </p:nvSpPr>
          <p:spPr>
            <a:xfrm>
              <a:off x="1133074" y="1749816"/>
              <a:ext cx="4719086" cy="1459368"/>
            </a:xfrm>
            <a:custGeom>
              <a:avLst/>
              <a:gdLst>
                <a:gd name="connsiteX0" fmla="*/ 0 w 4473702"/>
                <a:gd name="connsiteY0" fmla="*/ 0 h 1383483"/>
                <a:gd name="connsiteX1" fmla="*/ 4243117 w 4473702"/>
                <a:gd name="connsiteY1" fmla="*/ 0 h 1383483"/>
                <a:gd name="connsiteX2" fmla="*/ 4473702 w 4473702"/>
                <a:gd name="connsiteY2" fmla="*/ 230585 h 1383483"/>
                <a:gd name="connsiteX3" fmla="*/ 4473702 w 4473702"/>
                <a:gd name="connsiteY3" fmla="*/ 1214526 h 1383483"/>
                <a:gd name="connsiteX4" fmla="*/ 4352359 w 4473702"/>
                <a:gd name="connsiteY4" fmla="*/ 1335869 h 1383483"/>
                <a:gd name="connsiteX5" fmla="*/ 3790332 w 4473702"/>
                <a:gd name="connsiteY5" fmla="*/ 1335869 h 1383483"/>
                <a:gd name="connsiteX6" fmla="*/ 3742718 w 4473702"/>
                <a:gd name="connsiteY6" fmla="*/ 1383483 h 1383483"/>
                <a:gd name="connsiteX7" fmla="*/ 0 w 4473702"/>
                <a:gd name="connsiteY7" fmla="*/ 1383483 h 1383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3702" h="1383483">
                  <a:moveTo>
                    <a:pt x="0" y="0"/>
                  </a:moveTo>
                  <a:lnTo>
                    <a:pt x="4243117" y="0"/>
                  </a:lnTo>
                  <a:lnTo>
                    <a:pt x="4473702" y="230585"/>
                  </a:lnTo>
                  <a:lnTo>
                    <a:pt x="4473702" y="1214526"/>
                  </a:lnTo>
                  <a:lnTo>
                    <a:pt x="4352359" y="1335869"/>
                  </a:lnTo>
                  <a:lnTo>
                    <a:pt x="3790332" y="1335869"/>
                  </a:lnTo>
                  <a:lnTo>
                    <a:pt x="3742718" y="1383483"/>
                  </a:lnTo>
                  <a:lnTo>
                    <a:pt x="0" y="1383483"/>
                  </a:lnTo>
                  <a:close/>
                </a:path>
              </a:pathLst>
            </a:custGeom>
            <a:gradFill flip="none" rotWithShape="1">
              <a:gsLst>
                <a:gs pos="36000">
                  <a:srgbClr val="121216"/>
                </a:gs>
                <a:gs pos="0">
                  <a:srgbClr val="121216">
                    <a:alpha val="0"/>
                  </a:srgbClr>
                </a:gs>
              </a:gsLst>
              <a:lin ang="0" scaled="1"/>
              <a:tileRect/>
            </a:gradFill>
            <a:ln w="6350">
              <a:gradFill flip="none" rotWithShape="1">
                <a:gsLst>
                  <a:gs pos="0">
                    <a:srgbClr val="C9F1FF">
                      <a:alpha val="0"/>
                    </a:srgbClr>
                  </a:gs>
                  <a:gs pos="100000">
                    <a:schemeClr val="accent2">
                      <a:lumMod val="20000"/>
                      <a:lumOff val="80000"/>
                      <a:alpha val="55000"/>
                    </a:schemeClr>
                  </a:gs>
                </a:gsLst>
                <a:lin ang="0" scaled="1"/>
                <a:tileRect/>
              </a:gradFill>
            </a:ln>
            <a:effectLst>
              <a:outerShdw blurRad="800100" sx="102000" sy="102000" algn="ctr" rotWithShape="0">
                <a:schemeClr val="accent2">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7" name="直角三角形 156">
              <a:extLst>
                <a:ext uri="{FF2B5EF4-FFF2-40B4-BE49-F238E27FC236}">
                  <a16:creationId xmlns:a16="http://schemas.microsoft.com/office/drawing/2014/main" id="{F1963578-8A72-E3D4-CA9C-1636DA59FA53}"/>
                </a:ext>
              </a:extLst>
            </p:cNvPr>
            <p:cNvSpPr/>
            <p:nvPr/>
          </p:nvSpPr>
          <p:spPr>
            <a:xfrm rot="10800000">
              <a:off x="5695163" y="1750107"/>
              <a:ext cx="153833" cy="153833"/>
            </a:xfrm>
            <a:prstGeom prst="rtTriangle">
              <a:avLst/>
            </a:prstGeom>
            <a:gradFill flip="none" rotWithShape="1">
              <a:gsLst>
                <a:gs pos="0">
                  <a:schemeClr val="accent2"/>
                </a:gs>
                <a:gs pos="100000">
                  <a:schemeClr val="accent2">
                    <a:lumMod val="60000"/>
                    <a:lumOff val="40000"/>
                  </a:schemeClr>
                </a:gs>
              </a:gsLst>
              <a:lin ang="13500000" scaled="1"/>
              <a:tileRect/>
            </a:gradFill>
            <a:ln>
              <a:noFill/>
            </a:ln>
            <a:effectLst>
              <a:outerShdw blurRad="114300" sx="102000" sy="102000" algn="ctr" rotWithShape="0">
                <a:schemeClr val="accent2">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58" name="组合 157">
              <a:extLst>
                <a:ext uri="{FF2B5EF4-FFF2-40B4-BE49-F238E27FC236}">
                  <a16:creationId xmlns:a16="http://schemas.microsoft.com/office/drawing/2014/main" id="{F5F6D368-998B-A961-E398-EAA20155DB79}"/>
                </a:ext>
              </a:extLst>
            </p:cNvPr>
            <p:cNvGrpSpPr/>
            <p:nvPr/>
          </p:nvGrpSpPr>
          <p:grpSpPr>
            <a:xfrm flipH="1" flipV="1">
              <a:off x="5405027" y="3072074"/>
              <a:ext cx="327296" cy="45719"/>
              <a:chOff x="8910828" y="344854"/>
              <a:chExt cx="1822958" cy="254642"/>
            </a:xfrm>
            <a:gradFill flip="none" rotWithShape="1">
              <a:gsLst>
                <a:gs pos="27000">
                  <a:schemeClr val="accent2">
                    <a:alpha val="80000"/>
                  </a:schemeClr>
                </a:gs>
                <a:gs pos="100000">
                  <a:schemeClr val="accent2">
                    <a:alpha val="0"/>
                  </a:schemeClr>
                </a:gs>
              </a:gsLst>
              <a:lin ang="0" scaled="1"/>
              <a:tileRect/>
            </a:gradFill>
          </p:grpSpPr>
          <p:sp>
            <p:nvSpPr>
              <p:cNvPr id="162" name="平行四边形 161">
                <a:extLst>
                  <a:ext uri="{FF2B5EF4-FFF2-40B4-BE49-F238E27FC236}">
                    <a16:creationId xmlns:a16="http://schemas.microsoft.com/office/drawing/2014/main" id="{DB7AF249-5F58-B9FD-DA14-D43DF5094838}"/>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平行四边形 162">
                <a:extLst>
                  <a:ext uri="{FF2B5EF4-FFF2-40B4-BE49-F238E27FC236}">
                    <a16:creationId xmlns:a16="http://schemas.microsoft.com/office/drawing/2014/main" id="{B0B3191E-BB88-BF9B-5112-44467DD8B9EB}"/>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平行四边形 163">
                <a:extLst>
                  <a:ext uri="{FF2B5EF4-FFF2-40B4-BE49-F238E27FC236}">
                    <a16:creationId xmlns:a16="http://schemas.microsoft.com/office/drawing/2014/main" id="{DD821754-7D74-307B-7B5C-EA265EAC6499}"/>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平行四边形 164">
                <a:extLst>
                  <a:ext uri="{FF2B5EF4-FFF2-40B4-BE49-F238E27FC236}">
                    <a16:creationId xmlns:a16="http://schemas.microsoft.com/office/drawing/2014/main" id="{A73F602B-29A7-5408-EBEB-1F33C8BFFD5D}"/>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9" name="任意多边形: 形状 158">
              <a:extLst>
                <a:ext uri="{FF2B5EF4-FFF2-40B4-BE49-F238E27FC236}">
                  <a16:creationId xmlns:a16="http://schemas.microsoft.com/office/drawing/2014/main" id="{2266BEBF-36E5-61DE-784D-FDAD5269A5C5}"/>
                </a:ext>
              </a:extLst>
            </p:cNvPr>
            <p:cNvSpPr/>
            <p:nvPr/>
          </p:nvSpPr>
          <p:spPr>
            <a:xfrm>
              <a:off x="5230188" y="2173463"/>
              <a:ext cx="670560" cy="1043940"/>
            </a:xfrm>
            <a:custGeom>
              <a:avLst/>
              <a:gdLst>
                <a:gd name="connsiteX0" fmla="*/ 670560 w 670560"/>
                <a:gd name="connsiteY0" fmla="*/ 0 h 1043940"/>
                <a:gd name="connsiteX1" fmla="*/ 670560 w 670560"/>
                <a:gd name="connsiteY1" fmla="*/ 899160 h 1043940"/>
                <a:gd name="connsiteX2" fmla="*/ 525780 w 670560"/>
                <a:gd name="connsiteY2" fmla="*/ 1043940 h 1043940"/>
                <a:gd name="connsiteX3" fmla="*/ 0 w 670560"/>
                <a:gd name="connsiteY3" fmla="*/ 1043940 h 1043940"/>
              </a:gdLst>
              <a:ahLst/>
              <a:cxnLst>
                <a:cxn ang="0">
                  <a:pos x="connsiteX0" y="connsiteY0"/>
                </a:cxn>
                <a:cxn ang="0">
                  <a:pos x="connsiteX1" y="connsiteY1"/>
                </a:cxn>
                <a:cxn ang="0">
                  <a:pos x="connsiteX2" y="connsiteY2"/>
                </a:cxn>
                <a:cxn ang="0">
                  <a:pos x="connsiteX3" y="connsiteY3"/>
                </a:cxn>
              </a:cxnLst>
              <a:rect l="l" t="t" r="r" b="b"/>
              <a:pathLst>
                <a:path w="670560" h="1043940">
                  <a:moveTo>
                    <a:pt x="670560" y="0"/>
                  </a:moveTo>
                  <a:lnTo>
                    <a:pt x="670560" y="899160"/>
                  </a:lnTo>
                  <a:lnTo>
                    <a:pt x="525780" y="1043940"/>
                  </a:lnTo>
                  <a:lnTo>
                    <a:pt x="0" y="1043940"/>
                  </a:lnTo>
                </a:path>
              </a:pathLst>
            </a:custGeom>
            <a:noFill/>
            <a:ln w="6350">
              <a:gradFill flip="none" rotWithShape="1">
                <a:gsLst>
                  <a:gs pos="0">
                    <a:schemeClr val="accent2">
                      <a:lumMod val="40000"/>
                      <a:lumOff val="60000"/>
                      <a:alpha val="60000"/>
                    </a:schemeClr>
                  </a:gs>
                  <a:gs pos="76000">
                    <a:schemeClr val="accent2">
                      <a:lumMod val="60000"/>
                      <a:lumOff val="40000"/>
                      <a:alpha val="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形状 159">
              <a:extLst>
                <a:ext uri="{FF2B5EF4-FFF2-40B4-BE49-F238E27FC236}">
                  <a16:creationId xmlns:a16="http://schemas.microsoft.com/office/drawing/2014/main" id="{4BAEBCB3-B7C3-1F22-CAA3-D6F9EDDCE768}"/>
                </a:ext>
              </a:extLst>
            </p:cNvPr>
            <p:cNvSpPr/>
            <p:nvPr/>
          </p:nvSpPr>
          <p:spPr>
            <a:xfrm>
              <a:off x="2739451" y="1664426"/>
              <a:ext cx="2895600" cy="223520"/>
            </a:xfrm>
            <a:custGeom>
              <a:avLst/>
              <a:gdLst>
                <a:gd name="connsiteX0" fmla="*/ 2895600 w 2895600"/>
                <a:gd name="connsiteY0" fmla="*/ 365760 h 365760"/>
                <a:gd name="connsiteX1" fmla="*/ 2672080 w 2895600"/>
                <a:gd name="connsiteY1" fmla="*/ 142240 h 365760"/>
                <a:gd name="connsiteX2" fmla="*/ 0 w 2895600"/>
                <a:gd name="connsiteY2" fmla="*/ 142240 h 365760"/>
                <a:gd name="connsiteX3" fmla="*/ 20320 w 2895600"/>
                <a:gd name="connsiteY3" fmla="*/ 0 h 365760"/>
                <a:gd name="connsiteX0" fmla="*/ 2895600 w 2895600"/>
                <a:gd name="connsiteY0" fmla="*/ 223520 h 223520"/>
                <a:gd name="connsiteX1" fmla="*/ 2672080 w 2895600"/>
                <a:gd name="connsiteY1" fmla="*/ 0 h 223520"/>
                <a:gd name="connsiteX2" fmla="*/ 0 w 2895600"/>
                <a:gd name="connsiteY2" fmla="*/ 0 h 223520"/>
              </a:gdLst>
              <a:ahLst/>
              <a:cxnLst>
                <a:cxn ang="0">
                  <a:pos x="connsiteX0" y="connsiteY0"/>
                </a:cxn>
                <a:cxn ang="0">
                  <a:pos x="connsiteX1" y="connsiteY1"/>
                </a:cxn>
                <a:cxn ang="0">
                  <a:pos x="connsiteX2" y="connsiteY2"/>
                </a:cxn>
              </a:cxnLst>
              <a:rect l="l" t="t" r="r" b="b"/>
              <a:pathLst>
                <a:path w="2895600" h="223520">
                  <a:moveTo>
                    <a:pt x="2895600" y="223520"/>
                  </a:moveTo>
                  <a:lnTo>
                    <a:pt x="2672080" y="0"/>
                  </a:lnTo>
                  <a:lnTo>
                    <a:pt x="0" y="0"/>
                  </a:lnTo>
                </a:path>
              </a:pathLst>
            </a:custGeom>
            <a:noFill/>
            <a:ln w="6350">
              <a:gradFill flip="none" rotWithShape="1">
                <a:gsLst>
                  <a:gs pos="0">
                    <a:schemeClr val="accent2">
                      <a:lumMod val="40000"/>
                      <a:lumOff val="60000"/>
                      <a:alpha val="60000"/>
                    </a:schemeClr>
                  </a:gs>
                  <a:gs pos="76000">
                    <a:schemeClr val="accent2">
                      <a:lumMod val="60000"/>
                      <a:lumOff val="4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D1252684-752C-409B-A37B-95A5EDBCBAE2}"/>
                </a:ext>
              </a:extLst>
            </p:cNvPr>
            <p:cNvSpPr/>
            <p:nvPr/>
          </p:nvSpPr>
          <p:spPr>
            <a:xfrm>
              <a:off x="5618633" y="1874056"/>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66" name="组合 165">
            <a:extLst>
              <a:ext uri="{FF2B5EF4-FFF2-40B4-BE49-F238E27FC236}">
                <a16:creationId xmlns:a16="http://schemas.microsoft.com/office/drawing/2014/main" id="{157E6299-A760-A759-AEFA-D8E14E389131}"/>
              </a:ext>
            </a:extLst>
          </p:cNvPr>
          <p:cNvGrpSpPr/>
          <p:nvPr/>
        </p:nvGrpSpPr>
        <p:grpSpPr>
          <a:xfrm>
            <a:off x="7748688" y="4011778"/>
            <a:ext cx="2871507" cy="1166374"/>
            <a:chOff x="2606856" y="1882425"/>
            <a:chExt cx="2871507" cy="1166374"/>
          </a:xfrm>
        </p:grpSpPr>
        <p:sp>
          <p:nvSpPr>
            <p:cNvPr id="167" name="文本框 166">
              <a:extLst>
                <a:ext uri="{FF2B5EF4-FFF2-40B4-BE49-F238E27FC236}">
                  <a16:creationId xmlns:a16="http://schemas.microsoft.com/office/drawing/2014/main" id="{1E16373E-2250-D8CF-2EC4-E3CB230555C0}"/>
                </a:ext>
              </a:extLst>
            </p:cNvPr>
            <p:cNvSpPr txBox="1"/>
            <p:nvPr/>
          </p:nvSpPr>
          <p:spPr>
            <a:xfrm>
              <a:off x="2606856" y="1882425"/>
              <a:ext cx="2848127" cy="461665"/>
            </a:xfrm>
            <a:prstGeom prst="rect">
              <a:avLst/>
            </a:prstGeom>
            <a:noFill/>
          </p:spPr>
          <p:txBody>
            <a:bodyPr wrap="square" rtlCol="0">
              <a:spAutoFit/>
            </a:bodyPr>
            <a:lstStyle/>
            <a:p>
              <a:r>
                <a:rPr lang="zh-CN" altLang="en-US" sz="2400" b="1" dirty="0">
                  <a:solidFill>
                    <a:schemeClr val="bg1"/>
                  </a:solidFill>
                  <a:latin typeface="+mn-ea"/>
                  <a:sym typeface="思源黑体 CN Normal" panose="020B0400000000000000" pitchFamily="34" charset="-122"/>
                </a:rPr>
                <a:t>请输入内容</a:t>
              </a:r>
            </a:p>
          </p:txBody>
        </p:sp>
        <p:sp>
          <p:nvSpPr>
            <p:cNvPr id="168" name="文本框 167">
              <a:extLst>
                <a:ext uri="{FF2B5EF4-FFF2-40B4-BE49-F238E27FC236}">
                  <a16:creationId xmlns:a16="http://schemas.microsoft.com/office/drawing/2014/main" id="{15DE05E4-1529-A4DE-E929-01232188741D}"/>
                </a:ext>
              </a:extLst>
            </p:cNvPr>
            <p:cNvSpPr txBox="1"/>
            <p:nvPr/>
          </p:nvSpPr>
          <p:spPr>
            <a:xfrm>
              <a:off x="2606857" y="2289680"/>
              <a:ext cx="2871506" cy="759119"/>
            </a:xfrm>
            <a:prstGeom prst="rect">
              <a:avLst/>
            </a:prstGeom>
            <a:noFill/>
          </p:spPr>
          <p:txBody>
            <a:bodyPr wrap="square" rtlCol="0">
              <a:spAutoFit/>
            </a:bodyPr>
            <a:lstStyle/>
            <a:p>
              <a:pPr>
                <a:lnSpc>
                  <a:spcPct val="125000"/>
                </a:lnSpc>
              </a:pPr>
              <a:r>
                <a:rPr lang="zh-CN" altLang="en-US" dirty="0">
                  <a:solidFill>
                    <a:schemeClr val="bg1"/>
                  </a:solidFill>
                  <a:latin typeface="+mn-ea"/>
                  <a:sym typeface="思源黑体 CN Normal" panose="020B0400000000000000" pitchFamily="34" charset="-122"/>
                </a:rPr>
                <a:t>请根据需要输入相应内容请根据需要输入相应内容</a:t>
              </a:r>
            </a:p>
          </p:txBody>
        </p:sp>
      </p:grpSp>
      <p:grpSp>
        <p:nvGrpSpPr>
          <p:cNvPr id="187" name="组合 186">
            <a:extLst>
              <a:ext uri="{FF2B5EF4-FFF2-40B4-BE49-F238E27FC236}">
                <a16:creationId xmlns:a16="http://schemas.microsoft.com/office/drawing/2014/main" id="{C5CB5278-E394-7B17-D4CD-1591D27A8D63}"/>
              </a:ext>
            </a:extLst>
          </p:cNvPr>
          <p:cNvGrpSpPr/>
          <p:nvPr/>
        </p:nvGrpSpPr>
        <p:grpSpPr>
          <a:xfrm>
            <a:off x="6454913" y="1829315"/>
            <a:ext cx="1164400" cy="1192585"/>
            <a:chOff x="6454913" y="1829315"/>
            <a:chExt cx="1164400" cy="1192585"/>
          </a:xfrm>
        </p:grpSpPr>
        <p:sp>
          <p:nvSpPr>
            <p:cNvPr id="143" name="椭圆 142">
              <a:extLst>
                <a:ext uri="{FF2B5EF4-FFF2-40B4-BE49-F238E27FC236}">
                  <a16:creationId xmlns:a16="http://schemas.microsoft.com/office/drawing/2014/main" id="{9D5B8D79-DD9E-37B7-E6CC-F34EDC60DC2D}"/>
                </a:ext>
              </a:extLst>
            </p:cNvPr>
            <p:cNvSpPr/>
            <p:nvPr/>
          </p:nvSpPr>
          <p:spPr>
            <a:xfrm>
              <a:off x="6552090" y="1941595"/>
              <a:ext cx="970048" cy="970046"/>
            </a:xfrm>
            <a:prstGeom prst="ellipse">
              <a:avLst/>
            </a:prstGeom>
            <a:solidFill>
              <a:srgbClr val="121216"/>
            </a:solidFill>
            <a:ln w="6350">
              <a:gradFill>
                <a:gsLst>
                  <a:gs pos="0">
                    <a:schemeClr val="accent2">
                      <a:lumMod val="20000"/>
                      <a:lumOff val="80000"/>
                    </a:schemeClr>
                  </a:gs>
                  <a:gs pos="100000">
                    <a:schemeClr val="accent2">
                      <a:lumMod val="60000"/>
                      <a:lumOff val="40000"/>
                    </a:schemeClr>
                  </a:gs>
                </a:gsLst>
                <a:lin ang="5400000" scaled="1"/>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弧形 143">
              <a:extLst>
                <a:ext uri="{FF2B5EF4-FFF2-40B4-BE49-F238E27FC236}">
                  <a16:creationId xmlns:a16="http://schemas.microsoft.com/office/drawing/2014/main" id="{1D1E543A-076C-DDF0-6557-D6450CD218CA}"/>
                </a:ext>
              </a:extLst>
            </p:cNvPr>
            <p:cNvSpPr/>
            <p:nvPr/>
          </p:nvSpPr>
          <p:spPr>
            <a:xfrm>
              <a:off x="6454913" y="1844418"/>
              <a:ext cx="1164400" cy="1164398"/>
            </a:xfrm>
            <a:prstGeom prst="arc">
              <a:avLst>
                <a:gd name="adj1" fmla="val 16200000"/>
                <a:gd name="adj2" fmla="val 4591729"/>
              </a:avLst>
            </a:prstGeom>
            <a:noFill/>
            <a:ln w="6350">
              <a:gradFill>
                <a:gsLst>
                  <a:gs pos="0">
                    <a:schemeClr val="accent2">
                      <a:lumMod val="20000"/>
                      <a:lumOff val="80000"/>
                    </a:schemeClr>
                  </a:gs>
                  <a:gs pos="100000">
                    <a:schemeClr val="accent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弧形 144">
              <a:extLst>
                <a:ext uri="{FF2B5EF4-FFF2-40B4-BE49-F238E27FC236}">
                  <a16:creationId xmlns:a16="http://schemas.microsoft.com/office/drawing/2014/main" id="{0B92F475-7E67-932B-9F96-50DB9DD8F9C8}"/>
                </a:ext>
              </a:extLst>
            </p:cNvPr>
            <p:cNvSpPr/>
            <p:nvPr/>
          </p:nvSpPr>
          <p:spPr>
            <a:xfrm>
              <a:off x="6454913" y="1844418"/>
              <a:ext cx="1164400" cy="1164398"/>
            </a:xfrm>
            <a:prstGeom prst="arc">
              <a:avLst>
                <a:gd name="adj1" fmla="val 5475077"/>
                <a:gd name="adj2" fmla="val 14547124"/>
              </a:avLst>
            </a:prstGeom>
            <a:noFill/>
            <a:ln w="6350">
              <a:gradFill flip="none" rotWithShape="1">
                <a:gsLst>
                  <a:gs pos="0">
                    <a:schemeClr val="accent2">
                      <a:lumMod val="20000"/>
                      <a:lumOff val="80000"/>
                    </a:schemeClr>
                  </a:gs>
                  <a:gs pos="100000">
                    <a:schemeClr val="accent2">
                      <a:lumMod val="20000"/>
                      <a:lumOff val="80000"/>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弧形 145">
              <a:extLst>
                <a:ext uri="{FF2B5EF4-FFF2-40B4-BE49-F238E27FC236}">
                  <a16:creationId xmlns:a16="http://schemas.microsoft.com/office/drawing/2014/main" id="{A93F7745-C2A2-347B-89D6-E5A872F0C731}"/>
                </a:ext>
              </a:extLst>
            </p:cNvPr>
            <p:cNvSpPr/>
            <p:nvPr/>
          </p:nvSpPr>
          <p:spPr>
            <a:xfrm>
              <a:off x="6454913" y="1844418"/>
              <a:ext cx="1164400" cy="1164398"/>
            </a:xfrm>
            <a:prstGeom prst="arc">
              <a:avLst>
                <a:gd name="adj1" fmla="val 18189308"/>
                <a:gd name="adj2" fmla="val 20036464"/>
              </a:avLst>
            </a:prstGeom>
            <a:noFill/>
            <a:ln w="508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弧形 146">
              <a:extLst>
                <a:ext uri="{FF2B5EF4-FFF2-40B4-BE49-F238E27FC236}">
                  <a16:creationId xmlns:a16="http://schemas.microsoft.com/office/drawing/2014/main" id="{69E8B3B4-B5AE-080C-98BC-1F1871861FDB}"/>
                </a:ext>
              </a:extLst>
            </p:cNvPr>
            <p:cNvSpPr/>
            <p:nvPr/>
          </p:nvSpPr>
          <p:spPr>
            <a:xfrm>
              <a:off x="6454913" y="1844418"/>
              <a:ext cx="1164400" cy="1164398"/>
            </a:xfrm>
            <a:prstGeom prst="arc">
              <a:avLst>
                <a:gd name="adj1" fmla="val 20519567"/>
                <a:gd name="adj2" fmla="val 20869997"/>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弧形 147">
              <a:extLst>
                <a:ext uri="{FF2B5EF4-FFF2-40B4-BE49-F238E27FC236}">
                  <a16:creationId xmlns:a16="http://schemas.microsoft.com/office/drawing/2014/main" id="{62EE7289-F2CF-2155-E2AF-40D9A8F52338}"/>
                </a:ext>
              </a:extLst>
            </p:cNvPr>
            <p:cNvSpPr/>
            <p:nvPr/>
          </p:nvSpPr>
          <p:spPr>
            <a:xfrm>
              <a:off x="6454913" y="1844418"/>
              <a:ext cx="1164400" cy="1164398"/>
            </a:xfrm>
            <a:prstGeom prst="arc">
              <a:avLst>
                <a:gd name="adj1" fmla="val 9700621"/>
                <a:gd name="adj2" fmla="val 10083854"/>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弧形 148">
              <a:extLst>
                <a:ext uri="{FF2B5EF4-FFF2-40B4-BE49-F238E27FC236}">
                  <a16:creationId xmlns:a16="http://schemas.microsoft.com/office/drawing/2014/main" id="{1E78E991-7C34-F360-CB90-618AE1D02567}"/>
                </a:ext>
              </a:extLst>
            </p:cNvPr>
            <p:cNvSpPr/>
            <p:nvPr/>
          </p:nvSpPr>
          <p:spPr>
            <a:xfrm>
              <a:off x="6454913" y="1844418"/>
              <a:ext cx="1164400" cy="1164398"/>
            </a:xfrm>
            <a:prstGeom prst="arc">
              <a:avLst>
                <a:gd name="adj1" fmla="val 21287737"/>
                <a:gd name="adj2" fmla="val 21595363"/>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弧形 149">
              <a:extLst>
                <a:ext uri="{FF2B5EF4-FFF2-40B4-BE49-F238E27FC236}">
                  <a16:creationId xmlns:a16="http://schemas.microsoft.com/office/drawing/2014/main" id="{5A8C451A-41DB-1E64-A7FC-F478320A063D}"/>
                </a:ext>
              </a:extLst>
            </p:cNvPr>
            <p:cNvSpPr/>
            <p:nvPr/>
          </p:nvSpPr>
          <p:spPr>
            <a:xfrm>
              <a:off x="6552088" y="1941593"/>
              <a:ext cx="970050" cy="970048"/>
            </a:xfrm>
            <a:prstGeom prst="arc">
              <a:avLst>
                <a:gd name="adj1" fmla="val 5797602"/>
                <a:gd name="adj2" fmla="val 12389372"/>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弧形 151">
              <a:extLst>
                <a:ext uri="{FF2B5EF4-FFF2-40B4-BE49-F238E27FC236}">
                  <a16:creationId xmlns:a16="http://schemas.microsoft.com/office/drawing/2014/main" id="{F864E995-8EE4-44A4-1FE8-AB4A0BA93A44}"/>
                </a:ext>
              </a:extLst>
            </p:cNvPr>
            <p:cNvSpPr/>
            <p:nvPr/>
          </p:nvSpPr>
          <p:spPr>
            <a:xfrm>
              <a:off x="6454913" y="1844418"/>
              <a:ext cx="1164400" cy="1164398"/>
            </a:xfrm>
            <a:prstGeom prst="arc">
              <a:avLst>
                <a:gd name="adj1" fmla="val 7945484"/>
                <a:gd name="adj2" fmla="val 9269043"/>
              </a:avLst>
            </a:pr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A50D576C-9F1A-8322-A27E-984F99C6E863}"/>
                </a:ext>
              </a:extLst>
            </p:cNvPr>
            <p:cNvSpPr/>
            <p:nvPr/>
          </p:nvSpPr>
          <p:spPr>
            <a:xfrm>
              <a:off x="6996933" y="2985900"/>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4" name="椭圆 153">
              <a:extLst>
                <a:ext uri="{FF2B5EF4-FFF2-40B4-BE49-F238E27FC236}">
                  <a16:creationId xmlns:a16="http://schemas.microsoft.com/office/drawing/2014/main" id="{20CE0703-5DFD-AC3D-91CC-C4CF121EE7FB}"/>
                </a:ext>
              </a:extLst>
            </p:cNvPr>
            <p:cNvSpPr/>
            <p:nvPr/>
          </p:nvSpPr>
          <p:spPr>
            <a:xfrm>
              <a:off x="7032933" y="1829315"/>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6" name="任意多边形: 形状 185">
              <a:extLst>
                <a:ext uri="{FF2B5EF4-FFF2-40B4-BE49-F238E27FC236}">
                  <a16:creationId xmlns:a16="http://schemas.microsoft.com/office/drawing/2014/main" id="{F75BC79E-C5B1-22E6-AB18-9EA0F1A89C81}"/>
                </a:ext>
              </a:extLst>
            </p:cNvPr>
            <p:cNvSpPr/>
            <p:nvPr/>
          </p:nvSpPr>
          <p:spPr>
            <a:xfrm>
              <a:off x="6807052" y="2164504"/>
              <a:ext cx="492920" cy="468274"/>
            </a:xfrm>
            <a:custGeom>
              <a:avLst/>
              <a:gdLst>
                <a:gd name="connsiteX0" fmla="*/ 259946 w 519893"/>
                <a:gd name="connsiteY0" fmla="*/ 285941 h 493898"/>
                <a:gd name="connsiteX1" fmla="*/ 233952 w 519893"/>
                <a:gd name="connsiteY1" fmla="*/ 311935 h 493898"/>
                <a:gd name="connsiteX2" fmla="*/ 233952 w 519893"/>
                <a:gd name="connsiteY2" fmla="*/ 415914 h 493898"/>
                <a:gd name="connsiteX3" fmla="*/ 285941 w 519893"/>
                <a:gd name="connsiteY3" fmla="*/ 415914 h 493898"/>
                <a:gd name="connsiteX4" fmla="*/ 285941 w 519893"/>
                <a:gd name="connsiteY4" fmla="*/ 311935 h 493898"/>
                <a:gd name="connsiteX5" fmla="*/ 259946 w 519893"/>
                <a:gd name="connsiteY5" fmla="*/ 285941 h 493898"/>
                <a:gd name="connsiteX6" fmla="*/ 51989 w 519893"/>
                <a:gd name="connsiteY6" fmla="*/ 259946 h 493898"/>
                <a:gd name="connsiteX7" fmla="*/ 103979 w 519893"/>
                <a:gd name="connsiteY7" fmla="*/ 259946 h 493898"/>
                <a:gd name="connsiteX8" fmla="*/ 103979 w 519893"/>
                <a:gd name="connsiteY8" fmla="*/ 363925 h 493898"/>
                <a:gd name="connsiteX9" fmla="*/ 129973 w 519893"/>
                <a:gd name="connsiteY9" fmla="*/ 363925 h 493898"/>
                <a:gd name="connsiteX10" fmla="*/ 129973 w 519893"/>
                <a:gd name="connsiteY10" fmla="*/ 415914 h 493898"/>
                <a:gd name="connsiteX11" fmla="*/ 207957 w 519893"/>
                <a:gd name="connsiteY11" fmla="*/ 415914 h 493898"/>
                <a:gd name="connsiteX12" fmla="*/ 207957 w 519893"/>
                <a:gd name="connsiteY12" fmla="*/ 311935 h 493898"/>
                <a:gd name="connsiteX13" fmla="*/ 259946 w 519893"/>
                <a:gd name="connsiteY13" fmla="*/ 259946 h 493898"/>
                <a:gd name="connsiteX14" fmla="*/ 311936 w 519893"/>
                <a:gd name="connsiteY14" fmla="*/ 311935 h 493898"/>
                <a:gd name="connsiteX15" fmla="*/ 311936 w 519893"/>
                <a:gd name="connsiteY15" fmla="*/ 415914 h 493898"/>
                <a:gd name="connsiteX16" fmla="*/ 389919 w 519893"/>
                <a:gd name="connsiteY16" fmla="*/ 415914 h 493898"/>
                <a:gd name="connsiteX17" fmla="*/ 389919 w 519893"/>
                <a:gd name="connsiteY17" fmla="*/ 363925 h 493898"/>
                <a:gd name="connsiteX18" fmla="*/ 415914 w 519893"/>
                <a:gd name="connsiteY18" fmla="*/ 363925 h 493898"/>
                <a:gd name="connsiteX19" fmla="*/ 415914 w 519893"/>
                <a:gd name="connsiteY19" fmla="*/ 259946 h 493898"/>
                <a:gd name="connsiteX20" fmla="*/ 467903 w 519893"/>
                <a:gd name="connsiteY20" fmla="*/ 259946 h 493898"/>
                <a:gd name="connsiteX21" fmla="*/ 467903 w 519893"/>
                <a:gd name="connsiteY21" fmla="*/ 363925 h 493898"/>
                <a:gd name="connsiteX22" fmla="*/ 493898 w 519893"/>
                <a:gd name="connsiteY22" fmla="*/ 363925 h 493898"/>
                <a:gd name="connsiteX23" fmla="*/ 493898 w 519893"/>
                <a:gd name="connsiteY23" fmla="*/ 415914 h 493898"/>
                <a:gd name="connsiteX24" fmla="*/ 519893 w 519893"/>
                <a:gd name="connsiteY24" fmla="*/ 415914 h 493898"/>
                <a:gd name="connsiteX25" fmla="*/ 519893 w 519893"/>
                <a:gd name="connsiteY25" fmla="*/ 493898 h 493898"/>
                <a:gd name="connsiteX26" fmla="*/ 0 w 519893"/>
                <a:gd name="connsiteY26" fmla="*/ 493898 h 493898"/>
                <a:gd name="connsiteX27" fmla="*/ 0 w 519893"/>
                <a:gd name="connsiteY27" fmla="*/ 415914 h 493898"/>
                <a:gd name="connsiteX28" fmla="*/ 25995 w 519893"/>
                <a:gd name="connsiteY28" fmla="*/ 415914 h 493898"/>
                <a:gd name="connsiteX29" fmla="*/ 25995 w 519893"/>
                <a:gd name="connsiteY29" fmla="*/ 363925 h 493898"/>
                <a:gd name="connsiteX30" fmla="*/ 51989 w 519893"/>
                <a:gd name="connsiteY30" fmla="*/ 363925 h 493898"/>
                <a:gd name="connsiteX31" fmla="*/ 246948 w 519893"/>
                <a:gd name="connsiteY31" fmla="*/ 64987 h 493898"/>
                <a:gd name="connsiteX32" fmla="*/ 246948 w 519893"/>
                <a:gd name="connsiteY32" fmla="*/ 90981 h 493898"/>
                <a:gd name="connsiteX33" fmla="*/ 220954 w 519893"/>
                <a:gd name="connsiteY33" fmla="*/ 90981 h 493898"/>
                <a:gd name="connsiteX34" fmla="*/ 220954 w 519893"/>
                <a:gd name="connsiteY34" fmla="*/ 116976 h 493898"/>
                <a:gd name="connsiteX35" fmla="*/ 246948 w 519893"/>
                <a:gd name="connsiteY35" fmla="*/ 116976 h 493898"/>
                <a:gd name="connsiteX36" fmla="*/ 246948 w 519893"/>
                <a:gd name="connsiteY36" fmla="*/ 142970 h 493898"/>
                <a:gd name="connsiteX37" fmla="*/ 272943 w 519893"/>
                <a:gd name="connsiteY37" fmla="*/ 142970 h 493898"/>
                <a:gd name="connsiteX38" fmla="*/ 272943 w 519893"/>
                <a:gd name="connsiteY38" fmla="*/ 116976 h 493898"/>
                <a:gd name="connsiteX39" fmla="*/ 298938 w 519893"/>
                <a:gd name="connsiteY39" fmla="*/ 116976 h 493898"/>
                <a:gd name="connsiteX40" fmla="*/ 298938 w 519893"/>
                <a:gd name="connsiteY40" fmla="*/ 90981 h 493898"/>
                <a:gd name="connsiteX41" fmla="*/ 272943 w 519893"/>
                <a:gd name="connsiteY41" fmla="*/ 90981 h 493898"/>
                <a:gd name="connsiteX42" fmla="*/ 272943 w 519893"/>
                <a:gd name="connsiteY42" fmla="*/ 64987 h 493898"/>
                <a:gd name="connsiteX43" fmla="*/ 251828 w 519893"/>
                <a:gd name="connsiteY43" fmla="*/ 2848 h 493898"/>
                <a:gd name="connsiteX44" fmla="*/ 268066 w 519893"/>
                <a:gd name="connsiteY44" fmla="*/ 2848 h 493898"/>
                <a:gd name="connsiteX45" fmla="*/ 459465 w 519893"/>
                <a:gd name="connsiteY45" fmla="*/ 155968 h 493898"/>
                <a:gd name="connsiteX46" fmla="*/ 493897 w 519893"/>
                <a:gd name="connsiteY46" fmla="*/ 155968 h 493898"/>
                <a:gd name="connsiteX47" fmla="*/ 493897 w 519893"/>
                <a:gd name="connsiteY47" fmla="*/ 233952 h 493898"/>
                <a:gd name="connsiteX48" fmla="*/ 25994 w 519893"/>
                <a:gd name="connsiteY48" fmla="*/ 233952 h 493898"/>
                <a:gd name="connsiteX49" fmla="*/ 25994 w 519893"/>
                <a:gd name="connsiteY49" fmla="*/ 155968 h 493898"/>
                <a:gd name="connsiteX50" fmla="*/ 60428 w 519893"/>
                <a:gd name="connsiteY50" fmla="*/ 155968 h 49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19893" h="493898">
                  <a:moveTo>
                    <a:pt x="259946" y="285941"/>
                  </a:moveTo>
                  <a:cubicBezTo>
                    <a:pt x="245589" y="285941"/>
                    <a:pt x="233952" y="297578"/>
                    <a:pt x="233952" y="311935"/>
                  </a:cubicBezTo>
                  <a:lnTo>
                    <a:pt x="233952" y="415914"/>
                  </a:lnTo>
                  <a:lnTo>
                    <a:pt x="285941" y="415914"/>
                  </a:lnTo>
                  <a:lnTo>
                    <a:pt x="285941" y="311935"/>
                  </a:lnTo>
                  <a:cubicBezTo>
                    <a:pt x="285941" y="297578"/>
                    <a:pt x="274303" y="285941"/>
                    <a:pt x="259946" y="285941"/>
                  </a:cubicBezTo>
                  <a:close/>
                  <a:moveTo>
                    <a:pt x="51989" y="259946"/>
                  </a:moveTo>
                  <a:lnTo>
                    <a:pt x="103979" y="259946"/>
                  </a:lnTo>
                  <a:lnTo>
                    <a:pt x="103979" y="363925"/>
                  </a:lnTo>
                  <a:lnTo>
                    <a:pt x="129973" y="363925"/>
                  </a:lnTo>
                  <a:lnTo>
                    <a:pt x="129973" y="415914"/>
                  </a:lnTo>
                  <a:lnTo>
                    <a:pt x="207957" y="415914"/>
                  </a:lnTo>
                  <a:lnTo>
                    <a:pt x="207957" y="311935"/>
                  </a:lnTo>
                  <a:cubicBezTo>
                    <a:pt x="207957" y="283223"/>
                    <a:pt x="231234" y="259946"/>
                    <a:pt x="259946" y="259946"/>
                  </a:cubicBezTo>
                  <a:cubicBezTo>
                    <a:pt x="288659" y="259946"/>
                    <a:pt x="311936" y="283223"/>
                    <a:pt x="311936" y="311935"/>
                  </a:cubicBezTo>
                  <a:lnTo>
                    <a:pt x="311936" y="415914"/>
                  </a:lnTo>
                  <a:lnTo>
                    <a:pt x="389919" y="415914"/>
                  </a:lnTo>
                  <a:lnTo>
                    <a:pt x="389919" y="363925"/>
                  </a:lnTo>
                  <a:lnTo>
                    <a:pt x="415914" y="363925"/>
                  </a:lnTo>
                  <a:lnTo>
                    <a:pt x="415914" y="259946"/>
                  </a:lnTo>
                  <a:lnTo>
                    <a:pt x="467903" y="259946"/>
                  </a:lnTo>
                  <a:lnTo>
                    <a:pt x="467903" y="363925"/>
                  </a:lnTo>
                  <a:lnTo>
                    <a:pt x="493898" y="363925"/>
                  </a:lnTo>
                  <a:lnTo>
                    <a:pt x="493898" y="415914"/>
                  </a:lnTo>
                  <a:lnTo>
                    <a:pt x="519893" y="415914"/>
                  </a:lnTo>
                  <a:lnTo>
                    <a:pt x="519893" y="493898"/>
                  </a:lnTo>
                  <a:lnTo>
                    <a:pt x="0" y="493898"/>
                  </a:lnTo>
                  <a:lnTo>
                    <a:pt x="0" y="415914"/>
                  </a:lnTo>
                  <a:lnTo>
                    <a:pt x="25995" y="415914"/>
                  </a:lnTo>
                  <a:lnTo>
                    <a:pt x="25995" y="363925"/>
                  </a:lnTo>
                  <a:lnTo>
                    <a:pt x="51989" y="363925"/>
                  </a:lnTo>
                  <a:close/>
                  <a:moveTo>
                    <a:pt x="246948" y="64987"/>
                  </a:moveTo>
                  <a:lnTo>
                    <a:pt x="246948" y="90981"/>
                  </a:lnTo>
                  <a:lnTo>
                    <a:pt x="220954" y="90981"/>
                  </a:lnTo>
                  <a:lnTo>
                    <a:pt x="220954" y="116976"/>
                  </a:lnTo>
                  <a:lnTo>
                    <a:pt x="246948" y="116976"/>
                  </a:lnTo>
                  <a:lnTo>
                    <a:pt x="246948" y="142970"/>
                  </a:lnTo>
                  <a:lnTo>
                    <a:pt x="272943" y="142970"/>
                  </a:lnTo>
                  <a:lnTo>
                    <a:pt x="272943" y="116976"/>
                  </a:lnTo>
                  <a:lnTo>
                    <a:pt x="298938" y="116976"/>
                  </a:lnTo>
                  <a:lnTo>
                    <a:pt x="298938" y="90981"/>
                  </a:lnTo>
                  <a:lnTo>
                    <a:pt x="272943" y="90981"/>
                  </a:lnTo>
                  <a:lnTo>
                    <a:pt x="272943" y="64987"/>
                  </a:lnTo>
                  <a:close/>
                  <a:moveTo>
                    <a:pt x="251828" y="2848"/>
                  </a:moveTo>
                  <a:cubicBezTo>
                    <a:pt x="256574" y="-949"/>
                    <a:pt x="263318" y="-949"/>
                    <a:pt x="268066" y="2848"/>
                  </a:cubicBezTo>
                  <a:lnTo>
                    <a:pt x="459465" y="155968"/>
                  </a:lnTo>
                  <a:lnTo>
                    <a:pt x="493897" y="155968"/>
                  </a:lnTo>
                  <a:lnTo>
                    <a:pt x="493897" y="233952"/>
                  </a:lnTo>
                  <a:lnTo>
                    <a:pt x="25994" y="233952"/>
                  </a:lnTo>
                  <a:lnTo>
                    <a:pt x="25994" y="155968"/>
                  </a:lnTo>
                  <a:lnTo>
                    <a:pt x="60428" y="155968"/>
                  </a:lnTo>
                  <a:close/>
                </a:path>
              </a:pathLst>
            </a:custGeom>
            <a:gradFill>
              <a:gsLst>
                <a:gs pos="17000">
                  <a:schemeClr val="accent2">
                    <a:lumMod val="60000"/>
                    <a:lumOff val="40000"/>
                  </a:schemeClr>
                </a:gs>
                <a:gs pos="100000">
                  <a:srgbClr val="121216"/>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98" name="组合 197">
            <a:extLst>
              <a:ext uri="{FF2B5EF4-FFF2-40B4-BE49-F238E27FC236}">
                <a16:creationId xmlns:a16="http://schemas.microsoft.com/office/drawing/2014/main" id="{1050698F-6460-87BE-D654-1205AA7B5369}"/>
              </a:ext>
            </a:extLst>
          </p:cNvPr>
          <p:cNvGrpSpPr/>
          <p:nvPr/>
        </p:nvGrpSpPr>
        <p:grpSpPr>
          <a:xfrm>
            <a:off x="1161233" y="3958668"/>
            <a:ext cx="1164400" cy="1192585"/>
            <a:chOff x="1161233" y="3958668"/>
            <a:chExt cx="1164400" cy="1192585"/>
          </a:xfrm>
        </p:grpSpPr>
        <p:sp>
          <p:nvSpPr>
            <p:cNvPr id="116" name="椭圆 115">
              <a:extLst>
                <a:ext uri="{FF2B5EF4-FFF2-40B4-BE49-F238E27FC236}">
                  <a16:creationId xmlns:a16="http://schemas.microsoft.com/office/drawing/2014/main" id="{2234DF3E-A142-A388-7AA8-4AB454C5C8F9}"/>
                </a:ext>
              </a:extLst>
            </p:cNvPr>
            <p:cNvSpPr/>
            <p:nvPr/>
          </p:nvSpPr>
          <p:spPr>
            <a:xfrm>
              <a:off x="1258410" y="4070948"/>
              <a:ext cx="970048" cy="970046"/>
            </a:xfrm>
            <a:prstGeom prst="ellipse">
              <a:avLst/>
            </a:prstGeom>
            <a:solidFill>
              <a:srgbClr val="121216"/>
            </a:solidFill>
            <a:ln w="6350">
              <a:gradFill>
                <a:gsLst>
                  <a:gs pos="0">
                    <a:schemeClr val="accent2">
                      <a:lumMod val="20000"/>
                      <a:lumOff val="80000"/>
                    </a:schemeClr>
                  </a:gs>
                  <a:gs pos="100000">
                    <a:schemeClr val="accent2">
                      <a:lumMod val="60000"/>
                      <a:lumOff val="40000"/>
                    </a:schemeClr>
                  </a:gs>
                </a:gsLst>
                <a:lin ang="5400000" scaled="1"/>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弧形 116">
              <a:extLst>
                <a:ext uri="{FF2B5EF4-FFF2-40B4-BE49-F238E27FC236}">
                  <a16:creationId xmlns:a16="http://schemas.microsoft.com/office/drawing/2014/main" id="{C2216540-B9E9-C334-B372-BEF3E97953BA}"/>
                </a:ext>
              </a:extLst>
            </p:cNvPr>
            <p:cNvSpPr/>
            <p:nvPr/>
          </p:nvSpPr>
          <p:spPr>
            <a:xfrm>
              <a:off x="1161233" y="3973771"/>
              <a:ext cx="1164400" cy="1164398"/>
            </a:xfrm>
            <a:prstGeom prst="arc">
              <a:avLst>
                <a:gd name="adj1" fmla="val 16200000"/>
                <a:gd name="adj2" fmla="val 4591729"/>
              </a:avLst>
            </a:prstGeom>
            <a:noFill/>
            <a:ln w="6350">
              <a:gradFill>
                <a:gsLst>
                  <a:gs pos="0">
                    <a:schemeClr val="accent2">
                      <a:lumMod val="20000"/>
                      <a:lumOff val="80000"/>
                    </a:schemeClr>
                  </a:gs>
                  <a:gs pos="100000">
                    <a:schemeClr val="accent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弧形 117">
              <a:extLst>
                <a:ext uri="{FF2B5EF4-FFF2-40B4-BE49-F238E27FC236}">
                  <a16:creationId xmlns:a16="http://schemas.microsoft.com/office/drawing/2014/main" id="{50CA7376-F0E6-2A14-69C3-6A24C9692605}"/>
                </a:ext>
              </a:extLst>
            </p:cNvPr>
            <p:cNvSpPr/>
            <p:nvPr/>
          </p:nvSpPr>
          <p:spPr>
            <a:xfrm>
              <a:off x="1161233" y="3973771"/>
              <a:ext cx="1164400" cy="1164398"/>
            </a:xfrm>
            <a:prstGeom prst="arc">
              <a:avLst>
                <a:gd name="adj1" fmla="val 5475077"/>
                <a:gd name="adj2" fmla="val 14547124"/>
              </a:avLst>
            </a:prstGeom>
            <a:noFill/>
            <a:ln w="6350">
              <a:gradFill flip="none" rotWithShape="1">
                <a:gsLst>
                  <a:gs pos="0">
                    <a:schemeClr val="accent2">
                      <a:lumMod val="20000"/>
                      <a:lumOff val="80000"/>
                    </a:schemeClr>
                  </a:gs>
                  <a:gs pos="100000">
                    <a:schemeClr val="accent2">
                      <a:lumMod val="20000"/>
                      <a:lumOff val="80000"/>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弧形 118">
              <a:extLst>
                <a:ext uri="{FF2B5EF4-FFF2-40B4-BE49-F238E27FC236}">
                  <a16:creationId xmlns:a16="http://schemas.microsoft.com/office/drawing/2014/main" id="{B6869D08-CA99-45F9-E36F-867A3BA4DD57}"/>
                </a:ext>
              </a:extLst>
            </p:cNvPr>
            <p:cNvSpPr/>
            <p:nvPr/>
          </p:nvSpPr>
          <p:spPr>
            <a:xfrm>
              <a:off x="1161233" y="3973771"/>
              <a:ext cx="1164400" cy="1164398"/>
            </a:xfrm>
            <a:prstGeom prst="arc">
              <a:avLst>
                <a:gd name="adj1" fmla="val 18189308"/>
                <a:gd name="adj2" fmla="val 20036464"/>
              </a:avLst>
            </a:prstGeom>
            <a:noFill/>
            <a:ln w="508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弧形 119">
              <a:extLst>
                <a:ext uri="{FF2B5EF4-FFF2-40B4-BE49-F238E27FC236}">
                  <a16:creationId xmlns:a16="http://schemas.microsoft.com/office/drawing/2014/main" id="{46B214B5-41A2-8AA0-2B63-7BC998622FE8}"/>
                </a:ext>
              </a:extLst>
            </p:cNvPr>
            <p:cNvSpPr/>
            <p:nvPr/>
          </p:nvSpPr>
          <p:spPr>
            <a:xfrm>
              <a:off x="1161233" y="3973771"/>
              <a:ext cx="1164400" cy="1164398"/>
            </a:xfrm>
            <a:prstGeom prst="arc">
              <a:avLst>
                <a:gd name="adj1" fmla="val 20519567"/>
                <a:gd name="adj2" fmla="val 20869997"/>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弧形 120">
              <a:extLst>
                <a:ext uri="{FF2B5EF4-FFF2-40B4-BE49-F238E27FC236}">
                  <a16:creationId xmlns:a16="http://schemas.microsoft.com/office/drawing/2014/main" id="{E3D504E8-B325-2B32-2E35-6335506EF860}"/>
                </a:ext>
              </a:extLst>
            </p:cNvPr>
            <p:cNvSpPr/>
            <p:nvPr/>
          </p:nvSpPr>
          <p:spPr>
            <a:xfrm>
              <a:off x="1161233" y="3973771"/>
              <a:ext cx="1164400" cy="1164398"/>
            </a:xfrm>
            <a:prstGeom prst="arc">
              <a:avLst>
                <a:gd name="adj1" fmla="val 9700621"/>
                <a:gd name="adj2" fmla="val 10083854"/>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弧形 121">
              <a:extLst>
                <a:ext uri="{FF2B5EF4-FFF2-40B4-BE49-F238E27FC236}">
                  <a16:creationId xmlns:a16="http://schemas.microsoft.com/office/drawing/2014/main" id="{E080467F-AC14-DBC0-C9D3-1EF46AE96596}"/>
                </a:ext>
              </a:extLst>
            </p:cNvPr>
            <p:cNvSpPr/>
            <p:nvPr/>
          </p:nvSpPr>
          <p:spPr>
            <a:xfrm>
              <a:off x="1161233" y="3973771"/>
              <a:ext cx="1164400" cy="1164398"/>
            </a:xfrm>
            <a:prstGeom prst="arc">
              <a:avLst>
                <a:gd name="adj1" fmla="val 21287737"/>
                <a:gd name="adj2" fmla="val 21595363"/>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弧形 122">
              <a:extLst>
                <a:ext uri="{FF2B5EF4-FFF2-40B4-BE49-F238E27FC236}">
                  <a16:creationId xmlns:a16="http://schemas.microsoft.com/office/drawing/2014/main" id="{903C0393-E83D-CC43-4322-8236D64BCD44}"/>
                </a:ext>
              </a:extLst>
            </p:cNvPr>
            <p:cNvSpPr/>
            <p:nvPr/>
          </p:nvSpPr>
          <p:spPr>
            <a:xfrm>
              <a:off x="1258408" y="4070946"/>
              <a:ext cx="970050" cy="970048"/>
            </a:xfrm>
            <a:prstGeom prst="arc">
              <a:avLst>
                <a:gd name="adj1" fmla="val 5797602"/>
                <a:gd name="adj2" fmla="val 12389372"/>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弧形 124">
              <a:extLst>
                <a:ext uri="{FF2B5EF4-FFF2-40B4-BE49-F238E27FC236}">
                  <a16:creationId xmlns:a16="http://schemas.microsoft.com/office/drawing/2014/main" id="{CD53196E-748B-FDE1-681B-A9CF92DED536}"/>
                </a:ext>
              </a:extLst>
            </p:cNvPr>
            <p:cNvSpPr/>
            <p:nvPr/>
          </p:nvSpPr>
          <p:spPr>
            <a:xfrm>
              <a:off x="1161233" y="3973771"/>
              <a:ext cx="1164400" cy="1164398"/>
            </a:xfrm>
            <a:prstGeom prst="arc">
              <a:avLst>
                <a:gd name="adj1" fmla="val 7945484"/>
                <a:gd name="adj2" fmla="val 9269043"/>
              </a:avLst>
            </a:pr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342F8368-3CB8-906A-4212-F106086AF561}"/>
                </a:ext>
              </a:extLst>
            </p:cNvPr>
            <p:cNvSpPr/>
            <p:nvPr/>
          </p:nvSpPr>
          <p:spPr>
            <a:xfrm>
              <a:off x="1703253" y="5115253"/>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7" name="椭圆 126">
              <a:extLst>
                <a:ext uri="{FF2B5EF4-FFF2-40B4-BE49-F238E27FC236}">
                  <a16:creationId xmlns:a16="http://schemas.microsoft.com/office/drawing/2014/main" id="{CD60747A-6250-6326-2151-2AA80DF1210A}"/>
                </a:ext>
              </a:extLst>
            </p:cNvPr>
            <p:cNvSpPr/>
            <p:nvPr/>
          </p:nvSpPr>
          <p:spPr>
            <a:xfrm>
              <a:off x="1739253" y="3958668"/>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9" name="图形 187">
              <a:extLst>
                <a:ext uri="{FF2B5EF4-FFF2-40B4-BE49-F238E27FC236}">
                  <a16:creationId xmlns:a16="http://schemas.microsoft.com/office/drawing/2014/main" id="{EBD77129-C56F-AB9A-4333-C68E1638A1A6}"/>
                </a:ext>
              </a:extLst>
            </p:cNvPr>
            <p:cNvSpPr/>
            <p:nvPr/>
          </p:nvSpPr>
          <p:spPr>
            <a:xfrm>
              <a:off x="1520985" y="4282619"/>
              <a:ext cx="445688" cy="526304"/>
            </a:xfrm>
            <a:custGeom>
              <a:avLst/>
              <a:gdLst>
                <a:gd name="connsiteX0" fmla="*/ 360561 w 367170"/>
                <a:gd name="connsiteY0" fmla="*/ 348299 h 433584"/>
                <a:gd name="connsiteX1" fmla="*/ 337873 w 367170"/>
                <a:gd name="connsiteY1" fmla="*/ 306567 h 433584"/>
                <a:gd name="connsiteX2" fmla="*/ 323211 w 367170"/>
                <a:gd name="connsiteY2" fmla="*/ 299540 h 433584"/>
                <a:gd name="connsiteX3" fmla="*/ 264604 w 367170"/>
                <a:gd name="connsiteY3" fmla="*/ 276201 h 433584"/>
                <a:gd name="connsiteX4" fmla="*/ 252111 w 367170"/>
                <a:gd name="connsiteY4" fmla="*/ 282448 h 433584"/>
                <a:gd name="connsiteX5" fmla="*/ 215151 w 367170"/>
                <a:gd name="connsiteY5" fmla="*/ 421351 h 433584"/>
                <a:gd name="connsiteX6" fmla="*/ 212201 w 367170"/>
                <a:gd name="connsiteY6" fmla="*/ 428856 h 433584"/>
                <a:gd name="connsiteX7" fmla="*/ 210986 w 367170"/>
                <a:gd name="connsiteY7" fmla="*/ 423650 h 433584"/>
                <a:gd name="connsiteX8" fmla="*/ 202918 w 367170"/>
                <a:gd name="connsiteY8" fmla="*/ 354199 h 433584"/>
                <a:gd name="connsiteX9" fmla="*/ 203698 w 367170"/>
                <a:gd name="connsiteY9" fmla="*/ 294681 h 433584"/>
                <a:gd name="connsiteX10" fmla="*/ 200098 w 367170"/>
                <a:gd name="connsiteY10" fmla="*/ 291124 h 433584"/>
                <a:gd name="connsiteX11" fmla="*/ 169515 w 367170"/>
                <a:gd name="connsiteY11" fmla="*/ 291037 h 433584"/>
                <a:gd name="connsiteX12" fmla="*/ 164266 w 367170"/>
                <a:gd name="connsiteY12" fmla="*/ 297718 h 433584"/>
                <a:gd name="connsiteX13" fmla="*/ 167042 w 367170"/>
                <a:gd name="connsiteY13" fmla="*/ 330947 h 433584"/>
                <a:gd name="connsiteX14" fmla="*/ 163398 w 367170"/>
                <a:gd name="connsiteY14" fmla="*/ 359231 h 433584"/>
                <a:gd name="connsiteX15" fmla="*/ 154766 w 367170"/>
                <a:gd name="connsiteY15" fmla="*/ 428422 h 433584"/>
                <a:gd name="connsiteX16" fmla="*/ 153464 w 367170"/>
                <a:gd name="connsiteY16" fmla="*/ 428422 h 433584"/>
                <a:gd name="connsiteX17" fmla="*/ 152380 w 367170"/>
                <a:gd name="connsiteY17" fmla="*/ 425385 h 433584"/>
                <a:gd name="connsiteX18" fmla="*/ 114465 w 367170"/>
                <a:gd name="connsiteY18" fmla="*/ 283229 h 433584"/>
                <a:gd name="connsiteX19" fmla="*/ 100888 w 367170"/>
                <a:gd name="connsiteY19" fmla="*/ 276461 h 433584"/>
                <a:gd name="connsiteX20" fmla="*/ 43539 w 367170"/>
                <a:gd name="connsiteY20" fmla="*/ 299236 h 433584"/>
                <a:gd name="connsiteX21" fmla="*/ 19723 w 367170"/>
                <a:gd name="connsiteY21" fmla="*/ 313378 h 433584"/>
                <a:gd name="connsiteX22" fmla="*/ 7360 w 367170"/>
                <a:gd name="connsiteY22" fmla="*/ 335979 h 433584"/>
                <a:gd name="connsiteX23" fmla="*/ 159 w 367170"/>
                <a:gd name="connsiteY23" fmla="*/ 411721 h 433584"/>
                <a:gd name="connsiteX24" fmla="*/ 20591 w 367170"/>
                <a:gd name="connsiteY24" fmla="*/ 433584 h 433584"/>
                <a:gd name="connsiteX25" fmla="*/ 149126 w 367170"/>
                <a:gd name="connsiteY25" fmla="*/ 433541 h 433584"/>
                <a:gd name="connsiteX26" fmla="*/ 347720 w 367170"/>
                <a:gd name="connsiteY26" fmla="*/ 433541 h 433584"/>
                <a:gd name="connsiteX27" fmla="*/ 367024 w 367170"/>
                <a:gd name="connsiteY27" fmla="*/ 413022 h 433584"/>
                <a:gd name="connsiteX28" fmla="*/ 360561 w 367170"/>
                <a:gd name="connsiteY28" fmla="*/ 348299 h 433584"/>
                <a:gd name="connsiteX29" fmla="*/ 90216 w 367170"/>
                <a:gd name="connsiteY29" fmla="*/ 177381 h 433584"/>
                <a:gd name="connsiteX30" fmla="*/ 100931 w 367170"/>
                <a:gd name="connsiteY30" fmla="*/ 186795 h 433584"/>
                <a:gd name="connsiteX31" fmla="*/ 102753 w 367170"/>
                <a:gd name="connsiteY31" fmla="*/ 189267 h 433584"/>
                <a:gd name="connsiteX32" fmla="*/ 120192 w 367170"/>
                <a:gd name="connsiteY32" fmla="*/ 225056 h 433584"/>
                <a:gd name="connsiteX33" fmla="*/ 167736 w 367170"/>
                <a:gd name="connsiteY33" fmla="*/ 257981 h 433584"/>
                <a:gd name="connsiteX34" fmla="*/ 177627 w 367170"/>
                <a:gd name="connsiteY34" fmla="*/ 259890 h 433584"/>
                <a:gd name="connsiteX35" fmla="*/ 189817 w 367170"/>
                <a:gd name="connsiteY35" fmla="*/ 259890 h 433584"/>
                <a:gd name="connsiteX36" fmla="*/ 201659 w 367170"/>
                <a:gd name="connsiteY36" fmla="*/ 257504 h 433584"/>
                <a:gd name="connsiteX37" fmla="*/ 241439 w 367170"/>
                <a:gd name="connsiteY37" fmla="*/ 232127 h 433584"/>
                <a:gd name="connsiteX38" fmla="*/ 264474 w 367170"/>
                <a:gd name="connsiteY38" fmla="*/ 189484 h 433584"/>
                <a:gd name="connsiteX39" fmla="*/ 267294 w 367170"/>
                <a:gd name="connsiteY39" fmla="*/ 186361 h 433584"/>
                <a:gd name="connsiteX40" fmla="*/ 278182 w 367170"/>
                <a:gd name="connsiteY40" fmla="*/ 174084 h 433584"/>
                <a:gd name="connsiteX41" fmla="*/ 284776 w 367170"/>
                <a:gd name="connsiteY41" fmla="*/ 155301 h 433584"/>
                <a:gd name="connsiteX42" fmla="*/ 284776 w 367170"/>
                <a:gd name="connsiteY42" fmla="*/ 147709 h 433584"/>
                <a:gd name="connsiteX43" fmla="*/ 282650 w 367170"/>
                <a:gd name="connsiteY43" fmla="*/ 139944 h 433584"/>
                <a:gd name="connsiteX44" fmla="*/ 275319 w 367170"/>
                <a:gd name="connsiteY44" fmla="*/ 130574 h 433584"/>
                <a:gd name="connsiteX45" fmla="*/ 274625 w 367170"/>
                <a:gd name="connsiteY45" fmla="*/ 128362 h 433584"/>
                <a:gd name="connsiteX46" fmla="*/ 278399 w 367170"/>
                <a:gd name="connsiteY46" fmla="*/ 80991 h 433584"/>
                <a:gd name="connsiteX47" fmla="*/ 271328 w 367170"/>
                <a:gd name="connsiteY47" fmla="*/ 48933 h 433584"/>
                <a:gd name="connsiteX48" fmla="*/ 255841 w 367170"/>
                <a:gd name="connsiteY48" fmla="*/ 26592 h 433584"/>
                <a:gd name="connsiteX49" fmla="*/ 219185 w 367170"/>
                <a:gd name="connsiteY49" fmla="*/ 7808 h 433584"/>
                <a:gd name="connsiteX50" fmla="*/ 201052 w 367170"/>
                <a:gd name="connsiteY50" fmla="*/ 11019 h 433584"/>
                <a:gd name="connsiteX51" fmla="*/ 195630 w 367170"/>
                <a:gd name="connsiteY51" fmla="*/ 14836 h 433584"/>
                <a:gd name="connsiteX52" fmla="*/ 178668 w 367170"/>
                <a:gd name="connsiteY52" fmla="*/ 2126 h 433584"/>
                <a:gd name="connsiteX53" fmla="*/ 166522 w 367170"/>
                <a:gd name="connsiteY53" fmla="*/ 0 h 433584"/>
                <a:gd name="connsiteX54" fmla="*/ 154332 w 367170"/>
                <a:gd name="connsiteY54" fmla="*/ 0 h 433584"/>
                <a:gd name="connsiteX55" fmla="*/ 147651 w 367170"/>
                <a:gd name="connsiteY55" fmla="*/ 1215 h 433584"/>
                <a:gd name="connsiteX56" fmla="*/ 128911 w 367170"/>
                <a:gd name="connsiteY56" fmla="*/ 10194 h 433584"/>
                <a:gd name="connsiteX57" fmla="*/ 96419 w 367170"/>
                <a:gd name="connsiteY57" fmla="*/ 53010 h 433584"/>
                <a:gd name="connsiteX58" fmla="*/ 87787 w 367170"/>
                <a:gd name="connsiteY58" fmla="*/ 92226 h 433584"/>
                <a:gd name="connsiteX59" fmla="*/ 92081 w 367170"/>
                <a:gd name="connsiteY59" fmla="*/ 127581 h 433584"/>
                <a:gd name="connsiteX60" fmla="*/ 90953 w 367170"/>
                <a:gd name="connsiteY60" fmla="*/ 131051 h 433584"/>
                <a:gd name="connsiteX61" fmla="*/ 82841 w 367170"/>
                <a:gd name="connsiteY61" fmla="*/ 145410 h 433584"/>
                <a:gd name="connsiteX62" fmla="*/ 86095 w 367170"/>
                <a:gd name="connsiteY62" fmla="*/ 166796 h 433584"/>
                <a:gd name="connsiteX63" fmla="*/ 90216 w 367170"/>
                <a:gd name="connsiteY63" fmla="*/ 177381 h 433584"/>
                <a:gd name="connsiteX64" fmla="*/ 93079 w 367170"/>
                <a:gd name="connsiteY64" fmla="*/ 139901 h 433584"/>
                <a:gd name="connsiteX65" fmla="*/ 96940 w 367170"/>
                <a:gd name="connsiteY65" fmla="*/ 139901 h 433584"/>
                <a:gd name="connsiteX66" fmla="*/ 108262 w 367170"/>
                <a:gd name="connsiteY66" fmla="*/ 150746 h 433584"/>
                <a:gd name="connsiteX67" fmla="*/ 110735 w 367170"/>
                <a:gd name="connsiteY67" fmla="*/ 82249 h 433584"/>
                <a:gd name="connsiteX68" fmla="*/ 118934 w 367170"/>
                <a:gd name="connsiteY68" fmla="*/ 93484 h 433584"/>
                <a:gd name="connsiteX69" fmla="*/ 116418 w 367170"/>
                <a:gd name="connsiteY69" fmla="*/ 73269 h 433584"/>
                <a:gd name="connsiteX70" fmla="*/ 122447 w 367170"/>
                <a:gd name="connsiteY70" fmla="*/ 82726 h 433584"/>
                <a:gd name="connsiteX71" fmla="*/ 121363 w 367170"/>
                <a:gd name="connsiteY71" fmla="*/ 73226 h 433584"/>
                <a:gd name="connsiteX72" fmla="*/ 137240 w 367170"/>
                <a:gd name="connsiteY72" fmla="*/ 53965 h 433584"/>
                <a:gd name="connsiteX73" fmla="*/ 164656 w 367170"/>
                <a:gd name="connsiteY73" fmla="*/ 52880 h 433584"/>
                <a:gd name="connsiteX74" fmla="*/ 199707 w 367170"/>
                <a:gd name="connsiteY74" fmla="*/ 51926 h 433584"/>
                <a:gd name="connsiteX75" fmla="*/ 215368 w 367170"/>
                <a:gd name="connsiteY75" fmla="*/ 49887 h 433584"/>
                <a:gd name="connsiteX76" fmla="*/ 234542 w 367170"/>
                <a:gd name="connsiteY76" fmla="*/ 65070 h 433584"/>
                <a:gd name="connsiteX77" fmla="*/ 241092 w 367170"/>
                <a:gd name="connsiteY77" fmla="*/ 78214 h 433584"/>
                <a:gd name="connsiteX78" fmla="*/ 250592 w 367170"/>
                <a:gd name="connsiteY78" fmla="*/ 86283 h 433584"/>
                <a:gd name="connsiteX79" fmla="*/ 255060 w 367170"/>
                <a:gd name="connsiteY79" fmla="*/ 93658 h 433584"/>
                <a:gd name="connsiteX80" fmla="*/ 254323 w 367170"/>
                <a:gd name="connsiteY80" fmla="*/ 100208 h 433584"/>
                <a:gd name="connsiteX81" fmla="*/ 256318 w 367170"/>
                <a:gd name="connsiteY81" fmla="*/ 114176 h 433584"/>
                <a:gd name="connsiteX82" fmla="*/ 261611 w 367170"/>
                <a:gd name="connsiteY82" fmla="*/ 125108 h 433584"/>
                <a:gd name="connsiteX83" fmla="*/ 263303 w 367170"/>
                <a:gd name="connsiteY83" fmla="*/ 135910 h 433584"/>
                <a:gd name="connsiteX84" fmla="*/ 262478 w 367170"/>
                <a:gd name="connsiteY84" fmla="*/ 152047 h 433584"/>
                <a:gd name="connsiteX85" fmla="*/ 269853 w 367170"/>
                <a:gd name="connsiteY85" fmla="*/ 138816 h 433584"/>
                <a:gd name="connsiteX86" fmla="*/ 272803 w 367170"/>
                <a:gd name="connsiteY86" fmla="*/ 138469 h 433584"/>
                <a:gd name="connsiteX87" fmla="*/ 276230 w 367170"/>
                <a:gd name="connsiteY87" fmla="*/ 145670 h 433584"/>
                <a:gd name="connsiteX88" fmla="*/ 273801 w 367170"/>
                <a:gd name="connsiteY88" fmla="*/ 163369 h 433584"/>
                <a:gd name="connsiteX89" fmla="*/ 270721 w 367170"/>
                <a:gd name="connsiteY89" fmla="*/ 171655 h 433584"/>
                <a:gd name="connsiteX90" fmla="*/ 267641 w 367170"/>
                <a:gd name="connsiteY90" fmla="*/ 176861 h 433584"/>
                <a:gd name="connsiteX91" fmla="*/ 261351 w 367170"/>
                <a:gd name="connsiteY91" fmla="*/ 179333 h 433584"/>
                <a:gd name="connsiteX92" fmla="*/ 258574 w 367170"/>
                <a:gd name="connsiteY92" fmla="*/ 181459 h 433584"/>
                <a:gd name="connsiteX93" fmla="*/ 244476 w 367170"/>
                <a:gd name="connsiteY93" fmla="*/ 215165 h 433584"/>
                <a:gd name="connsiteX94" fmla="*/ 194458 w 367170"/>
                <a:gd name="connsiteY94" fmla="*/ 250954 h 433584"/>
                <a:gd name="connsiteX95" fmla="*/ 147478 w 367170"/>
                <a:gd name="connsiteY95" fmla="*/ 240543 h 433584"/>
                <a:gd name="connsiteX96" fmla="*/ 110258 w 367170"/>
                <a:gd name="connsiteY96" fmla="*/ 186318 h 433584"/>
                <a:gd name="connsiteX97" fmla="*/ 109607 w 367170"/>
                <a:gd name="connsiteY97" fmla="*/ 183888 h 433584"/>
                <a:gd name="connsiteX98" fmla="*/ 108219 w 367170"/>
                <a:gd name="connsiteY98" fmla="*/ 179594 h 433584"/>
                <a:gd name="connsiteX99" fmla="*/ 104141 w 367170"/>
                <a:gd name="connsiteY99" fmla="*/ 179420 h 433584"/>
                <a:gd name="connsiteX100" fmla="*/ 98545 w 367170"/>
                <a:gd name="connsiteY100" fmla="*/ 175516 h 433584"/>
                <a:gd name="connsiteX101" fmla="*/ 90390 w 367170"/>
                <a:gd name="connsiteY101" fmla="*/ 152568 h 433584"/>
                <a:gd name="connsiteX102" fmla="*/ 93079 w 367170"/>
                <a:gd name="connsiteY102" fmla="*/ 139901 h 43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367170" h="433584">
                  <a:moveTo>
                    <a:pt x="360561" y="348299"/>
                  </a:moveTo>
                  <a:cubicBezTo>
                    <a:pt x="359563" y="330383"/>
                    <a:pt x="354791" y="315373"/>
                    <a:pt x="337873" y="306567"/>
                  </a:cubicBezTo>
                  <a:cubicBezTo>
                    <a:pt x="333058" y="304051"/>
                    <a:pt x="328243" y="301578"/>
                    <a:pt x="323211" y="299540"/>
                  </a:cubicBezTo>
                  <a:cubicBezTo>
                    <a:pt x="303733" y="291644"/>
                    <a:pt x="284168" y="283966"/>
                    <a:pt x="264604" y="276201"/>
                  </a:cubicBezTo>
                  <a:cubicBezTo>
                    <a:pt x="255364" y="272514"/>
                    <a:pt x="254670" y="272817"/>
                    <a:pt x="252111" y="282448"/>
                  </a:cubicBezTo>
                  <a:lnTo>
                    <a:pt x="215151" y="421351"/>
                  </a:lnTo>
                  <a:cubicBezTo>
                    <a:pt x="214500" y="423737"/>
                    <a:pt x="214283" y="426296"/>
                    <a:pt x="212201" y="428856"/>
                  </a:cubicBezTo>
                  <a:cubicBezTo>
                    <a:pt x="211680" y="426687"/>
                    <a:pt x="211203" y="425168"/>
                    <a:pt x="210986" y="423650"/>
                  </a:cubicBezTo>
                  <a:cubicBezTo>
                    <a:pt x="208253" y="400485"/>
                    <a:pt x="205260" y="377364"/>
                    <a:pt x="202918" y="354199"/>
                  </a:cubicBezTo>
                  <a:cubicBezTo>
                    <a:pt x="200922" y="334374"/>
                    <a:pt x="195152" y="314419"/>
                    <a:pt x="203698" y="294681"/>
                  </a:cubicBezTo>
                  <a:cubicBezTo>
                    <a:pt x="205173" y="291297"/>
                    <a:pt x="202527" y="291124"/>
                    <a:pt x="200098" y="291124"/>
                  </a:cubicBezTo>
                  <a:cubicBezTo>
                    <a:pt x="189903" y="291167"/>
                    <a:pt x="179709" y="291384"/>
                    <a:pt x="169515" y="291037"/>
                  </a:cubicBezTo>
                  <a:cubicBezTo>
                    <a:pt x="164092" y="290864"/>
                    <a:pt x="162097" y="291861"/>
                    <a:pt x="164266" y="297718"/>
                  </a:cubicBezTo>
                  <a:cubicBezTo>
                    <a:pt x="168170" y="308476"/>
                    <a:pt x="169341" y="319494"/>
                    <a:pt x="167042" y="330947"/>
                  </a:cubicBezTo>
                  <a:cubicBezTo>
                    <a:pt x="165177" y="340230"/>
                    <a:pt x="164570" y="349774"/>
                    <a:pt x="163398" y="359231"/>
                  </a:cubicBezTo>
                  <a:cubicBezTo>
                    <a:pt x="160535" y="382309"/>
                    <a:pt x="157672" y="405387"/>
                    <a:pt x="154766" y="428422"/>
                  </a:cubicBezTo>
                  <a:lnTo>
                    <a:pt x="153464" y="428422"/>
                  </a:lnTo>
                  <a:cubicBezTo>
                    <a:pt x="153074" y="427424"/>
                    <a:pt x="152640" y="426426"/>
                    <a:pt x="152380" y="425385"/>
                  </a:cubicBezTo>
                  <a:cubicBezTo>
                    <a:pt x="139713" y="378014"/>
                    <a:pt x="127089" y="330643"/>
                    <a:pt x="114465" y="283229"/>
                  </a:cubicBezTo>
                  <a:cubicBezTo>
                    <a:pt x="111776" y="273165"/>
                    <a:pt x="110648" y="272601"/>
                    <a:pt x="100888" y="276461"/>
                  </a:cubicBezTo>
                  <a:cubicBezTo>
                    <a:pt x="81757" y="284053"/>
                    <a:pt x="62626" y="291644"/>
                    <a:pt x="43539" y="299236"/>
                  </a:cubicBezTo>
                  <a:cubicBezTo>
                    <a:pt x="34863" y="302706"/>
                    <a:pt x="26794" y="307218"/>
                    <a:pt x="19723" y="313378"/>
                  </a:cubicBezTo>
                  <a:cubicBezTo>
                    <a:pt x="12826" y="319408"/>
                    <a:pt x="8184" y="326522"/>
                    <a:pt x="7360" y="335979"/>
                  </a:cubicBezTo>
                  <a:cubicBezTo>
                    <a:pt x="5061" y="361226"/>
                    <a:pt x="2328" y="386430"/>
                    <a:pt x="159" y="411721"/>
                  </a:cubicBezTo>
                  <a:cubicBezTo>
                    <a:pt x="-1142" y="426904"/>
                    <a:pt x="5538" y="433628"/>
                    <a:pt x="20591" y="433584"/>
                  </a:cubicBezTo>
                  <a:cubicBezTo>
                    <a:pt x="63450" y="433541"/>
                    <a:pt x="106267" y="433541"/>
                    <a:pt x="149126" y="433541"/>
                  </a:cubicBezTo>
                  <a:cubicBezTo>
                    <a:pt x="215324" y="433541"/>
                    <a:pt x="281522" y="433584"/>
                    <a:pt x="347720" y="433541"/>
                  </a:cubicBezTo>
                  <a:cubicBezTo>
                    <a:pt x="360864" y="433541"/>
                    <a:pt x="368326" y="425299"/>
                    <a:pt x="367024" y="413022"/>
                  </a:cubicBezTo>
                  <a:cubicBezTo>
                    <a:pt x="364639" y="391592"/>
                    <a:pt x="361775" y="369989"/>
                    <a:pt x="360561" y="348299"/>
                  </a:cubicBezTo>
                  <a:close/>
                  <a:moveTo>
                    <a:pt x="90216" y="177381"/>
                  </a:moveTo>
                  <a:cubicBezTo>
                    <a:pt x="92732" y="181763"/>
                    <a:pt x="95769" y="185450"/>
                    <a:pt x="100931" y="186795"/>
                  </a:cubicBezTo>
                  <a:cubicBezTo>
                    <a:pt x="102276" y="187142"/>
                    <a:pt x="102449" y="188183"/>
                    <a:pt x="102753" y="189267"/>
                  </a:cubicBezTo>
                  <a:cubicBezTo>
                    <a:pt x="106484" y="202195"/>
                    <a:pt x="112166" y="214211"/>
                    <a:pt x="120192" y="225056"/>
                  </a:cubicBezTo>
                  <a:cubicBezTo>
                    <a:pt x="132295" y="241367"/>
                    <a:pt x="147608" y="253166"/>
                    <a:pt x="167736" y="257981"/>
                  </a:cubicBezTo>
                  <a:cubicBezTo>
                    <a:pt x="170990" y="258762"/>
                    <a:pt x="174330" y="259239"/>
                    <a:pt x="177627" y="259890"/>
                  </a:cubicBezTo>
                  <a:lnTo>
                    <a:pt x="189817" y="259890"/>
                  </a:lnTo>
                  <a:cubicBezTo>
                    <a:pt x="193678" y="258806"/>
                    <a:pt x="197755" y="258545"/>
                    <a:pt x="201659" y="257504"/>
                  </a:cubicBezTo>
                  <a:cubicBezTo>
                    <a:pt x="217623" y="253253"/>
                    <a:pt x="230594" y="244360"/>
                    <a:pt x="241439" y="232127"/>
                  </a:cubicBezTo>
                  <a:cubicBezTo>
                    <a:pt x="252414" y="219720"/>
                    <a:pt x="259919" y="205405"/>
                    <a:pt x="264474" y="189484"/>
                  </a:cubicBezTo>
                  <a:cubicBezTo>
                    <a:pt x="264908" y="187923"/>
                    <a:pt x="265645" y="186968"/>
                    <a:pt x="267294" y="186361"/>
                  </a:cubicBezTo>
                  <a:cubicBezTo>
                    <a:pt x="273063" y="184235"/>
                    <a:pt x="276230" y="179550"/>
                    <a:pt x="278182" y="174084"/>
                  </a:cubicBezTo>
                  <a:cubicBezTo>
                    <a:pt x="280394" y="167838"/>
                    <a:pt x="283518" y="161895"/>
                    <a:pt x="284776" y="155301"/>
                  </a:cubicBezTo>
                  <a:lnTo>
                    <a:pt x="284776" y="147709"/>
                  </a:lnTo>
                  <a:cubicBezTo>
                    <a:pt x="284082" y="145106"/>
                    <a:pt x="283518" y="142504"/>
                    <a:pt x="282650" y="139944"/>
                  </a:cubicBezTo>
                  <a:cubicBezTo>
                    <a:pt x="281349" y="135997"/>
                    <a:pt x="278963" y="132700"/>
                    <a:pt x="275319" y="130574"/>
                  </a:cubicBezTo>
                  <a:cubicBezTo>
                    <a:pt x="274234" y="129967"/>
                    <a:pt x="274148" y="129403"/>
                    <a:pt x="274625" y="128362"/>
                  </a:cubicBezTo>
                  <a:cubicBezTo>
                    <a:pt x="281652" y="113049"/>
                    <a:pt x="280221" y="96998"/>
                    <a:pt x="278399" y="80991"/>
                  </a:cubicBezTo>
                  <a:cubicBezTo>
                    <a:pt x="277141" y="70059"/>
                    <a:pt x="274668" y="59431"/>
                    <a:pt x="271328" y="48933"/>
                  </a:cubicBezTo>
                  <a:cubicBezTo>
                    <a:pt x="268421" y="39823"/>
                    <a:pt x="263129" y="32578"/>
                    <a:pt x="255841" y="26592"/>
                  </a:cubicBezTo>
                  <a:cubicBezTo>
                    <a:pt x="244996" y="17656"/>
                    <a:pt x="232806" y="11279"/>
                    <a:pt x="219185" y="7808"/>
                  </a:cubicBezTo>
                  <a:cubicBezTo>
                    <a:pt x="212765" y="6160"/>
                    <a:pt x="206605" y="7201"/>
                    <a:pt x="201052" y="11019"/>
                  </a:cubicBezTo>
                  <a:cubicBezTo>
                    <a:pt x="199317" y="12233"/>
                    <a:pt x="197625" y="13448"/>
                    <a:pt x="195630" y="14836"/>
                  </a:cubicBezTo>
                  <a:cubicBezTo>
                    <a:pt x="193547" y="5726"/>
                    <a:pt x="185913" y="4034"/>
                    <a:pt x="178668" y="2126"/>
                  </a:cubicBezTo>
                  <a:cubicBezTo>
                    <a:pt x="174720" y="1085"/>
                    <a:pt x="170556" y="694"/>
                    <a:pt x="166522" y="0"/>
                  </a:cubicBezTo>
                  <a:lnTo>
                    <a:pt x="154332" y="0"/>
                  </a:lnTo>
                  <a:cubicBezTo>
                    <a:pt x="152206" y="911"/>
                    <a:pt x="149907" y="781"/>
                    <a:pt x="147651" y="1215"/>
                  </a:cubicBezTo>
                  <a:cubicBezTo>
                    <a:pt x="140624" y="2603"/>
                    <a:pt x="134420" y="5553"/>
                    <a:pt x="128911" y="10194"/>
                  </a:cubicBezTo>
                  <a:cubicBezTo>
                    <a:pt x="114856" y="22037"/>
                    <a:pt x="103707" y="36179"/>
                    <a:pt x="96419" y="53010"/>
                  </a:cubicBezTo>
                  <a:cubicBezTo>
                    <a:pt x="91084" y="65417"/>
                    <a:pt x="89522" y="78865"/>
                    <a:pt x="87787" y="92226"/>
                  </a:cubicBezTo>
                  <a:cubicBezTo>
                    <a:pt x="86225" y="104459"/>
                    <a:pt x="88047" y="116129"/>
                    <a:pt x="92081" y="127581"/>
                  </a:cubicBezTo>
                  <a:cubicBezTo>
                    <a:pt x="92645" y="129186"/>
                    <a:pt x="92472" y="130054"/>
                    <a:pt x="90953" y="131051"/>
                  </a:cubicBezTo>
                  <a:cubicBezTo>
                    <a:pt x="85835" y="134435"/>
                    <a:pt x="83926" y="139727"/>
                    <a:pt x="82841" y="145410"/>
                  </a:cubicBezTo>
                  <a:cubicBezTo>
                    <a:pt x="81410" y="152915"/>
                    <a:pt x="82755" y="160029"/>
                    <a:pt x="86095" y="166796"/>
                  </a:cubicBezTo>
                  <a:cubicBezTo>
                    <a:pt x="87743" y="170224"/>
                    <a:pt x="88307" y="174041"/>
                    <a:pt x="90216" y="177381"/>
                  </a:cubicBezTo>
                  <a:close/>
                  <a:moveTo>
                    <a:pt x="93079" y="139901"/>
                  </a:moveTo>
                  <a:cubicBezTo>
                    <a:pt x="94814" y="137081"/>
                    <a:pt x="95422" y="137081"/>
                    <a:pt x="96940" y="139901"/>
                  </a:cubicBezTo>
                  <a:cubicBezTo>
                    <a:pt x="99543" y="144716"/>
                    <a:pt x="103577" y="148056"/>
                    <a:pt x="108262" y="150746"/>
                  </a:cubicBezTo>
                  <a:cubicBezTo>
                    <a:pt x="105573" y="127668"/>
                    <a:pt x="108913" y="105023"/>
                    <a:pt x="110735" y="82249"/>
                  </a:cubicBezTo>
                  <a:cubicBezTo>
                    <a:pt x="113294" y="85979"/>
                    <a:pt x="115376" y="89840"/>
                    <a:pt x="118934" y="93484"/>
                  </a:cubicBezTo>
                  <a:cubicBezTo>
                    <a:pt x="117242" y="86630"/>
                    <a:pt x="115550" y="80383"/>
                    <a:pt x="116418" y="73269"/>
                  </a:cubicBezTo>
                  <a:cubicBezTo>
                    <a:pt x="118326" y="76609"/>
                    <a:pt x="119541" y="79906"/>
                    <a:pt x="122447" y="82726"/>
                  </a:cubicBezTo>
                  <a:cubicBezTo>
                    <a:pt x="121667" y="79255"/>
                    <a:pt x="121059" y="76306"/>
                    <a:pt x="121363" y="73226"/>
                  </a:cubicBezTo>
                  <a:cubicBezTo>
                    <a:pt x="122317" y="63205"/>
                    <a:pt x="128130" y="57045"/>
                    <a:pt x="137240" y="53965"/>
                  </a:cubicBezTo>
                  <a:cubicBezTo>
                    <a:pt x="146220" y="50928"/>
                    <a:pt x="155503" y="49887"/>
                    <a:pt x="164656" y="52880"/>
                  </a:cubicBezTo>
                  <a:cubicBezTo>
                    <a:pt x="176542" y="56785"/>
                    <a:pt x="188125" y="55743"/>
                    <a:pt x="199707" y="51926"/>
                  </a:cubicBezTo>
                  <a:cubicBezTo>
                    <a:pt x="204783" y="50234"/>
                    <a:pt x="209902" y="48803"/>
                    <a:pt x="215368" y="49887"/>
                  </a:cubicBezTo>
                  <a:cubicBezTo>
                    <a:pt x="224347" y="51666"/>
                    <a:pt x="230334" y="57305"/>
                    <a:pt x="234542" y="65070"/>
                  </a:cubicBezTo>
                  <a:cubicBezTo>
                    <a:pt x="236884" y="69365"/>
                    <a:pt x="238316" y="74093"/>
                    <a:pt x="241092" y="78214"/>
                  </a:cubicBezTo>
                  <a:cubicBezTo>
                    <a:pt x="243521" y="81815"/>
                    <a:pt x="246601" y="84548"/>
                    <a:pt x="250592" y="86283"/>
                  </a:cubicBezTo>
                  <a:cubicBezTo>
                    <a:pt x="254757" y="88105"/>
                    <a:pt x="255364" y="89103"/>
                    <a:pt x="255060" y="93658"/>
                  </a:cubicBezTo>
                  <a:cubicBezTo>
                    <a:pt x="254930" y="95827"/>
                    <a:pt x="254757" y="98039"/>
                    <a:pt x="254323" y="100208"/>
                  </a:cubicBezTo>
                  <a:cubicBezTo>
                    <a:pt x="253282" y="105153"/>
                    <a:pt x="253976" y="109708"/>
                    <a:pt x="256318" y="114176"/>
                  </a:cubicBezTo>
                  <a:cubicBezTo>
                    <a:pt x="258184" y="117777"/>
                    <a:pt x="259659" y="121551"/>
                    <a:pt x="261611" y="125108"/>
                  </a:cubicBezTo>
                  <a:cubicBezTo>
                    <a:pt x="263476" y="128579"/>
                    <a:pt x="263650" y="132136"/>
                    <a:pt x="263303" y="135910"/>
                  </a:cubicBezTo>
                  <a:cubicBezTo>
                    <a:pt x="262825" y="141029"/>
                    <a:pt x="262392" y="146148"/>
                    <a:pt x="262478" y="152047"/>
                  </a:cubicBezTo>
                  <a:cubicBezTo>
                    <a:pt x="265602" y="147449"/>
                    <a:pt x="267684" y="143111"/>
                    <a:pt x="269853" y="138816"/>
                  </a:cubicBezTo>
                  <a:cubicBezTo>
                    <a:pt x="270807" y="136864"/>
                    <a:pt x="271675" y="137255"/>
                    <a:pt x="272803" y="138469"/>
                  </a:cubicBezTo>
                  <a:cubicBezTo>
                    <a:pt x="274712" y="140508"/>
                    <a:pt x="275709" y="143024"/>
                    <a:pt x="276230" y="145670"/>
                  </a:cubicBezTo>
                  <a:cubicBezTo>
                    <a:pt x="277488" y="151830"/>
                    <a:pt x="276881" y="157773"/>
                    <a:pt x="273801" y="163369"/>
                  </a:cubicBezTo>
                  <a:cubicBezTo>
                    <a:pt x="272369" y="165972"/>
                    <a:pt x="271805" y="168922"/>
                    <a:pt x="270721" y="171655"/>
                  </a:cubicBezTo>
                  <a:cubicBezTo>
                    <a:pt x="269940" y="173564"/>
                    <a:pt x="269029" y="175342"/>
                    <a:pt x="267641" y="176861"/>
                  </a:cubicBezTo>
                  <a:cubicBezTo>
                    <a:pt x="265949" y="178726"/>
                    <a:pt x="263910" y="179941"/>
                    <a:pt x="261351" y="179333"/>
                  </a:cubicBezTo>
                  <a:cubicBezTo>
                    <a:pt x="259312" y="178856"/>
                    <a:pt x="258921" y="179854"/>
                    <a:pt x="258574" y="181459"/>
                  </a:cubicBezTo>
                  <a:cubicBezTo>
                    <a:pt x="255711" y="193475"/>
                    <a:pt x="251200" y="204797"/>
                    <a:pt x="244476" y="215165"/>
                  </a:cubicBezTo>
                  <a:cubicBezTo>
                    <a:pt x="232503" y="233602"/>
                    <a:pt x="216712" y="246963"/>
                    <a:pt x="194458" y="250954"/>
                  </a:cubicBezTo>
                  <a:cubicBezTo>
                    <a:pt x="177453" y="253990"/>
                    <a:pt x="161706" y="250260"/>
                    <a:pt x="147478" y="240543"/>
                  </a:cubicBezTo>
                  <a:cubicBezTo>
                    <a:pt x="128087" y="227312"/>
                    <a:pt x="116765" y="208441"/>
                    <a:pt x="110258" y="186318"/>
                  </a:cubicBezTo>
                  <a:cubicBezTo>
                    <a:pt x="110041" y="185493"/>
                    <a:pt x="109824" y="184669"/>
                    <a:pt x="109607" y="183888"/>
                  </a:cubicBezTo>
                  <a:cubicBezTo>
                    <a:pt x="109173" y="182413"/>
                    <a:pt x="109086" y="180678"/>
                    <a:pt x="108219" y="179594"/>
                  </a:cubicBezTo>
                  <a:cubicBezTo>
                    <a:pt x="107264" y="178422"/>
                    <a:pt x="105529" y="179594"/>
                    <a:pt x="104141" y="179420"/>
                  </a:cubicBezTo>
                  <a:cubicBezTo>
                    <a:pt x="101538" y="179160"/>
                    <a:pt x="99499" y="177685"/>
                    <a:pt x="98545" y="175516"/>
                  </a:cubicBezTo>
                  <a:cubicBezTo>
                    <a:pt x="95161" y="168098"/>
                    <a:pt x="91084" y="160897"/>
                    <a:pt x="90390" y="152568"/>
                  </a:cubicBezTo>
                  <a:cubicBezTo>
                    <a:pt x="89912" y="148100"/>
                    <a:pt x="90693" y="143762"/>
                    <a:pt x="93079" y="139901"/>
                  </a:cubicBezTo>
                  <a:close/>
                </a:path>
              </a:pathLst>
            </a:custGeom>
            <a:gradFill>
              <a:gsLst>
                <a:gs pos="0">
                  <a:schemeClr val="accent2">
                    <a:lumMod val="60000"/>
                    <a:lumOff val="40000"/>
                  </a:schemeClr>
                </a:gs>
                <a:gs pos="100000">
                  <a:srgbClr val="121216"/>
                </a:gs>
              </a:gsLst>
              <a:lin ang="5400000" scaled="1"/>
            </a:gradFill>
            <a:ln>
              <a:no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97" name="组合 196">
            <a:extLst>
              <a:ext uri="{FF2B5EF4-FFF2-40B4-BE49-F238E27FC236}">
                <a16:creationId xmlns:a16="http://schemas.microsoft.com/office/drawing/2014/main" id="{8304D36E-BA73-7463-5CC5-388C083BA741}"/>
              </a:ext>
            </a:extLst>
          </p:cNvPr>
          <p:cNvGrpSpPr/>
          <p:nvPr/>
        </p:nvGrpSpPr>
        <p:grpSpPr>
          <a:xfrm>
            <a:off x="6454913" y="3958668"/>
            <a:ext cx="1164400" cy="1192585"/>
            <a:chOff x="6454913" y="3958668"/>
            <a:chExt cx="1164400" cy="1192585"/>
          </a:xfrm>
        </p:grpSpPr>
        <p:sp>
          <p:nvSpPr>
            <p:cNvPr id="170" name="椭圆 169">
              <a:extLst>
                <a:ext uri="{FF2B5EF4-FFF2-40B4-BE49-F238E27FC236}">
                  <a16:creationId xmlns:a16="http://schemas.microsoft.com/office/drawing/2014/main" id="{6F3F62BC-8C5A-C97C-4B62-282B52A84E19}"/>
                </a:ext>
              </a:extLst>
            </p:cNvPr>
            <p:cNvSpPr/>
            <p:nvPr/>
          </p:nvSpPr>
          <p:spPr>
            <a:xfrm>
              <a:off x="6552090" y="4070948"/>
              <a:ext cx="970048" cy="970046"/>
            </a:xfrm>
            <a:prstGeom prst="ellipse">
              <a:avLst/>
            </a:prstGeom>
            <a:solidFill>
              <a:srgbClr val="121216"/>
            </a:solidFill>
            <a:ln w="6350">
              <a:gradFill>
                <a:gsLst>
                  <a:gs pos="0">
                    <a:schemeClr val="accent2">
                      <a:lumMod val="20000"/>
                      <a:lumOff val="80000"/>
                    </a:schemeClr>
                  </a:gs>
                  <a:gs pos="100000">
                    <a:schemeClr val="accent2">
                      <a:lumMod val="60000"/>
                      <a:lumOff val="40000"/>
                    </a:schemeClr>
                  </a:gs>
                </a:gsLst>
                <a:lin ang="5400000" scaled="1"/>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弧形 170">
              <a:extLst>
                <a:ext uri="{FF2B5EF4-FFF2-40B4-BE49-F238E27FC236}">
                  <a16:creationId xmlns:a16="http://schemas.microsoft.com/office/drawing/2014/main" id="{73294F72-B77A-EB8B-6392-364930E21B06}"/>
                </a:ext>
              </a:extLst>
            </p:cNvPr>
            <p:cNvSpPr/>
            <p:nvPr/>
          </p:nvSpPr>
          <p:spPr>
            <a:xfrm>
              <a:off x="6454913" y="3973771"/>
              <a:ext cx="1164400" cy="1164398"/>
            </a:xfrm>
            <a:prstGeom prst="arc">
              <a:avLst>
                <a:gd name="adj1" fmla="val 16200000"/>
                <a:gd name="adj2" fmla="val 4591729"/>
              </a:avLst>
            </a:prstGeom>
            <a:noFill/>
            <a:ln w="6350">
              <a:gradFill>
                <a:gsLst>
                  <a:gs pos="0">
                    <a:schemeClr val="accent2">
                      <a:lumMod val="20000"/>
                      <a:lumOff val="80000"/>
                    </a:schemeClr>
                  </a:gs>
                  <a:gs pos="100000">
                    <a:schemeClr val="accent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弧形 171">
              <a:extLst>
                <a:ext uri="{FF2B5EF4-FFF2-40B4-BE49-F238E27FC236}">
                  <a16:creationId xmlns:a16="http://schemas.microsoft.com/office/drawing/2014/main" id="{1272055B-78CA-BB34-C1E4-58E10E41AA67}"/>
                </a:ext>
              </a:extLst>
            </p:cNvPr>
            <p:cNvSpPr/>
            <p:nvPr/>
          </p:nvSpPr>
          <p:spPr>
            <a:xfrm>
              <a:off x="6454913" y="3973771"/>
              <a:ext cx="1164400" cy="1164398"/>
            </a:xfrm>
            <a:prstGeom prst="arc">
              <a:avLst>
                <a:gd name="adj1" fmla="val 5475077"/>
                <a:gd name="adj2" fmla="val 14547124"/>
              </a:avLst>
            </a:prstGeom>
            <a:noFill/>
            <a:ln w="6350">
              <a:gradFill flip="none" rotWithShape="1">
                <a:gsLst>
                  <a:gs pos="0">
                    <a:schemeClr val="accent2">
                      <a:lumMod val="20000"/>
                      <a:lumOff val="80000"/>
                    </a:schemeClr>
                  </a:gs>
                  <a:gs pos="100000">
                    <a:schemeClr val="accent2">
                      <a:lumMod val="20000"/>
                      <a:lumOff val="80000"/>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弧形 172">
              <a:extLst>
                <a:ext uri="{FF2B5EF4-FFF2-40B4-BE49-F238E27FC236}">
                  <a16:creationId xmlns:a16="http://schemas.microsoft.com/office/drawing/2014/main" id="{E42D28B3-8A97-9441-9267-7584472A9368}"/>
                </a:ext>
              </a:extLst>
            </p:cNvPr>
            <p:cNvSpPr/>
            <p:nvPr/>
          </p:nvSpPr>
          <p:spPr>
            <a:xfrm>
              <a:off x="6454913" y="3973771"/>
              <a:ext cx="1164400" cy="1164398"/>
            </a:xfrm>
            <a:prstGeom prst="arc">
              <a:avLst>
                <a:gd name="adj1" fmla="val 18189308"/>
                <a:gd name="adj2" fmla="val 20036464"/>
              </a:avLst>
            </a:prstGeom>
            <a:noFill/>
            <a:ln w="508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弧形 173">
              <a:extLst>
                <a:ext uri="{FF2B5EF4-FFF2-40B4-BE49-F238E27FC236}">
                  <a16:creationId xmlns:a16="http://schemas.microsoft.com/office/drawing/2014/main" id="{80B16204-DB19-0B64-47BE-CFDFA5793626}"/>
                </a:ext>
              </a:extLst>
            </p:cNvPr>
            <p:cNvSpPr/>
            <p:nvPr/>
          </p:nvSpPr>
          <p:spPr>
            <a:xfrm>
              <a:off x="6454913" y="3973771"/>
              <a:ext cx="1164400" cy="1164398"/>
            </a:xfrm>
            <a:prstGeom prst="arc">
              <a:avLst>
                <a:gd name="adj1" fmla="val 20519567"/>
                <a:gd name="adj2" fmla="val 20869997"/>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弧形 174">
              <a:extLst>
                <a:ext uri="{FF2B5EF4-FFF2-40B4-BE49-F238E27FC236}">
                  <a16:creationId xmlns:a16="http://schemas.microsoft.com/office/drawing/2014/main" id="{5AC6AC87-A249-7816-947A-C49BACA56A02}"/>
                </a:ext>
              </a:extLst>
            </p:cNvPr>
            <p:cNvSpPr/>
            <p:nvPr/>
          </p:nvSpPr>
          <p:spPr>
            <a:xfrm>
              <a:off x="6454913" y="3973771"/>
              <a:ext cx="1164400" cy="1164398"/>
            </a:xfrm>
            <a:prstGeom prst="arc">
              <a:avLst>
                <a:gd name="adj1" fmla="val 9700621"/>
                <a:gd name="adj2" fmla="val 10083854"/>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弧形 175">
              <a:extLst>
                <a:ext uri="{FF2B5EF4-FFF2-40B4-BE49-F238E27FC236}">
                  <a16:creationId xmlns:a16="http://schemas.microsoft.com/office/drawing/2014/main" id="{1065B6D0-5F0C-2BE1-4749-1E78667714B6}"/>
                </a:ext>
              </a:extLst>
            </p:cNvPr>
            <p:cNvSpPr/>
            <p:nvPr/>
          </p:nvSpPr>
          <p:spPr>
            <a:xfrm>
              <a:off x="6454913" y="3973771"/>
              <a:ext cx="1164400" cy="1164398"/>
            </a:xfrm>
            <a:prstGeom prst="arc">
              <a:avLst>
                <a:gd name="adj1" fmla="val 21287737"/>
                <a:gd name="adj2" fmla="val 21595363"/>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弧形 176">
              <a:extLst>
                <a:ext uri="{FF2B5EF4-FFF2-40B4-BE49-F238E27FC236}">
                  <a16:creationId xmlns:a16="http://schemas.microsoft.com/office/drawing/2014/main" id="{6FDD49EC-5A45-6512-B765-B207E96BEDC3}"/>
                </a:ext>
              </a:extLst>
            </p:cNvPr>
            <p:cNvSpPr/>
            <p:nvPr/>
          </p:nvSpPr>
          <p:spPr>
            <a:xfrm>
              <a:off x="6552088" y="4070946"/>
              <a:ext cx="970050" cy="970048"/>
            </a:xfrm>
            <a:prstGeom prst="arc">
              <a:avLst>
                <a:gd name="adj1" fmla="val 5797602"/>
                <a:gd name="adj2" fmla="val 12389372"/>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弧形 178">
              <a:extLst>
                <a:ext uri="{FF2B5EF4-FFF2-40B4-BE49-F238E27FC236}">
                  <a16:creationId xmlns:a16="http://schemas.microsoft.com/office/drawing/2014/main" id="{F56A31A8-D8D3-3515-B679-3ED1CE594E39}"/>
                </a:ext>
              </a:extLst>
            </p:cNvPr>
            <p:cNvSpPr/>
            <p:nvPr/>
          </p:nvSpPr>
          <p:spPr>
            <a:xfrm>
              <a:off x="6454913" y="3973771"/>
              <a:ext cx="1164400" cy="1164398"/>
            </a:xfrm>
            <a:prstGeom prst="arc">
              <a:avLst>
                <a:gd name="adj1" fmla="val 7945484"/>
                <a:gd name="adj2" fmla="val 9269043"/>
              </a:avLst>
            </a:pr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2D3E6167-D1CF-FA69-3B9D-A2556AC34A04}"/>
                </a:ext>
              </a:extLst>
            </p:cNvPr>
            <p:cNvSpPr/>
            <p:nvPr/>
          </p:nvSpPr>
          <p:spPr>
            <a:xfrm>
              <a:off x="6996933" y="5115253"/>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1" name="椭圆 180">
              <a:extLst>
                <a:ext uri="{FF2B5EF4-FFF2-40B4-BE49-F238E27FC236}">
                  <a16:creationId xmlns:a16="http://schemas.microsoft.com/office/drawing/2014/main" id="{3B780DEF-8C90-BA18-C41D-5013C8615A63}"/>
                </a:ext>
              </a:extLst>
            </p:cNvPr>
            <p:cNvSpPr/>
            <p:nvPr/>
          </p:nvSpPr>
          <p:spPr>
            <a:xfrm>
              <a:off x="7032933" y="3958668"/>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50800" sx="179000" sy="179000" algn="ctr" rotWithShape="0">
                <a:schemeClr val="accent2">
                  <a:lumMod val="40000"/>
                  <a:lumOff val="6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0" name="组合 189">
              <a:extLst>
                <a:ext uri="{FF2B5EF4-FFF2-40B4-BE49-F238E27FC236}">
                  <a16:creationId xmlns:a16="http://schemas.microsoft.com/office/drawing/2014/main" id="{2B70103B-35CB-B469-988A-568EBDBD7D1D}"/>
                </a:ext>
              </a:extLst>
            </p:cNvPr>
            <p:cNvGrpSpPr/>
            <p:nvPr/>
          </p:nvGrpSpPr>
          <p:grpSpPr>
            <a:xfrm>
              <a:off x="6769519" y="4353560"/>
              <a:ext cx="537130" cy="437598"/>
              <a:chOff x="4815566" y="2002942"/>
              <a:chExt cx="426067" cy="347117"/>
            </a:xfrm>
            <a:gradFill>
              <a:gsLst>
                <a:gs pos="0">
                  <a:schemeClr val="accent2">
                    <a:lumMod val="60000"/>
                    <a:lumOff val="40000"/>
                  </a:schemeClr>
                </a:gs>
                <a:gs pos="100000">
                  <a:srgbClr val="121216"/>
                </a:gs>
              </a:gsLst>
              <a:lin ang="5400000" scaled="1"/>
            </a:gradFill>
          </p:grpSpPr>
          <p:sp>
            <p:nvSpPr>
              <p:cNvPr id="191" name="Freeform 124">
                <a:extLst>
                  <a:ext uri="{FF2B5EF4-FFF2-40B4-BE49-F238E27FC236}">
                    <a16:creationId xmlns:a16="http://schemas.microsoft.com/office/drawing/2014/main" id="{94A6B968-F24F-C437-52C2-898F30A1C9C4}"/>
                  </a:ext>
                </a:extLst>
              </p:cNvPr>
              <p:cNvSpPr>
                <a:spLocks/>
              </p:cNvSpPr>
              <p:nvPr/>
            </p:nvSpPr>
            <p:spPr bwMode="auto">
              <a:xfrm>
                <a:off x="4815566" y="2009748"/>
                <a:ext cx="193296" cy="99371"/>
              </a:xfrm>
              <a:custGeom>
                <a:avLst/>
                <a:gdLst>
                  <a:gd name="T0" fmla="*/ 142 w 142"/>
                  <a:gd name="T1" fmla="*/ 30 h 73"/>
                  <a:gd name="T2" fmla="*/ 105 w 142"/>
                  <a:gd name="T3" fmla="*/ 0 h 73"/>
                  <a:gd name="T4" fmla="*/ 0 w 142"/>
                  <a:gd name="T5" fmla="*/ 42 h 73"/>
                  <a:gd name="T6" fmla="*/ 38 w 142"/>
                  <a:gd name="T7" fmla="*/ 73 h 73"/>
                  <a:gd name="T8" fmla="*/ 142 w 142"/>
                  <a:gd name="T9" fmla="*/ 30 h 73"/>
                </a:gdLst>
                <a:ahLst/>
                <a:cxnLst>
                  <a:cxn ang="0">
                    <a:pos x="T0" y="T1"/>
                  </a:cxn>
                  <a:cxn ang="0">
                    <a:pos x="T2" y="T3"/>
                  </a:cxn>
                  <a:cxn ang="0">
                    <a:pos x="T4" y="T5"/>
                  </a:cxn>
                  <a:cxn ang="0">
                    <a:pos x="T6" y="T7"/>
                  </a:cxn>
                  <a:cxn ang="0">
                    <a:pos x="T8" y="T9"/>
                  </a:cxn>
                </a:cxnLst>
                <a:rect l="0" t="0" r="r" b="b"/>
                <a:pathLst>
                  <a:path w="142" h="73">
                    <a:moveTo>
                      <a:pt x="142" y="30"/>
                    </a:moveTo>
                    <a:lnTo>
                      <a:pt x="105" y="0"/>
                    </a:lnTo>
                    <a:lnTo>
                      <a:pt x="0" y="42"/>
                    </a:lnTo>
                    <a:lnTo>
                      <a:pt x="38" y="73"/>
                    </a:lnTo>
                    <a:lnTo>
                      <a:pt x="14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25">
                <a:extLst>
                  <a:ext uri="{FF2B5EF4-FFF2-40B4-BE49-F238E27FC236}">
                    <a16:creationId xmlns:a16="http://schemas.microsoft.com/office/drawing/2014/main" id="{1AA3AF16-BF8B-5DF3-F8FB-A1A30115CFFD}"/>
                  </a:ext>
                </a:extLst>
              </p:cNvPr>
              <p:cNvSpPr>
                <a:spLocks/>
              </p:cNvSpPr>
              <p:nvPr/>
            </p:nvSpPr>
            <p:spPr bwMode="auto">
              <a:xfrm>
                <a:off x="5034725" y="2189432"/>
                <a:ext cx="141569" cy="160626"/>
              </a:xfrm>
              <a:custGeom>
                <a:avLst/>
                <a:gdLst>
                  <a:gd name="T0" fmla="*/ 0 w 104"/>
                  <a:gd name="T1" fmla="*/ 0 h 118"/>
                  <a:gd name="T2" fmla="*/ 0 w 104"/>
                  <a:gd name="T3" fmla="*/ 118 h 118"/>
                  <a:gd name="T4" fmla="*/ 104 w 104"/>
                  <a:gd name="T5" fmla="*/ 78 h 118"/>
                  <a:gd name="T6" fmla="*/ 104 w 104"/>
                  <a:gd name="T7" fmla="*/ 14 h 118"/>
                  <a:gd name="T8" fmla="*/ 45 w 104"/>
                  <a:gd name="T9" fmla="*/ 38 h 118"/>
                  <a:gd name="T10" fmla="*/ 0 w 104"/>
                  <a:gd name="T11" fmla="*/ 0 h 118"/>
                </a:gdLst>
                <a:ahLst/>
                <a:cxnLst>
                  <a:cxn ang="0">
                    <a:pos x="T0" y="T1"/>
                  </a:cxn>
                  <a:cxn ang="0">
                    <a:pos x="T2" y="T3"/>
                  </a:cxn>
                  <a:cxn ang="0">
                    <a:pos x="T4" y="T5"/>
                  </a:cxn>
                  <a:cxn ang="0">
                    <a:pos x="T6" y="T7"/>
                  </a:cxn>
                  <a:cxn ang="0">
                    <a:pos x="T8" y="T9"/>
                  </a:cxn>
                  <a:cxn ang="0">
                    <a:pos x="T10" y="T11"/>
                  </a:cxn>
                </a:cxnLst>
                <a:rect l="0" t="0" r="r" b="b"/>
                <a:pathLst>
                  <a:path w="104" h="118">
                    <a:moveTo>
                      <a:pt x="0" y="0"/>
                    </a:moveTo>
                    <a:lnTo>
                      <a:pt x="0" y="118"/>
                    </a:lnTo>
                    <a:lnTo>
                      <a:pt x="104" y="78"/>
                    </a:lnTo>
                    <a:lnTo>
                      <a:pt x="104" y="14"/>
                    </a:lnTo>
                    <a:lnTo>
                      <a:pt x="45" y="3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26">
                <a:extLst>
                  <a:ext uri="{FF2B5EF4-FFF2-40B4-BE49-F238E27FC236}">
                    <a16:creationId xmlns:a16="http://schemas.microsoft.com/office/drawing/2014/main" id="{D59A74CB-B33A-2CF6-B8D8-CBE74928E121}"/>
                  </a:ext>
                </a:extLst>
              </p:cNvPr>
              <p:cNvSpPr>
                <a:spLocks/>
              </p:cNvSpPr>
              <p:nvPr/>
            </p:nvSpPr>
            <p:spPr bwMode="auto">
              <a:xfrm>
                <a:off x="5048337" y="2121370"/>
                <a:ext cx="193296" cy="100732"/>
              </a:xfrm>
              <a:custGeom>
                <a:avLst/>
                <a:gdLst>
                  <a:gd name="T0" fmla="*/ 0 w 142"/>
                  <a:gd name="T1" fmla="*/ 43 h 74"/>
                  <a:gd name="T2" fmla="*/ 38 w 142"/>
                  <a:gd name="T3" fmla="*/ 74 h 74"/>
                  <a:gd name="T4" fmla="*/ 142 w 142"/>
                  <a:gd name="T5" fmla="*/ 31 h 74"/>
                  <a:gd name="T6" fmla="*/ 104 w 142"/>
                  <a:gd name="T7" fmla="*/ 0 h 74"/>
                  <a:gd name="T8" fmla="*/ 0 w 142"/>
                  <a:gd name="T9" fmla="*/ 43 h 74"/>
                </a:gdLst>
                <a:ahLst/>
                <a:cxnLst>
                  <a:cxn ang="0">
                    <a:pos x="T0" y="T1"/>
                  </a:cxn>
                  <a:cxn ang="0">
                    <a:pos x="T2" y="T3"/>
                  </a:cxn>
                  <a:cxn ang="0">
                    <a:pos x="T4" y="T5"/>
                  </a:cxn>
                  <a:cxn ang="0">
                    <a:pos x="T6" y="T7"/>
                  </a:cxn>
                  <a:cxn ang="0">
                    <a:pos x="T8" y="T9"/>
                  </a:cxn>
                </a:cxnLst>
                <a:rect l="0" t="0" r="r" b="b"/>
                <a:pathLst>
                  <a:path w="142" h="74">
                    <a:moveTo>
                      <a:pt x="0" y="43"/>
                    </a:moveTo>
                    <a:lnTo>
                      <a:pt x="38" y="74"/>
                    </a:lnTo>
                    <a:lnTo>
                      <a:pt x="142" y="31"/>
                    </a:lnTo>
                    <a:lnTo>
                      <a:pt x="104"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27">
                <a:extLst>
                  <a:ext uri="{FF2B5EF4-FFF2-40B4-BE49-F238E27FC236}">
                    <a16:creationId xmlns:a16="http://schemas.microsoft.com/office/drawing/2014/main" id="{D3F4FE75-D9B9-00A7-6FBC-12770E408736}"/>
                  </a:ext>
                </a:extLst>
              </p:cNvPr>
              <p:cNvSpPr>
                <a:spLocks/>
              </p:cNvSpPr>
              <p:nvPr/>
            </p:nvSpPr>
            <p:spPr bwMode="auto">
              <a:xfrm>
                <a:off x="5034725" y="2002942"/>
                <a:ext cx="190573" cy="103454"/>
              </a:xfrm>
              <a:custGeom>
                <a:avLst/>
                <a:gdLst>
                  <a:gd name="T0" fmla="*/ 140 w 140"/>
                  <a:gd name="T1" fmla="*/ 40 h 76"/>
                  <a:gd name="T2" fmla="*/ 36 w 140"/>
                  <a:gd name="T3" fmla="*/ 0 h 76"/>
                  <a:gd name="T4" fmla="*/ 0 w 140"/>
                  <a:gd name="T5" fmla="*/ 33 h 76"/>
                  <a:gd name="T6" fmla="*/ 104 w 140"/>
                  <a:gd name="T7" fmla="*/ 76 h 76"/>
                  <a:gd name="T8" fmla="*/ 140 w 140"/>
                  <a:gd name="T9" fmla="*/ 40 h 76"/>
                </a:gdLst>
                <a:ahLst/>
                <a:cxnLst>
                  <a:cxn ang="0">
                    <a:pos x="T0" y="T1"/>
                  </a:cxn>
                  <a:cxn ang="0">
                    <a:pos x="T2" y="T3"/>
                  </a:cxn>
                  <a:cxn ang="0">
                    <a:pos x="T4" y="T5"/>
                  </a:cxn>
                  <a:cxn ang="0">
                    <a:pos x="T6" y="T7"/>
                  </a:cxn>
                  <a:cxn ang="0">
                    <a:pos x="T8" y="T9"/>
                  </a:cxn>
                </a:cxnLst>
                <a:rect l="0" t="0" r="r" b="b"/>
                <a:pathLst>
                  <a:path w="140" h="76">
                    <a:moveTo>
                      <a:pt x="140" y="40"/>
                    </a:moveTo>
                    <a:lnTo>
                      <a:pt x="36" y="0"/>
                    </a:lnTo>
                    <a:lnTo>
                      <a:pt x="0" y="33"/>
                    </a:lnTo>
                    <a:lnTo>
                      <a:pt x="104" y="76"/>
                    </a:lnTo>
                    <a:lnTo>
                      <a:pt x="14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28">
                <a:extLst>
                  <a:ext uri="{FF2B5EF4-FFF2-40B4-BE49-F238E27FC236}">
                    <a16:creationId xmlns:a16="http://schemas.microsoft.com/office/drawing/2014/main" id="{2FA035DA-D14D-BF5D-BDFA-55BF8A1D619E}"/>
                  </a:ext>
                </a:extLst>
              </p:cNvPr>
              <p:cNvSpPr>
                <a:spLocks/>
              </p:cNvSpPr>
              <p:nvPr/>
            </p:nvSpPr>
            <p:spPr bwMode="auto">
              <a:xfrm>
                <a:off x="4871376" y="2198961"/>
                <a:ext cx="141569" cy="151098"/>
              </a:xfrm>
              <a:custGeom>
                <a:avLst/>
                <a:gdLst>
                  <a:gd name="T0" fmla="*/ 0 w 104"/>
                  <a:gd name="T1" fmla="*/ 12 h 111"/>
                  <a:gd name="T2" fmla="*/ 0 w 104"/>
                  <a:gd name="T3" fmla="*/ 71 h 111"/>
                  <a:gd name="T4" fmla="*/ 104 w 104"/>
                  <a:gd name="T5" fmla="*/ 111 h 111"/>
                  <a:gd name="T6" fmla="*/ 104 w 104"/>
                  <a:gd name="T7" fmla="*/ 0 h 111"/>
                  <a:gd name="T8" fmla="*/ 66 w 104"/>
                  <a:gd name="T9" fmla="*/ 38 h 111"/>
                  <a:gd name="T10" fmla="*/ 0 w 104"/>
                  <a:gd name="T11" fmla="*/ 12 h 111"/>
                </a:gdLst>
                <a:ahLst/>
                <a:cxnLst>
                  <a:cxn ang="0">
                    <a:pos x="T0" y="T1"/>
                  </a:cxn>
                  <a:cxn ang="0">
                    <a:pos x="T2" y="T3"/>
                  </a:cxn>
                  <a:cxn ang="0">
                    <a:pos x="T4" y="T5"/>
                  </a:cxn>
                  <a:cxn ang="0">
                    <a:pos x="T6" y="T7"/>
                  </a:cxn>
                  <a:cxn ang="0">
                    <a:pos x="T8" y="T9"/>
                  </a:cxn>
                  <a:cxn ang="0">
                    <a:pos x="T10" y="T11"/>
                  </a:cxn>
                </a:cxnLst>
                <a:rect l="0" t="0" r="r" b="b"/>
                <a:pathLst>
                  <a:path w="104" h="111">
                    <a:moveTo>
                      <a:pt x="0" y="12"/>
                    </a:moveTo>
                    <a:lnTo>
                      <a:pt x="0" y="71"/>
                    </a:lnTo>
                    <a:lnTo>
                      <a:pt x="104" y="111"/>
                    </a:lnTo>
                    <a:lnTo>
                      <a:pt x="104" y="0"/>
                    </a:lnTo>
                    <a:lnTo>
                      <a:pt x="66" y="38"/>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29">
                <a:extLst>
                  <a:ext uri="{FF2B5EF4-FFF2-40B4-BE49-F238E27FC236}">
                    <a16:creationId xmlns:a16="http://schemas.microsoft.com/office/drawing/2014/main" id="{E61D5C8C-5C05-6DB6-FF26-D4AB43B0A0B9}"/>
                  </a:ext>
                </a:extLst>
              </p:cNvPr>
              <p:cNvSpPr>
                <a:spLocks/>
              </p:cNvSpPr>
              <p:nvPr/>
            </p:nvSpPr>
            <p:spPr bwMode="auto">
              <a:xfrm>
                <a:off x="4815566" y="2125454"/>
                <a:ext cx="190573" cy="106177"/>
              </a:xfrm>
              <a:custGeom>
                <a:avLst/>
                <a:gdLst>
                  <a:gd name="T0" fmla="*/ 140 w 140"/>
                  <a:gd name="T1" fmla="*/ 42 h 78"/>
                  <a:gd name="T2" fmla="*/ 36 w 140"/>
                  <a:gd name="T3" fmla="*/ 0 h 78"/>
                  <a:gd name="T4" fmla="*/ 0 w 140"/>
                  <a:gd name="T5" fmla="*/ 35 h 78"/>
                  <a:gd name="T6" fmla="*/ 105 w 140"/>
                  <a:gd name="T7" fmla="*/ 78 h 78"/>
                  <a:gd name="T8" fmla="*/ 140 w 140"/>
                  <a:gd name="T9" fmla="*/ 42 h 78"/>
                </a:gdLst>
                <a:ahLst/>
                <a:cxnLst>
                  <a:cxn ang="0">
                    <a:pos x="T0" y="T1"/>
                  </a:cxn>
                  <a:cxn ang="0">
                    <a:pos x="T2" y="T3"/>
                  </a:cxn>
                  <a:cxn ang="0">
                    <a:pos x="T4" y="T5"/>
                  </a:cxn>
                  <a:cxn ang="0">
                    <a:pos x="T6" y="T7"/>
                  </a:cxn>
                  <a:cxn ang="0">
                    <a:pos x="T8" y="T9"/>
                  </a:cxn>
                </a:cxnLst>
                <a:rect l="0" t="0" r="r" b="b"/>
                <a:pathLst>
                  <a:path w="140" h="78">
                    <a:moveTo>
                      <a:pt x="140" y="42"/>
                    </a:moveTo>
                    <a:lnTo>
                      <a:pt x="36" y="0"/>
                    </a:lnTo>
                    <a:lnTo>
                      <a:pt x="0" y="35"/>
                    </a:lnTo>
                    <a:lnTo>
                      <a:pt x="105" y="78"/>
                    </a:lnTo>
                    <a:lnTo>
                      <a:pt x="1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pic>
        <p:nvPicPr>
          <p:cNvPr id="44" name="图片 43">
            <a:extLst>
              <a:ext uri="{FF2B5EF4-FFF2-40B4-BE49-F238E27FC236}">
                <a16:creationId xmlns:a16="http://schemas.microsoft.com/office/drawing/2014/main" id="{18B1BE71-C3F4-3D2A-E961-4DFB56C92CC2}"/>
              </a:ext>
            </a:extLst>
          </p:cNvPr>
          <p:cNvPicPr>
            <a:picLocks noChangeAspect="1"/>
          </p:cNvPicPr>
          <p:nvPr/>
        </p:nvPicPr>
        <p:blipFill rotWithShape="1">
          <a:blip r:embed="rId3"/>
          <a:srcRect l="11393" r="11393" b="56202"/>
          <a:stretch/>
        </p:blipFill>
        <p:spPr>
          <a:xfrm>
            <a:off x="0" y="4761916"/>
            <a:ext cx="12192000" cy="2096083"/>
          </a:xfrm>
          <a:prstGeom prst="rect">
            <a:avLst/>
          </a:prstGeom>
        </p:spPr>
      </p:pic>
    </p:spTree>
    <p:extLst>
      <p:ext uri="{BB962C8B-B14F-4D97-AF65-F5344CB8AC3E}">
        <p14:creationId xmlns:p14="http://schemas.microsoft.com/office/powerpoint/2010/main" val="15185087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id="{A1FD277D-0419-75E1-FEC9-95A75BB4B6EA}"/>
              </a:ext>
            </a:extLst>
          </p:cNvPr>
          <p:cNvSpPr/>
          <p:nvPr/>
        </p:nvSpPr>
        <p:spPr>
          <a:xfrm>
            <a:off x="20213" y="4197678"/>
            <a:ext cx="12195097" cy="3334327"/>
          </a:xfrm>
          <a:prstGeom prst="rect">
            <a:avLst/>
          </a:prstGeom>
          <a:blipFill dpi="0" rotWithShape="1">
            <a:blip r:embed="rId2">
              <a:alphaModFix amt="17000"/>
            </a:blip>
            <a:srcRect/>
            <a:stretch>
              <a:fillRect l="-18167" r="-1777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a:extLst>
              <a:ext uri="{FF2B5EF4-FFF2-40B4-BE49-F238E27FC236}">
                <a16:creationId xmlns:a16="http://schemas.microsoft.com/office/drawing/2014/main" id="{F0D5D0DE-476B-B992-9187-CAE10B62FA70}"/>
              </a:ext>
            </a:extLst>
          </p:cNvPr>
          <p:cNvPicPr>
            <a:picLocks noChangeAspect="1"/>
          </p:cNvPicPr>
          <p:nvPr/>
        </p:nvPicPr>
        <p:blipFill rotWithShape="1">
          <a:blip r:embed="rId3"/>
          <a:srcRect l="11393" r="11393" b="56202"/>
          <a:stretch/>
        </p:blipFill>
        <p:spPr>
          <a:xfrm>
            <a:off x="0" y="4761916"/>
            <a:ext cx="12192000" cy="2096083"/>
          </a:xfrm>
          <a:prstGeom prst="rect">
            <a:avLst/>
          </a:prstGeom>
        </p:spPr>
      </p:pic>
      <p:grpSp>
        <p:nvGrpSpPr>
          <p:cNvPr id="2" name="组合 1">
            <a:extLst>
              <a:ext uri="{FF2B5EF4-FFF2-40B4-BE49-F238E27FC236}">
                <a16:creationId xmlns:a16="http://schemas.microsoft.com/office/drawing/2014/main" id="{E9597123-EF6C-135D-9390-B8A01BC4B3C9}"/>
              </a:ext>
            </a:extLst>
          </p:cNvPr>
          <p:cNvGrpSpPr/>
          <p:nvPr/>
        </p:nvGrpSpPr>
        <p:grpSpPr>
          <a:xfrm>
            <a:off x="-202653" y="153014"/>
            <a:ext cx="4005016" cy="994539"/>
            <a:chOff x="-2859885" y="3208330"/>
            <a:chExt cx="8805581" cy="2186630"/>
          </a:xfrm>
        </p:grpSpPr>
        <p:grpSp>
          <p:nvGrpSpPr>
            <p:cNvPr id="3" name="组合 2">
              <a:extLst>
                <a:ext uri="{FF2B5EF4-FFF2-40B4-BE49-F238E27FC236}">
                  <a16:creationId xmlns:a16="http://schemas.microsoft.com/office/drawing/2014/main" id="{14E3009F-625A-85F2-44F3-164F055EDBDF}"/>
                </a:ext>
              </a:extLst>
            </p:cNvPr>
            <p:cNvGrpSpPr/>
            <p:nvPr/>
          </p:nvGrpSpPr>
          <p:grpSpPr>
            <a:xfrm>
              <a:off x="-2859885" y="3208330"/>
              <a:ext cx="8805581" cy="2089865"/>
              <a:chOff x="-2859885" y="3555570"/>
              <a:chExt cx="8805581" cy="2089865"/>
            </a:xfrm>
          </p:grpSpPr>
          <p:sp>
            <p:nvSpPr>
              <p:cNvPr id="5" name="矩形: 剪去左右顶角 4">
                <a:extLst>
                  <a:ext uri="{FF2B5EF4-FFF2-40B4-BE49-F238E27FC236}">
                    <a16:creationId xmlns:a16="http://schemas.microsoft.com/office/drawing/2014/main" id="{C19E2FC6-198E-B314-AC5C-FE5A2A72A6E5}"/>
                  </a:ext>
                </a:extLst>
              </p:cNvPr>
              <p:cNvSpPr/>
              <p:nvPr/>
            </p:nvSpPr>
            <p:spPr>
              <a:xfrm rot="16200000" flipV="1">
                <a:off x="137803" y="557884"/>
                <a:ext cx="1890187" cy="7885559"/>
              </a:xfrm>
              <a:prstGeom prst="snip2SameRect">
                <a:avLst>
                  <a:gd name="adj1" fmla="val 21122"/>
                  <a:gd name="adj2" fmla="val 0"/>
                </a:avLst>
              </a:prstGeom>
              <a:gradFill flip="none" rotWithShape="1">
                <a:gsLst>
                  <a:gs pos="0">
                    <a:schemeClr val="accent2">
                      <a:alpha val="20000"/>
                    </a:schemeClr>
                  </a:gs>
                  <a:gs pos="100000">
                    <a:schemeClr val="accent2">
                      <a:lumMod val="60000"/>
                      <a:lumOff val="40000"/>
                      <a:alpha val="0"/>
                    </a:schemeClr>
                  </a:gs>
                </a:gsLst>
                <a:lin ang="5400000" scaled="1"/>
                <a:tileRect/>
              </a:gradFill>
              <a:ln w="6350">
                <a:gradFill flip="none" rotWithShape="1">
                  <a:gsLst>
                    <a:gs pos="5000">
                      <a:schemeClr val="accent2">
                        <a:alpha val="60000"/>
                      </a:schemeClr>
                    </a:gs>
                    <a:gs pos="100000">
                      <a:schemeClr val="accent2">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5">
                <a:extLst>
                  <a:ext uri="{FF2B5EF4-FFF2-40B4-BE49-F238E27FC236}">
                    <a16:creationId xmlns:a16="http://schemas.microsoft.com/office/drawing/2014/main" id="{DCA14910-15EF-A999-01A6-1785DAEA086A}"/>
                  </a:ext>
                </a:extLst>
              </p:cNvPr>
              <p:cNvSpPr/>
              <p:nvPr/>
            </p:nvSpPr>
            <p:spPr>
              <a:xfrm rot="16200000" flipV="1">
                <a:off x="689916" y="389655"/>
                <a:ext cx="1705979" cy="8805581"/>
              </a:xfrm>
              <a:custGeom>
                <a:avLst/>
                <a:gdLst>
                  <a:gd name="connsiteX0" fmla="*/ 1705979 w 1705979"/>
                  <a:gd name="connsiteY0" fmla="*/ 8805581 h 8805581"/>
                  <a:gd name="connsiteX1" fmla="*/ 1705979 w 1705979"/>
                  <a:gd name="connsiteY1" fmla="*/ 4221347 h 8805581"/>
                  <a:gd name="connsiteX2" fmla="*/ 1658071 w 1705979"/>
                  <a:gd name="connsiteY2" fmla="*/ 4173439 h 8805581"/>
                  <a:gd name="connsiteX3" fmla="*/ 1658071 w 1705979"/>
                  <a:gd name="connsiteY3" fmla="*/ 2650332 h 8805581"/>
                  <a:gd name="connsiteX4" fmla="*/ 1705979 w 1705979"/>
                  <a:gd name="connsiteY4" fmla="*/ 2602424 h 8805581"/>
                  <a:gd name="connsiteX5" fmla="*/ 1705979 w 1705979"/>
                  <a:gd name="connsiteY5" fmla="*/ 346177 h 8805581"/>
                  <a:gd name="connsiteX6" fmla="*/ 1359802 w 1705979"/>
                  <a:gd name="connsiteY6" fmla="*/ 0 h 8805581"/>
                  <a:gd name="connsiteX7" fmla="*/ 346177 w 1705979"/>
                  <a:gd name="connsiteY7" fmla="*/ 0 h 8805581"/>
                  <a:gd name="connsiteX8" fmla="*/ 0 w 1705979"/>
                  <a:gd name="connsiteY8" fmla="*/ 346177 h 8805581"/>
                  <a:gd name="connsiteX9" fmla="*/ 0 w 1705979"/>
                  <a:gd name="connsiteY9" fmla="*/ 3864608 h 8805581"/>
                  <a:gd name="connsiteX10" fmla="*/ 86389 w 1705979"/>
                  <a:gd name="connsiteY10" fmla="*/ 3950997 h 8805581"/>
                  <a:gd name="connsiteX11" fmla="*/ 86389 w 1705979"/>
                  <a:gd name="connsiteY11" fmla="*/ 5474104 h 8805581"/>
                  <a:gd name="connsiteX12" fmla="*/ 0 w 1705979"/>
                  <a:gd name="connsiteY12" fmla="*/ 5560493 h 8805581"/>
                  <a:gd name="connsiteX13" fmla="*/ 0 w 1705979"/>
                  <a:gd name="connsiteY13" fmla="*/ 8805581 h 880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5979" h="8805581">
                    <a:moveTo>
                      <a:pt x="1705979" y="8805581"/>
                    </a:moveTo>
                    <a:lnTo>
                      <a:pt x="1705979" y="4221347"/>
                    </a:lnTo>
                    <a:lnTo>
                      <a:pt x="1658071" y="4173439"/>
                    </a:lnTo>
                    <a:lnTo>
                      <a:pt x="1658071" y="2650332"/>
                    </a:lnTo>
                    <a:lnTo>
                      <a:pt x="1705979" y="2602424"/>
                    </a:lnTo>
                    <a:lnTo>
                      <a:pt x="1705979" y="346177"/>
                    </a:lnTo>
                    <a:lnTo>
                      <a:pt x="1359802" y="0"/>
                    </a:lnTo>
                    <a:lnTo>
                      <a:pt x="346177" y="0"/>
                    </a:lnTo>
                    <a:lnTo>
                      <a:pt x="0" y="346177"/>
                    </a:lnTo>
                    <a:lnTo>
                      <a:pt x="0" y="3864608"/>
                    </a:lnTo>
                    <a:lnTo>
                      <a:pt x="86389" y="3950997"/>
                    </a:lnTo>
                    <a:lnTo>
                      <a:pt x="86389" y="5474104"/>
                    </a:lnTo>
                    <a:lnTo>
                      <a:pt x="0" y="5560493"/>
                    </a:lnTo>
                    <a:lnTo>
                      <a:pt x="0" y="8805581"/>
                    </a:lnTo>
                    <a:close/>
                  </a:path>
                </a:pathLst>
              </a:custGeom>
              <a:gradFill>
                <a:gsLst>
                  <a:gs pos="20000">
                    <a:schemeClr val="accent2"/>
                  </a:gs>
                  <a:gs pos="89000">
                    <a:schemeClr val="accent2">
                      <a:lumMod val="60000"/>
                      <a:lumOff val="4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 name="组合 6">
                <a:extLst>
                  <a:ext uri="{FF2B5EF4-FFF2-40B4-BE49-F238E27FC236}">
                    <a16:creationId xmlns:a16="http://schemas.microsoft.com/office/drawing/2014/main" id="{0E734F05-59D3-56E9-7146-15F8A3C35263}"/>
                  </a:ext>
                </a:extLst>
              </p:cNvPr>
              <p:cNvGrpSpPr/>
              <p:nvPr/>
            </p:nvGrpSpPr>
            <p:grpSpPr>
              <a:xfrm>
                <a:off x="5160023" y="5506074"/>
                <a:ext cx="466246" cy="76468"/>
                <a:chOff x="5015798" y="5466889"/>
                <a:chExt cx="627731" cy="102953"/>
              </a:xfrm>
            </p:grpSpPr>
            <p:sp>
              <p:nvSpPr>
                <p:cNvPr id="10" name="任意多边形: 形状 9">
                  <a:extLst>
                    <a:ext uri="{FF2B5EF4-FFF2-40B4-BE49-F238E27FC236}">
                      <a16:creationId xmlns:a16="http://schemas.microsoft.com/office/drawing/2014/main" id="{7EBAF39B-14DC-989E-68CC-779238312048}"/>
                    </a:ext>
                  </a:extLst>
                </p:cNvPr>
                <p:cNvSpPr/>
                <p:nvPr/>
              </p:nvSpPr>
              <p:spPr>
                <a:xfrm>
                  <a:off x="5206941" y="5466889"/>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85F6F61A-9717-E53C-2B6E-412AD2D9A559}"/>
                    </a:ext>
                  </a:extLst>
                </p:cNvPr>
                <p:cNvSpPr/>
                <p:nvPr/>
              </p:nvSpPr>
              <p:spPr>
                <a:xfrm flipV="1">
                  <a:off x="5015798" y="5472248"/>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 name="任意多边形: 形状 7">
                <a:extLst>
                  <a:ext uri="{FF2B5EF4-FFF2-40B4-BE49-F238E27FC236}">
                    <a16:creationId xmlns:a16="http://schemas.microsoft.com/office/drawing/2014/main" id="{BAC56E0A-9EDF-B29C-35A2-452BFDC73211}"/>
                  </a:ext>
                </a:extLst>
              </p:cNvPr>
              <p:cNvSpPr/>
              <p:nvPr/>
            </p:nvSpPr>
            <p:spPr>
              <a:xfrm>
                <a:off x="3789680" y="4813300"/>
                <a:ext cx="2032000" cy="632460"/>
              </a:xfrm>
              <a:custGeom>
                <a:avLst/>
                <a:gdLst>
                  <a:gd name="connsiteX0" fmla="*/ 2032000 w 2032000"/>
                  <a:gd name="connsiteY0" fmla="*/ 0 h 632460"/>
                  <a:gd name="connsiteX1" fmla="*/ 2032000 w 2032000"/>
                  <a:gd name="connsiteY1" fmla="*/ 391160 h 632460"/>
                  <a:gd name="connsiteX2" fmla="*/ 1790700 w 2032000"/>
                  <a:gd name="connsiteY2" fmla="*/ 632460 h 632460"/>
                  <a:gd name="connsiteX3" fmla="*/ 0 w 2032000"/>
                  <a:gd name="connsiteY3" fmla="*/ 632460 h 632460"/>
                </a:gdLst>
                <a:ahLst/>
                <a:cxnLst>
                  <a:cxn ang="0">
                    <a:pos x="connsiteX0" y="connsiteY0"/>
                  </a:cxn>
                  <a:cxn ang="0">
                    <a:pos x="connsiteX1" y="connsiteY1"/>
                  </a:cxn>
                  <a:cxn ang="0">
                    <a:pos x="connsiteX2" y="connsiteY2"/>
                  </a:cxn>
                  <a:cxn ang="0">
                    <a:pos x="connsiteX3" y="connsiteY3"/>
                  </a:cxn>
                </a:cxnLst>
                <a:rect l="l" t="t" r="r" b="b"/>
                <a:pathLst>
                  <a:path w="2032000" h="632460">
                    <a:moveTo>
                      <a:pt x="2032000" y="0"/>
                    </a:moveTo>
                    <a:lnTo>
                      <a:pt x="2032000" y="391160"/>
                    </a:lnTo>
                    <a:lnTo>
                      <a:pt x="1790700" y="632460"/>
                    </a:lnTo>
                    <a:lnTo>
                      <a:pt x="0" y="632460"/>
                    </a:lnTo>
                  </a:path>
                </a:pathLst>
              </a:custGeom>
              <a:noFill/>
              <a:ln w="6350">
                <a:gradFill flip="none" rotWithShape="1">
                  <a:gsLst>
                    <a:gs pos="52000">
                      <a:schemeClr val="accent2">
                        <a:lumMod val="60000"/>
                        <a:lumOff val="40000"/>
                        <a:alpha val="8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B2782E13-8E3E-EEA5-63D6-840C6837EDC9}"/>
                  </a:ext>
                </a:extLst>
              </p:cNvPr>
              <p:cNvSpPr/>
              <p:nvPr/>
            </p:nvSpPr>
            <p:spPr>
              <a:xfrm>
                <a:off x="674469" y="4051211"/>
                <a:ext cx="5128260" cy="281940"/>
              </a:xfrm>
              <a:custGeom>
                <a:avLst/>
                <a:gdLst>
                  <a:gd name="connsiteX0" fmla="*/ 5128260 w 5128260"/>
                  <a:gd name="connsiteY0" fmla="*/ 281940 h 281940"/>
                  <a:gd name="connsiteX1" fmla="*/ 4846320 w 5128260"/>
                  <a:gd name="connsiteY1" fmla="*/ 0 h 281940"/>
                  <a:gd name="connsiteX2" fmla="*/ 2697480 w 5128260"/>
                  <a:gd name="connsiteY2" fmla="*/ 0 h 281940"/>
                  <a:gd name="connsiteX3" fmla="*/ 2606040 w 5128260"/>
                  <a:gd name="connsiteY3" fmla="*/ 91440 h 281940"/>
                  <a:gd name="connsiteX4" fmla="*/ 0 w 5128260"/>
                  <a:gd name="connsiteY4" fmla="*/ 91440 h 28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8260" h="281940">
                    <a:moveTo>
                      <a:pt x="5128260" y="281940"/>
                    </a:moveTo>
                    <a:lnTo>
                      <a:pt x="4846320" y="0"/>
                    </a:lnTo>
                    <a:lnTo>
                      <a:pt x="2697480" y="0"/>
                    </a:lnTo>
                    <a:lnTo>
                      <a:pt x="2606040" y="91440"/>
                    </a:lnTo>
                    <a:lnTo>
                      <a:pt x="0" y="91440"/>
                    </a:lnTo>
                  </a:path>
                </a:pathLst>
              </a:custGeom>
              <a:noFill/>
              <a:ln w="6350">
                <a:gradFill flip="none" rotWithShape="1">
                  <a:gsLst>
                    <a:gs pos="0">
                      <a:schemeClr val="accent2">
                        <a:lumMod val="60000"/>
                        <a:lumOff val="40000"/>
                        <a:alpha val="0"/>
                      </a:schemeClr>
                    </a:gs>
                    <a:gs pos="100000">
                      <a:schemeClr val="accent2">
                        <a:lumMod val="20000"/>
                        <a:lumOff val="8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任意多边形: 形状 3">
              <a:extLst>
                <a:ext uri="{FF2B5EF4-FFF2-40B4-BE49-F238E27FC236}">
                  <a16:creationId xmlns:a16="http://schemas.microsoft.com/office/drawing/2014/main" id="{BB9182C9-D301-E3BF-0BC6-1CB202CFABC7}"/>
                </a:ext>
              </a:extLst>
            </p:cNvPr>
            <p:cNvSpPr/>
            <p:nvPr/>
          </p:nvSpPr>
          <p:spPr>
            <a:xfrm>
              <a:off x="-30480" y="5311140"/>
              <a:ext cx="3063240" cy="83820"/>
            </a:xfrm>
            <a:custGeom>
              <a:avLst/>
              <a:gdLst>
                <a:gd name="connsiteX0" fmla="*/ 3063240 w 3063240"/>
                <a:gd name="connsiteY0" fmla="*/ 60960 h 83820"/>
                <a:gd name="connsiteX1" fmla="*/ 2057400 w 3063240"/>
                <a:gd name="connsiteY1" fmla="*/ 60960 h 83820"/>
                <a:gd name="connsiteX2" fmla="*/ 1996440 w 3063240"/>
                <a:gd name="connsiteY2" fmla="*/ 0 h 83820"/>
                <a:gd name="connsiteX3" fmla="*/ 548640 w 3063240"/>
                <a:gd name="connsiteY3" fmla="*/ 0 h 83820"/>
                <a:gd name="connsiteX4" fmla="*/ 464820 w 3063240"/>
                <a:gd name="connsiteY4" fmla="*/ 83820 h 83820"/>
                <a:gd name="connsiteX5" fmla="*/ 0 w 3063240"/>
                <a:gd name="connsiteY5" fmla="*/ 8382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3240" h="83820">
                  <a:moveTo>
                    <a:pt x="3063240" y="60960"/>
                  </a:moveTo>
                  <a:lnTo>
                    <a:pt x="2057400" y="60960"/>
                  </a:lnTo>
                  <a:lnTo>
                    <a:pt x="1996440" y="0"/>
                  </a:lnTo>
                  <a:lnTo>
                    <a:pt x="548640" y="0"/>
                  </a:lnTo>
                  <a:lnTo>
                    <a:pt x="464820" y="83820"/>
                  </a:lnTo>
                  <a:lnTo>
                    <a:pt x="0" y="83820"/>
                  </a:lnTo>
                </a:path>
              </a:pathLst>
            </a:custGeom>
            <a:noFill/>
            <a:ln w="9525">
              <a:gradFill flip="none" rotWithShape="1">
                <a:gsLst>
                  <a:gs pos="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0FAE9610-DE3E-D1EB-6284-43074C0A6D26}"/>
              </a:ext>
            </a:extLst>
          </p:cNvPr>
          <p:cNvGrpSpPr/>
          <p:nvPr/>
        </p:nvGrpSpPr>
        <p:grpSpPr>
          <a:xfrm>
            <a:off x="-3" y="1"/>
            <a:ext cx="1633437" cy="1623586"/>
            <a:chOff x="-3" y="1"/>
            <a:chExt cx="1633437" cy="1623586"/>
          </a:xfrm>
        </p:grpSpPr>
        <p:sp>
          <p:nvSpPr>
            <p:cNvPr id="13" name="任意多边形: 形状 12">
              <a:extLst>
                <a:ext uri="{FF2B5EF4-FFF2-40B4-BE49-F238E27FC236}">
                  <a16:creationId xmlns:a16="http://schemas.microsoft.com/office/drawing/2014/main" id="{6C2DDBBF-01AF-1C18-018E-B29574C05583}"/>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组合 13">
              <a:extLst>
                <a:ext uri="{FF2B5EF4-FFF2-40B4-BE49-F238E27FC236}">
                  <a16:creationId xmlns:a16="http://schemas.microsoft.com/office/drawing/2014/main" id="{27524B9C-8A05-1661-61CA-42C73BCC0B71}"/>
                </a:ext>
              </a:extLst>
            </p:cNvPr>
            <p:cNvGrpSpPr/>
            <p:nvPr/>
          </p:nvGrpSpPr>
          <p:grpSpPr>
            <a:xfrm>
              <a:off x="743444" y="117994"/>
              <a:ext cx="627731" cy="102953"/>
              <a:chOff x="743444" y="117994"/>
              <a:chExt cx="627731" cy="102953"/>
            </a:xfrm>
          </p:grpSpPr>
          <p:sp>
            <p:nvSpPr>
              <p:cNvPr id="15" name="任意多边形: 形状 14">
                <a:extLst>
                  <a:ext uri="{FF2B5EF4-FFF2-40B4-BE49-F238E27FC236}">
                    <a16:creationId xmlns:a16="http://schemas.microsoft.com/office/drawing/2014/main" id="{CE183888-C667-F9E9-798E-379D4143044E}"/>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CC78E73F-C0C4-9A4A-FF93-B9416DE4E24D}"/>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7" name="文本框 16">
            <a:extLst>
              <a:ext uri="{FF2B5EF4-FFF2-40B4-BE49-F238E27FC236}">
                <a16:creationId xmlns:a16="http://schemas.microsoft.com/office/drawing/2014/main" id="{E7BA214E-6141-36BE-0B6C-94B411BDE104}"/>
              </a:ext>
            </a:extLst>
          </p:cNvPr>
          <p:cNvSpPr txBox="1"/>
          <p:nvPr/>
        </p:nvSpPr>
        <p:spPr>
          <a:xfrm>
            <a:off x="629861" y="380664"/>
            <a:ext cx="2553178" cy="646331"/>
          </a:xfrm>
          <a:prstGeom prst="rect">
            <a:avLst/>
          </a:prstGeom>
          <a:noFill/>
        </p:spPr>
        <p:txBody>
          <a:bodyPr wrap="square" rtlCol="0">
            <a:spAutoFit/>
          </a:bodyPr>
          <a:lstStyle/>
          <a:p>
            <a:r>
              <a:rPr lang="zh-CN" altLang="en-US" sz="3600" dirty="0">
                <a:solidFill>
                  <a:schemeClr val="bg1"/>
                </a:solidFill>
                <a:latin typeface="+mj-ea"/>
                <a:ea typeface="+mj-ea"/>
                <a:sym typeface="思源黑体 CN Normal" panose="020B0400000000000000" pitchFamily="34" charset="-122"/>
              </a:rPr>
              <a:t>请输入内容</a:t>
            </a:r>
          </a:p>
        </p:txBody>
      </p:sp>
      <p:grpSp>
        <p:nvGrpSpPr>
          <p:cNvPr id="18" name="组合 17">
            <a:extLst>
              <a:ext uri="{FF2B5EF4-FFF2-40B4-BE49-F238E27FC236}">
                <a16:creationId xmlns:a16="http://schemas.microsoft.com/office/drawing/2014/main" id="{21659AD9-E1CC-20D1-2C1B-EA741F402BCF}"/>
              </a:ext>
            </a:extLst>
          </p:cNvPr>
          <p:cNvGrpSpPr/>
          <p:nvPr/>
        </p:nvGrpSpPr>
        <p:grpSpPr>
          <a:xfrm flipH="1">
            <a:off x="10558563" y="1"/>
            <a:ext cx="1633437" cy="1623586"/>
            <a:chOff x="-3" y="1"/>
            <a:chExt cx="1633437" cy="1623586"/>
          </a:xfrm>
        </p:grpSpPr>
        <p:sp>
          <p:nvSpPr>
            <p:cNvPr id="19" name="任意多边形: 形状 18">
              <a:extLst>
                <a:ext uri="{FF2B5EF4-FFF2-40B4-BE49-F238E27FC236}">
                  <a16:creationId xmlns:a16="http://schemas.microsoft.com/office/drawing/2014/main" id="{BEF59174-5679-2A1B-C6F1-DFF39C2BC0D4}"/>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0" name="组合 19">
              <a:extLst>
                <a:ext uri="{FF2B5EF4-FFF2-40B4-BE49-F238E27FC236}">
                  <a16:creationId xmlns:a16="http://schemas.microsoft.com/office/drawing/2014/main" id="{ABADB9D6-CD78-A032-A824-9104175F15B0}"/>
                </a:ext>
              </a:extLst>
            </p:cNvPr>
            <p:cNvGrpSpPr/>
            <p:nvPr/>
          </p:nvGrpSpPr>
          <p:grpSpPr>
            <a:xfrm>
              <a:off x="743444" y="117994"/>
              <a:ext cx="627731" cy="102953"/>
              <a:chOff x="743444" y="117994"/>
              <a:chExt cx="627731" cy="102953"/>
            </a:xfrm>
          </p:grpSpPr>
          <p:sp>
            <p:nvSpPr>
              <p:cNvPr id="21" name="任意多边形: 形状 20">
                <a:extLst>
                  <a:ext uri="{FF2B5EF4-FFF2-40B4-BE49-F238E27FC236}">
                    <a16:creationId xmlns:a16="http://schemas.microsoft.com/office/drawing/2014/main" id="{A3E70BF3-7977-3C67-34CE-ECD47462A622}"/>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8593110C-B44C-C2F5-DAE1-02074E808A55}"/>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3" name="组合 22">
            <a:extLst>
              <a:ext uri="{FF2B5EF4-FFF2-40B4-BE49-F238E27FC236}">
                <a16:creationId xmlns:a16="http://schemas.microsoft.com/office/drawing/2014/main" id="{2E2A797B-6655-81A0-5508-EE0A9A441CC7}"/>
              </a:ext>
            </a:extLst>
          </p:cNvPr>
          <p:cNvGrpSpPr/>
          <p:nvPr/>
        </p:nvGrpSpPr>
        <p:grpSpPr>
          <a:xfrm>
            <a:off x="-553613" y="4156710"/>
            <a:ext cx="3249559" cy="4272427"/>
            <a:chOff x="-553613" y="4156710"/>
            <a:chExt cx="3249559" cy="4272427"/>
          </a:xfrm>
        </p:grpSpPr>
        <p:grpSp>
          <p:nvGrpSpPr>
            <p:cNvPr id="24" name="组合 23">
              <a:extLst>
                <a:ext uri="{FF2B5EF4-FFF2-40B4-BE49-F238E27FC236}">
                  <a16:creationId xmlns:a16="http://schemas.microsoft.com/office/drawing/2014/main" id="{4050767B-5377-6079-D22B-9C95FA3E9BF7}"/>
                </a:ext>
              </a:extLst>
            </p:cNvPr>
            <p:cNvGrpSpPr/>
            <p:nvPr/>
          </p:nvGrpSpPr>
          <p:grpSpPr>
            <a:xfrm>
              <a:off x="-553613" y="4156710"/>
              <a:ext cx="3249559" cy="4272427"/>
              <a:chOff x="-553613" y="4156710"/>
              <a:chExt cx="3249559" cy="4272427"/>
            </a:xfrm>
          </p:grpSpPr>
          <p:grpSp>
            <p:nvGrpSpPr>
              <p:cNvPr id="26" name="组合 25">
                <a:extLst>
                  <a:ext uri="{FF2B5EF4-FFF2-40B4-BE49-F238E27FC236}">
                    <a16:creationId xmlns:a16="http://schemas.microsoft.com/office/drawing/2014/main" id="{1482A298-ED3D-91E0-CDCD-378F9DA92CD9}"/>
                  </a:ext>
                </a:extLst>
              </p:cNvPr>
              <p:cNvGrpSpPr/>
              <p:nvPr/>
            </p:nvGrpSpPr>
            <p:grpSpPr>
              <a:xfrm>
                <a:off x="-158115" y="4156710"/>
                <a:ext cx="2854061" cy="2887985"/>
                <a:chOff x="-158115" y="4156710"/>
                <a:chExt cx="2854061" cy="2887985"/>
              </a:xfrm>
            </p:grpSpPr>
            <p:sp>
              <p:nvSpPr>
                <p:cNvPr id="28" name="任意多边形: 形状 27">
                  <a:extLst>
                    <a:ext uri="{FF2B5EF4-FFF2-40B4-BE49-F238E27FC236}">
                      <a16:creationId xmlns:a16="http://schemas.microsoft.com/office/drawing/2014/main" id="{230F9BEA-BFAD-F647-7D22-6A493026035C}"/>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9" name="任意多边形: 形状 28">
                  <a:extLst>
                    <a:ext uri="{FF2B5EF4-FFF2-40B4-BE49-F238E27FC236}">
                      <a16:creationId xmlns:a16="http://schemas.microsoft.com/office/drawing/2014/main" id="{649283A2-7C15-4A66-1C97-DFF9D7852B80}"/>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D42126E1-3A57-4965-277A-370EBB4E6A13}"/>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形状 26">
                <a:extLst>
                  <a:ext uri="{FF2B5EF4-FFF2-40B4-BE49-F238E27FC236}">
                    <a16:creationId xmlns:a16="http://schemas.microsoft.com/office/drawing/2014/main" id="{DB362018-59B0-D120-35AE-B17CCD942ACD}"/>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5" name="直角三角形 24">
              <a:extLst>
                <a:ext uri="{FF2B5EF4-FFF2-40B4-BE49-F238E27FC236}">
                  <a16:creationId xmlns:a16="http://schemas.microsoft.com/office/drawing/2014/main" id="{06E1E490-12CB-6949-250A-8EF273F776D6}"/>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31" name="组合 30">
            <a:extLst>
              <a:ext uri="{FF2B5EF4-FFF2-40B4-BE49-F238E27FC236}">
                <a16:creationId xmlns:a16="http://schemas.microsoft.com/office/drawing/2014/main" id="{FB05036E-37FC-CB06-573C-764E938BE390}"/>
              </a:ext>
            </a:extLst>
          </p:cNvPr>
          <p:cNvGrpSpPr/>
          <p:nvPr/>
        </p:nvGrpSpPr>
        <p:grpSpPr>
          <a:xfrm>
            <a:off x="9381226" y="4156710"/>
            <a:ext cx="3249559" cy="4272427"/>
            <a:chOff x="9381226" y="4156710"/>
            <a:chExt cx="3249559" cy="4272427"/>
          </a:xfrm>
        </p:grpSpPr>
        <p:grpSp>
          <p:nvGrpSpPr>
            <p:cNvPr id="32" name="组合 31">
              <a:extLst>
                <a:ext uri="{FF2B5EF4-FFF2-40B4-BE49-F238E27FC236}">
                  <a16:creationId xmlns:a16="http://schemas.microsoft.com/office/drawing/2014/main" id="{E47EA091-EA22-3449-8332-F55C4A948A78}"/>
                </a:ext>
              </a:extLst>
            </p:cNvPr>
            <p:cNvGrpSpPr/>
            <p:nvPr/>
          </p:nvGrpSpPr>
          <p:grpSpPr>
            <a:xfrm flipH="1">
              <a:off x="9381226" y="4156710"/>
              <a:ext cx="3249559" cy="4272427"/>
              <a:chOff x="-553613" y="4156710"/>
              <a:chExt cx="3249559" cy="4272427"/>
            </a:xfrm>
          </p:grpSpPr>
          <p:grpSp>
            <p:nvGrpSpPr>
              <p:cNvPr id="34" name="组合 33">
                <a:extLst>
                  <a:ext uri="{FF2B5EF4-FFF2-40B4-BE49-F238E27FC236}">
                    <a16:creationId xmlns:a16="http://schemas.microsoft.com/office/drawing/2014/main" id="{341E4526-137B-3660-80B5-E0DC3F2E9750}"/>
                  </a:ext>
                </a:extLst>
              </p:cNvPr>
              <p:cNvGrpSpPr/>
              <p:nvPr/>
            </p:nvGrpSpPr>
            <p:grpSpPr>
              <a:xfrm>
                <a:off x="-158115" y="4156710"/>
                <a:ext cx="2854061" cy="2887985"/>
                <a:chOff x="-158115" y="4156710"/>
                <a:chExt cx="2854061" cy="2887985"/>
              </a:xfrm>
            </p:grpSpPr>
            <p:sp>
              <p:nvSpPr>
                <p:cNvPr id="36" name="任意多边形: 形状 35">
                  <a:extLst>
                    <a:ext uri="{FF2B5EF4-FFF2-40B4-BE49-F238E27FC236}">
                      <a16:creationId xmlns:a16="http://schemas.microsoft.com/office/drawing/2014/main" id="{ADC9CE08-A1A6-422D-5D9D-9A58320AA61C}"/>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7" name="任意多边形: 形状 36">
                  <a:extLst>
                    <a:ext uri="{FF2B5EF4-FFF2-40B4-BE49-F238E27FC236}">
                      <a16:creationId xmlns:a16="http://schemas.microsoft.com/office/drawing/2014/main" id="{38A48730-300A-BB31-9133-1E3E919A06EE}"/>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F1444A7E-2532-B252-C9E2-96405C9656A3}"/>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任意多边形: 形状 34">
                <a:extLst>
                  <a:ext uri="{FF2B5EF4-FFF2-40B4-BE49-F238E27FC236}">
                    <a16:creationId xmlns:a16="http://schemas.microsoft.com/office/drawing/2014/main" id="{7ABB5F1F-BEBE-7964-25FC-D75110ABEE39}"/>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3" name="直角三角形 32">
              <a:extLst>
                <a:ext uri="{FF2B5EF4-FFF2-40B4-BE49-F238E27FC236}">
                  <a16:creationId xmlns:a16="http://schemas.microsoft.com/office/drawing/2014/main" id="{7F45C753-85B5-5165-8FEF-454155A05CB4}"/>
                </a:ext>
              </a:extLst>
            </p:cNvPr>
            <p:cNvSpPr/>
            <p:nvPr/>
          </p:nvSpPr>
          <p:spPr>
            <a:xfrm flipH="1">
              <a:off x="11522640"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143" name="任意多边形: 形状 142">
            <a:extLst>
              <a:ext uri="{FF2B5EF4-FFF2-40B4-BE49-F238E27FC236}">
                <a16:creationId xmlns:a16="http://schemas.microsoft.com/office/drawing/2014/main" id="{11FA8231-E093-2221-7CE7-2AF87CA2CE48}"/>
              </a:ext>
            </a:extLst>
          </p:cNvPr>
          <p:cNvSpPr/>
          <p:nvPr/>
        </p:nvSpPr>
        <p:spPr>
          <a:xfrm flipV="1">
            <a:off x="841040" y="1794074"/>
            <a:ext cx="10509920" cy="2039298"/>
          </a:xfrm>
          <a:custGeom>
            <a:avLst/>
            <a:gdLst>
              <a:gd name="connsiteX0" fmla="*/ 290640 w 10509920"/>
              <a:gd name="connsiteY0" fmla="*/ 2039298 h 2039298"/>
              <a:gd name="connsiteX1" fmla="*/ 10509920 w 10509920"/>
              <a:gd name="connsiteY1" fmla="*/ 2039298 h 2039298"/>
              <a:gd name="connsiteX2" fmla="*/ 10509920 w 10509920"/>
              <a:gd name="connsiteY2" fmla="*/ 430083 h 2039298"/>
              <a:gd name="connsiteX3" fmla="*/ 10219280 w 10509920"/>
              <a:gd name="connsiteY3" fmla="*/ 139443 h 2039298"/>
              <a:gd name="connsiteX4" fmla="*/ 9581397 w 10509920"/>
              <a:gd name="connsiteY4" fmla="*/ 139443 h 2039298"/>
              <a:gd name="connsiteX5" fmla="*/ 9441954 w 10509920"/>
              <a:gd name="connsiteY5" fmla="*/ 0 h 2039298"/>
              <a:gd name="connsiteX6" fmla="*/ 4144132 w 10509920"/>
              <a:gd name="connsiteY6" fmla="*/ 0 h 2039298"/>
              <a:gd name="connsiteX7" fmla="*/ 4004689 w 10509920"/>
              <a:gd name="connsiteY7" fmla="*/ 139443 h 2039298"/>
              <a:gd name="connsiteX8" fmla="*/ 0 w 10509920"/>
              <a:gd name="connsiteY8" fmla="*/ 139443 h 2039298"/>
              <a:gd name="connsiteX9" fmla="*/ 0 w 10509920"/>
              <a:gd name="connsiteY9" fmla="*/ 1748658 h 203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9920" h="2039298">
                <a:moveTo>
                  <a:pt x="290640" y="2039298"/>
                </a:moveTo>
                <a:lnTo>
                  <a:pt x="10509920" y="2039298"/>
                </a:lnTo>
                <a:lnTo>
                  <a:pt x="10509920" y="430083"/>
                </a:lnTo>
                <a:lnTo>
                  <a:pt x="10219280" y="139443"/>
                </a:lnTo>
                <a:lnTo>
                  <a:pt x="9581397" y="139443"/>
                </a:lnTo>
                <a:lnTo>
                  <a:pt x="9441954" y="0"/>
                </a:lnTo>
                <a:lnTo>
                  <a:pt x="4144132" y="0"/>
                </a:lnTo>
                <a:lnTo>
                  <a:pt x="4004689" y="139443"/>
                </a:lnTo>
                <a:lnTo>
                  <a:pt x="0" y="139443"/>
                </a:lnTo>
                <a:lnTo>
                  <a:pt x="0" y="1748658"/>
                </a:lnTo>
                <a:close/>
              </a:path>
            </a:pathLst>
          </a:custGeom>
          <a:gradFill flip="none" rotWithShape="1">
            <a:gsLst>
              <a:gs pos="21000">
                <a:srgbClr val="121216"/>
              </a:gs>
              <a:gs pos="0">
                <a:srgbClr val="121216">
                  <a:alpha val="0"/>
                </a:srgbClr>
              </a:gs>
            </a:gsLst>
            <a:lin ang="10800000" scaled="1"/>
            <a:tileRect/>
          </a:gradFill>
          <a:ln w="9525">
            <a:gradFill flip="none" rotWithShape="1">
              <a:gsLst>
                <a:gs pos="0">
                  <a:srgbClr val="C9F1FF">
                    <a:alpha val="0"/>
                  </a:srgbClr>
                </a:gs>
                <a:gs pos="100000">
                  <a:schemeClr val="accent2">
                    <a:lumMod val="20000"/>
                    <a:lumOff val="80000"/>
                    <a:alpha val="55000"/>
                  </a:schemeClr>
                </a:gs>
              </a:gsLst>
              <a:lin ang="10800000" scaled="1"/>
              <a:tileRect/>
            </a:gradFill>
          </a:ln>
          <a:effectLst>
            <a:outerShdw blurRad="800100" sx="102000" sy="102000" algn="ctr" rotWithShape="0">
              <a:schemeClr val="accent2">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4" name="任意多边形: 形状 143">
            <a:extLst>
              <a:ext uri="{FF2B5EF4-FFF2-40B4-BE49-F238E27FC236}">
                <a16:creationId xmlns:a16="http://schemas.microsoft.com/office/drawing/2014/main" id="{6F0D87DC-B708-750F-B1ED-D3A93193FCF8}"/>
              </a:ext>
            </a:extLst>
          </p:cNvPr>
          <p:cNvSpPr/>
          <p:nvPr/>
        </p:nvSpPr>
        <p:spPr>
          <a:xfrm>
            <a:off x="841040" y="3798403"/>
            <a:ext cx="10509920" cy="2017628"/>
          </a:xfrm>
          <a:custGeom>
            <a:avLst/>
            <a:gdLst>
              <a:gd name="connsiteX0" fmla="*/ 1565616 w 10509920"/>
              <a:gd name="connsiteY0" fmla="*/ 0 h 2017628"/>
              <a:gd name="connsiteX1" fmla="*/ 3931992 w 10509920"/>
              <a:gd name="connsiteY1" fmla="*/ 0 h 2017628"/>
              <a:gd name="connsiteX2" fmla="*/ 4049765 w 10509920"/>
              <a:gd name="connsiteY2" fmla="*/ 117773 h 2017628"/>
              <a:gd name="connsiteX3" fmla="*/ 10219280 w 10509920"/>
              <a:gd name="connsiteY3" fmla="*/ 117773 h 2017628"/>
              <a:gd name="connsiteX4" fmla="*/ 10509920 w 10509920"/>
              <a:gd name="connsiteY4" fmla="*/ 408413 h 2017628"/>
              <a:gd name="connsiteX5" fmla="*/ 10509920 w 10509920"/>
              <a:gd name="connsiteY5" fmla="*/ 2017628 h 2017628"/>
              <a:gd name="connsiteX6" fmla="*/ 290640 w 10509920"/>
              <a:gd name="connsiteY6" fmla="*/ 2017628 h 2017628"/>
              <a:gd name="connsiteX7" fmla="*/ 0 w 10509920"/>
              <a:gd name="connsiteY7" fmla="*/ 1726988 h 2017628"/>
              <a:gd name="connsiteX8" fmla="*/ 0 w 10509920"/>
              <a:gd name="connsiteY8" fmla="*/ 117773 h 2017628"/>
              <a:gd name="connsiteX9" fmla="*/ 1447843 w 10509920"/>
              <a:gd name="connsiteY9" fmla="*/ 117773 h 2017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9920" h="2017628">
                <a:moveTo>
                  <a:pt x="1565616" y="0"/>
                </a:moveTo>
                <a:lnTo>
                  <a:pt x="3931992" y="0"/>
                </a:lnTo>
                <a:lnTo>
                  <a:pt x="4049765" y="117773"/>
                </a:lnTo>
                <a:lnTo>
                  <a:pt x="10219280" y="117773"/>
                </a:lnTo>
                <a:lnTo>
                  <a:pt x="10509920" y="408413"/>
                </a:lnTo>
                <a:lnTo>
                  <a:pt x="10509920" y="2017628"/>
                </a:lnTo>
                <a:lnTo>
                  <a:pt x="290640" y="2017628"/>
                </a:lnTo>
                <a:lnTo>
                  <a:pt x="0" y="1726988"/>
                </a:lnTo>
                <a:lnTo>
                  <a:pt x="0" y="117773"/>
                </a:lnTo>
                <a:lnTo>
                  <a:pt x="1447843" y="117773"/>
                </a:lnTo>
                <a:close/>
              </a:path>
            </a:pathLst>
          </a:custGeom>
          <a:gradFill flip="none" rotWithShape="1">
            <a:gsLst>
              <a:gs pos="21000">
                <a:srgbClr val="121216"/>
              </a:gs>
              <a:gs pos="0">
                <a:srgbClr val="121216">
                  <a:alpha val="0"/>
                </a:srgbClr>
              </a:gs>
            </a:gsLst>
            <a:lin ang="10800000" scaled="1"/>
            <a:tileRect/>
          </a:gradFill>
          <a:ln w="9525">
            <a:gradFill flip="none" rotWithShape="1">
              <a:gsLst>
                <a:gs pos="0">
                  <a:srgbClr val="C9F1FF">
                    <a:alpha val="0"/>
                  </a:srgbClr>
                </a:gs>
                <a:gs pos="100000">
                  <a:schemeClr val="accent2">
                    <a:lumMod val="20000"/>
                    <a:lumOff val="80000"/>
                    <a:alpha val="55000"/>
                  </a:schemeClr>
                </a:gs>
              </a:gsLst>
              <a:lin ang="10800000" scaled="1"/>
              <a:tileRect/>
            </a:gradFill>
          </a:ln>
          <a:effectLst>
            <a:outerShdw blurRad="800100" sx="102000" sy="102000" algn="ctr" rotWithShape="0">
              <a:schemeClr val="accent2">
                <a:lumMod val="40000"/>
                <a:lumOff val="6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8" name="组合 107">
            <a:extLst>
              <a:ext uri="{FF2B5EF4-FFF2-40B4-BE49-F238E27FC236}">
                <a16:creationId xmlns:a16="http://schemas.microsoft.com/office/drawing/2014/main" id="{8B91C8B2-84C6-BB41-508F-297C9D4BB17A}"/>
              </a:ext>
            </a:extLst>
          </p:cNvPr>
          <p:cNvGrpSpPr/>
          <p:nvPr/>
        </p:nvGrpSpPr>
        <p:grpSpPr>
          <a:xfrm rot="1138618">
            <a:off x="9331210" y="2101538"/>
            <a:ext cx="749780" cy="655139"/>
            <a:chOff x="8746391" y="1940209"/>
            <a:chExt cx="2428914" cy="2122322"/>
          </a:xfrm>
        </p:grpSpPr>
        <p:sp>
          <p:nvSpPr>
            <p:cNvPr id="109" name="任意多边形: 形状 108">
              <a:extLst>
                <a:ext uri="{FF2B5EF4-FFF2-40B4-BE49-F238E27FC236}">
                  <a16:creationId xmlns:a16="http://schemas.microsoft.com/office/drawing/2014/main" id="{8038B37D-940B-323B-99F1-7E4433AEE3BD}"/>
                </a:ext>
              </a:extLst>
            </p:cNvPr>
            <p:cNvSpPr/>
            <p:nvPr/>
          </p:nvSpPr>
          <p:spPr>
            <a:xfrm flipV="1">
              <a:off x="8746391" y="1940209"/>
              <a:ext cx="2428912" cy="2038120"/>
            </a:xfrm>
            <a:custGeom>
              <a:avLst/>
              <a:gdLst>
                <a:gd name="connsiteX0" fmla="*/ 2428911 w 2428912"/>
                <a:gd name="connsiteY0" fmla="*/ 2035864 h 2038120"/>
                <a:gd name="connsiteX1" fmla="*/ 2428912 w 2428912"/>
                <a:gd name="connsiteY1" fmla="*/ 2035864 h 2038120"/>
                <a:gd name="connsiteX2" fmla="*/ 2428904 w 2428912"/>
                <a:gd name="connsiteY2" fmla="*/ 2035852 h 2038120"/>
                <a:gd name="connsiteX3" fmla="*/ 0 w 2428912"/>
                <a:gd name="connsiteY3" fmla="*/ 2038120 h 2038120"/>
                <a:gd name="connsiteX4" fmla="*/ 4557 w 2428912"/>
                <a:gd name="connsiteY4" fmla="*/ 2035864 h 2038120"/>
                <a:gd name="connsiteX5" fmla="*/ 2424353 w 2428912"/>
                <a:gd name="connsiteY5" fmla="*/ 2035864 h 2038120"/>
                <a:gd name="connsiteX6" fmla="*/ 2428910 w 2428912"/>
                <a:gd name="connsiteY6" fmla="*/ 2038120 h 2038120"/>
                <a:gd name="connsiteX7" fmla="*/ 2427566 w 2428912"/>
                <a:gd name="connsiteY7" fmla="*/ 2035864 h 2038120"/>
                <a:gd name="connsiteX8" fmla="*/ 2428911 w 2428912"/>
                <a:gd name="connsiteY8" fmla="*/ 2035864 h 2038120"/>
                <a:gd name="connsiteX9" fmla="*/ 2427003 w 2428912"/>
                <a:gd name="connsiteY9" fmla="*/ 2034919 h 2038120"/>
                <a:gd name="connsiteX10" fmla="*/ 1214455 w 2428912"/>
                <a:gd name="connsiteY10" fmla="*/ 0 h 2038120"/>
                <a:gd name="connsiteX11" fmla="*/ 1905 w 2428912"/>
                <a:gd name="connsiteY11" fmla="*/ 2034923 h 2038120"/>
                <a:gd name="connsiteX12" fmla="*/ 4 w 2428912"/>
                <a:gd name="connsiteY12" fmla="*/ 2035864 h 2038120"/>
                <a:gd name="connsiteX13" fmla="*/ 1344 w 2428912"/>
                <a:gd name="connsiteY13" fmla="*/ 2035864 h 2038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28912" h="2038120">
                  <a:moveTo>
                    <a:pt x="2428911" y="2035864"/>
                  </a:moveTo>
                  <a:lnTo>
                    <a:pt x="2428912" y="2035864"/>
                  </a:lnTo>
                  <a:lnTo>
                    <a:pt x="2428904" y="2035852"/>
                  </a:lnTo>
                  <a:close/>
                  <a:moveTo>
                    <a:pt x="0" y="2038120"/>
                  </a:moveTo>
                  <a:lnTo>
                    <a:pt x="4557" y="2035864"/>
                  </a:lnTo>
                  <a:lnTo>
                    <a:pt x="2424353" y="2035864"/>
                  </a:lnTo>
                  <a:lnTo>
                    <a:pt x="2428910" y="2038120"/>
                  </a:lnTo>
                  <a:lnTo>
                    <a:pt x="2427566" y="2035864"/>
                  </a:lnTo>
                  <a:lnTo>
                    <a:pt x="2428911" y="2035864"/>
                  </a:lnTo>
                  <a:lnTo>
                    <a:pt x="2427003" y="2034919"/>
                  </a:lnTo>
                  <a:lnTo>
                    <a:pt x="1214455" y="0"/>
                  </a:lnTo>
                  <a:lnTo>
                    <a:pt x="1905" y="2034923"/>
                  </a:lnTo>
                  <a:lnTo>
                    <a:pt x="4" y="2035864"/>
                  </a:lnTo>
                  <a:lnTo>
                    <a:pt x="1344" y="2035864"/>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a:effectLst>
              <a:outerShdw blurRad="381000" sx="102000" sy="102000" algn="ctr" rotWithShape="0">
                <a:schemeClr val="accent2">
                  <a:lumMod val="20000"/>
                  <a:lumOff val="8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0" name="任意多边形: 形状 109">
              <a:extLst>
                <a:ext uri="{FF2B5EF4-FFF2-40B4-BE49-F238E27FC236}">
                  <a16:creationId xmlns:a16="http://schemas.microsoft.com/office/drawing/2014/main" id="{0D43AD34-3F92-38E4-5D78-73E6057336E8}"/>
                </a:ext>
              </a:extLst>
            </p:cNvPr>
            <p:cNvSpPr/>
            <p:nvPr/>
          </p:nvSpPr>
          <p:spPr>
            <a:xfrm flipV="1">
              <a:off x="8746397" y="1942466"/>
              <a:ext cx="2428908" cy="601215"/>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1" name="任意多边形: 形状 110">
              <a:extLst>
                <a:ext uri="{FF2B5EF4-FFF2-40B4-BE49-F238E27FC236}">
                  <a16:creationId xmlns:a16="http://schemas.microsoft.com/office/drawing/2014/main" id="{048A0849-A685-09F6-3AEA-97024C1BB9BA}"/>
                </a:ext>
              </a:extLst>
            </p:cNvPr>
            <p:cNvSpPr/>
            <p:nvPr/>
          </p:nvSpPr>
          <p:spPr>
            <a:xfrm>
              <a:off x="9960848" y="1940210"/>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a:gsLst>
                <a:gs pos="0">
                  <a:schemeClr val="accent2">
                    <a:lumMod val="20000"/>
                    <a:lumOff val="80000"/>
                  </a:schemeClr>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形状 111">
              <a:extLst>
                <a:ext uri="{FF2B5EF4-FFF2-40B4-BE49-F238E27FC236}">
                  <a16:creationId xmlns:a16="http://schemas.microsoft.com/office/drawing/2014/main" id="{8AAB248A-4977-AC3E-0845-114A400861EB}"/>
                </a:ext>
              </a:extLst>
            </p:cNvPr>
            <p:cNvSpPr/>
            <p:nvPr/>
          </p:nvSpPr>
          <p:spPr>
            <a:xfrm flipH="1">
              <a:off x="8746393" y="1940210"/>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flip="none" rotWithShape="1">
              <a:gsLst>
                <a:gs pos="0">
                  <a:schemeClr val="accent2">
                    <a:lumMod val="20000"/>
                    <a:lumOff val="80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形状 112">
              <a:extLst>
                <a:ext uri="{FF2B5EF4-FFF2-40B4-BE49-F238E27FC236}">
                  <a16:creationId xmlns:a16="http://schemas.microsoft.com/office/drawing/2014/main" id="{25E29CDC-10BD-D768-5E26-32148DEE2712}"/>
                </a:ext>
              </a:extLst>
            </p:cNvPr>
            <p:cNvSpPr/>
            <p:nvPr/>
          </p:nvSpPr>
          <p:spPr>
            <a:xfrm flipV="1">
              <a:off x="9390037" y="2099527"/>
              <a:ext cx="1141630" cy="282583"/>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40000"/>
                    <a:lumOff val="60000"/>
                  </a:schemeClr>
                </a:gs>
              </a:gsLst>
              <a:lin ang="5400000" scaled="1"/>
            </a:gradFill>
            <a:ln w="9525">
              <a:gradFill>
                <a:gsLst>
                  <a:gs pos="0">
                    <a:schemeClr val="bg1">
                      <a:alpha val="60000"/>
                    </a:schemeClr>
                  </a:gs>
                  <a:gs pos="74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4" name="任意多边形: 形状 113">
              <a:extLst>
                <a:ext uri="{FF2B5EF4-FFF2-40B4-BE49-F238E27FC236}">
                  <a16:creationId xmlns:a16="http://schemas.microsoft.com/office/drawing/2014/main" id="{CBA35504-AF85-F21F-EE75-8783AEDF7514}"/>
                </a:ext>
              </a:extLst>
            </p:cNvPr>
            <p:cNvSpPr/>
            <p:nvPr/>
          </p:nvSpPr>
          <p:spPr>
            <a:xfrm flipV="1">
              <a:off x="9550947" y="2179186"/>
              <a:ext cx="819809" cy="202924"/>
            </a:xfrm>
            <a:custGeom>
              <a:avLst/>
              <a:gdLst>
                <a:gd name="connsiteX0" fmla="*/ 0 w 692702"/>
                <a:gd name="connsiteY0" fmla="*/ 171462 h 171462"/>
                <a:gd name="connsiteX1" fmla="*/ 692702 w 692702"/>
                <a:gd name="connsiteY1" fmla="*/ 171462 h 171462"/>
                <a:gd name="connsiteX2" fmla="*/ 346351 w 692702"/>
                <a:gd name="connsiteY2" fmla="*/ 0 h 171462"/>
                <a:gd name="connsiteX3" fmla="*/ 346351 w 692702"/>
                <a:gd name="connsiteY3" fmla="*/ 1 h 171462"/>
              </a:gdLst>
              <a:ahLst/>
              <a:cxnLst>
                <a:cxn ang="0">
                  <a:pos x="connsiteX0" y="connsiteY0"/>
                </a:cxn>
                <a:cxn ang="0">
                  <a:pos x="connsiteX1" y="connsiteY1"/>
                </a:cxn>
                <a:cxn ang="0">
                  <a:pos x="connsiteX2" y="connsiteY2"/>
                </a:cxn>
                <a:cxn ang="0">
                  <a:pos x="connsiteX3" y="connsiteY3"/>
                </a:cxn>
              </a:cxnLst>
              <a:rect l="l" t="t" r="r" b="b"/>
              <a:pathLst>
                <a:path w="692702" h="171462">
                  <a:moveTo>
                    <a:pt x="0" y="171462"/>
                  </a:moveTo>
                  <a:lnTo>
                    <a:pt x="692702" y="171462"/>
                  </a:lnTo>
                  <a:lnTo>
                    <a:pt x="346351" y="0"/>
                  </a:lnTo>
                  <a:lnTo>
                    <a:pt x="346351" y="1"/>
                  </a:lnTo>
                  <a:close/>
                </a:path>
              </a:pathLst>
            </a:custGeom>
            <a:gradFill>
              <a:gsLst>
                <a:gs pos="95105">
                  <a:schemeClr val="accent2">
                    <a:lumMod val="60000"/>
                    <a:lumOff val="40000"/>
                  </a:schemeClr>
                </a:gs>
                <a:gs pos="0">
                  <a:schemeClr val="accent2"/>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23" name="组合 122">
              <a:extLst>
                <a:ext uri="{FF2B5EF4-FFF2-40B4-BE49-F238E27FC236}">
                  <a16:creationId xmlns:a16="http://schemas.microsoft.com/office/drawing/2014/main" id="{BE38C02E-A604-03BA-EC01-93377E335622}"/>
                </a:ext>
              </a:extLst>
            </p:cNvPr>
            <p:cNvGrpSpPr/>
            <p:nvPr/>
          </p:nvGrpSpPr>
          <p:grpSpPr>
            <a:xfrm>
              <a:off x="9334405" y="3616064"/>
              <a:ext cx="177521" cy="148960"/>
              <a:chOff x="6032071" y="2079245"/>
              <a:chExt cx="2428912" cy="2038120"/>
            </a:xfrm>
          </p:grpSpPr>
          <p:sp>
            <p:nvSpPr>
              <p:cNvPr id="132" name="任意多边形: 形状 131">
                <a:extLst>
                  <a:ext uri="{FF2B5EF4-FFF2-40B4-BE49-F238E27FC236}">
                    <a16:creationId xmlns:a16="http://schemas.microsoft.com/office/drawing/2014/main" id="{4F840C62-A8A1-3A20-CB07-A7CC6AEEAD0E}"/>
                  </a:ext>
                </a:extLst>
              </p:cNvPr>
              <p:cNvSpPr/>
              <p:nvPr/>
            </p:nvSpPr>
            <p:spPr>
              <a:xfrm flipV="1">
                <a:off x="6032075" y="2081501"/>
                <a:ext cx="2428908" cy="601215"/>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3" name="任意多边形: 形状 132">
                <a:extLst>
                  <a:ext uri="{FF2B5EF4-FFF2-40B4-BE49-F238E27FC236}">
                    <a16:creationId xmlns:a16="http://schemas.microsoft.com/office/drawing/2014/main" id="{39182DC5-ADDD-1449-3A7A-D4A91DBDFE82}"/>
                  </a:ext>
                </a:extLst>
              </p:cNvPr>
              <p:cNvSpPr/>
              <p:nvPr/>
            </p:nvSpPr>
            <p:spPr>
              <a:xfrm>
                <a:off x="7246526" y="2079245"/>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a:gsLst>
                  <a:gs pos="0">
                    <a:schemeClr val="accent2">
                      <a:lumMod val="20000"/>
                      <a:lumOff val="80000"/>
                    </a:schemeClr>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形状 133">
                <a:extLst>
                  <a:ext uri="{FF2B5EF4-FFF2-40B4-BE49-F238E27FC236}">
                    <a16:creationId xmlns:a16="http://schemas.microsoft.com/office/drawing/2014/main" id="{6F7A9B35-033E-33D3-C88E-0EA4EC0B5C39}"/>
                  </a:ext>
                </a:extLst>
              </p:cNvPr>
              <p:cNvSpPr/>
              <p:nvPr/>
            </p:nvSpPr>
            <p:spPr>
              <a:xfrm flipH="1">
                <a:off x="6032071" y="2079245"/>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flip="none" rotWithShape="1">
                <a:gsLst>
                  <a:gs pos="0">
                    <a:schemeClr val="accent2">
                      <a:lumMod val="20000"/>
                      <a:lumOff val="80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a:extLst>
                <a:ext uri="{FF2B5EF4-FFF2-40B4-BE49-F238E27FC236}">
                  <a16:creationId xmlns:a16="http://schemas.microsoft.com/office/drawing/2014/main" id="{5EF95D9B-D141-BBE1-8FE4-2639706D00B3}"/>
                </a:ext>
              </a:extLst>
            </p:cNvPr>
            <p:cNvGrpSpPr/>
            <p:nvPr/>
          </p:nvGrpSpPr>
          <p:grpSpPr>
            <a:xfrm>
              <a:off x="10430329" y="3365654"/>
              <a:ext cx="251688" cy="211194"/>
              <a:chOff x="6032071" y="2079245"/>
              <a:chExt cx="2428912" cy="2038120"/>
            </a:xfrm>
          </p:grpSpPr>
          <p:sp>
            <p:nvSpPr>
              <p:cNvPr id="129" name="任意多边形: 形状 128">
                <a:extLst>
                  <a:ext uri="{FF2B5EF4-FFF2-40B4-BE49-F238E27FC236}">
                    <a16:creationId xmlns:a16="http://schemas.microsoft.com/office/drawing/2014/main" id="{35E6E807-642F-3191-CC70-215FF4A8C0DB}"/>
                  </a:ext>
                </a:extLst>
              </p:cNvPr>
              <p:cNvSpPr/>
              <p:nvPr/>
            </p:nvSpPr>
            <p:spPr>
              <a:xfrm flipV="1">
                <a:off x="6032075" y="2081501"/>
                <a:ext cx="2428908" cy="601215"/>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0" name="任意多边形: 形状 129">
                <a:extLst>
                  <a:ext uri="{FF2B5EF4-FFF2-40B4-BE49-F238E27FC236}">
                    <a16:creationId xmlns:a16="http://schemas.microsoft.com/office/drawing/2014/main" id="{3D1F81DC-A928-3D86-1703-21A74DF860BD}"/>
                  </a:ext>
                </a:extLst>
              </p:cNvPr>
              <p:cNvSpPr/>
              <p:nvPr/>
            </p:nvSpPr>
            <p:spPr>
              <a:xfrm>
                <a:off x="7246526" y="2079245"/>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a:gsLst>
                  <a:gs pos="0">
                    <a:schemeClr val="accent2">
                      <a:lumMod val="20000"/>
                      <a:lumOff val="80000"/>
                    </a:schemeClr>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形状 130">
                <a:extLst>
                  <a:ext uri="{FF2B5EF4-FFF2-40B4-BE49-F238E27FC236}">
                    <a16:creationId xmlns:a16="http://schemas.microsoft.com/office/drawing/2014/main" id="{DF95026A-4D5B-42EE-2693-B8473ADDE9F6}"/>
                  </a:ext>
                </a:extLst>
              </p:cNvPr>
              <p:cNvSpPr/>
              <p:nvPr/>
            </p:nvSpPr>
            <p:spPr>
              <a:xfrm flipH="1">
                <a:off x="6032071" y="2079245"/>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flip="none" rotWithShape="1">
                <a:gsLst>
                  <a:gs pos="0">
                    <a:schemeClr val="accent2">
                      <a:lumMod val="20000"/>
                      <a:lumOff val="80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a:extLst>
                <a:ext uri="{FF2B5EF4-FFF2-40B4-BE49-F238E27FC236}">
                  <a16:creationId xmlns:a16="http://schemas.microsoft.com/office/drawing/2014/main" id="{E9A8B1AD-48B4-8FAD-CCD7-AECD4CE43060}"/>
                </a:ext>
              </a:extLst>
            </p:cNvPr>
            <p:cNvGrpSpPr/>
            <p:nvPr/>
          </p:nvGrpSpPr>
          <p:grpSpPr>
            <a:xfrm>
              <a:off x="10101316" y="3985775"/>
              <a:ext cx="91473" cy="76756"/>
              <a:chOff x="6032071" y="2079245"/>
              <a:chExt cx="2428912" cy="2038120"/>
            </a:xfrm>
          </p:grpSpPr>
          <p:sp>
            <p:nvSpPr>
              <p:cNvPr id="126" name="任意多边形: 形状 125">
                <a:extLst>
                  <a:ext uri="{FF2B5EF4-FFF2-40B4-BE49-F238E27FC236}">
                    <a16:creationId xmlns:a16="http://schemas.microsoft.com/office/drawing/2014/main" id="{DC4208A1-E7DB-C3D4-D846-6A08822F7F0C}"/>
                  </a:ext>
                </a:extLst>
              </p:cNvPr>
              <p:cNvSpPr/>
              <p:nvPr/>
            </p:nvSpPr>
            <p:spPr>
              <a:xfrm flipV="1">
                <a:off x="6032075" y="2081501"/>
                <a:ext cx="2428908" cy="601215"/>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7" name="任意多边形: 形状 126">
                <a:extLst>
                  <a:ext uri="{FF2B5EF4-FFF2-40B4-BE49-F238E27FC236}">
                    <a16:creationId xmlns:a16="http://schemas.microsoft.com/office/drawing/2014/main" id="{DDD29A3F-9EEE-8413-7E29-9B65562A2155}"/>
                  </a:ext>
                </a:extLst>
              </p:cNvPr>
              <p:cNvSpPr/>
              <p:nvPr/>
            </p:nvSpPr>
            <p:spPr>
              <a:xfrm>
                <a:off x="7246526" y="2079245"/>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a:gsLst>
                  <a:gs pos="0">
                    <a:schemeClr val="accent2">
                      <a:lumMod val="20000"/>
                      <a:lumOff val="80000"/>
                    </a:schemeClr>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形状 127">
                <a:extLst>
                  <a:ext uri="{FF2B5EF4-FFF2-40B4-BE49-F238E27FC236}">
                    <a16:creationId xmlns:a16="http://schemas.microsoft.com/office/drawing/2014/main" id="{5ADB1EA7-AE3F-48AA-54E1-DF63BD3A4AF6}"/>
                  </a:ext>
                </a:extLst>
              </p:cNvPr>
              <p:cNvSpPr/>
              <p:nvPr/>
            </p:nvSpPr>
            <p:spPr>
              <a:xfrm flipH="1">
                <a:off x="6032071" y="2079245"/>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flip="none" rotWithShape="1">
                <a:gsLst>
                  <a:gs pos="0">
                    <a:schemeClr val="accent2">
                      <a:lumMod val="20000"/>
                      <a:lumOff val="80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组合 66">
            <a:extLst>
              <a:ext uri="{FF2B5EF4-FFF2-40B4-BE49-F238E27FC236}">
                <a16:creationId xmlns:a16="http://schemas.microsoft.com/office/drawing/2014/main" id="{F8146051-2677-7C07-CDF2-7E635141B240}"/>
              </a:ext>
            </a:extLst>
          </p:cNvPr>
          <p:cNvGrpSpPr/>
          <p:nvPr/>
        </p:nvGrpSpPr>
        <p:grpSpPr>
          <a:xfrm rot="19585244">
            <a:off x="9864860" y="1451713"/>
            <a:ext cx="435182" cy="397781"/>
            <a:chOff x="7869812" y="833832"/>
            <a:chExt cx="821673" cy="751056"/>
          </a:xfrm>
        </p:grpSpPr>
        <p:sp>
          <p:nvSpPr>
            <p:cNvPr id="46" name="任意多边形: 形状 45">
              <a:extLst>
                <a:ext uri="{FF2B5EF4-FFF2-40B4-BE49-F238E27FC236}">
                  <a16:creationId xmlns:a16="http://schemas.microsoft.com/office/drawing/2014/main" id="{B90A0CCD-1496-148F-30A8-D3F9BAADF4C5}"/>
                </a:ext>
              </a:extLst>
            </p:cNvPr>
            <p:cNvSpPr/>
            <p:nvPr/>
          </p:nvSpPr>
          <p:spPr>
            <a:xfrm rot="1138618" flipV="1">
              <a:off x="7869812" y="894786"/>
              <a:ext cx="749779" cy="629147"/>
            </a:xfrm>
            <a:custGeom>
              <a:avLst/>
              <a:gdLst>
                <a:gd name="connsiteX0" fmla="*/ 2428911 w 2428912"/>
                <a:gd name="connsiteY0" fmla="*/ 2035864 h 2038120"/>
                <a:gd name="connsiteX1" fmla="*/ 2428912 w 2428912"/>
                <a:gd name="connsiteY1" fmla="*/ 2035864 h 2038120"/>
                <a:gd name="connsiteX2" fmla="*/ 2428904 w 2428912"/>
                <a:gd name="connsiteY2" fmla="*/ 2035852 h 2038120"/>
                <a:gd name="connsiteX3" fmla="*/ 0 w 2428912"/>
                <a:gd name="connsiteY3" fmla="*/ 2038120 h 2038120"/>
                <a:gd name="connsiteX4" fmla="*/ 4557 w 2428912"/>
                <a:gd name="connsiteY4" fmla="*/ 2035864 h 2038120"/>
                <a:gd name="connsiteX5" fmla="*/ 2424353 w 2428912"/>
                <a:gd name="connsiteY5" fmla="*/ 2035864 h 2038120"/>
                <a:gd name="connsiteX6" fmla="*/ 2428910 w 2428912"/>
                <a:gd name="connsiteY6" fmla="*/ 2038120 h 2038120"/>
                <a:gd name="connsiteX7" fmla="*/ 2427566 w 2428912"/>
                <a:gd name="connsiteY7" fmla="*/ 2035864 h 2038120"/>
                <a:gd name="connsiteX8" fmla="*/ 2428911 w 2428912"/>
                <a:gd name="connsiteY8" fmla="*/ 2035864 h 2038120"/>
                <a:gd name="connsiteX9" fmla="*/ 2427003 w 2428912"/>
                <a:gd name="connsiteY9" fmla="*/ 2034919 h 2038120"/>
                <a:gd name="connsiteX10" fmla="*/ 1214455 w 2428912"/>
                <a:gd name="connsiteY10" fmla="*/ 0 h 2038120"/>
                <a:gd name="connsiteX11" fmla="*/ 1905 w 2428912"/>
                <a:gd name="connsiteY11" fmla="*/ 2034923 h 2038120"/>
                <a:gd name="connsiteX12" fmla="*/ 4 w 2428912"/>
                <a:gd name="connsiteY12" fmla="*/ 2035864 h 2038120"/>
                <a:gd name="connsiteX13" fmla="*/ 1344 w 2428912"/>
                <a:gd name="connsiteY13" fmla="*/ 2035864 h 2038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28912" h="2038120">
                  <a:moveTo>
                    <a:pt x="2428911" y="2035864"/>
                  </a:moveTo>
                  <a:lnTo>
                    <a:pt x="2428912" y="2035864"/>
                  </a:lnTo>
                  <a:lnTo>
                    <a:pt x="2428904" y="2035852"/>
                  </a:lnTo>
                  <a:close/>
                  <a:moveTo>
                    <a:pt x="0" y="2038120"/>
                  </a:moveTo>
                  <a:lnTo>
                    <a:pt x="4557" y="2035864"/>
                  </a:lnTo>
                  <a:lnTo>
                    <a:pt x="2424353" y="2035864"/>
                  </a:lnTo>
                  <a:lnTo>
                    <a:pt x="2428910" y="2038120"/>
                  </a:lnTo>
                  <a:lnTo>
                    <a:pt x="2427566" y="2035864"/>
                  </a:lnTo>
                  <a:lnTo>
                    <a:pt x="2428911" y="2035864"/>
                  </a:lnTo>
                  <a:lnTo>
                    <a:pt x="2427003" y="2034919"/>
                  </a:lnTo>
                  <a:lnTo>
                    <a:pt x="1214455" y="0"/>
                  </a:lnTo>
                  <a:lnTo>
                    <a:pt x="1905" y="2034923"/>
                  </a:lnTo>
                  <a:lnTo>
                    <a:pt x="4" y="2035864"/>
                  </a:lnTo>
                  <a:lnTo>
                    <a:pt x="1344" y="2035864"/>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a:effectLst>
              <a:outerShdw blurRad="381000" sx="102000" sy="102000" algn="ctr" rotWithShape="0">
                <a:schemeClr val="accent2">
                  <a:lumMod val="20000"/>
                  <a:lumOff val="8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7" name="任意多边形: 形状 46">
              <a:extLst>
                <a:ext uri="{FF2B5EF4-FFF2-40B4-BE49-F238E27FC236}">
                  <a16:creationId xmlns:a16="http://schemas.microsoft.com/office/drawing/2014/main" id="{E1C01A64-2F09-A07F-2084-F932823F8B93}"/>
                </a:ext>
              </a:extLst>
            </p:cNvPr>
            <p:cNvSpPr/>
            <p:nvPr/>
          </p:nvSpPr>
          <p:spPr>
            <a:xfrm rot="1138618" flipV="1">
              <a:off x="7941707" y="907499"/>
              <a:ext cx="749778" cy="185589"/>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8" name="任意多边形: 形状 47">
              <a:extLst>
                <a:ext uri="{FF2B5EF4-FFF2-40B4-BE49-F238E27FC236}">
                  <a16:creationId xmlns:a16="http://schemas.microsoft.com/office/drawing/2014/main" id="{505CC1B3-2C62-9568-F32E-FA232A44E0FF}"/>
                </a:ext>
              </a:extLst>
            </p:cNvPr>
            <p:cNvSpPr/>
            <p:nvPr/>
          </p:nvSpPr>
          <p:spPr>
            <a:xfrm rot="1138618">
              <a:off x="8234514" y="955741"/>
              <a:ext cx="374889" cy="629147"/>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a:gsLst>
                <a:gs pos="0">
                  <a:schemeClr val="accent2">
                    <a:lumMod val="20000"/>
                    <a:lumOff val="80000"/>
                  </a:schemeClr>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4B390E74-766B-7742-9A30-F319E3CDB2AB}"/>
                </a:ext>
              </a:extLst>
            </p:cNvPr>
            <p:cNvSpPr/>
            <p:nvPr/>
          </p:nvSpPr>
          <p:spPr>
            <a:xfrm rot="1138618" flipH="1">
              <a:off x="7880000" y="833832"/>
              <a:ext cx="374889" cy="629147"/>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flip="none" rotWithShape="1">
              <a:gsLst>
                <a:gs pos="0">
                  <a:schemeClr val="accent2">
                    <a:lumMod val="20000"/>
                    <a:lumOff val="80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359DB4B6-8BE7-BD74-E2AC-EEB8840B3830}"/>
                </a:ext>
              </a:extLst>
            </p:cNvPr>
            <p:cNvSpPr/>
            <p:nvPr/>
          </p:nvSpPr>
          <p:spPr>
            <a:xfrm rot="1138618" flipV="1">
              <a:off x="8140618" y="956020"/>
              <a:ext cx="352409" cy="87230"/>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40000"/>
                    <a:lumOff val="60000"/>
                  </a:schemeClr>
                </a:gs>
              </a:gsLst>
              <a:lin ang="5400000" scaled="1"/>
            </a:gradFill>
            <a:ln w="9525">
              <a:gradFill>
                <a:gsLst>
                  <a:gs pos="0">
                    <a:schemeClr val="bg1">
                      <a:alpha val="60000"/>
                    </a:schemeClr>
                  </a:gs>
                  <a:gs pos="74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任意多边形: 形状 50">
              <a:extLst>
                <a:ext uri="{FF2B5EF4-FFF2-40B4-BE49-F238E27FC236}">
                  <a16:creationId xmlns:a16="http://schemas.microsoft.com/office/drawing/2014/main" id="{730FC5BF-D2BF-239A-718B-E01DA3FBE52E}"/>
                </a:ext>
              </a:extLst>
            </p:cNvPr>
            <p:cNvSpPr/>
            <p:nvPr/>
          </p:nvSpPr>
          <p:spPr>
            <a:xfrm rot="1138618" flipV="1">
              <a:off x="8186292" y="979942"/>
              <a:ext cx="253066" cy="62641"/>
            </a:xfrm>
            <a:custGeom>
              <a:avLst/>
              <a:gdLst>
                <a:gd name="connsiteX0" fmla="*/ 0 w 692702"/>
                <a:gd name="connsiteY0" fmla="*/ 171462 h 171462"/>
                <a:gd name="connsiteX1" fmla="*/ 692702 w 692702"/>
                <a:gd name="connsiteY1" fmla="*/ 171462 h 171462"/>
                <a:gd name="connsiteX2" fmla="*/ 346351 w 692702"/>
                <a:gd name="connsiteY2" fmla="*/ 0 h 171462"/>
                <a:gd name="connsiteX3" fmla="*/ 346351 w 692702"/>
                <a:gd name="connsiteY3" fmla="*/ 1 h 171462"/>
              </a:gdLst>
              <a:ahLst/>
              <a:cxnLst>
                <a:cxn ang="0">
                  <a:pos x="connsiteX0" y="connsiteY0"/>
                </a:cxn>
                <a:cxn ang="0">
                  <a:pos x="connsiteX1" y="connsiteY1"/>
                </a:cxn>
                <a:cxn ang="0">
                  <a:pos x="connsiteX2" y="connsiteY2"/>
                </a:cxn>
                <a:cxn ang="0">
                  <a:pos x="connsiteX3" y="connsiteY3"/>
                </a:cxn>
              </a:cxnLst>
              <a:rect l="l" t="t" r="r" b="b"/>
              <a:pathLst>
                <a:path w="692702" h="171462">
                  <a:moveTo>
                    <a:pt x="0" y="171462"/>
                  </a:moveTo>
                  <a:lnTo>
                    <a:pt x="692702" y="171462"/>
                  </a:lnTo>
                  <a:lnTo>
                    <a:pt x="346351" y="0"/>
                  </a:lnTo>
                  <a:lnTo>
                    <a:pt x="346351" y="1"/>
                  </a:lnTo>
                  <a:close/>
                </a:path>
              </a:pathLst>
            </a:custGeom>
            <a:gradFill>
              <a:gsLst>
                <a:gs pos="95105">
                  <a:schemeClr val="accent2">
                    <a:lumMod val="60000"/>
                    <a:lumOff val="40000"/>
                  </a:schemeClr>
                </a:gs>
                <a:gs pos="0">
                  <a:schemeClr val="accent2"/>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69" name="组合 68">
            <a:extLst>
              <a:ext uri="{FF2B5EF4-FFF2-40B4-BE49-F238E27FC236}">
                <a16:creationId xmlns:a16="http://schemas.microsoft.com/office/drawing/2014/main" id="{095E0252-0B2B-5634-EC76-93A7915495CD}"/>
              </a:ext>
            </a:extLst>
          </p:cNvPr>
          <p:cNvGrpSpPr/>
          <p:nvPr/>
        </p:nvGrpSpPr>
        <p:grpSpPr>
          <a:xfrm rot="1280886">
            <a:off x="9164798" y="1545374"/>
            <a:ext cx="209984" cy="191937"/>
            <a:chOff x="7869812" y="833832"/>
            <a:chExt cx="821673" cy="751056"/>
          </a:xfrm>
        </p:grpSpPr>
        <p:sp>
          <p:nvSpPr>
            <p:cNvPr id="70" name="任意多边形: 形状 69">
              <a:extLst>
                <a:ext uri="{FF2B5EF4-FFF2-40B4-BE49-F238E27FC236}">
                  <a16:creationId xmlns:a16="http://schemas.microsoft.com/office/drawing/2014/main" id="{C65CB299-8C76-7797-0028-5E9BFBF545D6}"/>
                </a:ext>
              </a:extLst>
            </p:cNvPr>
            <p:cNvSpPr/>
            <p:nvPr/>
          </p:nvSpPr>
          <p:spPr>
            <a:xfrm rot="1138618" flipV="1">
              <a:off x="7869812" y="894786"/>
              <a:ext cx="749779" cy="629147"/>
            </a:xfrm>
            <a:custGeom>
              <a:avLst/>
              <a:gdLst>
                <a:gd name="connsiteX0" fmla="*/ 2428911 w 2428912"/>
                <a:gd name="connsiteY0" fmla="*/ 2035864 h 2038120"/>
                <a:gd name="connsiteX1" fmla="*/ 2428912 w 2428912"/>
                <a:gd name="connsiteY1" fmla="*/ 2035864 h 2038120"/>
                <a:gd name="connsiteX2" fmla="*/ 2428904 w 2428912"/>
                <a:gd name="connsiteY2" fmla="*/ 2035852 h 2038120"/>
                <a:gd name="connsiteX3" fmla="*/ 0 w 2428912"/>
                <a:gd name="connsiteY3" fmla="*/ 2038120 h 2038120"/>
                <a:gd name="connsiteX4" fmla="*/ 4557 w 2428912"/>
                <a:gd name="connsiteY4" fmla="*/ 2035864 h 2038120"/>
                <a:gd name="connsiteX5" fmla="*/ 2424353 w 2428912"/>
                <a:gd name="connsiteY5" fmla="*/ 2035864 h 2038120"/>
                <a:gd name="connsiteX6" fmla="*/ 2428910 w 2428912"/>
                <a:gd name="connsiteY6" fmla="*/ 2038120 h 2038120"/>
                <a:gd name="connsiteX7" fmla="*/ 2427566 w 2428912"/>
                <a:gd name="connsiteY7" fmla="*/ 2035864 h 2038120"/>
                <a:gd name="connsiteX8" fmla="*/ 2428911 w 2428912"/>
                <a:gd name="connsiteY8" fmla="*/ 2035864 h 2038120"/>
                <a:gd name="connsiteX9" fmla="*/ 2427003 w 2428912"/>
                <a:gd name="connsiteY9" fmla="*/ 2034919 h 2038120"/>
                <a:gd name="connsiteX10" fmla="*/ 1214455 w 2428912"/>
                <a:gd name="connsiteY10" fmla="*/ 0 h 2038120"/>
                <a:gd name="connsiteX11" fmla="*/ 1905 w 2428912"/>
                <a:gd name="connsiteY11" fmla="*/ 2034923 h 2038120"/>
                <a:gd name="connsiteX12" fmla="*/ 4 w 2428912"/>
                <a:gd name="connsiteY12" fmla="*/ 2035864 h 2038120"/>
                <a:gd name="connsiteX13" fmla="*/ 1344 w 2428912"/>
                <a:gd name="connsiteY13" fmla="*/ 2035864 h 2038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28912" h="2038120">
                  <a:moveTo>
                    <a:pt x="2428911" y="2035864"/>
                  </a:moveTo>
                  <a:lnTo>
                    <a:pt x="2428912" y="2035864"/>
                  </a:lnTo>
                  <a:lnTo>
                    <a:pt x="2428904" y="2035852"/>
                  </a:lnTo>
                  <a:close/>
                  <a:moveTo>
                    <a:pt x="0" y="2038120"/>
                  </a:moveTo>
                  <a:lnTo>
                    <a:pt x="4557" y="2035864"/>
                  </a:lnTo>
                  <a:lnTo>
                    <a:pt x="2424353" y="2035864"/>
                  </a:lnTo>
                  <a:lnTo>
                    <a:pt x="2428910" y="2038120"/>
                  </a:lnTo>
                  <a:lnTo>
                    <a:pt x="2427566" y="2035864"/>
                  </a:lnTo>
                  <a:lnTo>
                    <a:pt x="2428911" y="2035864"/>
                  </a:lnTo>
                  <a:lnTo>
                    <a:pt x="2427003" y="2034919"/>
                  </a:lnTo>
                  <a:lnTo>
                    <a:pt x="1214455" y="0"/>
                  </a:lnTo>
                  <a:lnTo>
                    <a:pt x="1905" y="2034923"/>
                  </a:lnTo>
                  <a:lnTo>
                    <a:pt x="4" y="2035864"/>
                  </a:lnTo>
                  <a:lnTo>
                    <a:pt x="1344" y="2035864"/>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a:effectLst>
              <a:outerShdw blurRad="381000" sx="102000" sy="102000" algn="ctr" rotWithShape="0">
                <a:schemeClr val="accent2">
                  <a:lumMod val="20000"/>
                  <a:lumOff val="8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1" name="任意多边形: 形状 70">
              <a:extLst>
                <a:ext uri="{FF2B5EF4-FFF2-40B4-BE49-F238E27FC236}">
                  <a16:creationId xmlns:a16="http://schemas.microsoft.com/office/drawing/2014/main" id="{3F972EC3-4E1F-4691-1B79-6D39378D75AC}"/>
                </a:ext>
              </a:extLst>
            </p:cNvPr>
            <p:cNvSpPr/>
            <p:nvPr/>
          </p:nvSpPr>
          <p:spPr>
            <a:xfrm rot="1138618" flipV="1">
              <a:off x="7941707" y="907499"/>
              <a:ext cx="749778" cy="185589"/>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3" name="任意多边形: 形状 72">
              <a:extLst>
                <a:ext uri="{FF2B5EF4-FFF2-40B4-BE49-F238E27FC236}">
                  <a16:creationId xmlns:a16="http://schemas.microsoft.com/office/drawing/2014/main" id="{99B431F2-3173-A61E-27BA-2A5FAB8B065B}"/>
                </a:ext>
              </a:extLst>
            </p:cNvPr>
            <p:cNvSpPr/>
            <p:nvPr/>
          </p:nvSpPr>
          <p:spPr>
            <a:xfrm rot="1138618">
              <a:off x="8234514" y="955741"/>
              <a:ext cx="374889" cy="629147"/>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a:gsLst>
                <a:gs pos="0">
                  <a:schemeClr val="accent2">
                    <a:lumMod val="20000"/>
                    <a:lumOff val="80000"/>
                  </a:schemeClr>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id="{F6A8FF7B-F74B-E868-6865-59277E6AEA5F}"/>
                </a:ext>
              </a:extLst>
            </p:cNvPr>
            <p:cNvSpPr/>
            <p:nvPr/>
          </p:nvSpPr>
          <p:spPr>
            <a:xfrm rot="1138618" flipH="1">
              <a:off x="7880000" y="833832"/>
              <a:ext cx="374889" cy="629147"/>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flip="none" rotWithShape="1">
              <a:gsLst>
                <a:gs pos="0">
                  <a:schemeClr val="accent2">
                    <a:lumMod val="20000"/>
                    <a:lumOff val="80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a:extLst>
                <a:ext uri="{FF2B5EF4-FFF2-40B4-BE49-F238E27FC236}">
                  <a16:creationId xmlns:a16="http://schemas.microsoft.com/office/drawing/2014/main" id="{77A44822-1853-CBBE-3FB1-E368C08CE1CB}"/>
                </a:ext>
              </a:extLst>
            </p:cNvPr>
            <p:cNvSpPr/>
            <p:nvPr/>
          </p:nvSpPr>
          <p:spPr>
            <a:xfrm rot="1138618" flipV="1">
              <a:off x="8140618" y="956020"/>
              <a:ext cx="352409" cy="87230"/>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40000"/>
                    <a:lumOff val="60000"/>
                  </a:schemeClr>
                </a:gs>
              </a:gsLst>
              <a:lin ang="5400000" scaled="1"/>
            </a:gradFill>
            <a:ln w="9525">
              <a:gradFill>
                <a:gsLst>
                  <a:gs pos="0">
                    <a:schemeClr val="bg1">
                      <a:alpha val="60000"/>
                    </a:schemeClr>
                  </a:gs>
                  <a:gs pos="74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 name="任意多边形: 形状 76">
              <a:extLst>
                <a:ext uri="{FF2B5EF4-FFF2-40B4-BE49-F238E27FC236}">
                  <a16:creationId xmlns:a16="http://schemas.microsoft.com/office/drawing/2014/main" id="{AA8EF6CB-D994-D557-BFFF-70B06703E5B7}"/>
                </a:ext>
              </a:extLst>
            </p:cNvPr>
            <p:cNvSpPr/>
            <p:nvPr/>
          </p:nvSpPr>
          <p:spPr>
            <a:xfrm rot="1138618" flipV="1">
              <a:off x="8186292" y="979942"/>
              <a:ext cx="253066" cy="62641"/>
            </a:xfrm>
            <a:custGeom>
              <a:avLst/>
              <a:gdLst>
                <a:gd name="connsiteX0" fmla="*/ 0 w 692702"/>
                <a:gd name="connsiteY0" fmla="*/ 171462 h 171462"/>
                <a:gd name="connsiteX1" fmla="*/ 692702 w 692702"/>
                <a:gd name="connsiteY1" fmla="*/ 171462 h 171462"/>
                <a:gd name="connsiteX2" fmla="*/ 346351 w 692702"/>
                <a:gd name="connsiteY2" fmla="*/ 0 h 171462"/>
                <a:gd name="connsiteX3" fmla="*/ 346351 w 692702"/>
                <a:gd name="connsiteY3" fmla="*/ 1 h 171462"/>
              </a:gdLst>
              <a:ahLst/>
              <a:cxnLst>
                <a:cxn ang="0">
                  <a:pos x="connsiteX0" y="connsiteY0"/>
                </a:cxn>
                <a:cxn ang="0">
                  <a:pos x="connsiteX1" y="connsiteY1"/>
                </a:cxn>
                <a:cxn ang="0">
                  <a:pos x="connsiteX2" y="connsiteY2"/>
                </a:cxn>
                <a:cxn ang="0">
                  <a:pos x="connsiteX3" y="connsiteY3"/>
                </a:cxn>
              </a:cxnLst>
              <a:rect l="l" t="t" r="r" b="b"/>
              <a:pathLst>
                <a:path w="692702" h="171462">
                  <a:moveTo>
                    <a:pt x="0" y="171462"/>
                  </a:moveTo>
                  <a:lnTo>
                    <a:pt x="692702" y="171462"/>
                  </a:lnTo>
                  <a:lnTo>
                    <a:pt x="346351" y="0"/>
                  </a:lnTo>
                  <a:lnTo>
                    <a:pt x="346351" y="1"/>
                  </a:lnTo>
                  <a:close/>
                </a:path>
              </a:pathLst>
            </a:custGeom>
            <a:gradFill>
              <a:gsLst>
                <a:gs pos="95105">
                  <a:schemeClr val="accent2">
                    <a:lumMod val="60000"/>
                    <a:lumOff val="40000"/>
                  </a:schemeClr>
                </a:gs>
                <a:gs pos="0">
                  <a:schemeClr val="accent2"/>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8" name="直角三角形 77">
            <a:extLst>
              <a:ext uri="{FF2B5EF4-FFF2-40B4-BE49-F238E27FC236}">
                <a16:creationId xmlns:a16="http://schemas.microsoft.com/office/drawing/2014/main" id="{AB2E53E4-B139-1DF9-340A-D2A91FDF27E2}"/>
              </a:ext>
            </a:extLst>
          </p:cNvPr>
          <p:cNvSpPr/>
          <p:nvPr/>
        </p:nvSpPr>
        <p:spPr>
          <a:xfrm rot="5400000">
            <a:off x="841038" y="1788353"/>
            <a:ext cx="208420" cy="208420"/>
          </a:xfrm>
          <a:prstGeom prst="rtTriangle">
            <a:avLst/>
          </a:prstGeom>
          <a:gradFill flip="none" rotWithShape="1">
            <a:gsLst>
              <a:gs pos="0">
                <a:schemeClr val="accent2"/>
              </a:gs>
              <a:gs pos="100000">
                <a:schemeClr val="accent2">
                  <a:lumMod val="60000"/>
                  <a:lumOff val="40000"/>
                </a:schemeClr>
              </a:gs>
            </a:gsLst>
            <a:lin ang="13500000" scaled="1"/>
            <a:tileRect/>
          </a:gradFill>
          <a:ln>
            <a:noFill/>
          </a:ln>
          <a:effectLst>
            <a:outerShdw blurRad="114300" sx="102000" sy="102000" algn="ctr" rotWithShape="0">
              <a:schemeClr val="accent2">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 name="直角三角形 78">
            <a:extLst>
              <a:ext uri="{FF2B5EF4-FFF2-40B4-BE49-F238E27FC236}">
                <a16:creationId xmlns:a16="http://schemas.microsoft.com/office/drawing/2014/main" id="{51E9FC80-F106-AA0C-4BF7-FB67D49E1F43}"/>
              </a:ext>
            </a:extLst>
          </p:cNvPr>
          <p:cNvSpPr/>
          <p:nvPr/>
        </p:nvSpPr>
        <p:spPr>
          <a:xfrm rot="10800000" flipH="1" flipV="1">
            <a:off x="837340" y="5636102"/>
            <a:ext cx="179930" cy="179930"/>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82" name="组合 81">
            <a:extLst>
              <a:ext uri="{FF2B5EF4-FFF2-40B4-BE49-F238E27FC236}">
                <a16:creationId xmlns:a16="http://schemas.microsoft.com/office/drawing/2014/main" id="{394F40A1-E0CC-CB94-EB15-65C2802E96C5}"/>
              </a:ext>
            </a:extLst>
          </p:cNvPr>
          <p:cNvGrpSpPr/>
          <p:nvPr/>
        </p:nvGrpSpPr>
        <p:grpSpPr>
          <a:xfrm>
            <a:off x="1084237" y="1863489"/>
            <a:ext cx="728839" cy="101809"/>
            <a:chOff x="8910828" y="344854"/>
            <a:chExt cx="1822958" cy="254642"/>
          </a:xfrm>
          <a:gradFill flip="none" rotWithShape="1">
            <a:gsLst>
              <a:gs pos="27000">
                <a:schemeClr val="accent2">
                  <a:lumMod val="60000"/>
                  <a:lumOff val="40000"/>
                  <a:alpha val="80000"/>
                </a:schemeClr>
              </a:gs>
              <a:gs pos="100000">
                <a:schemeClr val="accent2">
                  <a:lumMod val="60000"/>
                  <a:lumOff val="40000"/>
                  <a:alpha val="0"/>
                </a:schemeClr>
              </a:gs>
            </a:gsLst>
            <a:lin ang="0" scaled="1"/>
            <a:tileRect/>
          </a:gradFill>
        </p:grpSpPr>
        <p:sp>
          <p:nvSpPr>
            <p:cNvPr id="83" name="平行四边形 82">
              <a:extLst>
                <a:ext uri="{FF2B5EF4-FFF2-40B4-BE49-F238E27FC236}">
                  <a16:creationId xmlns:a16="http://schemas.microsoft.com/office/drawing/2014/main" id="{A7A6B918-58B9-8135-677A-BA7D4F0D3885}"/>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平行四边形 83">
              <a:extLst>
                <a:ext uri="{FF2B5EF4-FFF2-40B4-BE49-F238E27FC236}">
                  <a16:creationId xmlns:a16="http://schemas.microsoft.com/office/drawing/2014/main" id="{E5A24B33-C118-E59A-DCCE-D9966E74D95D}"/>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平行四边形 84">
              <a:extLst>
                <a:ext uri="{FF2B5EF4-FFF2-40B4-BE49-F238E27FC236}">
                  <a16:creationId xmlns:a16="http://schemas.microsoft.com/office/drawing/2014/main" id="{48D849A6-C305-AF08-15DD-730E6D1FF304}"/>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平行四边形 85">
              <a:extLst>
                <a:ext uri="{FF2B5EF4-FFF2-40B4-BE49-F238E27FC236}">
                  <a16:creationId xmlns:a16="http://schemas.microsoft.com/office/drawing/2014/main" id="{BEF75B30-57FD-270D-E06B-EF75DE4A987A}"/>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3" name="任意多边形: 形状 152">
            <a:extLst>
              <a:ext uri="{FF2B5EF4-FFF2-40B4-BE49-F238E27FC236}">
                <a16:creationId xmlns:a16="http://schemas.microsoft.com/office/drawing/2014/main" id="{E81B674D-D6E2-6094-016A-8F5D0879E3A6}"/>
              </a:ext>
            </a:extLst>
          </p:cNvPr>
          <p:cNvSpPr/>
          <p:nvPr/>
        </p:nvSpPr>
        <p:spPr>
          <a:xfrm>
            <a:off x="2395185" y="3855371"/>
            <a:ext cx="2378526" cy="40555"/>
          </a:xfrm>
          <a:custGeom>
            <a:avLst/>
            <a:gdLst>
              <a:gd name="connsiteX0" fmla="*/ 40555 w 2378526"/>
              <a:gd name="connsiteY0" fmla="*/ 0 h 40555"/>
              <a:gd name="connsiteX1" fmla="*/ 2337971 w 2378526"/>
              <a:gd name="connsiteY1" fmla="*/ 0 h 40555"/>
              <a:gd name="connsiteX2" fmla="*/ 2378526 w 2378526"/>
              <a:gd name="connsiteY2" fmla="*/ 40555 h 40555"/>
              <a:gd name="connsiteX3" fmla="*/ 0 w 2378526"/>
              <a:gd name="connsiteY3" fmla="*/ 40555 h 40555"/>
            </a:gdLst>
            <a:ahLst/>
            <a:cxnLst>
              <a:cxn ang="0">
                <a:pos x="connsiteX0" y="connsiteY0"/>
              </a:cxn>
              <a:cxn ang="0">
                <a:pos x="connsiteX1" y="connsiteY1"/>
              </a:cxn>
              <a:cxn ang="0">
                <a:pos x="connsiteX2" y="connsiteY2"/>
              </a:cxn>
              <a:cxn ang="0">
                <a:pos x="connsiteX3" y="connsiteY3"/>
              </a:cxn>
            </a:cxnLst>
            <a:rect l="l" t="t" r="r" b="b"/>
            <a:pathLst>
              <a:path w="2378526" h="40555">
                <a:moveTo>
                  <a:pt x="40555" y="0"/>
                </a:moveTo>
                <a:lnTo>
                  <a:pt x="2337971" y="0"/>
                </a:lnTo>
                <a:lnTo>
                  <a:pt x="2378526" y="40555"/>
                </a:lnTo>
                <a:lnTo>
                  <a:pt x="0" y="40555"/>
                </a:lnTo>
                <a:close/>
              </a:path>
            </a:pathLst>
          </a:custGeom>
          <a:gradFill>
            <a:gsLst>
              <a:gs pos="0">
                <a:schemeClr val="accent2">
                  <a:lumMod val="40000"/>
                  <a:lumOff val="60000"/>
                </a:schemeClr>
              </a:gs>
              <a:gs pos="100000">
                <a:schemeClr val="accent2">
                  <a:lumMod val="60000"/>
                  <a:lumOff val="40000"/>
                </a:schemeClr>
              </a:gs>
            </a:gsLst>
            <a:lin ang="10800000" scaled="1"/>
          </a:gradFill>
          <a:ln>
            <a:noFill/>
          </a:ln>
          <a:effectLst>
            <a:outerShdw blurRad="101600" sx="102000" sy="102000" algn="ctr" rotWithShape="0">
              <a:schemeClr val="accent2">
                <a:lumMod val="20000"/>
                <a:lumOff val="80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6" name="任意多边形: 形状 155">
            <a:extLst>
              <a:ext uri="{FF2B5EF4-FFF2-40B4-BE49-F238E27FC236}">
                <a16:creationId xmlns:a16="http://schemas.microsoft.com/office/drawing/2014/main" id="{E2B4D355-B056-6F50-0C7A-1460E7562B71}"/>
              </a:ext>
            </a:extLst>
          </p:cNvPr>
          <p:cNvSpPr/>
          <p:nvPr/>
        </p:nvSpPr>
        <p:spPr>
          <a:xfrm flipV="1">
            <a:off x="4987742" y="3728352"/>
            <a:ext cx="5011946" cy="43498"/>
          </a:xfrm>
          <a:custGeom>
            <a:avLst/>
            <a:gdLst>
              <a:gd name="connsiteX0" fmla="*/ 0 w 5011946"/>
              <a:gd name="connsiteY0" fmla="*/ 43498 h 43498"/>
              <a:gd name="connsiteX1" fmla="*/ 5011946 w 5011946"/>
              <a:gd name="connsiteY1" fmla="*/ 43498 h 43498"/>
              <a:gd name="connsiteX2" fmla="*/ 4968448 w 5011946"/>
              <a:gd name="connsiteY2" fmla="*/ 0 h 43498"/>
              <a:gd name="connsiteX3" fmla="*/ 43498 w 5011946"/>
              <a:gd name="connsiteY3" fmla="*/ 0 h 43498"/>
            </a:gdLst>
            <a:ahLst/>
            <a:cxnLst>
              <a:cxn ang="0">
                <a:pos x="connsiteX0" y="connsiteY0"/>
              </a:cxn>
              <a:cxn ang="0">
                <a:pos x="connsiteX1" y="connsiteY1"/>
              </a:cxn>
              <a:cxn ang="0">
                <a:pos x="connsiteX2" y="connsiteY2"/>
              </a:cxn>
              <a:cxn ang="0">
                <a:pos x="connsiteX3" y="connsiteY3"/>
              </a:cxn>
            </a:cxnLst>
            <a:rect l="l" t="t" r="r" b="b"/>
            <a:pathLst>
              <a:path w="5011946" h="43498">
                <a:moveTo>
                  <a:pt x="0" y="43498"/>
                </a:moveTo>
                <a:lnTo>
                  <a:pt x="5011946" y="43498"/>
                </a:lnTo>
                <a:lnTo>
                  <a:pt x="4968448" y="0"/>
                </a:lnTo>
                <a:lnTo>
                  <a:pt x="43498" y="0"/>
                </a:lnTo>
                <a:close/>
              </a:path>
            </a:pathLst>
          </a:custGeom>
          <a:gradFill>
            <a:gsLst>
              <a:gs pos="0">
                <a:schemeClr val="accent2">
                  <a:lumMod val="40000"/>
                  <a:lumOff val="60000"/>
                </a:schemeClr>
              </a:gs>
              <a:gs pos="100000">
                <a:schemeClr val="accent2">
                  <a:lumMod val="60000"/>
                  <a:lumOff val="40000"/>
                </a:schemeClr>
              </a:gs>
            </a:gsLst>
            <a:lin ang="10800000" scaled="1"/>
          </a:gradFill>
          <a:ln>
            <a:noFill/>
          </a:ln>
          <a:effectLst>
            <a:outerShdw blurRad="101600" sx="102000" sy="102000" algn="ctr" rotWithShape="0">
              <a:schemeClr val="accent2">
                <a:lumMod val="20000"/>
                <a:lumOff val="80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7" name="组合 106">
            <a:extLst>
              <a:ext uri="{FF2B5EF4-FFF2-40B4-BE49-F238E27FC236}">
                <a16:creationId xmlns:a16="http://schemas.microsoft.com/office/drawing/2014/main" id="{83935991-B36B-CEDA-8846-08D397F0F949}"/>
              </a:ext>
            </a:extLst>
          </p:cNvPr>
          <p:cNvGrpSpPr/>
          <p:nvPr/>
        </p:nvGrpSpPr>
        <p:grpSpPr>
          <a:xfrm>
            <a:off x="8056877" y="1269599"/>
            <a:ext cx="3318404" cy="4550277"/>
            <a:chOff x="8668338" y="517880"/>
            <a:chExt cx="2585026" cy="3544651"/>
          </a:xfrm>
        </p:grpSpPr>
        <p:sp>
          <p:nvSpPr>
            <p:cNvPr id="80" name="任意多边形: 形状 79">
              <a:extLst>
                <a:ext uri="{FF2B5EF4-FFF2-40B4-BE49-F238E27FC236}">
                  <a16:creationId xmlns:a16="http://schemas.microsoft.com/office/drawing/2014/main" id="{6A026BFA-325A-7180-CB2B-7E9F909FD114}"/>
                </a:ext>
              </a:extLst>
            </p:cNvPr>
            <p:cNvSpPr/>
            <p:nvPr/>
          </p:nvSpPr>
          <p:spPr>
            <a:xfrm flipV="1">
              <a:off x="8746391" y="1940209"/>
              <a:ext cx="2428912" cy="2038120"/>
            </a:xfrm>
            <a:custGeom>
              <a:avLst/>
              <a:gdLst>
                <a:gd name="connsiteX0" fmla="*/ 2428911 w 2428912"/>
                <a:gd name="connsiteY0" fmla="*/ 2035864 h 2038120"/>
                <a:gd name="connsiteX1" fmla="*/ 2428912 w 2428912"/>
                <a:gd name="connsiteY1" fmla="*/ 2035864 h 2038120"/>
                <a:gd name="connsiteX2" fmla="*/ 2428904 w 2428912"/>
                <a:gd name="connsiteY2" fmla="*/ 2035852 h 2038120"/>
                <a:gd name="connsiteX3" fmla="*/ 0 w 2428912"/>
                <a:gd name="connsiteY3" fmla="*/ 2038120 h 2038120"/>
                <a:gd name="connsiteX4" fmla="*/ 4557 w 2428912"/>
                <a:gd name="connsiteY4" fmla="*/ 2035864 h 2038120"/>
                <a:gd name="connsiteX5" fmla="*/ 2424353 w 2428912"/>
                <a:gd name="connsiteY5" fmla="*/ 2035864 h 2038120"/>
                <a:gd name="connsiteX6" fmla="*/ 2428910 w 2428912"/>
                <a:gd name="connsiteY6" fmla="*/ 2038120 h 2038120"/>
                <a:gd name="connsiteX7" fmla="*/ 2427566 w 2428912"/>
                <a:gd name="connsiteY7" fmla="*/ 2035864 h 2038120"/>
                <a:gd name="connsiteX8" fmla="*/ 2428911 w 2428912"/>
                <a:gd name="connsiteY8" fmla="*/ 2035864 h 2038120"/>
                <a:gd name="connsiteX9" fmla="*/ 2427003 w 2428912"/>
                <a:gd name="connsiteY9" fmla="*/ 2034919 h 2038120"/>
                <a:gd name="connsiteX10" fmla="*/ 1214455 w 2428912"/>
                <a:gd name="connsiteY10" fmla="*/ 0 h 2038120"/>
                <a:gd name="connsiteX11" fmla="*/ 1905 w 2428912"/>
                <a:gd name="connsiteY11" fmla="*/ 2034923 h 2038120"/>
                <a:gd name="connsiteX12" fmla="*/ 4 w 2428912"/>
                <a:gd name="connsiteY12" fmla="*/ 2035864 h 2038120"/>
                <a:gd name="connsiteX13" fmla="*/ 1344 w 2428912"/>
                <a:gd name="connsiteY13" fmla="*/ 2035864 h 2038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28912" h="2038120">
                  <a:moveTo>
                    <a:pt x="2428911" y="2035864"/>
                  </a:moveTo>
                  <a:lnTo>
                    <a:pt x="2428912" y="2035864"/>
                  </a:lnTo>
                  <a:lnTo>
                    <a:pt x="2428904" y="2035852"/>
                  </a:lnTo>
                  <a:close/>
                  <a:moveTo>
                    <a:pt x="0" y="2038120"/>
                  </a:moveTo>
                  <a:lnTo>
                    <a:pt x="4557" y="2035864"/>
                  </a:lnTo>
                  <a:lnTo>
                    <a:pt x="2424353" y="2035864"/>
                  </a:lnTo>
                  <a:lnTo>
                    <a:pt x="2428910" y="2038120"/>
                  </a:lnTo>
                  <a:lnTo>
                    <a:pt x="2427566" y="2035864"/>
                  </a:lnTo>
                  <a:lnTo>
                    <a:pt x="2428911" y="2035864"/>
                  </a:lnTo>
                  <a:lnTo>
                    <a:pt x="2427003" y="2034919"/>
                  </a:lnTo>
                  <a:lnTo>
                    <a:pt x="1214455" y="0"/>
                  </a:lnTo>
                  <a:lnTo>
                    <a:pt x="1905" y="2034923"/>
                  </a:lnTo>
                  <a:lnTo>
                    <a:pt x="4" y="2035864"/>
                  </a:lnTo>
                  <a:lnTo>
                    <a:pt x="1344" y="2035864"/>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a:effectLst>
              <a:outerShdw blurRad="381000" sx="102000" sy="102000" algn="ctr" rotWithShape="0">
                <a:schemeClr val="accent2">
                  <a:lumMod val="20000"/>
                  <a:lumOff val="8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4" name="任意多边形: 形状 63">
              <a:extLst>
                <a:ext uri="{FF2B5EF4-FFF2-40B4-BE49-F238E27FC236}">
                  <a16:creationId xmlns:a16="http://schemas.microsoft.com/office/drawing/2014/main" id="{F9DA2D93-5315-8726-25A5-4860936C201C}"/>
                </a:ext>
              </a:extLst>
            </p:cNvPr>
            <p:cNvSpPr/>
            <p:nvPr/>
          </p:nvSpPr>
          <p:spPr>
            <a:xfrm flipV="1">
              <a:off x="8746397" y="1942466"/>
              <a:ext cx="2428908" cy="601215"/>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4" name="任意多边形: 形状 43">
              <a:extLst>
                <a:ext uri="{FF2B5EF4-FFF2-40B4-BE49-F238E27FC236}">
                  <a16:creationId xmlns:a16="http://schemas.microsoft.com/office/drawing/2014/main" id="{196E2C21-13B2-914B-081D-A5E872B80DB1}"/>
                </a:ext>
              </a:extLst>
            </p:cNvPr>
            <p:cNvSpPr/>
            <p:nvPr/>
          </p:nvSpPr>
          <p:spPr>
            <a:xfrm>
              <a:off x="9960848" y="1940210"/>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a:gsLst>
                <a:gs pos="0">
                  <a:schemeClr val="accent2">
                    <a:lumMod val="20000"/>
                    <a:lumOff val="80000"/>
                  </a:schemeClr>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id="{A81EAC7D-ABA5-9FCC-CC24-75B1B967F2F1}"/>
                </a:ext>
              </a:extLst>
            </p:cNvPr>
            <p:cNvSpPr/>
            <p:nvPr/>
          </p:nvSpPr>
          <p:spPr>
            <a:xfrm flipH="1">
              <a:off x="8746393" y="1940210"/>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flip="none" rotWithShape="1">
              <a:gsLst>
                <a:gs pos="0">
                  <a:schemeClr val="accent2">
                    <a:lumMod val="20000"/>
                    <a:lumOff val="80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id="{13ACBB04-BAA6-92D5-99B3-F475E04A2EEC}"/>
                </a:ext>
              </a:extLst>
            </p:cNvPr>
            <p:cNvSpPr/>
            <p:nvPr/>
          </p:nvSpPr>
          <p:spPr>
            <a:xfrm flipV="1">
              <a:off x="9390037" y="2099527"/>
              <a:ext cx="1141630" cy="282583"/>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40000"/>
                    <a:lumOff val="60000"/>
                  </a:schemeClr>
                </a:gs>
              </a:gsLst>
              <a:lin ang="5400000" scaled="1"/>
            </a:gradFill>
            <a:ln w="9525">
              <a:gradFill>
                <a:gsLst>
                  <a:gs pos="0">
                    <a:schemeClr val="bg1">
                      <a:alpha val="60000"/>
                    </a:schemeClr>
                  </a:gs>
                  <a:gs pos="74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 name="任意多边形: 形状 67">
              <a:extLst>
                <a:ext uri="{FF2B5EF4-FFF2-40B4-BE49-F238E27FC236}">
                  <a16:creationId xmlns:a16="http://schemas.microsoft.com/office/drawing/2014/main" id="{C051AE6C-3E9C-1B36-D26C-477164BCED48}"/>
                </a:ext>
              </a:extLst>
            </p:cNvPr>
            <p:cNvSpPr/>
            <p:nvPr/>
          </p:nvSpPr>
          <p:spPr>
            <a:xfrm flipV="1">
              <a:off x="9550947" y="2179186"/>
              <a:ext cx="819809" cy="202924"/>
            </a:xfrm>
            <a:custGeom>
              <a:avLst/>
              <a:gdLst>
                <a:gd name="connsiteX0" fmla="*/ 0 w 692702"/>
                <a:gd name="connsiteY0" fmla="*/ 171462 h 171462"/>
                <a:gd name="connsiteX1" fmla="*/ 692702 w 692702"/>
                <a:gd name="connsiteY1" fmla="*/ 171462 h 171462"/>
                <a:gd name="connsiteX2" fmla="*/ 346351 w 692702"/>
                <a:gd name="connsiteY2" fmla="*/ 0 h 171462"/>
                <a:gd name="connsiteX3" fmla="*/ 346351 w 692702"/>
                <a:gd name="connsiteY3" fmla="*/ 1 h 171462"/>
              </a:gdLst>
              <a:ahLst/>
              <a:cxnLst>
                <a:cxn ang="0">
                  <a:pos x="connsiteX0" y="connsiteY0"/>
                </a:cxn>
                <a:cxn ang="0">
                  <a:pos x="connsiteX1" y="connsiteY1"/>
                </a:cxn>
                <a:cxn ang="0">
                  <a:pos x="connsiteX2" y="connsiteY2"/>
                </a:cxn>
                <a:cxn ang="0">
                  <a:pos x="connsiteX3" y="connsiteY3"/>
                </a:cxn>
              </a:cxnLst>
              <a:rect l="l" t="t" r="r" b="b"/>
              <a:pathLst>
                <a:path w="692702" h="171462">
                  <a:moveTo>
                    <a:pt x="0" y="171462"/>
                  </a:moveTo>
                  <a:lnTo>
                    <a:pt x="692702" y="171462"/>
                  </a:lnTo>
                  <a:lnTo>
                    <a:pt x="346351" y="0"/>
                  </a:lnTo>
                  <a:lnTo>
                    <a:pt x="346351" y="1"/>
                  </a:lnTo>
                  <a:close/>
                </a:path>
              </a:pathLst>
            </a:custGeom>
            <a:gradFill>
              <a:gsLst>
                <a:gs pos="95105">
                  <a:schemeClr val="accent2">
                    <a:lumMod val="60000"/>
                    <a:lumOff val="40000"/>
                  </a:schemeClr>
                </a:gs>
                <a:gs pos="0">
                  <a:schemeClr val="accent2"/>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 name="任意多边形: 形状 71">
              <a:extLst>
                <a:ext uri="{FF2B5EF4-FFF2-40B4-BE49-F238E27FC236}">
                  <a16:creationId xmlns:a16="http://schemas.microsoft.com/office/drawing/2014/main" id="{DB80E704-4525-014B-FAD6-FDE70516CBC3}"/>
                </a:ext>
              </a:extLst>
            </p:cNvPr>
            <p:cNvSpPr/>
            <p:nvPr/>
          </p:nvSpPr>
          <p:spPr>
            <a:xfrm flipV="1">
              <a:off x="8668338" y="2433242"/>
              <a:ext cx="2585026" cy="639858"/>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noFill/>
            <a:ln w="3175">
              <a:gradFill flip="none" rotWithShape="1">
                <a:gsLst>
                  <a:gs pos="0">
                    <a:schemeClr val="accent2">
                      <a:lumMod val="20000"/>
                      <a:lumOff val="80000"/>
                    </a:schemeClr>
                  </a:gs>
                  <a:gs pos="100000">
                    <a:schemeClr val="accent2">
                      <a:lumMod val="20000"/>
                      <a:lumOff val="8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 name="任意多边形: 形状 75">
              <a:extLst>
                <a:ext uri="{FF2B5EF4-FFF2-40B4-BE49-F238E27FC236}">
                  <a16:creationId xmlns:a16="http://schemas.microsoft.com/office/drawing/2014/main" id="{6E2EB7F7-4E2A-22DC-BE30-C501360168A8}"/>
                </a:ext>
              </a:extLst>
            </p:cNvPr>
            <p:cNvSpPr/>
            <p:nvPr/>
          </p:nvSpPr>
          <p:spPr>
            <a:xfrm flipV="1">
              <a:off x="9550953" y="3580975"/>
              <a:ext cx="819796" cy="202920"/>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noFill/>
            <a:ln w="3175">
              <a:gradFill flip="none" rotWithShape="1">
                <a:gsLst>
                  <a:gs pos="0">
                    <a:schemeClr val="accent2">
                      <a:lumMod val="20000"/>
                      <a:lumOff val="80000"/>
                    </a:schemeClr>
                  </a:gs>
                  <a:gs pos="100000">
                    <a:schemeClr val="accent2">
                      <a:lumMod val="20000"/>
                      <a:lumOff val="8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矩形 80">
              <a:extLst>
                <a:ext uri="{FF2B5EF4-FFF2-40B4-BE49-F238E27FC236}">
                  <a16:creationId xmlns:a16="http://schemas.microsoft.com/office/drawing/2014/main" id="{65BB1E16-2D99-7840-16F6-802C5AB6D0A6}"/>
                </a:ext>
              </a:extLst>
            </p:cNvPr>
            <p:cNvSpPr/>
            <p:nvPr/>
          </p:nvSpPr>
          <p:spPr>
            <a:xfrm>
              <a:off x="9390037" y="517880"/>
              <a:ext cx="1141622" cy="1577770"/>
            </a:xfrm>
            <a:prstGeom prst="rect">
              <a:avLst/>
            </a:prstGeom>
            <a:gradFill flip="none" rotWithShape="1">
              <a:gsLst>
                <a:gs pos="0">
                  <a:schemeClr val="accent2">
                    <a:lumMod val="40000"/>
                    <a:lumOff val="60000"/>
                    <a:alpha val="20000"/>
                  </a:schemeClr>
                </a:gs>
                <a:gs pos="100000">
                  <a:schemeClr val="accent2">
                    <a:lumMod val="20000"/>
                    <a:lumOff val="8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1B083A43-2C68-DA8A-1118-B1446C503D6D}"/>
                </a:ext>
              </a:extLst>
            </p:cNvPr>
            <p:cNvSpPr/>
            <p:nvPr/>
          </p:nvSpPr>
          <p:spPr>
            <a:xfrm>
              <a:off x="9390037" y="517881"/>
              <a:ext cx="570811" cy="1864228"/>
            </a:xfrm>
            <a:custGeom>
              <a:avLst/>
              <a:gdLst>
                <a:gd name="connsiteX0" fmla="*/ 0 w 570811"/>
                <a:gd name="connsiteY0" fmla="*/ 0 h 1864228"/>
                <a:gd name="connsiteX1" fmla="*/ 570811 w 570811"/>
                <a:gd name="connsiteY1" fmla="*/ 0 h 1864228"/>
                <a:gd name="connsiteX2" fmla="*/ 570811 w 570811"/>
                <a:gd name="connsiteY2" fmla="*/ 1581646 h 1864228"/>
                <a:gd name="connsiteX3" fmla="*/ 570811 w 570811"/>
                <a:gd name="connsiteY3" fmla="*/ 1581647 h 1864228"/>
                <a:gd name="connsiteX4" fmla="*/ 570811 w 570811"/>
                <a:gd name="connsiteY4" fmla="*/ 1864228 h 1864228"/>
                <a:gd name="connsiteX5" fmla="*/ 2 w 570811"/>
                <a:gd name="connsiteY5" fmla="*/ 1581647 h 1864228"/>
                <a:gd name="connsiteX6" fmla="*/ 0 w 570811"/>
                <a:gd name="connsiteY6" fmla="*/ 1581647 h 1864228"/>
                <a:gd name="connsiteX7" fmla="*/ 0 w 570811"/>
                <a:gd name="connsiteY7" fmla="*/ 1581646 h 186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811" h="1864228">
                  <a:moveTo>
                    <a:pt x="0" y="0"/>
                  </a:moveTo>
                  <a:lnTo>
                    <a:pt x="570811" y="0"/>
                  </a:lnTo>
                  <a:lnTo>
                    <a:pt x="570811" y="1581646"/>
                  </a:lnTo>
                  <a:lnTo>
                    <a:pt x="570811" y="1581647"/>
                  </a:lnTo>
                  <a:lnTo>
                    <a:pt x="570811" y="1864228"/>
                  </a:lnTo>
                  <a:lnTo>
                    <a:pt x="2" y="1581647"/>
                  </a:lnTo>
                  <a:lnTo>
                    <a:pt x="0" y="1581647"/>
                  </a:lnTo>
                  <a:lnTo>
                    <a:pt x="0" y="1581646"/>
                  </a:lnTo>
                  <a:close/>
                </a:path>
              </a:pathLst>
            </a:custGeom>
            <a:gradFill flip="none" rotWithShape="1">
              <a:gsLst>
                <a:gs pos="0">
                  <a:schemeClr val="accent2">
                    <a:lumMod val="40000"/>
                    <a:lumOff val="60000"/>
                    <a:alpha val="10000"/>
                  </a:schemeClr>
                </a:gs>
                <a:gs pos="100000">
                  <a:schemeClr val="accent2">
                    <a:lumMod val="20000"/>
                    <a:lumOff val="80000"/>
                    <a:alpha val="0"/>
                  </a:schemeClr>
                </a:gs>
              </a:gsLst>
              <a:lin ang="16200000" scaled="1"/>
              <a:tileRect/>
            </a:gradFill>
            <a:ln w="3175">
              <a:gradFill flip="none" rotWithShape="1">
                <a:gsLst>
                  <a:gs pos="0">
                    <a:schemeClr val="accent2">
                      <a:lumMod val="63000"/>
                      <a:lumOff val="37000"/>
                      <a:alpha val="60000"/>
                    </a:schemeClr>
                  </a:gs>
                  <a:gs pos="75000">
                    <a:schemeClr val="accent2">
                      <a:lumMod val="20000"/>
                      <a:lumOff val="80000"/>
                      <a:alpha val="0"/>
                    </a:schemeClr>
                  </a:gs>
                </a:gsLst>
                <a:lin ang="16200000" scaled="1"/>
                <a:tileRect/>
              </a:gradFill>
            </a:ln>
            <a:effectLst>
              <a:outerShdw blurRad="292100" sx="102000" sy="102000" algn="ctr" rotWithShape="0">
                <a:schemeClr val="bg1">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0" name="任意多边形: 形状 89">
              <a:extLst>
                <a:ext uri="{FF2B5EF4-FFF2-40B4-BE49-F238E27FC236}">
                  <a16:creationId xmlns:a16="http://schemas.microsoft.com/office/drawing/2014/main" id="{5F92EDDF-241B-7565-3EB6-38AC30E35AC0}"/>
                </a:ext>
              </a:extLst>
            </p:cNvPr>
            <p:cNvSpPr/>
            <p:nvPr/>
          </p:nvSpPr>
          <p:spPr>
            <a:xfrm flipV="1">
              <a:off x="9390037" y="1173245"/>
              <a:ext cx="1141630" cy="282583"/>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noFill/>
            <a:ln w="3175">
              <a:gradFill>
                <a:gsLst>
                  <a:gs pos="0">
                    <a:schemeClr val="bg1">
                      <a:alpha val="20000"/>
                    </a:schemeClr>
                  </a:gs>
                  <a:gs pos="44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3" name="任意多边形: 形状 92">
              <a:extLst>
                <a:ext uri="{FF2B5EF4-FFF2-40B4-BE49-F238E27FC236}">
                  <a16:creationId xmlns:a16="http://schemas.microsoft.com/office/drawing/2014/main" id="{6017D9DE-A424-E79F-BB7C-19A6ADFBC52C}"/>
                </a:ext>
              </a:extLst>
            </p:cNvPr>
            <p:cNvSpPr/>
            <p:nvPr/>
          </p:nvSpPr>
          <p:spPr>
            <a:xfrm flipV="1">
              <a:off x="9390037" y="1173245"/>
              <a:ext cx="1141630" cy="282583"/>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noFill/>
            <a:ln w="3175">
              <a:gradFill flip="none" rotWithShape="1">
                <a:gsLst>
                  <a:gs pos="0">
                    <a:schemeClr val="bg1">
                      <a:alpha val="20000"/>
                    </a:schemeClr>
                  </a:gs>
                  <a:gs pos="20000">
                    <a:schemeClr val="bg1">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4" name="任意多边形: 形状 93">
              <a:extLst>
                <a:ext uri="{FF2B5EF4-FFF2-40B4-BE49-F238E27FC236}">
                  <a16:creationId xmlns:a16="http://schemas.microsoft.com/office/drawing/2014/main" id="{782569F7-DE55-B39E-574B-54108A8D9256}"/>
                </a:ext>
              </a:extLst>
            </p:cNvPr>
            <p:cNvSpPr/>
            <p:nvPr/>
          </p:nvSpPr>
          <p:spPr>
            <a:xfrm flipV="1">
              <a:off x="9390037" y="1173245"/>
              <a:ext cx="1141630" cy="282583"/>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noFill/>
            <a:ln w="3175">
              <a:gradFill flip="none" rotWithShape="1">
                <a:gsLst>
                  <a:gs pos="0">
                    <a:schemeClr val="bg1">
                      <a:alpha val="20000"/>
                    </a:schemeClr>
                  </a:gs>
                  <a:gs pos="2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8" name="组合 97">
              <a:extLst>
                <a:ext uri="{FF2B5EF4-FFF2-40B4-BE49-F238E27FC236}">
                  <a16:creationId xmlns:a16="http://schemas.microsoft.com/office/drawing/2014/main" id="{1C6F2ED0-0E71-89A0-7D51-508AEA0522A3}"/>
                </a:ext>
              </a:extLst>
            </p:cNvPr>
            <p:cNvGrpSpPr/>
            <p:nvPr/>
          </p:nvGrpSpPr>
          <p:grpSpPr>
            <a:xfrm>
              <a:off x="9334405" y="3616064"/>
              <a:ext cx="177521" cy="148960"/>
              <a:chOff x="6032071" y="2079245"/>
              <a:chExt cx="2428912" cy="2038120"/>
            </a:xfrm>
          </p:grpSpPr>
          <p:sp>
            <p:nvSpPr>
              <p:cNvPr id="95" name="任意多边形: 形状 94">
                <a:extLst>
                  <a:ext uri="{FF2B5EF4-FFF2-40B4-BE49-F238E27FC236}">
                    <a16:creationId xmlns:a16="http://schemas.microsoft.com/office/drawing/2014/main" id="{9EE51B3E-5AFB-10D2-9961-8F5E2094D7AE}"/>
                  </a:ext>
                </a:extLst>
              </p:cNvPr>
              <p:cNvSpPr/>
              <p:nvPr/>
            </p:nvSpPr>
            <p:spPr>
              <a:xfrm flipV="1">
                <a:off x="6032075" y="2081501"/>
                <a:ext cx="2428908" cy="601215"/>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6" name="任意多边形: 形状 95">
                <a:extLst>
                  <a:ext uri="{FF2B5EF4-FFF2-40B4-BE49-F238E27FC236}">
                    <a16:creationId xmlns:a16="http://schemas.microsoft.com/office/drawing/2014/main" id="{AE920CB6-9BAC-297D-62CB-0685B3963E34}"/>
                  </a:ext>
                </a:extLst>
              </p:cNvPr>
              <p:cNvSpPr/>
              <p:nvPr/>
            </p:nvSpPr>
            <p:spPr>
              <a:xfrm>
                <a:off x="7246526" y="2079245"/>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a:gsLst>
                  <a:gs pos="0">
                    <a:schemeClr val="accent2">
                      <a:lumMod val="20000"/>
                      <a:lumOff val="80000"/>
                    </a:schemeClr>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形状 96">
                <a:extLst>
                  <a:ext uri="{FF2B5EF4-FFF2-40B4-BE49-F238E27FC236}">
                    <a16:creationId xmlns:a16="http://schemas.microsoft.com/office/drawing/2014/main" id="{C9C9D851-F96B-F2C5-9EA3-4FE8C301B4C5}"/>
                  </a:ext>
                </a:extLst>
              </p:cNvPr>
              <p:cNvSpPr/>
              <p:nvPr/>
            </p:nvSpPr>
            <p:spPr>
              <a:xfrm flipH="1">
                <a:off x="6032071" y="2079245"/>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flip="none" rotWithShape="1">
                <a:gsLst>
                  <a:gs pos="0">
                    <a:schemeClr val="accent2">
                      <a:lumMod val="20000"/>
                      <a:lumOff val="80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a:extLst>
                <a:ext uri="{FF2B5EF4-FFF2-40B4-BE49-F238E27FC236}">
                  <a16:creationId xmlns:a16="http://schemas.microsoft.com/office/drawing/2014/main" id="{94CB5016-12B1-528A-835C-274F36ED7764}"/>
                </a:ext>
              </a:extLst>
            </p:cNvPr>
            <p:cNvGrpSpPr/>
            <p:nvPr/>
          </p:nvGrpSpPr>
          <p:grpSpPr>
            <a:xfrm>
              <a:off x="10430329" y="3365654"/>
              <a:ext cx="251688" cy="211194"/>
              <a:chOff x="6032071" y="2079245"/>
              <a:chExt cx="2428912" cy="2038120"/>
            </a:xfrm>
          </p:grpSpPr>
          <p:sp>
            <p:nvSpPr>
              <p:cNvPr id="100" name="任意多边形: 形状 99">
                <a:extLst>
                  <a:ext uri="{FF2B5EF4-FFF2-40B4-BE49-F238E27FC236}">
                    <a16:creationId xmlns:a16="http://schemas.microsoft.com/office/drawing/2014/main" id="{21C6BC7B-44B9-FB9D-8E0F-992E068428D2}"/>
                  </a:ext>
                </a:extLst>
              </p:cNvPr>
              <p:cNvSpPr/>
              <p:nvPr/>
            </p:nvSpPr>
            <p:spPr>
              <a:xfrm flipV="1">
                <a:off x="6032075" y="2081501"/>
                <a:ext cx="2428908" cy="601215"/>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1" name="任意多边形: 形状 100">
                <a:extLst>
                  <a:ext uri="{FF2B5EF4-FFF2-40B4-BE49-F238E27FC236}">
                    <a16:creationId xmlns:a16="http://schemas.microsoft.com/office/drawing/2014/main" id="{5A1AC2EB-99FF-CB71-9A58-A7ECB165C4C2}"/>
                  </a:ext>
                </a:extLst>
              </p:cNvPr>
              <p:cNvSpPr/>
              <p:nvPr/>
            </p:nvSpPr>
            <p:spPr>
              <a:xfrm>
                <a:off x="7246526" y="2079245"/>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a:gsLst>
                  <a:gs pos="0">
                    <a:schemeClr val="accent2">
                      <a:lumMod val="20000"/>
                      <a:lumOff val="80000"/>
                    </a:schemeClr>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形状 101">
                <a:extLst>
                  <a:ext uri="{FF2B5EF4-FFF2-40B4-BE49-F238E27FC236}">
                    <a16:creationId xmlns:a16="http://schemas.microsoft.com/office/drawing/2014/main" id="{F2156A61-B72D-A485-9083-C5E6D6EE1DC8}"/>
                  </a:ext>
                </a:extLst>
              </p:cNvPr>
              <p:cNvSpPr/>
              <p:nvPr/>
            </p:nvSpPr>
            <p:spPr>
              <a:xfrm flipH="1">
                <a:off x="6032071" y="2079245"/>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flip="none" rotWithShape="1">
                <a:gsLst>
                  <a:gs pos="0">
                    <a:schemeClr val="accent2">
                      <a:lumMod val="20000"/>
                      <a:lumOff val="80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a:extLst>
                <a:ext uri="{FF2B5EF4-FFF2-40B4-BE49-F238E27FC236}">
                  <a16:creationId xmlns:a16="http://schemas.microsoft.com/office/drawing/2014/main" id="{3A23A7A7-2954-F107-71AD-FA2E62E9BC18}"/>
                </a:ext>
              </a:extLst>
            </p:cNvPr>
            <p:cNvGrpSpPr/>
            <p:nvPr/>
          </p:nvGrpSpPr>
          <p:grpSpPr>
            <a:xfrm>
              <a:off x="10101316" y="3985775"/>
              <a:ext cx="91473" cy="76756"/>
              <a:chOff x="6032071" y="2079245"/>
              <a:chExt cx="2428912" cy="2038120"/>
            </a:xfrm>
          </p:grpSpPr>
          <p:sp>
            <p:nvSpPr>
              <p:cNvPr id="104" name="任意多边形: 形状 103">
                <a:extLst>
                  <a:ext uri="{FF2B5EF4-FFF2-40B4-BE49-F238E27FC236}">
                    <a16:creationId xmlns:a16="http://schemas.microsoft.com/office/drawing/2014/main" id="{449DB9C7-133E-9CFD-3588-172DD05E7899}"/>
                  </a:ext>
                </a:extLst>
              </p:cNvPr>
              <p:cNvSpPr/>
              <p:nvPr/>
            </p:nvSpPr>
            <p:spPr>
              <a:xfrm flipV="1">
                <a:off x="6032075" y="2081501"/>
                <a:ext cx="2428908" cy="601215"/>
              </a:xfrm>
              <a:custGeom>
                <a:avLst/>
                <a:gdLst>
                  <a:gd name="connsiteX0" fmla="*/ 2052318 w 2052319"/>
                  <a:gd name="connsiteY0" fmla="*/ 508000 h 508000"/>
                  <a:gd name="connsiteX1" fmla="*/ 2052319 w 2052319"/>
                  <a:gd name="connsiteY1" fmla="*/ 508000 h 508000"/>
                  <a:gd name="connsiteX2" fmla="*/ 2052312 w 2052319"/>
                  <a:gd name="connsiteY2" fmla="*/ 507990 h 508000"/>
                  <a:gd name="connsiteX3" fmla="*/ 0 w 2052319"/>
                  <a:gd name="connsiteY3" fmla="*/ 508000 h 508000"/>
                  <a:gd name="connsiteX4" fmla="*/ 2052318 w 2052319"/>
                  <a:gd name="connsiteY4" fmla="*/ 508000 h 508000"/>
                  <a:gd name="connsiteX5" fmla="*/ 1026158 w 2052319"/>
                  <a:gd name="connsiteY5" fmla="*/ 0 h 508000"/>
                  <a:gd name="connsiteX6" fmla="*/ 1026158 w 2052319"/>
                  <a:gd name="connsiteY6" fmla="*/ 1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19" h="508000">
                    <a:moveTo>
                      <a:pt x="2052318" y="508000"/>
                    </a:moveTo>
                    <a:lnTo>
                      <a:pt x="2052319" y="508000"/>
                    </a:lnTo>
                    <a:lnTo>
                      <a:pt x="2052312" y="507990"/>
                    </a:lnTo>
                    <a:close/>
                    <a:moveTo>
                      <a:pt x="0" y="508000"/>
                    </a:moveTo>
                    <a:lnTo>
                      <a:pt x="2052318" y="508000"/>
                    </a:lnTo>
                    <a:lnTo>
                      <a:pt x="1026158" y="0"/>
                    </a:lnTo>
                    <a:lnTo>
                      <a:pt x="1026158" y="1"/>
                    </a:lnTo>
                    <a:close/>
                  </a:path>
                </a:pathLst>
              </a:custGeom>
              <a:gradFill>
                <a:gsLst>
                  <a:gs pos="0">
                    <a:schemeClr val="accent2"/>
                  </a:gs>
                  <a:gs pos="100000">
                    <a:schemeClr val="accent2">
                      <a:lumMod val="20000"/>
                      <a:lumOff val="80000"/>
                    </a:schemeClr>
                  </a:gs>
                </a:gsLst>
                <a:lin ang="5400000" scaled="1"/>
              </a:gradFill>
              <a:ln>
                <a:gradFill flip="none" rotWithShape="1">
                  <a:gsLst>
                    <a:gs pos="0">
                      <a:schemeClr val="accent2"/>
                    </a:gs>
                    <a:gs pos="100000">
                      <a:schemeClr val="accent2">
                        <a:lumMod val="40000"/>
                        <a:lumOff val="6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5" name="任意多边形: 形状 104">
                <a:extLst>
                  <a:ext uri="{FF2B5EF4-FFF2-40B4-BE49-F238E27FC236}">
                    <a16:creationId xmlns:a16="http://schemas.microsoft.com/office/drawing/2014/main" id="{762C34E7-2C46-99F1-6541-139506ED443D}"/>
                  </a:ext>
                </a:extLst>
              </p:cNvPr>
              <p:cNvSpPr/>
              <p:nvPr/>
            </p:nvSpPr>
            <p:spPr>
              <a:xfrm>
                <a:off x="7246526" y="2079245"/>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a:gsLst>
                  <a:gs pos="0">
                    <a:schemeClr val="accent2">
                      <a:lumMod val="20000"/>
                      <a:lumOff val="80000"/>
                    </a:schemeClr>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形状 105">
                <a:extLst>
                  <a:ext uri="{FF2B5EF4-FFF2-40B4-BE49-F238E27FC236}">
                    <a16:creationId xmlns:a16="http://schemas.microsoft.com/office/drawing/2014/main" id="{1452350C-0882-186F-C93D-6CFCE428E55C}"/>
                  </a:ext>
                </a:extLst>
              </p:cNvPr>
              <p:cNvSpPr/>
              <p:nvPr/>
            </p:nvSpPr>
            <p:spPr>
              <a:xfrm flipH="1">
                <a:off x="6032071" y="2079245"/>
                <a:ext cx="1214455" cy="2038120"/>
              </a:xfrm>
              <a:custGeom>
                <a:avLst/>
                <a:gdLst>
                  <a:gd name="connsiteX0" fmla="*/ 0 w 1026160"/>
                  <a:gd name="connsiteY0" fmla="*/ 1722120 h 1722120"/>
                  <a:gd name="connsiteX1" fmla="*/ 0 w 1026160"/>
                  <a:gd name="connsiteY1" fmla="*/ 508000 h 1722120"/>
                  <a:gd name="connsiteX2" fmla="*/ 1026160 w 1026160"/>
                  <a:gd name="connsiteY2" fmla="*/ 0 h 1722120"/>
                  <a:gd name="connsiteX3" fmla="*/ 0 w 1026160"/>
                  <a:gd name="connsiteY3" fmla="*/ 1722120 h 1722120"/>
                </a:gdLst>
                <a:ahLst/>
                <a:cxnLst>
                  <a:cxn ang="0">
                    <a:pos x="connsiteX0" y="connsiteY0"/>
                  </a:cxn>
                  <a:cxn ang="0">
                    <a:pos x="connsiteX1" y="connsiteY1"/>
                  </a:cxn>
                  <a:cxn ang="0">
                    <a:pos x="connsiteX2" y="connsiteY2"/>
                  </a:cxn>
                  <a:cxn ang="0">
                    <a:pos x="connsiteX3" y="connsiteY3"/>
                  </a:cxn>
                </a:cxnLst>
                <a:rect l="l" t="t" r="r" b="b"/>
                <a:pathLst>
                  <a:path w="1026160" h="1722120">
                    <a:moveTo>
                      <a:pt x="0" y="1722120"/>
                    </a:moveTo>
                    <a:lnTo>
                      <a:pt x="0" y="508000"/>
                    </a:lnTo>
                    <a:lnTo>
                      <a:pt x="1026160" y="0"/>
                    </a:lnTo>
                    <a:lnTo>
                      <a:pt x="0" y="1722120"/>
                    </a:lnTo>
                    <a:close/>
                  </a:path>
                </a:pathLst>
              </a:custGeom>
              <a:gradFill flip="none" rotWithShape="1">
                <a:gsLst>
                  <a:gs pos="0">
                    <a:schemeClr val="accent2">
                      <a:lumMod val="20000"/>
                      <a:lumOff val="80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3" name="组合 162">
            <a:extLst>
              <a:ext uri="{FF2B5EF4-FFF2-40B4-BE49-F238E27FC236}">
                <a16:creationId xmlns:a16="http://schemas.microsoft.com/office/drawing/2014/main" id="{E1E5F824-B87D-C9AC-2CCF-F86B37D9C36F}"/>
              </a:ext>
            </a:extLst>
          </p:cNvPr>
          <p:cNvGrpSpPr/>
          <p:nvPr/>
        </p:nvGrpSpPr>
        <p:grpSpPr>
          <a:xfrm flipV="1">
            <a:off x="1084237" y="5658873"/>
            <a:ext cx="728839" cy="101809"/>
            <a:chOff x="8910828" y="344854"/>
            <a:chExt cx="1822958" cy="254642"/>
          </a:xfrm>
          <a:gradFill flip="none" rotWithShape="1">
            <a:gsLst>
              <a:gs pos="27000">
                <a:schemeClr val="accent2">
                  <a:lumMod val="60000"/>
                  <a:lumOff val="40000"/>
                  <a:alpha val="80000"/>
                </a:schemeClr>
              </a:gs>
              <a:gs pos="100000">
                <a:schemeClr val="accent2">
                  <a:lumMod val="60000"/>
                  <a:lumOff val="40000"/>
                  <a:alpha val="0"/>
                </a:schemeClr>
              </a:gs>
            </a:gsLst>
            <a:lin ang="0" scaled="1"/>
            <a:tileRect/>
          </a:gradFill>
        </p:grpSpPr>
        <p:sp>
          <p:nvSpPr>
            <p:cNvPr id="164" name="平行四边形 163">
              <a:extLst>
                <a:ext uri="{FF2B5EF4-FFF2-40B4-BE49-F238E27FC236}">
                  <a16:creationId xmlns:a16="http://schemas.microsoft.com/office/drawing/2014/main" id="{AD240FFE-4182-7E4D-C490-FE76C3D841C9}"/>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平行四边形 164">
              <a:extLst>
                <a:ext uri="{FF2B5EF4-FFF2-40B4-BE49-F238E27FC236}">
                  <a16:creationId xmlns:a16="http://schemas.microsoft.com/office/drawing/2014/main" id="{D4C75068-638E-190E-29E6-1E0730CBE50C}"/>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平行四边形 165">
              <a:extLst>
                <a:ext uri="{FF2B5EF4-FFF2-40B4-BE49-F238E27FC236}">
                  <a16:creationId xmlns:a16="http://schemas.microsoft.com/office/drawing/2014/main" id="{45F101F4-F597-C89D-6092-A705BAE55CFA}"/>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平行四边形 166">
              <a:extLst>
                <a:ext uri="{FF2B5EF4-FFF2-40B4-BE49-F238E27FC236}">
                  <a16:creationId xmlns:a16="http://schemas.microsoft.com/office/drawing/2014/main" id="{515C5C62-F2E9-3FBA-094A-BD825772AA73}"/>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8" name="文本框 167">
            <a:extLst>
              <a:ext uri="{FF2B5EF4-FFF2-40B4-BE49-F238E27FC236}">
                <a16:creationId xmlns:a16="http://schemas.microsoft.com/office/drawing/2014/main" id="{7A8F6CF6-F394-A108-67B9-12A607CB6803}"/>
              </a:ext>
            </a:extLst>
          </p:cNvPr>
          <p:cNvSpPr txBox="1"/>
          <p:nvPr/>
        </p:nvSpPr>
        <p:spPr>
          <a:xfrm>
            <a:off x="1028378" y="2066822"/>
            <a:ext cx="2848127" cy="461665"/>
          </a:xfrm>
          <a:prstGeom prst="rect">
            <a:avLst/>
          </a:prstGeom>
          <a:noFill/>
        </p:spPr>
        <p:txBody>
          <a:bodyPr wrap="square" rtlCol="0">
            <a:spAutoFit/>
          </a:bodyPr>
          <a:lstStyle/>
          <a:p>
            <a:r>
              <a:rPr lang="zh-CN" altLang="en-US" sz="2400" dirty="0">
                <a:solidFill>
                  <a:schemeClr val="bg1"/>
                </a:solidFill>
                <a:latin typeface="+mn-ea"/>
                <a:sym typeface="思源黑体 CN Normal" panose="020B0400000000000000" pitchFamily="34" charset="-122"/>
              </a:rPr>
              <a:t>请输入内容</a:t>
            </a:r>
          </a:p>
        </p:txBody>
      </p:sp>
      <p:sp>
        <p:nvSpPr>
          <p:cNvPr id="169" name="文本框 168">
            <a:extLst>
              <a:ext uri="{FF2B5EF4-FFF2-40B4-BE49-F238E27FC236}">
                <a16:creationId xmlns:a16="http://schemas.microsoft.com/office/drawing/2014/main" id="{8F17F702-8DC1-445E-986B-B901AA5168A8}"/>
              </a:ext>
            </a:extLst>
          </p:cNvPr>
          <p:cNvSpPr txBox="1"/>
          <p:nvPr/>
        </p:nvSpPr>
        <p:spPr>
          <a:xfrm>
            <a:off x="1028379" y="2472109"/>
            <a:ext cx="6841588" cy="992772"/>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请根据需要输入相应内容请根据需要输入相应内容请根据需要输入相应内容请根据需要输入相应内容请根据需要输入相应内容请根据需要输入相应内容请根据需要输入相应内容请根据需要输入相应内容</a:t>
            </a:r>
          </a:p>
        </p:txBody>
      </p:sp>
      <p:sp>
        <p:nvSpPr>
          <p:cNvPr id="170" name="文本框 169">
            <a:extLst>
              <a:ext uri="{FF2B5EF4-FFF2-40B4-BE49-F238E27FC236}">
                <a16:creationId xmlns:a16="http://schemas.microsoft.com/office/drawing/2014/main" id="{1EB0141D-9C84-C257-4C11-A9E6B5D5BB0E}"/>
              </a:ext>
            </a:extLst>
          </p:cNvPr>
          <p:cNvSpPr txBox="1"/>
          <p:nvPr/>
        </p:nvSpPr>
        <p:spPr>
          <a:xfrm>
            <a:off x="1028378" y="4067508"/>
            <a:ext cx="2848127" cy="461665"/>
          </a:xfrm>
          <a:prstGeom prst="rect">
            <a:avLst/>
          </a:prstGeom>
          <a:noFill/>
        </p:spPr>
        <p:txBody>
          <a:bodyPr wrap="square" rtlCol="0">
            <a:spAutoFit/>
          </a:bodyPr>
          <a:lstStyle/>
          <a:p>
            <a:r>
              <a:rPr lang="zh-CN" altLang="en-US" sz="2400" dirty="0">
                <a:solidFill>
                  <a:schemeClr val="bg1"/>
                </a:solidFill>
                <a:latin typeface="+mn-ea"/>
                <a:sym typeface="思源黑体 CN Normal" panose="020B0400000000000000" pitchFamily="34" charset="-122"/>
              </a:rPr>
              <a:t>请输入内容</a:t>
            </a:r>
          </a:p>
        </p:txBody>
      </p:sp>
      <p:sp>
        <p:nvSpPr>
          <p:cNvPr id="171" name="文本框 170">
            <a:extLst>
              <a:ext uri="{FF2B5EF4-FFF2-40B4-BE49-F238E27FC236}">
                <a16:creationId xmlns:a16="http://schemas.microsoft.com/office/drawing/2014/main" id="{F805E18A-E19C-4C69-ED1B-147B29FAA2F7}"/>
              </a:ext>
            </a:extLst>
          </p:cNvPr>
          <p:cNvSpPr txBox="1"/>
          <p:nvPr/>
        </p:nvSpPr>
        <p:spPr>
          <a:xfrm>
            <a:off x="1028379" y="4472795"/>
            <a:ext cx="6841588" cy="992772"/>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请根据需要输入相应内容请根据需要输入相应内容请根据需要输入相应内容请根据需要输入相应内容请根据需要输入相应内容请根据需要输入相应内容请根据需要输入相应内容请根据需要输入相应内容</a:t>
            </a:r>
          </a:p>
        </p:txBody>
      </p:sp>
    </p:spTree>
    <p:extLst>
      <p:ext uri="{BB962C8B-B14F-4D97-AF65-F5344CB8AC3E}">
        <p14:creationId xmlns:p14="http://schemas.microsoft.com/office/powerpoint/2010/main" val="1577503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任意多边形: 形状 168">
            <a:extLst>
              <a:ext uri="{FF2B5EF4-FFF2-40B4-BE49-F238E27FC236}">
                <a16:creationId xmlns:a16="http://schemas.microsoft.com/office/drawing/2014/main" id="{31B1BA60-7D97-552E-2C3E-ECF7E8188F6F}"/>
              </a:ext>
            </a:extLst>
          </p:cNvPr>
          <p:cNvSpPr/>
          <p:nvPr/>
        </p:nvSpPr>
        <p:spPr>
          <a:xfrm rot="10800000" flipV="1">
            <a:off x="-1" y="0"/>
            <a:ext cx="12192000" cy="6858000"/>
          </a:xfrm>
          <a:custGeom>
            <a:avLst/>
            <a:gdLst>
              <a:gd name="connsiteX0" fmla="*/ 12191992 w 12192000"/>
              <a:gd name="connsiteY0" fmla="*/ 467593 h 6858000"/>
              <a:gd name="connsiteX1" fmla="*/ 11491191 w 12192000"/>
              <a:gd name="connsiteY1" fmla="*/ 117193 h 6858000"/>
              <a:gd name="connsiteX2" fmla="*/ 11491191 w 12192000"/>
              <a:gd name="connsiteY2" fmla="*/ 0 h 6858000"/>
              <a:gd name="connsiteX3" fmla="*/ 12191992 w 12192000"/>
              <a:gd name="connsiteY3" fmla="*/ 0 h 6858000"/>
              <a:gd name="connsiteX4" fmla="*/ 754283 w 12192000"/>
              <a:gd name="connsiteY4" fmla="*/ 501353 h 6858000"/>
              <a:gd name="connsiteX5" fmla="*/ 0 w 12192000"/>
              <a:gd name="connsiteY5" fmla="*/ 124211 h 6858000"/>
              <a:gd name="connsiteX6" fmla="*/ 0 w 12192000"/>
              <a:gd name="connsiteY6" fmla="*/ 0 h 6858000"/>
              <a:gd name="connsiteX7" fmla="*/ 1522603 w 12192000"/>
              <a:gd name="connsiteY7" fmla="*/ 0 h 6858000"/>
              <a:gd name="connsiteX8" fmla="*/ 1522603 w 12192000"/>
              <a:gd name="connsiteY8" fmla="*/ 117193 h 6858000"/>
              <a:gd name="connsiteX9" fmla="*/ 2397890 w 12192000"/>
              <a:gd name="connsiteY9" fmla="*/ 501353 h 6858000"/>
              <a:gd name="connsiteX10" fmla="*/ 1629570 w 12192000"/>
              <a:gd name="connsiteY10" fmla="*/ 117193 h 6858000"/>
              <a:gd name="connsiteX11" fmla="*/ 1629570 w 12192000"/>
              <a:gd name="connsiteY11" fmla="*/ 0 h 6858000"/>
              <a:gd name="connsiteX12" fmla="*/ 3166208 w 12192000"/>
              <a:gd name="connsiteY12" fmla="*/ 0 h 6858000"/>
              <a:gd name="connsiteX13" fmla="*/ 3166208 w 12192000"/>
              <a:gd name="connsiteY13" fmla="*/ 117193 h 6858000"/>
              <a:gd name="connsiteX14" fmla="*/ 4041496 w 12192000"/>
              <a:gd name="connsiteY14" fmla="*/ 501353 h 6858000"/>
              <a:gd name="connsiteX15" fmla="*/ 3273176 w 12192000"/>
              <a:gd name="connsiteY15" fmla="*/ 117193 h 6858000"/>
              <a:gd name="connsiteX16" fmla="*/ 3273176 w 12192000"/>
              <a:gd name="connsiteY16" fmla="*/ 0 h 6858000"/>
              <a:gd name="connsiteX17" fmla="*/ 4809814 w 12192000"/>
              <a:gd name="connsiteY17" fmla="*/ 0 h 6858000"/>
              <a:gd name="connsiteX18" fmla="*/ 4809814 w 12192000"/>
              <a:gd name="connsiteY18" fmla="*/ 117193 h 6858000"/>
              <a:gd name="connsiteX19" fmla="*/ 5685100 w 12192000"/>
              <a:gd name="connsiteY19" fmla="*/ 501353 h 6858000"/>
              <a:gd name="connsiteX20" fmla="*/ 4916780 w 12192000"/>
              <a:gd name="connsiteY20" fmla="*/ 117193 h 6858000"/>
              <a:gd name="connsiteX21" fmla="*/ 4916780 w 12192000"/>
              <a:gd name="connsiteY21" fmla="*/ 0 h 6858000"/>
              <a:gd name="connsiteX22" fmla="*/ 6453418 w 12192000"/>
              <a:gd name="connsiteY22" fmla="*/ 0 h 6858000"/>
              <a:gd name="connsiteX23" fmla="*/ 6453418 w 12192000"/>
              <a:gd name="connsiteY23" fmla="*/ 117193 h 6858000"/>
              <a:gd name="connsiteX24" fmla="*/ 7328703 w 12192000"/>
              <a:gd name="connsiteY24" fmla="*/ 501353 h 6858000"/>
              <a:gd name="connsiteX25" fmla="*/ 6560381 w 12192000"/>
              <a:gd name="connsiteY25" fmla="*/ 117193 h 6858000"/>
              <a:gd name="connsiteX26" fmla="*/ 6560381 w 12192000"/>
              <a:gd name="connsiteY26" fmla="*/ 0 h 6858000"/>
              <a:gd name="connsiteX27" fmla="*/ 8097017 w 12192000"/>
              <a:gd name="connsiteY27" fmla="*/ 0 h 6858000"/>
              <a:gd name="connsiteX28" fmla="*/ 8097017 w 12192000"/>
              <a:gd name="connsiteY28" fmla="*/ 117193 h 6858000"/>
              <a:gd name="connsiteX29" fmla="*/ 8972302 w 12192000"/>
              <a:gd name="connsiteY29" fmla="*/ 501353 h 6858000"/>
              <a:gd name="connsiteX30" fmla="*/ 8203983 w 12192000"/>
              <a:gd name="connsiteY30" fmla="*/ 117193 h 6858000"/>
              <a:gd name="connsiteX31" fmla="*/ 8203983 w 12192000"/>
              <a:gd name="connsiteY31" fmla="*/ 0 h 6858000"/>
              <a:gd name="connsiteX32" fmla="*/ 9740619 w 12192000"/>
              <a:gd name="connsiteY32" fmla="*/ 0 h 6858000"/>
              <a:gd name="connsiteX33" fmla="*/ 9740619 w 12192000"/>
              <a:gd name="connsiteY33" fmla="*/ 117193 h 6858000"/>
              <a:gd name="connsiteX34" fmla="*/ 10615909 w 12192000"/>
              <a:gd name="connsiteY34" fmla="*/ 501353 h 6858000"/>
              <a:gd name="connsiteX35" fmla="*/ 9847588 w 12192000"/>
              <a:gd name="connsiteY35" fmla="*/ 117193 h 6858000"/>
              <a:gd name="connsiteX36" fmla="*/ 9847588 w 12192000"/>
              <a:gd name="connsiteY36" fmla="*/ 0 h 6858000"/>
              <a:gd name="connsiteX37" fmla="*/ 11384227 w 12192000"/>
              <a:gd name="connsiteY37" fmla="*/ 0 h 6858000"/>
              <a:gd name="connsiteX38" fmla="*/ 11384227 w 12192000"/>
              <a:gd name="connsiteY38" fmla="*/ 117193 h 6858000"/>
              <a:gd name="connsiteX39" fmla="*/ 0 w 12192000"/>
              <a:gd name="connsiteY39" fmla="*/ 1993955 h 6858000"/>
              <a:gd name="connsiteX40" fmla="*/ 0 w 12192000"/>
              <a:gd name="connsiteY40" fmla="*/ 278973 h 6858000"/>
              <a:gd name="connsiteX41" fmla="*/ 700799 w 12192000"/>
              <a:gd name="connsiteY41" fmla="*/ 629374 h 6858000"/>
              <a:gd name="connsiteX42" fmla="*/ 700799 w 12192000"/>
              <a:gd name="connsiteY42" fmla="*/ 1643555 h 6858000"/>
              <a:gd name="connsiteX43" fmla="*/ 1576088 w 12192000"/>
              <a:gd name="connsiteY43" fmla="*/ 2027714 h 6858000"/>
              <a:gd name="connsiteX44" fmla="*/ 807768 w 12192000"/>
              <a:gd name="connsiteY44" fmla="*/ 1643554 h 6858000"/>
              <a:gd name="connsiteX45" fmla="*/ 807768 w 12192000"/>
              <a:gd name="connsiteY45" fmla="*/ 629373 h 6858000"/>
              <a:gd name="connsiteX46" fmla="*/ 1576088 w 12192000"/>
              <a:gd name="connsiteY46" fmla="*/ 245213 h 6858000"/>
              <a:gd name="connsiteX47" fmla="*/ 2344406 w 12192000"/>
              <a:gd name="connsiteY47" fmla="*/ 629373 h 6858000"/>
              <a:gd name="connsiteX48" fmla="*/ 2344406 w 12192000"/>
              <a:gd name="connsiteY48" fmla="*/ 1643554 h 6858000"/>
              <a:gd name="connsiteX49" fmla="*/ 3219692 w 12192000"/>
              <a:gd name="connsiteY49" fmla="*/ 2027714 h 6858000"/>
              <a:gd name="connsiteX50" fmla="*/ 2451372 w 12192000"/>
              <a:gd name="connsiteY50" fmla="*/ 1643554 h 6858000"/>
              <a:gd name="connsiteX51" fmla="*/ 2451372 w 12192000"/>
              <a:gd name="connsiteY51" fmla="*/ 629373 h 6858000"/>
              <a:gd name="connsiteX52" fmla="*/ 3219692 w 12192000"/>
              <a:gd name="connsiteY52" fmla="*/ 245213 h 6858000"/>
              <a:gd name="connsiteX53" fmla="*/ 3988012 w 12192000"/>
              <a:gd name="connsiteY53" fmla="*/ 629373 h 6858000"/>
              <a:gd name="connsiteX54" fmla="*/ 3988012 w 12192000"/>
              <a:gd name="connsiteY54" fmla="*/ 1643554 h 6858000"/>
              <a:gd name="connsiteX55" fmla="*/ 4863296 w 12192000"/>
              <a:gd name="connsiteY55" fmla="*/ 2027714 h 6858000"/>
              <a:gd name="connsiteX56" fmla="*/ 4094976 w 12192000"/>
              <a:gd name="connsiteY56" fmla="*/ 1643554 h 6858000"/>
              <a:gd name="connsiteX57" fmla="*/ 4094976 w 12192000"/>
              <a:gd name="connsiteY57" fmla="*/ 629373 h 6858000"/>
              <a:gd name="connsiteX58" fmla="*/ 4863296 w 12192000"/>
              <a:gd name="connsiteY58" fmla="*/ 245213 h 6858000"/>
              <a:gd name="connsiteX59" fmla="*/ 5631616 w 12192000"/>
              <a:gd name="connsiteY59" fmla="*/ 629373 h 6858000"/>
              <a:gd name="connsiteX60" fmla="*/ 5631616 w 12192000"/>
              <a:gd name="connsiteY60" fmla="*/ 1643554 h 6858000"/>
              <a:gd name="connsiteX61" fmla="*/ 6506900 w 12192000"/>
              <a:gd name="connsiteY61" fmla="*/ 2027714 h 6858000"/>
              <a:gd name="connsiteX62" fmla="*/ 5738582 w 12192000"/>
              <a:gd name="connsiteY62" fmla="*/ 1643554 h 6858000"/>
              <a:gd name="connsiteX63" fmla="*/ 5738582 w 12192000"/>
              <a:gd name="connsiteY63" fmla="*/ 629373 h 6858000"/>
              <a:gd name="connsiteX64" fmla="*/ 6506900 w 12192000"/>
              <a:gd name="connsiteY64" fmla="*/ 245213 h 6858000"/>
              <a:gd name="connsiteX65" fmla="*/ 7275220 w 12192000"/>
              <a:gd name="connsiteY65" fmla="*/ 629373 h 6858000"/>
              <a:gd name="connsiteX66" fmla="*/ 7275220 w 12192000"/>
              <a:gd name="connsiteY66" fmla="*/ 1643554 h 6858000"/>
              <a:gd name="connsiteX67" fmla="*/ 8150501 w 12192000"/>
              <a:gd name="connsiteY67" fmla="*/ 2027714 h 6858000"/>
              <a:gd name="connsiteX68" fmla="*/ 7382186 w 12192000"/>
              <a:gd name="connsiteY68" fmla="*/ 1643554 h 6858000"/>
              <a:gd name="connsiteX69" fmla="*/ 7382186 w 12192000"/>
              <a:gd name="connsiteY69" fmla="*/ 629373 h 6858000"/>
              <a:gd name="connsiteX70" fmla="*/ 8150501 w 12192000"/>
              <a:gd name="connsiteY70" fmla="*/ 245213 h 6858000"/>
              <a:gd name="connsiteX71" fmla="*/ 8918818 w 12192000"/>
              <a:gd name="connsiteY71" fmla="*/ 629373 h 6858000"/>
              <a:gd name="connsiteX72" fmla="*/ 8918818 w 12192000"/>
              <a:gd name="connsiteY72" fmla="*/ 1643554 h 6858000"/>
              <a:gd name="connsiteX73" fmla="*/ 9794106 w 12192000"/>
              <a:gd name="connsiteY73" fmla="*/ 2027714 h 6858000"/>
              <a:gd name="connsiteX74" fmla="*/ 9025786 w 12192000"/>
              <a:gd name="connsiteY74" fmla="*/ 1643554 h 6858000"/>
              <a:gd name="connsiteX75" fmla="*/ 9025786 w 12192000"/>
              <a:gd name="connsiteY75" fmla="*/ 629373 h 6858000"/>
              <a:gd name="connsiteX76" fmla="*/ 9794106 w 12192000"/>
              <a:gd name="connsiteY76" fmla="*/ 245213 h 6858000"/>
              <a:gd name="connsiteX77" fmla="*/ 10562426 w 12192000"/>
              <a:gd name="connsiteY77" fmla="*/ 629373 h 6858000"/>
              <a:gd name="connsiteX78" fmla="*/ 10562426 w 12192000"/>
              <a:gd name="connsiteY78" fmla="*/ 1643554 h 6858000"/>
              <a:gd name="connsiteX79" fmla="*/ 11437709 w 12192000"/>
              <a:gd name="connsiteY79" fmla="*/ 2027714 h 6858000"/>
              <a:gd name="connsiteX80" fmla="*/ 10669389 w 12192000"/>
              <a:gd name="connsiteY80" fmla="*/ 1643554 h 6858000"/>
              <a:gd name="connsiteX81" fmla="*/ 10669389 w 12192000"/>
              <a:gd name="connsiteY81" fmla="*/ 629373 h 6858000"/>
              <a:gd name="connsiteX82" fmla="*/ 11437709 w 12192000"/>
              <a:gd name="connsiteY82" fmla="*/ 245213 h 6858000"/>
              <a:gd name="connsiteX83" fmla="*/ 12191994 w 12192000"/>
              <a:gd name="connsiteY83" fmla="*/ 622355 h 6858000"/>
              <a:gd name="connsiteX84" fmla="*/ 12191994 w 12192000"/>
              <a:gd name="connsiteY84" fmla="*/ 1650571 h 6858000"/>
              <a:gd name="connsiteX85" fmla="*/ 12191994 w 12192000"/>
              <a:gd name="connsiteY85" fmla="*/ 3523302 h 6858000"/>
              <a:gd name="connsiteX86" fmla="*/ 11491193 w 12192000"/>
              <a:gd name="connsiteY86" fmla="*/ 3172909 h 6858000"/>
              <a:gd name="connsiteX87" fmla="*/ 11491193 w 12192000"/>
              <a:gd name="connsiteY87" fmla="*/ 2158728 h 6858000"/>
              <a:gd name="connsiteX88" fmla="*/ 12191994 w 12192000"/>
              <a:gd name="connsiteY88" fmla="*/ 1808327 h 6858000"/>
              <a:gd name="connsiteX89" fmla="*/ 7328703 w 12192000"/>
              <a:gd name="connsiteY89" fmla="*/ 3557061 h 6858000"/>
              <a:gd name="connsiteX90" fmla="*/ 6560382 w 12192000"/>
              <a:gd name="connsiteY90" fmla="*/ 3172909 h 6858000"/>
              <a:gd name="connsiteX91" fmla="*/ 6560382 w 12192000"/>
              <a:gd name="connsiteY91" fmla="*/ 2158728 h 6858000"/>
              <a:gd name="connsiteX92" fmla="*/ 7328703 w 12192000"/>
              <a:gd name="connsiteY92" fmla="*/ 1774568 h 6858000"/>
              <a:gd name="connsiteX93" fmla="*/ 8097018 w 12192000"/>
              <a:gd name="connsiteY93" fmla="*/ 2158728 h 6858000"/>
              <a:gd name="connsiteX94" fmla="*/ 8097018 w 12192000"/>
              <a:gd name="connsiteY94" fmla="*/ 3172909 h 6858000"/>
              <a:gd name="connsiteX95" fmla="*/ 8972304 w 12192000"/>
              <a:gd name="connsiteY95" fmla="*/ 3557061 h 6858000"/>
              <a:gd name="connsiteX96" fmla="*/ 8203985 w 12192000"/>
              <a:gd name="connsiteY96" fmla="*/ 3172909 h 6858000"/>
              <a:gd name="connsiteX97" fmla="*/ 8203985 w 12192000"/>
              <a:gd name="connsiteY97" fmla="*/ 2158728 h 6858000"/>
              <a:gd name="connsiteX98" fmla="*/ 8972304 w 12192000"/>
              <a:gd name="connsiteY98" fmla="*/ 1774568 h 6858000"/>
              <a:gd name="connsiteX99" fmla="*/ 9740621 w 12192000"/>
              <a:gd name="connsiteY99" fmla="*/ 2158728 h 6858000"/>
              <a:gd name="connsiteX100" fmla="*/ 9740621 w 12192000"/>
              <a:gd name="connsiteY100" fmla="*/ 3172909 h 6858000"/>
              <a:gd name="connsiteX101" fmla="*/ 10615911 w 12192000"/>
              <a:gd name="connsiteY101" fmla="*/ 3557062 h 6858000"/>
              <a:gd name="connsiteX102" fmla="*/ 9847590 w 12192000"/>
              <a:gd name="connsiteY102" fmla="*/ 3172909 h 6858000"/>
              <a:gd name="connsiteX103" fmla="*/ 9847590 w 12192000"/>
              <a:gd name="connsiteY103" fmla="*/ 2158728 h 6858000"/>
              <a:gd name="connsiteX104" fmla="*/ 10615911 w 12192000"/>
              <a:gd name="connsiteY104" fmla="*/ 1774568 h 6858000"/>
              <a:gd name="connsiteX105" fmla="*/ 11384229 w 12192000"/>
              <a:gd name="connsiteY105" fmla="*/ 2158728 h 6858000"/>
              <a:gd name="connsiteX106" fmla="*/ 11384229 w 12192000"/>
              <a:gd name="connsiteY106" fmla="*/ 3172909 h 6858000"/>
              <a:gd name="connsiteX107" fmla="*/ 754283 w 12192000"/>
              <a:gd name="connsiteY107" fmla="*/ 3557064 h 6858000"/>
              <a:gd name="connsiteX108" fmla="*/ 0 w 12192000"/>
              <a:gd name="connsiteY108" fmla="*/ 3179926 h 6858000"/>
              <a:gd name="connsiteX109" fmla="*/ 0 w 12192000"/>
              <a:gd name="connsiteY109" fmla="*/ 2151708 h 6858000"/>
              <a:gd name="connsiteX110" fmla="*/ 754283 w 12192000"/>
              <a:gd name="connsiteY110" fmla="*/ 1774567 h 6858000"/>
              <a:gd name="connsiteX111" fmla="*/ 1522603 w 12192000"/>
              <a:gd name="connsiteY111" fmla="*/ 2158727 h 6858000"/>
              <a:gd name="connsiteX112" fmla="*/ 1522603 w 12192000"/>
              <a:gd name="connsiteY112" fmla="*/ 3172908 h 6858000"/>
              <a:gd name="connsiteX113" fmla="*/ 2397890 w 12192000"/>
              <a:gd name="connsiteY113" fmla="*/ 3557064 h 6858000"/>
              <a:gd name="connsiteX114" fmla="*/ 1629570 w 12192000"/>
              <a:gd name="connsiteY114" fmla="*/ 3172908 h 6858000"/>
              <a:gd name="connsiteX115" fmla="*/ 1629570 w 12192000"/>
              <a:gd name="connsiteY115" fmla="*/ 2158727 h 6858000"/>
              <a:gd name="connsiteX116" fmla="*/ 2397890 w 12192000"/>
              <a:gd name="connsiteY116" fmla="*/ 1774567 h 6858000"/>
              <a:gd name="connsiteX117" fmla="*/ 3166208 w 12192000"/>
              <a:gd name="connsiteY117" fmla="*/ 2158727 h 6858000"/>
              <a:gd name="connsiteX118" fmla="*/ 3166208 w 12192000"/>
              <a:gd name="connsiteY118" fmla="*/ 3172908 h 6858000"/>
              <a:gd name="connsiteX119" fmla="*/ 4041496 w 12192000"/>
              <a:gd name="connsiteY119" fmla="*/ 3557064 h 6858000"/>
              <a:gd name="connsiteX120" fmla="*/ 3273176 w 12192000"/>
              <a:gd name="connsiteY120" fmla="*/ 3172908 h 6858000"/>
              <a:gd name="connsiteX121" fmla="*/ 3273176 w 12192000"/>
              <a:gd name="connsiteY121" fmla="*/ 2158727 h 6858000"/>
              <a:gd name="connsiteX122" fmla="*/ 4041496 w 12192000"/>
              <a:gd name="connsiteY122" fmla="*/ 1774567 h 6858000"/>
              <a:gd name="connsiteX123" fmla="*/ 4809814 w 12192000"/>
              <a:gd name="connsiteY123" fmla="*/ 2158727 h 6858000"/>
              <a:gd name="connsiteX124" fmla="*/ 4809814 w 12192000"/>
              <a:gd name="connsiteY124" fmla="*/ 3172908 h 6858000"/>
              <a:gd name="connsiteX125" fmla="*/ 5685100 w 12192000"/>
              <a:gd name="connsiteY125" fmla="*/ 3557064 h 6858000"/>
              <a:gd name="connsiteX126" fmla="*/ 4916780 w 12192000"/>
              <a:gd name="connsiteY126" fmla="*/ 3172908 h 6858000"/>
              <a:gd name="connsiteX127" fmla="*/ 4916780 w 12192000"/>
              <a:gd name="connsiteY127" fmla="*/ 2158727 h 6858000"/>
              <a:gd name="connsiteX128" fmla="*/ 5685100 w 12192000"/>
              <a:gd name="connsiteY128" fmla="*/ 1774567 h 6858000"/>
              <a:gd name="connsiteX129" fmla="*/ 6453419 w 12192000"/>
              <a:gd name="connsiteY129" fmla="*/ 2158727 h 6858000"/>
              <a:gd name="connsiteX130" fmla="*/ 6453419 w 12192000"/>
              <a:gd name="connsiteY130" fmla="*/ 3172908 h 6858000"/>
              <a:gd name="connsiteX131" fmla="*/ 0 w 12192000"/>
              <a:gd name="connsiteY131" fmla="*/ 5049663 h 6858000"/>
              <a:gd name="connsiteX132" fmla="*/ 0 w 12192000"/>
              <a:gd name="connsiteY132" fmla="*/ 3334687 h 6858000"/>
              <a:gd name="connsiteX133" fmla="*/ 700799 w 12192000"/>
              <a:gd name="connsiteY133" fmla="*/ 3685084 h 6858000"/>
              <a:gd name="connsiteX134" fmla="*/ 700799 w 12192000"/>
              <a:gd name="connsiteY134" fmla="*/ 4699266 h 6858000"/>
              <a:gd name="connsiteX135" fmla="*/ 6506900 w 12192000"/>
              <a:gd name="connsiteY135" fmla="*/ 5083421 h 6858000"/>
              <a:gd name="connsiteX136" fmla="*/ 5738582 w 12192000"/>
              <a:gd name="connsiteY136" fmla="*/ 4699262 h 6858000"/>
              <a:gd name="connsiteX137" fmla="*/ 5738582 w 12192000"/>
              <a:gd name="connsiteY137" fmla="*/ 3685082 h 6858000"/>
              <a:gd name="connsiteX138" fmla="*/ 6506900 w 12192000"/>
              <a:gd name="connsiteY138" fmla="*/ 3300929 h 6858000"/>
              <a:gd name="connsiteX139" fmla="*/ 7275220 w 12192000"/>
              <a:gd name="connsiteY139" fmla="*/ 3685082 h 6858000"/>
              <a:gd name="connsiteX140" fmla="*/ 7275220 w 12192000"/>
              <a:gd name="connsiteY140" fmla="*/ 4699262 h 6858000"/>
              <a:gd name="connsiteX141" fmla="*/ 8150504 w 12192000"/>
              <a:gd name="connsiteY141" fmla="*/ 5083421 h 6858000"/>
              <a:gd name="connsiteX142" fmla="*/ 7382187 w 12192000"/>
              <a:gd name="connsiteY142" fmla="*/ 4699262 h 6858000"/>
              <a:gd name="connsiteX143" fmla="*/ 7382187 w 12192000"/>
              <a:gd name="connsiteY143" fmla="*/ 3685082 h 6858000"/>
              <a:gd name="connsiteX144" fmla="*/ 8150504 w 12192000"/>
              <a:gd name="connsiteY144" fmla="*/ 3300929 h 6858000"/>
              <a:gd name="connsiteX145" fmla="*/ 8918822 w 12192000"/>
              <a:gd name="connsiteY145" fmla="*/ 3685082 h 6858000"/>
              <a:gd name="connsiteX146" fmla="*/ 8918822 w 12192000"/>
              <a:gd name="connsiteY146" fmla="*/ 4699262 h 6858000"/>
              <a:gd name="connsiteX147" fmla="*/ 9794107 w 12192000"/>
              <a:gd name="connsiteY147" fmla="*/ 5083421 h 6858000"/>
              <a:gd name="connsiteX148" fmla="*/ 9025788 w 12192000"/>
              <a:gd name="connsiteY148" fmla="*/ 4699262 h 6858000"/>
              <a:gd name="connsiteX149" fmla="*/ 9025788 w 12192000"/>
              <a:gd name="connsiteY149" fmla="*/ 3685082 h 6858000"/>
              <a:gd name="connsiteX150" fmla="*/ 9794107 w 12192000"/>
              <a:gd name="connsiteY150" fmla="*/ 3300929 h 6858000"/>
              <a:gd name="connsiteX151" fmla="*/ 10562428 w 12192000"/>
              <a:gd name="connsiteY151" fmla="*/ 3685082 h 6858000"/>
              <a:gd name="connsiteX152" fmla="*/ 10562428 w 12192000"/>
              <a:gd name="connsiteY152" fmla="*/ 4699262 h 6858000"/>
              <a:gd name="connsiteX153" fmla="*/ 11437711 w 12192000"/>
              <a:gd name="connsiteY153" fmla="*/ 5083421 h 6858000"/>
              <a:gd name="connsiteX154" fmla="*/ 10669392 w 12192000"/>
              <a:gd name="connsiteY154" fmla="*/ 4699262 h 6858000"/>
              <a:gd name="connsiteX155" fmla="*/ 10669392 w 12192000"/>
              <a:gd name="connsiteY155" fmla="*/ 3685082 h 6858000"/>
              <a:gd name="connsiteX156" fmla="*/ 11437711 w 12192000"/>
              <a:gd name="connsiteY156" fmla="*/ 3300929 h 6858000"/>
              <a:gd name="connsiteX157" fmla="*/ 12191996 w 12192000"/>
              <a:gd name="connsiteY157" fmla="*/ 3678064 h 6858000"/>
              <a:gd name="connsiteX158" fmla="*/ 12191996 w 12192000"/>
              <a:gd name="connsiteY158" fmla="*/ 4706278 h 6858000"/>
              <a:gd name="connsiteX159" fmla="*/ 1576088 w 12192000"/>
              <a:gd name="connsiteY159" fmla="*/ 5083424 h 6858000"/>
              <a:gd name="connsiteX160" fmla="*/ 807768 w 12192000"/>
              <a:gd name="connsiteY160" fmla="*/ 4699266 h 6858000"/>
              <a:gd name="connsiteX161" fmla="*/ 807768 w 12192000"/>
              <a:gd name="connsiteY161" fmla="*/ 3685085 h 6858000"/>
              <a:gd name="connsiteX162" fmla="*/ 1576088 w 12192000"/>
              <a:gd name="connsiteY162" fmla="*/ 3300930 h 6858000"/>
              <a:gd name="connsiteX163" fmla="*/ 2344406 w 12192000"/>
              <a:gd name="connsiteY163" fmla="*/ 3685085 h 6858000"/>
              <a:gd name="connsiteX164" fmla="*/ 2344406 w 12192000"/>
              <a:gd name="connsiteY164" fmla="*/ 4699266 h 6858000"/>
              <a:gd name="connsiteX165" fmla="*/ 3219692 w 12192000"/>
              <a:gd name="connsiteY165" fmla="*/ 5083424 h 6858000"/>
              <a:gd name="connsiteX166" fmla="*/ 2451372 w 12192000"/>
              <a:gd name="connsiteY166" fmla="*/ 4699266 h 6858000"/>
              <a:gd name="connsiteX167" fmla="*/ 2451372 w 12192000"/>
              <a:gd name="connsiteY167" fmla="*/ 3685085 h 6858000"/>
              <a:gd name="connsiteX168" fmla="*/ 3219692 w 12192000"/>
              <a:gd name="connsiteY168" fmla="*/ 3300930 h 6858000"/>
              <a:gd name="connsiteX169" fmla="*/ 3988012 w 12192000"/>
              <a:gd name="connsiteY169" fmla="*/ 3685085 h 6858000"/>
              <a:gd name="connsiteX170" fmla="*/ 3988012 w 12192000"/>
              <a:gd name="connsiteY170" fmla="*/ 4699266 h 6858000"/>
              <a:gd name="connsiteX171" fmla="*/ 4863296 w 12192000"/>
              <a:gd name="connsiteY171" fmla="*/ 5083424 h 6858000"/>
              <a:gd name="connsiteX172" fmla="*/ 4094976 w 12192000"/>
              <a:gd name="connsiteY172" fmla="*/ 4699266 h 6858000"/>
              <a:gd name="connsiteX173" fmla="*/ 4094976 w 12192000"/>
              <a:gd name="connsiteY173" fmla="*/ 3685085 h 6858000"/>
              <a:gd name="connsiteX174" fmla="*/ 4863296 w 12192000"/>
              <a:gd name="connsiteY174" fmla="*/ 3300930 h 6858000"/>
              <a:gd name="connsiteX175" fmla="*/ 5631616 w 12192000"/>
              <a:gd name="connsiteY175" fmla="*/ 3685085 h 6858000"/>
              <a:gd name="connsiteX176" fmla="*/ 5631616 w 12192000"/>
              <a:gd name="connsiteY176" fmla="*/ 4699266 h 6858000"/>
              <a:gd name="connsiteX177" fmla="*/ 12191997 w 12192000"/>
              <a:gd name="connsiteY177" fmla="*/ 6579018 h 6858000"/>
              <a:gd name="connsiteX178" fmla="*/ 11491196 w 12192000"/>
              <a:gd name="connsiteY178" fmla="*/ 6228618 h 6858000"/>
              <a:gd name="connsiteX179" fmla="*/ 11491196 w 12192000"/>
              <a:gd name="connsiteY179" fmla="*/ 5214438 h 6858000"/>
              <a:gd name="connsiteX180" fmla="*/ 12191997 w 12192000"/>
              <a:gd name="connsiteY180" fmla="*/ 4864036 h 6858000"/>
              <a:gd name="connsiteX181" fmla="*/ 7328703 w 12192000"/>
              <a:gd name="connsiteY181" fmla="*/ 6612778 h 6858000"/>
              <a:gd name="connsiteX182" fmla="*/ 6560383 w 12192000"/>
              <a:gd name="connsiteY182" fmla="*/ 6228617 h 6858000"/>
              <a:gd name="connsiteX183" fmla="*/ 6560383 w 12192000"/>
              <a:gd name="connsiteY183" fmla="*/ 5214437 h 6858000"/>
              <a:gd name="connsiteX184" fmla="*/ 7328703 w 12192000"/>
              <a:gd name="connsiteY184" fmla="*/ 4830277 h 6858000"/>
              <a:gd name="connsiteX185" fmla="*/ 8097021 w 12192000"/>
              <a:gd name="connsiteY185" fmla="*/ 5214437 h 6858000"/>
              <a:gd name="connsiteX186" fmla="*/ 8097021 w 12192000"/>
              <a:gd name="connsiteY186" fmla="*/ 6228618 h 6858000"/>
              <a:gd name="connsiteX187" fmla="*/ 8972307 w 12192000"/>
              <a:gd name="connsiteY187" fmla="*/ 6612778 h 6858000"/>
              <a:gd name="connsiteX188" fmla="*/ 8203987 w 12192000"/>
              <a:gd name="connsiteY188" fmla="*/ 6228618 h 6858000"/>
              <a:gd name="connsiteX189" fmla="*/ 8203987 w 12192000"/>
              <a:gd name="connsiteY189" fmla="*/ 5214437 h 6858000"/>
              <a:gd name="connsiteX190" fmla="*/ 8972307 w 12192000"/>
              <a:gd name="connsiteY190" fmla="*/ 4830278 h 6858000"/>
              <a:gd name="connsiteX191" fmla="*/ 9740625 w 12192000"/>
              <a:gd name="connsiteY191" fmla="*/ 5214437 h 6858000"/>
              <a:gd name="connsiteX192" fmla="*/ 9740625 w 12192000"/>
              <a:gd name="connsiteY192" fmla="*/ 6228618 h 6858000"/>
              <a:gd name="connsiteX193" fmla="*/ 10615914 w 12192000"/>
              <a:gd name="connsiteY193" fmla="*/ 6612778 h 6858000"/>
              <a:gd name="connsiteX194" fmla="*/ 9847593 w 12192000"/>
              <a:gd name="connsiteY194" fmla="*/ 6228618 h 6858000"/>
              <a:gd name="connsiteX195" fmla="*/ 9847593 w 12192000"/>
              <a:gd name="connsiteY195" fmla="*/ 5214437 h 6858000"/>
              <a:gd name="connsiteX196" fmla="*/ 10615914 w 12192000"/>
              <a:gd name="connsiteY196" fmla="*/ 4830278 h 6858000"/>
              <a:gd name="connsiteX197" fmla="*/ 11384232 w 12192000"/>
              <a:gd name="connsiteY197" fmla="*/ 5214437 h 6858000"/>
              <a:gd name="connsiteX198" fmla="*/ 11384232 w 12192000"/>
              <a:gd name="connsiteY198" fmla="*/ 6228618 h 6858000"/>
              <a:gd name="connsiteX199" fmla="*/ 5685100 w 12192000"/>
              <a:gd name="connsiteY199" fmla="*/ 6612782 h 6858000"/>
              <a:gd name="connsiteX200" fmla="*/ 4916780 w 12192000"/>
              <a:gd name="connsiteY200" fmla="*/ 6228622 h 6858000"/>
              <a:gd name="connsiteX201" fmla="*/ 4916780 w 12192000"/>
              <a:gd name="connsiteY201" fmla="*/ 5214442 h 6858000"/>
              <a:gd name="connsiteX202" fmla="*/ 5685100 w 12192000"/>
              <a:gd name="connsiteY202" fmla="*/ 4830281 h 6858000"/>
              <a:gd name="connsiteX203" fmla="*/ 6453419 w 12192000"/>
              <a:gd name="connsiteY203" fmla="*/ 5214442 h 6858000"/>
              <a:gd name="connsiteX204" fmla="*/ 6453419 w 12192000"/>
              <a:gd name="connsiteY204" fmla="*/ 6228622 h 6858000"/>
              <a:gd name="connsiteX205" fmla="*/ 4041496 w 12192000"/>
              <a:gd name="connsiteY205" fmla="*/ 6612783 h 6858000"/>
              <a:gd name="connsiteX206" fmla="*/ 3273176 w 12192000"/>
              <a:gd name="connsiteY206" fmla="*/ 6228623 h 6858000"/>
              <a:gd name="connsiteX207" fmla="*/ 3273176 w 12192000"/>
              <a:gd name="connsiteY207" fmla="*/ 5214442 h 6858000"/>
              <a:gd name="connsiteX208" fmla="*/ 4041496 w 12192000"/>
              <a:gd name="connsiteY208" fmla="*/ 4830284 h 6858000"/>
              <a:gd name="connsiteX209" fmla="*/ 4809814 w 12192000"/>
              <a:gd name="connsiteY209" fmla="*/ 5214442 h 6858000"/>
              <a:gd name="connsiteX210" fmla="*/ 4809814 w 12192000"/>
              <a:gd name="connsiteY210" fmla="*/ 6228623 h 6858000"/>
              <a:gd name="connsiteX211" fmla="*/ 754283 w 12192000"/>
              <a:gd name="connsiteY211" fmla="*/ 6612783 h 6858000"/>
              <a:gd name="connsiteX212" fmla="*/ 0 w 12192000"/>
              <a:gd name="connsiteY212" fmla="*/ 6235641 h 6858000"/>
              <a:gd name="connsiteX213" fmla="*/ 0 w 12192000"/>
              <a:gd name="connsiteY213" fmla="*/ 5207423 h 6858000"/>
              <a:gd name="connsiteX214" fmla="*/ 754283 w 12192000"/>
              <a:gd name="connsiteY214" fmla="*/ 4830282 h 6858000"/>
              <a:gd name="connsiteX215" fmla="*/ 1522603 w 12192000"/>
              <a:gd name="connsiteY215" fmla="*/ 5214442 h 6858000"/>
              <a:gd name="connsiteX216" fmla="*/ 1522603 w 12192000"/>
              <a:gd name="connsiteY216" fmla="*/ 6228623 h 6858000"/>
              <a:gd name="connsiteX217" fmla="*/ 2397890 w 12192000"/>
              <a:gd name="connsiteY217" fmla="*/ 6612783 h 6858000"/>
              <a:gd name="connsiteX218" fmla="*/ 1629570 w 12192000"/>
              <a:gd name="connsiteY218" fmla="*/ 6228623 h 6858000"/>
              <a:gd name="connsiteX219" fmla="*/ 1629570 w 12192000"/>
              <a:gd name="connsiteY219" fmla="*/ 5214443 h 6858000"/>
              <a:gd name="connsiteX220" fmla="*/ 2397890 w 12192000"/>
              <a:gd name="connsiteY220" fmla="*/ 4830282 h 6858000"/>
              <a:gd name="connsiteX221" fmla="*/ 3166208 w 12192000"/>
              <a:gd name="connsiteY221" fmla="*/ 5214443 h 6858000"/>
              <a:gd name="connsiteX222" fmla="*/ 3166208 w 12192000"/>
              <a:gd name="connsiteY222" fmla="*/ 6228623 h 6858000"/>
              <a:gd name="connsiteX223" fmla="*/ 700799 w 12192000"/>
              <a:gd name="connsiteY223" fmla="*/ 6857999 h 6858000"/>
              <a:gd name="connsiteX224" fmla="*/ 0 w 12192000"/>
              <a:gd name="connsiteY224" fmla="*/ 6857999 h 6858000"/>
              <a:gd name="connsiteX225" fmla="*/ 0 w 12192000"/>
              <a:gd name="connsiteY225" fmla="*/ 6390403 h 6858000"/>
              <a:gd name="connsiteX226" fmla="*/ 700799 w 12192000"/>
              <a:gd name="connsiteY226" fmla="*/ 6740804 h 6858000"/>
              <a:gd name="connsiteX227" fmla="*/ 2344406 w 12192000"/>
              <a:gd name="connsiteY227" fmla="*/ 6857999 h 6858000"/>
              <a:gd name="connsiteX228" fmla="*/ 807768 w 12192000"/>
              <a:gd name="connsiteY228" fmla="*/ 6857999 h 6858000"/>
              <a:gd name="connsiteX229" fmla="*/ 807768 w 12192000"/>
              <a:gd name="connsiteY229" fmla="*/ 6740804 h 6858000"/>
              <a:gd name="connsiteX230" fmla="*/ 1576088 w 12192000"/>
              <a:gd name="connsiteY230" fmla="*/ 6356644 h 6858000"/>
              <a:gd name="connsiteX231" fmla="*/ 2344406 w 12192000"/>
              <a:gd name="connsiteY231" fmla="*/ 6740804 h 6858000"/>
              <a:gd name="connsiteX232" fmla="*/ 3988012 w 12192000"/>
              <a:gd name="connsiteY232" fmla="*/ 6857999 h 6858000"/>
              <a:gd name="connsiteX233" fmla="*/ 2451372 w 12192000"/>
              <a:gd name="connsiteY233" fmla="*/ 6857999 h 6858000"/>
              <a:gd name="connsiteX234" fmla="*/ 2451372 w 12192000"/>
              <a:gd name="connsiteY234" fmla="*/ 6740804 h 6858000"/>
              <a:gd name="connsiteX235" fmla="*/ 3219692 w 12192000"/>
              <a:gd name="connsiteY235" fmla="*/ 6356644 h 6858000"/>
              <a:gd name="connsiteX236" fmla="*/ 3988012 w 12192000"/>
              <a:gd name="connsiteY236" fmla="*/ 6740804 h 6858000"/>
              <a:gd name="connsiteX237" fmla="*/ 5631616 w 12192000"/>
              <a:gd name="connsiteY237" fmla="*/ 6857999 h 6858000"/>
              <a:gd name="connsiteX238" fmla="*/ 4094976 w 12192000"/>
              <a:gd name="connsiteY238" fmla="*/ 6857999 h 6858000"/>
              <a:gd name="connsiteX239" fmla="*/ 4094976 w 12192000"/>
              <a:gd name="connsiteY239" fmla="*/ 6740804 h 6858000"/>
              <a:gd name="connsiteX240" fmla="*/ 4863296 w 12192000"/>
              <a:gd name="connsiteY240" fmla="*/ 6356643 h 6858000"/>
              <a:gd name="connsiteX241" fmla="*/ 5631616 w 12192000"/>
              <a:gd name="connsiteY241" fmla="*/ 6740804 h 6858000"/>
              <a:gd name="connsiteX242" fmla="*/ 7275220 w 12192000"/>
              <a:gd name="connsiteY242" fmla="*/ 6858000 h 6858000"/>
              <a:gd name="connsiteX243" fmla="*/ 5738582 w 12192000"/>
              <a:gd name="connsiteY243" fmla="*/ 6858000 h 6858000"/>
              <a:gd name="connsiteX244" fmla="*/ 5738582 w 12192000"/>
              <a:gd name="connsiteY244" fmla="*/ 6740800 h 6858000"/>
              <a:gd name="connsiteX245" fmla="*/ 6506902 w 12192000"/>
              <a:gd name="connsiteY245" fmla="*/ 6356640 h 6858000"/>
              <a:gd name="connsiteX246" fmla="*/ 7275220 w 12192000"/>
              <a:gd name="connsiteY246" fmla="*/ 6740800 h 6858000"/>
              <a:gd name="connsiteX247" fmla="*/ 8918825 w 12192000"/>
              <a:gd name="connsiteY247" fmla="*/ 6858000 h 6858000"/>
              <a:gd name="connsiteX248" fmla="*/ 7382187 w 12192000"/>
              <a:gd name="connsiteY248" fmla="*/ 6858000 h 6858000"/>
              <a:gd name="connsiteX249" fmla="*/ 7382187 w 12192000"/>
              <a:gd name="connsiteY249" fmla="*/ 6740800 h 6858000"/>
              <a:gd name="connsiteX250" fmla="*/ 8150507 w 12192000"/>
              <a:gd name="connsiteY250" fmla="*/ 6356640 h 6858000"/>
              <a:gd name="connsiteX251" fmla="*/ 8918825 w 12192000"/>
              <a:gd name="connsiteY251" fmla="*/ 6740800 h 6858000"/>
              <a:gd name="connsiteX252" fmla="*/ 10562432 w 12192000"/>
              <a:gd name="connsiteY252" fmla="*/ 6858000 h 6858000"/>
              <a:gd name="connsiteX253" fmla="*/ 9025792 w 12192000"/>
              <a:gd name="connsiteY253" fmla="*/ 6858000 h 6858000"/>
              <a:gd name="connsiteX254" fmla="*/ 9025792 w 12192000"/>
              <a:gd name="connsiteY254" fmla="*/ 6740800 h 6858000"/>
              <a:gd name="connsiteX255" fmla="*/ 9794111 w 12192000"/>
              <a:gd name="connsiteY255" fmla="*/ 6356640 h 6858000"/>
              <a:gd name="connsiteX256" fmla="*/ 10562432 w 12192000"/>
              <a:gd name="connsiteY256" fmla="*/ 6740800 h 6858000"/>
              <a:gd name="connsiteX257" fmla="*/ 12192000 w 12192000"/>
              <a:gd name="connsiteY257" fmla="*/ 6858000 h 6858000"/>
              <a:gd name="connsiteX258" fmla="*/ 10669395 w 12192000"/>
              <a:gd name="connsiteY258" fmla="*/ 6858000 h 6858000"/>
              <a:gd name="connsiteX259" fmla="*/ 10669395 w 12192000"/>
              <a:gd name="connsiteY259" fmla="*/ 6740800 h 6858000"/>
              <a:gd name="connsiteX260" fmla="*/ 11437715 w 12192000"/>
              <a:gd name="connsiteY260" fmla="*/ 6356640 h 6858000"/>
              <a:gd name="connsiteX261" fmla="*/ 12192000 w 12192000"/>
              <a:gd name="connsiteY261" fmla="*/ 67337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12192000" h="6858000">
                <a:moveTo>
                  <a:pt x="12191992" y="467593"/>
                </a:moveTo>
                <a:lnTo>
                  <a:pt x="11491191" y="117193"/>
                </a:lnTo>
                <a:lnTo>
                  <a:pt x="11491191" y="0"/>
                </a:lnTo>
                <a:lnTo>
                  <a:pt x="12191992" y="0"/>
                </a:lnTo>
                <a:close/>
                <a:moveTo>
                  <a:pt x="754283" y="501353"/>
                </a:moveTo>
                <a:lnTo>
                  <a:pt x="0" y="124211"/>
                </a:lnTo>
                <a:lnTo>
                  <a:pt x="0" y="0"/>
                </a:lnTo>
                <a:lnTo>
                  <a:pt x="1522603" y="0"/>
                </a:lnTo>
                <a:lnTo>
                  <a:pt x="1522603" y="117193"/>
                </a:lnTo>
                <a:close/>
                <a:moveTo>
                  <a:pt x="2397890" y="501353"/>
                </a:moveTo>
                <a:lnTo>
                  <a:pt x="1629570" y="117193"/>
                </a:lnTo>
                <a:lnTo>
                  <a:pt x="1629570" y="0"/>
                </a:lnTo>
                <a:lnTo>
                  <a:pt x="3166208" y="0"/>
                </a:lnTo>
                <a:lnTo>
                  <a:pt x="3166208" y="117193"/>
                </a:lnTo>
                <a:close/>
                <a:moveTo>
                  <a:pt x="4041496" y="501353"/>
                </a:moveTo>
                <a:lnTo>
                  <a:pt x="3273176" y="117193"/>
                </a:lnTo>
                <a:lnTo>
                  <a:pt x="3273176" y="0"/>
                </a:lnTo>
                <a:lnTo>
                  <a:pt x="4809814" y="0"/>
                </a:lnTo>
                <a:lnTo>
                  <a:pt x="4809814" y="117193"/>
                </a:lnTo>
                <a:close/>
                <a:moveTo>
                  <a:pt x="5685100" y="501353"/>
                </a:moveTo>
                <a:lnTo>
                  <a:pt x="4916780" y="117193"/>
                </a:lnTo>
                <a:lnTo>
                  <a:pt x="4916780" y="0"/>
                </a:lnTo>
                <a:lnTo>
                  <a:pt x="6453418" y="0"/>
                </a:lnTo>
                <a:lnTo>
                  <a:pt x="6453418" y="117193"/>
                </a:lnTo>
                <a:close/>
                <a:moveTo>
                  <a:pt x="7328703" y="501353"/>
                </a:moveTo>
                <a:lnTo>
                  <a:pt x="6560381" y="117193"/>
                </a:lnTo>
                <a:lnTo>
                  <a:pt x="6560381" y="0"/>
                </a:lnTo>
                <a:lnTo>
                  <a:pt x="8097017" y="0"/>
                </a:lnTo>
                <a:lnTo>
                  <a:pt x="8097017" y="117193"/>
                </a:lnTo>
                <a:close/>
                <a:moveTo>
                  <a:pt x="8972302" y="501353"/>
                </a:moveTo>
                <a:lnTo>
                  <a:pt x="8203983" y="117193"/>
                </a:lnTo>
                <a:lnTo>
                  <a:pt x="8203983" y="0"/>
                </a:lnTo>
                <a:lnTo>
                  <a:pt x="9740619" y="0"/>
                </a:lnTo>
                <a:lnTo>
                  <a:pt x="9740619" y="117193"/>
                </a:lnTo>
                <a:close/>
                <a:moveTo>
                  <a:pt x="10615909" y="501353"/>
                </a:moveTo>
                <a:lnTo>
                  <a:pt x="9847588" y="117193"/>
                </a:lnTo>
                <a:lnTo>
                  <a:pt x="9847588" y="0"/>
                </a:lnTo>
                <a:lnTo>
                  <a:pt x="11384227" y="0"/>
                </a:lnTo>
                <a:lnTo>
                  <a:pt x="11384227" y="117193"/>
                </a:lnTo>
                <a:close/>
                <a:moveTo>
                  <a:pt x="0" y="1993955"/>
                </a:moveTo>
                <a:lnTo>
                  <a:pt x="0" y="278973"/>
                </a:lnTo>
                <a:lnTo>
                  <a:pt x="700799" y="629374"/>
                </a:lnTo>
                <a:lnTo>
                  <a:pt x="700799" y="1643555"/>
                </a:lnTo>
                <a:close/>
                <a:moveTo>
                  <a:pt x="1576088" y="2027714"/>
                </a:moveTo>
                <a:lnTo>
                  <a:pt x="807768" y="1643554"/>
                </a:lnTo>
                <a:lnTo>
                  <a:pt x="807768" y="629373"/>
                </a:lnTo>
                <a:lnTo>
                  <a:pt x="1576088" y="245213"/>
                </a:lnTo>
                <a:lnTo>
                  <a:pt x="2344406" y="629373"/>
                </a:lnTo>
                <a:lnTo>
                  <a:pt x="2344406" y="1643554"/>
                </a:lnTo>
                <a:close/>
                <a:moveTo>
                  <a:pt x="3219692" y="2027714"/>
                </a:moveTo>
                <a:lnTo>
                  <a:pt x="2451372" y="1643554"/>
                </a:lnTo>
                <a:lnTo>
                  <a:pt x="2451372" y="629373"/>
                </a:lnTo>
                <a:lnTo>
                  <a:pt x="3219692" y="245213"/>
                </a:lnTo>
                <a:lnTo>
                  <a:pt x="3988012" y="629373"/>
                </a:lnTo>
                <a:lnTo>
                  <a:pt x="3988012" y="1643554"/>
                </a:lnTo>
                <a:close/>
                <a:moveTo>
                  <a:pt x="4863296" y="2027714"/>
                </a:moveTo>
                <a:lnTo>
                  <a:pt x="4094976" y="1643554"/>
                </a:lnTo>
                <a:lnTo>
                  <a:pt x="4094976" y="629373"/>
                </a:lnTo>
                <a:lnTo>
                  <a:pt x="4863296" y="245213"/>
                </a:lnTo>
                <a:lnTo>
                  <a:pt x="5631616" y="629373"/>
                </a:lnTo>
                <a:lnTo>
                  <a:pt x="5631616" y="1643554"/>
                </a:lnTo>
                <a:close/>
                <a:moveTo>
                  <a:pt x="6506900" y="2027714"/>
                </a:moveTo>
                <a:lnTo>
                  <a:pt x="5738582" y="1643554"/>
                </a:lnTo>
                <a:lnTo>
                  <a:pt x="5738582" y="629373"/>
                </a:lnTo>
                <a:lnTo>
                  <a:pt x="6506900" y="245213"/>
                </a:lnTo>
                <a:lnTo>
                  <a:pt x="7275220" y="629373"/>
                </a:lnTo>
                <a:lnTo>
                  <a:pt x="7275220" y="1643554"/>
                </a:lnTo>
                <a:close/>
                <a:moveTo>
                  <a:pt x="8150501" y="2027714"/>
                </a:moveTo>
                <a:lnTo>
                  <a:pt x="7382186" y="1643554"/>
                </a:lnTo>
                <a:lnTo>
                  <a:pt x="7382186" y="629373"/>
                </a:lnTo>
                <a:lnTo>
                  <a:pt x="8150501" y="245213"/>
                </a:lnTo>
                <a:lnTo>
                  <a:pt x="8918818" y="629373"/>
                </a:lnTo>
                <a:lnTo>
                  <a:pt x="8918818" y="1643554"/>
                </a:lnTo>
                <a:close/>
                <a:moveTo>
                  <a:pt x="9794106" y="2027714"/>
                </a:moveTo>
                <a:lnTo>
                  <a:pt x="9025786" y="1643554"/>
                </a:lnTo>
                <a:lnTo>
                  <a:pt x="9025786" y="629373"/>
                </a:lnTo>
                <a:lnTo>
                  <a:pt x="9794106" y="245213"/>
                </a:lnTo>
                <a:lnTo>
                  <a:pt x="10562426" y="629373"/>
                </a:lnTo>
                <a:lnTo>
                  <a:pt x="10562426" y="1643554"/>
                </a:lnTo>
                <a:close/>
                <a:moveTo>
                  <a:pt x="11437709" y="2027714"/>
                </a:moveTo>
                <a:lnTo>
                  <a:pt x="10669389" y="1643554"/>
                </a:lnTo>
                <a:lnTo>
                  <a:pt x="10669389" y="629373"/>
                </a:lnTo>
                <a:lnTo>
                  <a:pt x="11437709" y="245213"/>
                </a:lnTo>
                <a:lnTo>
                  <a:pt x="12191994" y="622355"/>
                </a:lnTo>
                <a:lnTo>
                  <a:pt x="12191994" y="1650571"/>
                </a:lnTo>
                <a:close/>
                <a:moveTo>
                  <a:pt x="12191994" y="3523302"/>
                </a:moveTo>
                <a:lnTo>
                  <a:pt x="11491193" y="3172909"/>
                </a:lnTo>
                <a:lnTo>
                  <a:pt x="11491193" y="2158728"/>
                </a:lnTo>
                <a:lnTo>
                  <a:pt x="12191994" y="1808327"/>
                </a:lnTo>
                <a:close/>
                <a:moveTo>
                  <a:pt x="7328703" y="3557061"/>
                </a:moveTo>
                <a:lnTo>
                  <a:pt x="6560382" y="3172909"/>
                </a:lnTo>
                <a:lnTo>
                  <a:pt x="6560382" y="2158728"/>
                </a:lnTo>
                <a:lnTo>
                  <a:pt x="7328703" y="1774568"/>
                </a:lnTo>
                <a:lnTo>
                  <a:pt x="8097018" y="2158728"/>
                </a:lnTo>
                <a:lnTo>
                  <a:pt x="8097018" y="3172909"/>
                </a:lnTo>
                <a:close/>
                <a:moveTo>
                  <a:pt x="8972304" y="3557061"/>
                </a:moveTo>
                <a:lnTo>
                  <a:pt x="8203985" y="3172909"/>
                </a:lnTo>
                <a:lnTo>
                  <a:pt x="8203985" y="2158728"/>
                </a:lnTo>
                <a:lnTo>
                  <a:pt x="8972304" y="1774568"/>
                </a:lnTo>
                <a:lnTo>
                  <a:pt x="9740621" y="2158728"/>
                </a:lnTo>
                <a:lnTo>
                  <a:pt x="9740621" y="3172909"/>
                </a:lnTo>
                <a:close/>
                <a:moveTo>
                  <a:pt x="10615911" y="3557062"/>
                </a:moveTo>
                <a:lnTo>
                  <a:pt x="9847590" y="3172909"/>
                </a:lnTo>
                <a:lnTo>
                  <a:pt x="9847590" y="2158728"/>
                </a:lnTo>
                <a:lnTo>
                  <a:pt x="10615911" y="1774568"/>
                </a:lnTo>
                <a:lnTo>
                  <a:pt x="11384229" y="2158728"/>
                </a:lnTo>
                <a:lnTo>
                  <a:pt x="11384229" y="3172909"/>
                </a:lnTo>
                <a:close/>
                <a:moveTo>
                  <a:pt x="754283" y="3557064"/>
                </a:moveTo>
                <a:lnTo>
                  <a:pt x="0" y="3179926"/>
                </a:lnTo>
                <a:lnTo>
                  <a:pt x="0" y="2151708"/>
                </a:lnTo>
                <a:lnTo>
                  <a:pt x="754283" y="1774567"/>
                </a:lnTo>
                <a:lnTo>
                  <a:pt x="1522603" y="2158727"/>
                </a:lnTo>
                <a:lnTo>
                  <a:pt x="1522603" y="3172908"/>
                </a:lnTo>
                <a:close/>
                <a:moveTo>
                  <a:pt x="2397890" y="3557064"/>
                </a:moveTo>
                <a:lnTo>
                  <a:pt x="1629570" y="3172908"/>
                </a:lnTo>
                <a:lnTo>
                  <a:pt x="1629570" y="2158727"/>
                </a:lnTo>
                <a:lnTo>
                  <a:pt x="2397890" y="1774567"/>
                </a:lnTo>
                <a:lnTo>
                  <a:pt x="3166208" y="2158727"/>
                </a:lnTo>
                <a:lnTo>
                  <a:pt x="3166208" y="3172908"/>
                </a:lnTo>
                <a:close/>
                <a:moveTo>
                  <a:pt x="4041496" y="3557064"/>
                </a:moveTo>
                <a:lnTo>
                  <a:pt x="3273176" y="3172908"/>
                </a:lnTo>
                <a:lnTo>
                  <a:pt x="3273176" y="2158727"/>
                </a:lnTo>
                <a:lnTo>
                  <a:pt x="4041496" y="1774567"/>
                </a:lnTo>
                <a:lnTo>
                  <a:pt x="4809814" y="2158727"/>
                </a:lnTo>
                <a:lnTo>
                  <a:pt x="4809814" y="3172908"/>
                </a:lnTo>
                <a:close/>
                <a:moveTo>
                  <a:pt x="5685100" y="3557064"/>
                </a:moveTo>
                <a:lnTo>
                  <a:pt x="4916780" y="3172908"/>
                </a:lnTo>
                <a:lnTo>
                  <a:pt x="4916780" y="2158727"/>
                </a:lnTo>
                <a:lnTo>
                  <a:pt x="5685100" y="1774567"/>
                </a:lnTo>
                <a:lnTo>
                  <a:pt x="6453419" y="2158727"/>
                </a:lnTo>
                <a:lnTo>
                  <a:pt x="6453419" y="3172908"/>
                </a:lnTo>
                <a:close/>
                <a:moveTo>
                  <a:pt x="0" y="5049663"/>
                </a:moveTo>
                <a:lnTo>
                  <a:pt x="0" y="3334687"/>
                </a:lnTo>
                <a:lnTo>
                  <a:pt x="700799" y="3685084"/>
                </a:lnTo>
                <a:lnTo>
                  <a:pt x="700799" y="4699266"/>
                </a:lnTo>
                <a:close/>
                <a:moveTo>
                  <a:pt x="6506900" y="5083421"/>
                </a:moveTo>
                <a:lnTo>
                  <a:pt x="5738582" y="4699262"/>
                </a:lnTo>
                <a:lnTo>
                  <a:pt x="5738582" y="3685082"/>
                </a:lnTo>
                <a:lnTo>
                  <a:pt x="6506900" y="3300929"/>
                </a:lnTo>
                <a:lnTo>
                  <a:pt x="7275220" y="3685082"/>
                </a:lnTo>
                <a:lnTo>
                  <a:pt x="7275220" y="4699262"/>
                </a:lnTo>
                <a:close/>
                <a:moveTo>
                  <a:pt x="8150504" y="5083421"/>
                </a:moveTo>
                <a:lnTo>
                  <a:pt x="7382187" y="4699262"/>
                </a:lnTo>
                <a:lnTo>
                  <a:pt x="7382187" y="3685082"/>
                </a:lnTo>
                <a:lnTo>
                  <a:pt x="8150504" y="3300929"/>
                </a:lnTo>
                <a:lnTo>
                  <a:pt x="8918822" y="3685082"/>
                </a:lnTo>
                <a:lnTo>
                  <a:pt x="8918822" y="4699262"/>
                </a:lnTo>
                <a:close/>
                <a:moveTo>
                  <a:pt x="9794107" y="5083421"/>
                </a:moveTo>
                <a:lnTo>
                  <a:pt x="9025788" y="4699262"/>
                </a:lnTo>
                <a:lnTo>
                  <a:pt x="9025788" y="3685082"/>
                </a:lnTo>
                <a:lnTo>
                  <a:pt x="9794107" y="3300929"/>
                </a:lnTo>
                <a:lnTo>
                  <a:pt x="10562428" y="3685082"/>
                </a:lnTo>
                <a:lnTo>
                  <a:pt x="10562428" y="4699262"/>
                </a:lnTo>
                <a:close/>
                <a:moveTo>
                  <a:pt x="11437711" y="5083421"/>
                </a:moveTo>
                <a:lnTo>
                  <a:pt x="10669392" y="4699262"/>
                </a:lnTo>
                <a:lnTo>
                  <a:pt x="10669392" y="3685082"/>
                </a:lnTo>
                <a:lnTo>
                  <a:pt x="11437711" y="3300929"/>
                </a:lnTo>
                <a:lnTo>
                  <a:pt x="12191996" y="3678064"/>
                </a:lnTo>
                <a:lnTo>
                  <a:pt x="12191996" y="4706278"/>
                </a:lnTo>
                <a:close/>
                <a:moveTo>
                  <a:pt x="1576088" y="5083424"/>
                </a:moveTo>
                <a:lnTo>
                  <a:pt x="807768" y="4699266"/>
                </a:lnTo>
                <a:lnTo>
                  <a:pt x="807768" y="3685085"/>
                </a:lnTo>
                <a:lnTo>
                  <a:pt x="1576088" y="3300930"/>
                </a:lnTo>
                <a:lnTo>
                  <a:pt x="2344406" y="3685085"/>
                </a:lnTo>
                <a:lnTo>
                  <a:pt x="2344406" y="4699266"/>
                </a:lnTo>
                <a:close/>
                <a:moveTo>
                  <a:pt x="3219692" y="5083424"/>
                </a:moveTo>
                <a:lnTo>
                  <a:pt x="2451372" y="4699266"/>
                </a:lnTo>
                <a:lnTo>
                  <a:pt x="2451372" y="3685085"/>
                </a:lnTo>
                <a:lnTo>
                  <a:pt x="3219692" y="3300930"/>
                </a:lnTo>
                <a:lnTo>
                  <a:pt x="3988012" y="3685085"/>
                </a:lnTo>
                <a:lnTo>
                  <a:pt x="3988012" y="4699266"/>
                </a:lnTo>
                <a:close/>
                <a:moveTo>
                  <a:pt x="4863296" y="5083424"/>
                </a:moveTo>
                <a:lnTo>
                  <a:pt x="4094976" y="4699266"/>
                </a:lnTo>
                <a:lnTo>
                  <a:pt x="4094976" y="3685085"/>
                </a:lnTo>
                <a:lnTo>
                  <a:pt x="4863296" y="3300930"/>
                </a:lnTo>
                <a:lnTo>
                  <a:pt x="5631616" y="3685085"/>
                </a:lnTo>
                <a:lnTo>
                  <a:pt x="5631616" y="4699266"/>
                </a:lnTo>
                <a:close/>
                <a:moveTo>
                  <a:pt x="12191997" y="6579018"/>
                </a:moveTo>
                <a:lnTo>
                  <a:pt x="11491196" y="6228618"/>
                </a:lnTo>
                <a:lnTo>
                  <a:pt x="11491196" y="5214438"/>
                </a:lnTo>
                <a:lnTo>
                  <a:pt x="12191997" y="4864036"/>
                </a:lnTo>
                <a:close/>
                <a:moveTo>
                  <a:pt x="7328703" y="6612778"/>
                </a:moveTo>
                <a:lnTo>
                  <a:pt x="6560383" y="6228617"/>
                </a:lnTo>
                <a:lnTo>
                  <a:pt x="6560383" y="5214437"/>
                </a:lnTo>
                <a:lnTo>
                  <a:pt x="7328703" y="4830277"/>
                </a:lnTo>
                <a:lnTo>
                  <a:pt x="8097021" y="5214437"/>
                </a:lnTo>
                <a:lnTo>
                  <a:pt x="8097021" y="6228618"/>
                </a:lnTo>
                <a:close/>
                <a:moveTo>
                  <a:pt x="8972307" y="6612778"/>
                </a:moveTo>
                <a:lnTo>
                  <a:pt x="8203987" y="6228618"/>
                </a:lnTo>
                <a:lnTo>
                  <a:pt x="8203987" y="5214437"/>
                </a:lnTo>
                <a:lnTo>
                  <a:pt x="8972307" y="4830278"/>
                </a:lnTo>
                <a:lnTo>
                  <a:pt x="9740625" y="5214437"/>
                </a:lnTo>
                <a:lnTo>
                  <a:pt x="9740625" y="6228618"/>
                </a:lnTo>
                <a:close/>
                <a:moveTo>
                  <a:pt x="10615914" y="6612778"/>
                </a:moveTo>
                <a:lnTo>
                  <a:pt x="9847593" y="6228618"/>
                </a:lnTo>
                <a:lnTo>
                  <a:pt x="9847593" y="5214437"/>
                </a:lnTo>
                <a:lnTo>
                  <a:pt x="10615914" y="4830278"/>
                </a:lnTo>
                <a:lnTo>
                  <a:pt x="11384232" y="5214437"/>
                </a:lnTo>
                <a:lnTo>
                  <a:pt x="11384232" y="6228618"/>
                </a:lnTo>
                <a:close/>
                <a:moveTo>
                  <a:pt x="5685100" y="6612782"/>
                </a:moveTo>
                <a:lnTo>
                  <a:pt x="4916780" y="6228622"/>
                </a:lnTo>
                <a:lnTo>
                  <a:pt x="4916780" y="5214442"/>
                </a:lnTo>
                <a:lnTo>
                  <a:pt x="5685100" y="4830281"/>
                </a:lnTo>
                <a:lnTo>
                  <a:pt x="6453419" y="5214442"/>
                </a:lnTo>
                <a:lnTo>
                  <a:pt x="6453419" y="6228622"/>
                </a:lnTo>
                <a:close/>
                <a:moveTo>
                  <a:pt x="4041496" y="6612783"/>
                </a:moveTo>
                <a:lnTo>
                  <a:pt x="3273176" y="6228623"/>
                </a:lnTo>
                <a:lnTo>
                  <a:pt x="3273176" y="5214442"/>
                </a:lnTo>
                <a:lnTo>
                  <a:pt x="4041496" y="4830284"/>
                </a:lnTo>
                <a:lnTo>
                  <a:pt x="4809814" y="5214442"/>
                </a:lnTo>
                <a:lnTo>
                  <a:pt x="4809814" y="6228623"/>
                </a:lnTo>
                <a:close/>
                <a:moveTo>
                  <a:pt x="754283" y="6612783"/>
                </a:moveTo>
                <a:lnTo>
                  <a:pt x="0" y="6235641"/>
                </a:lnTo>
                <a:lnTo>
                  <a:pt x="0" y="5207423"/>
                </a:lnTo>
                <a:lnTo>
                  <a:pt x="754283" y="4830282"/>
                </a:lnTo>
                <a:lnTo>
                  <a:pt x="1522603" y="5214442"/>
                </a:lnTo>
                <a:lnTo>
                  <a:pt x="1522603" y="6228623"/>
                </a:lnTo>
                <a:close/>
                <a:moveTo>
                  <a:pt x="2397890" y="6612783"/>
                </a:moveTo>
                <a:lnTo>
                  <a:pt x="1629570" y="6228623"/>
                </a:lnTo>
                <a:lnTo>
                  <a:pt x="1629570" y="5214443"/>
                </a:lnTo>
                <a:lnTo>
                  <a:pt x="2397890" y="4830282"/>
                </a:lnTo>
                <a:lnTo>
                  <a:pt x="3166208" y="5214443"/>
                </a:lnTo>
                <a:lnTo>
                  <a:pt x="3166208" y="6228623"/>
                </a:lnTo>
                <a:close/>
                <a:moveTo>
                  <a:pt x="700799" y="6857999"/>
                </a:moveTo>
                <a:lnTo>
                  <a:pt x="0" y="6857999"/>
                </a:lnTo>
                <a:lnTo>
                  <a:pt x="0" y="6390403"/>
                </a:lnTo>
                <a:lnTo>
                  <a:pt x="700799" y="6740804"/>
                </a:lnTo>
                <a:close/>
                <a:moveTo>
                  <a:pt x="2344406" y="6857999"/>
                </a:moveTo>
                <a:lnTo>
                  <a:pt x="807768" y="6857999"/>
                </a:lnTo>
                <a:lnTo>
                  <a:pt x="807768" y="6740804"/>
                </a:lnTo>
                <a:lnTo>
                  <a:pt x="1576088" y="6356644"/>
                </a:lnTo>
                <a:lnTo>
                  <a:pt x="2344406" y="6740804"/>
                </a:lnTo>
                <a:close/>
                <a:moveTo>
                  <a:pt x="3988012" y="6857999"/>
                </a:moveTo>
                <a:lnTo>
                  <a:pt x="2451372" y="6857999"/>
                </a:lnTo>
                <a:lnTo>
                  <a:pt x="2451372" y="6740804"/>
                </a:lnTo>
                <a:lnTo>
                  <a:pt x="3219692" y="6356644"/>
                </a:lnTo>
                <a:lnTo>
                  <a:pt x="3988012" y="6740804"/>
                </a:lnTo>
                <a:close/>
                <a:moveTo>
                  <a:pt x="5631616" y="6857999"/>
                </a:moveTo>
                <a:lnTo>
                  <a:pt x="4094976" y="6857999"/>
                </a:lnTo>
                <a:lnTo>
                  <a:pt x="4094976" y="6740804"/>
                </a:lnTo>
                <a:lnTo>
                  <a:pt x="4863296" y="6356643"/>
                </a:lnTo>
                <a:lnTo>
                  <a:pt x="5631616" y="6740804"/>
                </a:lnTo>
                <a:close/>
                <a:moveTo>
                  <a:pt x="7275220" y="6858000"/>
                </a:moveTo>
                <a:lnTo>
                  <a:pt x="5738582" y="6858000"/>
                </a:lnTo>
                <a:lnTo>
                  <a:pt x="5738582" y="6740800"/>
                </a:lnTo>
                <a:lnTo>
                  <a:pt x="6506902" y="6356640"/>
                </a:lnTo>
                <a:lnTo>
                  <a:pt x="7275220" y="6740800"/>
                </a:lnTo>
                <a:close/>
                <a:moveTo>
                  <a:pt x="8918825" y="6858000"/>
                </a:moveTo>
                <a:lnTo>
                  <a:pt x="7382187" y="6858000"/>
                </a:lnTo>
                <a:lnTo>
                  <a:pt x="7382187" y="6740800"/>
                </a:lnTo>
                <a:lnTo>
                  <a:pt x="8150507" y="6356640"/>
                </a:lnTo>
                <a:lnTo>
                  <a:pt x="8918825" y="6740800"/>
                </a:lnTo>
                <a:close/>
                <a:moveTo>
                  <a:pt x="10562432" y="6858000"/>
                </a:moveTo>
                <a:lnTo>
                  <a:pt x="9025792" y="6858000"/>
                </a:lnTo>
                <a:lnTo>
                  <a:pt x="9025792" y="6740800"/>
                </a:lnTo>
                <a:lnTo>
                  <a:pt x="9794111" y="6356640"/>
                </a:lnTo>
                <a:lnTo>
                  <a:pt x="10562432" y="6740800"/>
                </a:lnTo>
                <a:close/>
                <a:moveTo>
                  <a:pt x="12192000" y="6858000"/>
                </a:moveTo>
                <a:lnTo>
                  <a:pt x="10669395" y="6858000"/>
                </a:lnTo>
                <a:lnTo>
                  <a:pt x="10669395" y="6740800"/>
                </a:lnTo>
                <a:lnTo>
                  <a:pt x="11437715" y="6356640"/>
                </a:lnTo>
                <a:lnTo>
                  <a:pt x="12192000" y="6733782"/>
                </a:lnTo>
                <a:close/>
              </a:path>
            </a:pathLst>
          </a:custGeom>
          <a:solidFill>
            <a:schemeClr val="tx1"/>
          </a:solidFill>
          <a:ln w="6350">
            <a:gradFill flip="none" rotWithShape="1">
              <a:gsLst>
                <a:gs pos="0">
                  <a:schemeClr val="accent2">
                    <a:lumMod val="20000"/>
                    <a:lumOff val="80000"/>
                    <a:alpha val="0"/>
                  </a:schemeClr>
                </a:gs>
                <a:gs pos="41000">
                  <a:srgbClr val="C9F1FF">
                    <a:alpha val="10000"/>
                  </a:srgbClr>
                </a:gs>
                <a:gs pos="28000">
                  <a:schemeClr val="accent2">
                    <a:lumMod val="20000"/>
                    <a:lumOff val="80000"/>
                    <a:alpha val="20000"/>
                  </a:schemeClr>
                </a:gs>
                <a:gs pos="53000">
                  <a:schemeClr val="accent2">
                    <a:lumMod val="20000"/>
                    <a:lumOff val="8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5" name="矩形 184">
            <a:extLst>
              <a:ext uri="{FF2B5EF4-FFF2-40B4-BE49-F238E27FC236}">
                <a16:creationId xmlns:a16="http://schemas.microsoft.com/office/drawing/2014/main" id="{B97C2BDD-8BB5-AD9C-2D05-FB86144AEBCF}"/>
              </a:ext>
            </a:extLst>
          </p:cNvPr>
          <p:cNvSpPr/>
          <p:nvPr/>
        </p:nvSpPr>
        <p:spPr>
          <a:xfrm>
            <a:off x="0" y="0"/>
            <a:ext cx="12192000" cy="6858000"/>
          </a:xfrm>
          <a:prstGeom prst="rect">
            <a:avLst/>
          </a:prstGeom>
          <a:gradFill flip="none" rotWithShape="1">
            <a:gsLst>
              <a:gs pos="81000">
                <a:srgbClr val="000000">
                  <a:alpha val="0"/>
                </a:srgbClr>
              </a:gs>
              <a:gs pos="17000">
                <a:srgbClr val="000000">
                  <a:alpha val="0"/>
                </a:srgbClr>
              </a:gs>
              <a:gs pos="0">
                <a:schemeClr val="tx1"/>
              </a:gs>
              <a:gs pos="100000">
                <a:schemeClr val="tx1"/>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1" name="组合 170">
            <a:extLst>
              <a:ext uri="{FF2B5EF4-FFF2-40B4-BE49-F238E27FC236}">
                <a16:creationId xmlns:a16="http://schemas.microsoft.com/office/drawing/2014/main" id="{EF343BE2-F7ED-6A3A-EFC8-0E4B942EF27E}"/>
              </a:ext>
            </a:extLst>
          </p:cNvPr>
          <p:cNvGrpSpPr/>
          <p:nvPr/>
        </p:nvGrpSpPr>
        <p:grpSpPr>
          <a:xfrm>
            <a:off x="-2859885" y="3208334"/>
            <a:ext cx="8805581" cy="2453508"/>
            <a:chOff x="-2859885" y="3555574"/>
            <a:chExt cx="8805581" cy="2453508"/>
          </a:xfrm>
        </p:grpSpPr>
        <p:sp>
          <p:nvSpPr>
            <p:cNvPr id="31" name="矩形: 剪去左右顶角 30">
              <a:extLst>
                <a:ext uri="{FF2B5EF4-FFF2-40B4-BE49-F238E27FC236}">
                  <a16:creationId xmlns:a16="http://schemas.microsoft.com/office/drawing/2014/main" id="{ABDBBF39-9E50-B183-433B-51FA3485F81F}"/>
                </a:ext>
              </a:extLst>
            </p:cNvPr>
            <p:cNvSpPr/>
            <p:nvPr/>
          </p:nvSpPr>
          <p:spPr>
            <a:xfrm rot="16200000" flipV="1">
              <a:off x="-143857" y="839549"/>
              <a:ext cx="2453508" cy="7885558"/>
            </a:xfrm>
            <a:prstGeom prst="snip2SameRect">
              <a:avLst>
                <a:gd name="adj1" fmla="val 13092"/>
                <a:gd name="adj2" fmla="val 0"/>
              </a:avLst>
            </a:prstGeom>
            <a:gradFill flip="none" rotWithShape="1">
              <a:gsLst>
                <a:gs pos="0">
                  <a:schemeClr val="accent2">
                    <a:alpha val="20000"/>
                  </a:schemeClr>
                </a:gs>
                <a:gs pos="100000">
                  <a:schemeClr val="accent2">
                    <a:lumMod val="60000"/>
                    <a:lumOff val="40000"/>
                    <a:alpha val="0"/>
                  </a:schemeClr>
                </a:gs>
              </a:gsLst>
              <a:lin ang="5400000" scaled="1"/>
              <a:tileRect/>
            </a:gradFill>
            <a:ln w="6350">
              <a:gradFill flip="none" rotWithShape="1">
                <a:gsLst>
                  <a:gs pos="5000">
                    <a:schemeClr val="accent2">
                      <a:alpha val="60000"/>
                    </a:schemeClr>
                  </a:gs>
                  <a:gs pos="100000">
                    <a:schemeClr val="accent2">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8CE7529A-43B5-961C-D462-C3663980A65F}"/>
                </a:ext>
              </a:extLst>
            </p:cNvPr>
            <p:cNvSpPr/>
            <p:nvPr/>
          </p:nvSpPr>
          <p:spPr>
            <a:xfrm rot="16200000" flipV="1">
              <a:off x="689916" y="389655"/>
              <a:ext cx="1705979" cy="8805581"/>
            </a:xfrm>
            <a:custGeom>
              <a:avLst/>
              <a:gdLst>
                <a:gd name="connsiteX0" fmla="*/ 1705979 w 1705979"/>
                <a:gd name="connsiteY0" fmla="*/ 8805581 h 8805581"/>
                <a:gd name="connsiteX1" fmla="*/ 1705979 w 1705979"/>
                <a:gd name="connsiteY1" fmla="*/ 4221347 h 8805581"/>
                <a:gd name="connsiteX2" fmla="*/ 1658071 w 1705979"/>
                <a:gd name="connsiteY2" fmla="*/ 4173439 h 8805581"/>
                <a:gd name="connsiteX3" fmla="*/ 1658071 w 1705979"/>
                <a:gd name="connsiteY3" fmla="*/ 2650332 h 8805581"/>
                <a:gd name="connsiteX4" fmla="*/ 1705979 w 1705979"/>
                <a:gd name="connsiteY4" fmla="*/ 2602424 h 8805581"/>
                <a:gd name="connsiteX5" fmla="*/ 1705979 w 1705979"/>
                <a:gd name="connsiteY5" fmla="*/ 346177 h 8805581"/>
                <a:gd name="connsiteX6" fmla="*/ 1359802 w 1705979"/>
                <a:gd name="connsiteY6" fmla="*/ 0 h 8805581"/>
                <a:gd name="connsiteX7" fmla="*/ 346177 w 1705979"/>
                <a:gd name="connsiteY7" fmla="*/ 0 h 8805581"/>
                <a:gd name="connsiteX8" fmla="*/ 0 w 1705979"/>
                <a:gd name="connsiteY8" fmla="*/ 346177 h 8805581"/>
                <a:gd name="connsiteX9" fmla="*/ 0 w 1705979"/>
                <a:gd name="connsiteY9" fmla="*/ 3864608 h 8805581"/>
                <a:gd name="connsiteX10" fmla="*/ 86389 w 1705979"/>
                <a:gd name="connsiteY10" fmla="*/ 3950997 h 8805581"/>
                <a:gd name="connsiteX11" fmla="*/ 86389 w 1705979"/>
                <a:gd name="connsiteY11" fmla="*/ 5474104 h 8805581"/>
                <a:gd name="connsiteX12" fmla="*/ 0 w 1705979"/>
                <a:gd name="connsiteY12" fmla="*/ 5560493 h 8805581"/>
                <a:gd name="connsiteX13" fmla="*/ 0 w 1705979"/>
                <a:gd name="connsiteY13" fmla="*/ 8805581 h 880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5979" h="8805581">
                  <a:moveTo>
                    <a:pt x="1705979" y="8805581"/>
                  </a:moveTo>
                  <a:lnTo>
                    <a:pt x="1705979" y="4221347"/>
                  </a:lnTo>
                  <a:lnTo>
                    <a:pt x="1658071" y="4173439"/>
                  </a:lnTo>
                  <a:lnTo>
                    <a:pt x="1658071" y="2650332"/>
                  </a:lnTo>
                  <a:lnTo>
                    <a:pt x="1705979" y="2602424"/>
                  </a:lnTo>
                  <a:lnTo>
                    <a:pt x="1705979" y="346177"/>
                  </a:lnTo>
                  <a:lnTo>
                    <a:pt x="1359802" y="0"/>
                  </a:lnTo>
                  <a:lnTo>
                    <a:pt x="346177" y="0"/>
                  </a:lnTo>
                  <a:lnTo>
                    <a:pt x="0" y="346177"/>
                  </a:lnTo>
                  <a:lnTo>
                    <a:pt x="0" y="3864608"/>
                  </a:lnTo>
                  <a:lnTo>
                    <a:pt x="86389" y="3950997"/>
                  </a:lnTo>
                  <a:lnTo>
                    <a:pt x="86389" y="5474104"/>
                  </a:lnTo>
                  <a:lnTo>
                    <a:pt x="0" y="5560493"/>
                  </a:lnTo>
                  <a:lnTo>
                    <a:pt x="0" y="8805581"/>
                  </a:lnTo>
                  <a:close/>
                </a:path>
              </a:pathLst>
            </a:custGeom>
            <a:gradFill>
              <a:gsLst>
                <a:gs pos="20000">
                  <a:schemeClr val="accent2"/>
                </a:gs>
                <a:gs pos="89000">
                  <a:schemeClr val="accent2">
                    <a:lumMod val="60000"/>
                    <a:lumOff val="4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9" name="组合 48">
              <a:extLst>
                <a:ext uri="{FF2B5EF4-FFF2-40B4-BE49-F238E27FC236}">
                  <a16:creationId xmlns:a16="http://schemas.microsoft.com/office/drawing/2014/main" id="{113097A2-A4DF-524A-C47B-5464DE4DA1BB}"/>
                </a:ext>
              </a:extLst>
            </p:cNvPr>
            <p:cNvGrpSpPr/>
            <p:nvPr/>
          </p:nvGrpSpPr>
          <p:grpSpPr>
            <a:xfrm>
              <a:off x="5160023" y="5506074"/>
              <a:ext cx="466246" cy="76468"/>
              <a:chOff x="5015798" y="5466889"/>
              <a:chExt cx="627731" cy="102953"/>
            </a:xfrm>
          </p:grpSpPr>
          <p:sp>
            <p:nvSpPr>
              <p:cNvPr id="47" name="任意多边形: 形状 46">
                <a:extLst>
                  <a:ext uri="{FF2B5EF4-FFF2-40B4-BE49-F238E27FC236}">
                    <a16:creationId xmlns:a16="http://schemas.microsoft.com/office/drawing/2014/main" id="{4CD5B3D0-ECC0-38B4-07F5-9CA99CE96135}"/>
                  </a:ext>
                </a:extLst>
              </p:cNvPr>
              <p:cNvSpPr/>
              <p:nvPr/>
            </p:nvSpPr>
            <p:spPr>
              <a:xfrm>
                <a:off x="5206941" y="5466889"/>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id="{EC274029-93DF-B1F2-849E-50CC97973731}"/>
                  </a:ext>
                </a:extLst>
              </p:cNvPr>
              <p:cNvSpPr/>
              <p:nvPr/>
            </p:nvSpPr>
            <p:spPr>
              <a:xfrm flipV="1">
                <a:off x="5015798" y="5472248"/>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3" name="任意多边形: 形状 52">
              <a:extLst>
                <a:ext uri="{FF2B5EF4-FFF2-40B4-BE49-F238E27FC236}">
                  <a16:creationId xmlns:a16="http://schemas.microsoft.com/office/drawing/2014/main" id="{01994364-5642-AE81-0784-D3A91183DF06}"/>
                </a:ext>
              </a:extLst>
            </p:cNvPr>
            <p:cNvSpPr/>
            <p:nvPr/>
          </p:nvSpPr>
          <p:spPr>
            <a:xfrm>
              <a:off x="3789680" y="4813300"/>
              <a:ext cx="2032000" cy="632460"/>
            </a:xfrm>
            <a:custGeom>
              <a:avLst/>
              <a:gdLst>
                <a:gd name="connsiteX0" fmla="*/ 2032000 w 2032000"/>
                <a:gd name="connsiteY0" fmla="*/ 0 h 632460"/>
                <a:gd name="connsiteX1" fmla="*/ 2032000 w 2032000"/>
                <a:gd name="connsiteY1" fmla="*/ 391160 h 632460"/>
                <a:gd name="connsiteX2" fmla="*/ 1790700 w 2032000"/>
                <a:gd name="connsiteY2" fmla="*/ 632460 h 632460"/>
                <a:gd name="connsiteX3" fmla="*/ 0 w 2032000"/>
                <a:gd name="connsiteY3" fmla="*/ 632460 h 632460"/>
              </a:gdLst>
              <a:ahLst/>
              <a:cxnLst>
                <a:cxn ang="0">
                  <a:pos x="connsiteX0" y="connsiteY0"/>
                </a:cxn>
                <a:cxn ang="0">
                  <a:pos x="connsiteX1" y="connsiteY1"/>
                </a:cxn>
                <a:cxn ang="0">
                  <a:pos x="connsiteX2" y="connsiteY2"/>
                </a:cxn>
                <a:cxn ang="0">
                  <a:pos x="connsiteX3" y="connsiteY3"/>
                </a:cxn>
              </a:cxnLst>
              <a:rect l="l" t="t" r="r" b="b"/>
              <a:pathLst>
                <a:path w="2032000" h="632460">
                  <a:moveTo>
                    <a:pt x="2032000" y="0"/>
                  </a:moveTo>
                  <a:lnTo>
                    <a:pt x="2032000" y="391160"/>
                  </a:lnTo>
                  <a:lnTo>
                    <a:pt x="1790700" y="632460"/>
                  </a:lnTo>
                  <a:lnTo>
                    <a:pt x="0" y="632460"/>
                  </a:lnTo>
                </a:path>
              </a:pathLst>
            </a:custGeom>
            <a:noFill/>
            <a:ln w="6350">
              <a:gradFill flip="none" rotWithShape="1">
                <a:gsLst>
                  <a:gs pos="52000">
                    <a:schemeClr val="accent2">
                      <a:lumMod val="60000"/>
                      <a:lumOff val="40000"/>
                      <a:alpha val="8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4D4118B9-5419-628D-CB8F-7B1601FD77B3}"/>
                </a:ext>
              </a:extLst>
            </p:cNvPr>
            <p:cNvSpPr/>
            <p:nvPr/>
          </p:nvSpPr>
          <p:spPr>
            <a:xfrm>
              <a:off x="674469" y="4051211"/>
              <a:ext cx="5128260" cy="281940"/>
            </a:xfrm>
            <a:custGeom>
              <a:avLst/>
              <a:gdLst>
                <a:gd name="connsiteX0" fmla="*/ 5128260 w 5128260"/>
                <a:gd name="connsiteY0" fmla="*/ 281940 h 281940"/>
                <a:gd name="connsiteX1" fmla="*/ 4846320 w 5128260"/>
                <a:gd name="connsiteY1" fmla="*/ 0 h 281940"/>
                <a:gd name="connsiteX2" fmla="*/ 2697480 w 5128260"/>
                <a:gd name="connsiteY2" fmla="*/ 0 h 281940"/>
                <a:gd name="connsiteX3" fmla="*/ 2606040 w 5128260"/>
                <a:gd name="connsiteY3" fmla="*/ 91440 h 281940"/>
                <a:gd name="connsiteX4" fmla="*/ 0 w 5128260"/>
                <a:gd name="connsiteY4" fmla="*/ 91440 h 28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8260" h="281940">
                  <a:moveTo>
                    <a:pt x="5128260" y="281940"/>
                  </a:moveTo>
                  <a:lnTo>
                    <a:pt x="4846320" y="0"/>
                  </a:lnTo>
                  <a:lnTo>
                    <a:pt x="2697480" y="0"/>
                  </a:lnTo>
                  <a:lnTo>
                    <a:pt x="2606040" y="91440"/>
                  </a:lnTo>
                  <a:lnTo>
                    <a:pt x="0" y="91440"/>
                  </a:lnTo>
                </a:path>
              </a:pathLst>
            </a:custGeom>
            <a:noFill/>
            <a:ln w="6350">
              <a:gradFill flip="none" rotWithShape="1">
                <a:gsLst>
                  <a:gs pos="0">
                    <a:schemeClr val="accent2">
                      <a:lumMod val="60000"/>
                      <a:lumOff val="40000"/>
                      <a:alpha val="0"/>
                    </a:schemeClr>
                  </a:gs>
                  <a:gs pos="100000">
                    <a:schemeClr val="accent2">
                      <a:lumMod val="20000"/>
                      <a:lumOff val="8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a:extLst>
              <a:ext uri="{FF2B5EF4-FFF2-40B4-BE49-F238E27FC236}">
                <a16:creationId xmlns:a16="http://schemas.microsoft.com/office/drawing/2014/main" id="{9E8A92EB-2120-AF88-3EC3-898E627D64CA}"/>
              </a:ext>
            </a:extLst>
          </p:cNvPr>
          <p:cNvSpPr txBox="1"/>
          <p:nvPr/>
        </p:nvSpPr>
        <p:spPr>
          <a:xfrm>
            <a:off x="7003480" y="3758174"/>
            <a:ext cx="2848127" cy="707886"/>
          </a:xfrm>
          <a:prstGeom prst="rect">
            <a:avLst/>
          </a:prstGeom>
          <a:noFill/>
        </p:spPr>
        <p:txBody>
          <a:bodyPr wrap="square" rtlCol="0">
            <a:spAutoFit/>
          </a:bodyPr>
          <a:lstStyle/>
          <a:p>
            <a:r>
              <a:rPr lang="zh-CN" altLang="en-US" sz="4000" dirty="0">
                <a:solidFill>
                  <a:schemeClr val="bg1"/>
                </a:solidFill>
                <a:latin typeface="+mn-ea"/>
                <a:sym typeface="思源黑体 CN Normal" panose="020B0400000000000000" pitchFamily="34" charset="-122"/>
              </a:rPr>
              <a:t>请输入内容</a:t>
            </a:r>
          </a:p>
        </p:txBody>
      </p:sp>
      <p:sp>
        <p:nvSpPr>
          <p:cNvPr id="57" name="文本框 56">
            <a:extLst>
              <a:ext uri="{FF2B5EF4-FFF2-40B4-BE49-F238E27FC236}">
                <a16:creationId xmlns:a16="http://schemas.microsoft.com/office/drawing/2014/main" id="{0497B1EF-E65F-335F-72E5-E03CD47043D6}"/>
              </a:ext>
            </a:extLst>
          </p:cNvPr>
          <p:cNvSpPr txBox="1"/>
          <p:nvPr/>
        </p:nvSpPr>
        <p:spPr>
          <a:xfrm>
            <a:off x="7003480" y="4466060"/>
            <a:ext cx="2165978" cy="307777"/>
          </a:xfrm>
          <a:prstGeom prst="rect">
            <a:avLst/>
          </a:prstGeom>
          <a:noFill/>
        </p:spPr>
        <p:txBody>
          <a:bodyPr wrap="none" rtlCol="0">
            <a:spAutoFit/>
          </a:bodyPr>
          <a:lstStyle/>
          <a:p>
            <a:r>
              <a:rPr lang="en-US" altLang="zh-CN" sz="1400" dirty="0">
                <a:solidFill>
                  <a:schemeClr val="bg1"/>
                </a:solidFill>
                <a:latin typeface="+mn-ea"/>
                <a:sym typeface="思源黑体 CN Normal" panose="020B0400000000000000" pitchFamily="34" charset="-122"/>
              </a:rPr>
              <a:t>QING SHU RU NEI RONG</a:t>
            </a:r>
            <a:endParaRPr lang="zh-CN" altLang="en-US" sz="1400" dirty="0">
              <a:solidFill>
                <a:schemeClr val="bg1"/>
              </a:solidFill>
              <a:latin typeface="+mn-ea"/>
              <a:sym typeface="思源黑体 CN Normal" panose="020B0400000000000000" pitchFamily="34" charset="-122"/>
            </a:endParaRPr>
          </a:p>
        </p:txBody>
      </p:sp>
      <p:sp>
        <p:nvSpPr>
          <p:cNvPr id="38" name="文本框 37">
            <a:extLst>
              <a:ext uri="{FF2B5EF4-FFF2-40B4-BE49-F238E27FC236}">
                <a16:creationId xmlns:a16="http://schemas.microsoft.com/office/drawing/2014/main" id="{97F8AB21-B975-4F57-1F1E-CBF71F5DCDAF}"/>
              </a:ext>
            </a:extLst>
          </p:cNvPr>
          <p:cNvSpPr txBox="1"/>
          <p:nvPr/>
        </p:nvSpPr>
        <p:spPr>
          <a:xfrm>
            <a:off x="226979" y="275753"/>
            <a:ext cx="6293711" cy="5386090"/>
          </a:xfrm>
          <a:prstGeom prst="rect">
            <a:avLst/>
          </a:prstGeom>
          <a:noFill/>
          <a:effectLst>
            <a:outerShdw blurRad="723900" sx="102000" sy="102000" algn="ctr" rotWithShape="0">
              <a:schemeClr val="accent1">
                <a:lumMod val="60000"/>
                <a:lumOff val="40000"/>
              </a:schemeClr>
            </a:outerShdw>
          </a:effectLst>
        </p:spPr>
        <p:txBody>
          <a:bodyPr wrap="none" rtlCol="0">
            <a:spAutoFit/>
          </a:bodyPr>
          <a:lstStyle/>
          <a:p>
            <a:r>
              <a:rPr lang="en-US" altLang="zh-CN" sz="344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rPr>
              <a:t>02</a:t>
            </a:r>
            <a:endParaRPr lang="zh-CN" altLang="en-US" sz="34400" dirty="0">
              <a:gradFill flip="none" rotWithShape="1">
                <a:gsLst>
                  <a:gs pos="17000">
                    <a:schemeClr val="accent2">
                      <a:lumMod val="40000"/>
                      <a:lumOff val="60000"/>
                    </a:schemeClr>
                  </a:gs>
                  <a:gs pos="72000">
                    <a:schemeClr val="bg1"/>
                  </a:gs>
                </a:gsLst>
                <a:lin ang="16200000" scaled="1"/>
                <a:tileRect/>
              </a:gradFill>
              <a:effectLst>
                <a:outerShdw blurRad="698500" sx="102000" sy="102000" algn="ctr" rotWithShape="0">
                  <a:schemeClr val="accent2">
                    <a:lumMod val="40000"/>
                    <a:lumOff val="60000"/>
                    <a:alpha val="69000"/>
                  </a:schemeClr>
                </a:outerShdw>
              </a:effectLst>
              <a:latin typeface="庞门正道标题体" panose="02010600030101010101" pitchFamily="2" charset="-122"/>
              <a:ea typeface="庞门正道标题体" panose="02010600030101010101" pitchFamily="2" charset="-122"/>
              <a:sym typeface="庞门正道标题体" panose="02010600030101010101" pitchFamily="2" charset="-122"/>
            </a:endParaRPr>
          </a:p>
        </p:txBody>
      </p:sp>
      <p:grpSp>
        <p:nvGrpSpPr>
          <p:cNvPr id="176" name="组合 175">
            <a:extLst>
              <a:ext uri="{FF2B5EF4-FFF2-40B4-BE49-F238E27FC236}">
                <a16:creationId xmlns:a16="http://schemas.microsoft.com/office/drawing/2014/main" id="{08CB9F76-0A98-52B1-817E-708758A690FA}"/>
              </a:ext>
            </a:extLst>
          </p:cNvPr>
          <p:cNvGrpSpPr/>
          <p:nvPr/>
        </p:nvGrpSpPr>
        <p:grpSpPr>
          <a:xfrm rot="10800000" flipV="1">
            <a:off x="8459511" y="0"/>
            <a:ext cx="3732489" cy="682701"/>
            <a:chOff x="-3" y="0"/>
            <a:chExt cx="3732489" cy="682701"/>
          </a:xfrm>
        </p:grpSpPr>
        <p:sp>
          <p:nvSpPr>
            <p:cNvPr id="177" name="任意多边形: 形状 176">
              <a:extLst>
                <a:ext uri="{FF2B5EF4-FFF2-40B4-BE49-F238E27FC236}">
                  <a16:creationId xmlns:a16="http://schemas.microsoft.com/office/drawing/2014/main" id="{EDEC1240-DDD8-C263-969A-A220BBF78A27}"/>
                </a:ext>
              </a:extLst>
            </p:cNvPr>
            <p:cNvSpPr/>
            <p:nvPr/>
          </p:nvSpPr>
          <p:spPr>
            <a:xfrm>
              <a:off x="-3" y="0"/>
              <a:ext cx="3732489" cy="604356"/>
            </a:xfrm>
            <a:custGeom>
              <a:avLst/>
              <a:gdLst>
                <a:gd name="connsiteX0" fmla="*/ 533054 w 3732489"/>
                <a:gd name="connsiteY0" fmla="*/ 0 h 604356"/>
                <a:gd name="connsiteX1" fmla="*/ 3732489 w 3732489"/>
                <a:gd name="connsiteY1" fmla="*/ 0 h 604356"/>
                <a:gd name="connsiteX2" fmla="*/ 3263371 w 3732489"/>
                <a:gd name="connsiteY2" fmla="*/ 531868 h 604356"/>
                <a:gd name="connsiteX3" fmla="*/ 2166492 w 3732489"/>
                <a:gd name="connsiteY3" fmla="*/ 531868 h 604356"/>
                <a:gd name="connsiteX4" fmla="*/ 2102556 w 3732489"/>
                <a:gd name="connsiteY4" fmla="*/ 604356 h 604356"/>
                <a:gd name="connsiteX5" fmla="*/ 0 w 3732489"/>
                <a:gd name="connsiteY5" fmla="*/ 604356 h 604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32489" h="604356">
                  <a:moveTo>
                    <a:pt x="533054" y="0"/>
                  </a:moveTo>
                  <a:lnTo>
                    <a:pt x="3732489" y="0"/>
                  </a:lnTo>
                  <a:lnTo>
                    <a:pt x="3263371" y="531868"/>
                  </a:lnTo>
                  <a:lnTo>
                    <a:pt x="2166492" y="531868"/>
                  </a:lnTo>
                  <a:lnTo>
                    <a:pt x="2102556" y="604356"/>
                  </a:lnTo>
                  <a:lnTo>
                    <a:pt x="0" y="604356"/>
                  </a:lnTo>
                  <a:close/>
                </a:path>
              </a:pathLst>
            </a:custGeom>
            <a:gradFill flip="none" rotWithShape="1">
              <a:gsLst>
                <a:gs pos="0">
                  <a:schemeClr val="accent2"/>
                </a:gs>
                <a:gs pos="100000">
                  <a:schemeClr val="tx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8" name="任意多边形: 形状 177">
              <a:extLst>
                <a:ext uri="{FF2B5EF4-FFF2-40B4-BE49-F238E27FC236}">
                  <a16:creationId xmlns:a16="http://schemas.microsoft.com/office/drawing/2014/main" id="{B9FF16BB-70D9-CAD9-32B9-82537286FB3E}"/>
                </a:ext>
              </a:extLst>
            </p:cNvPr>
            <p:cNvSpPr/>
            <p:nvPr/>
          </p:nvSpPr>
          <p:spPr>
            <a:xfrm>
              <a:off x="533936" y="195021"/>
              <a:ext cx="3121152" cy="487680"/>
            </a:xfrm>
            <a:custGeom>
              <a:avLst/>
              <a:gdLst>
                <a:gd name="connsiteX0" fmla="*/ 3121152 w 3121152"/>
                <a:gd name="connsiteY0" fmla="*/ 0 h 487680"/>
                <a:gd name="connsiteX1" fmla="*/ 2761488 w 3121152"/>
                <a:gd name="connsiteY1" fmla="*/ 408432 h 487680"/>
                <a:gd name="connsiteX2" fmla="*/ 1706880 w 3121152"/>
                <a:gd name="connsiteY2" fmla="*/ 408432 h 487680"/>
                <a:gd name="connsiteX3" fmla="*/ 1639824 w 3121152"/>
                <a:gd name="connsiteY3" fmla="*/ 487680 h 487680"/>
                <a:gd name="connsiteX4" fmla="*/ 0 w 3121152"/>
                <a:gd name="connsiteY4" fmla="*/ 487680 h 487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152" h="487680">
                  <a:moveTo>
                    <a:pt x="3121152" y="0"/>
                  </a:moveTo>
                  <a:lnTo>
                    <a:pt x="2761488" y="408432"/>
                  </a:lnTo>
                  <a:lnTo>
                    <a:pt x="1706880" y="408432"/>
                  </a:lnTo>
                  <a:lnTo>
                    <a:pt x="1639824" y="487680"/>
                  </a:lnTo>
                  <a:lnTo>
                    <a:pt x="0" y="487680"/>
                  </a:lnTo>
                </a:path>
              </a:pathLst>
            </a:custGeom>
            <a:noFill/>
            <a:ln w="9525">
              <a:gradFill flip="none" rotWithShape="1">
                <a:gsLst>
                  <a:gs pos="5200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9" name="椭圆 178">
              <a:extLst>
                <a:ext uri="{FF2B5EF4-FFF2-40B4-BE49-F238E27FC236}">
                  <a16:creationId xmlns:a16="http://schemas.microsoft.com/office/drawing/2014/main" id="{15C1F4ED-E24B-A172-87F1-5E862E8C9339}"/>
                </a:ext>
              </a:extLst>
            </p:cNvPr>
            <p:cNvSpPr/>
            <p:nvPr/>
          </p:nvSpPr>
          <p:spPr>
            <a:xfrm>
              <a:off x="3637088" y="177021"/>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482600" sx="92000" sy="92000" algn="ctr" rotWithShape="0">
                <a:schemeClr val="accent2">
                  <a:lumMod val="40000"/>
                  <a:lumOff val="6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84" name="组合 183">
            <a:extLst>
              <a:ext uri="{FF2B5EF4-FFF2-40B4-BE49-F238E27FC236}">
                <a16:creationId xmlns:a16="http://schemas.microsoft.com/office/drawing/2014/main" id="{5A13ADEC-02B2-DE44-33A2-7DA522A46E9C}"/>
              </a:ext>
            </a:extLst>
          </p:cNvPr>
          <p:cNvGrpSpPr/>
          <p:nvPr/>
        </p:nvGrpSpPr>
        <p:grpSpPr>
          <a:xfrm rot="5400000">
            <a:off x="10563488" y="1"/>
            <a:ext cx="1633437" cy="1623586"/>
            <a:chOff x="-3" y="1"/>
            <a:chExt cx="1633437" cy="1623586"/>
          </a:xfrm>
        </p:grpSpPr>
        <p:sp>
          <p:nvSpPr>
            <p:cNvPr id="180" name="任意多边形: 形状 179">
              <a:extLst>
                <a:ext uri="{FF2B5EF4-FFF2-40B4-BE49-F238E27FC236}">
                  <a16:creationId xmlns:a16="http://schemas.microsoft.com/office/drawing/2014/main" id="{B1F0703B-D639-D8B2-D000-6FEDC5AEB7C7}"/>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1" name="组合 180">
              <a:extLst>
                <a:ext uri="{FF2B5EF4-FFF2-40B4-BE49-F238E27FC236}">
                  <a16:creationId xmlns:a16="http://schemas.microsoft.com/office/drawing/2014/main" id="{8B851665-7212-5F1D-F1B5-6E68BF2DFAAC}"/>
                </a:ext>
              </a:extLst>
            </p:cNvPr>
            <p:cNvGrpSpPr/>
            <p:nvPr/>
          </p:nvGrpSpPr>
          <p:grpSpPr>
            <a:xfrm>
              <a:off x="743444" y="117994"/>
              <a:ext cx="627731" cy="102953"/>
              <a:chOff x="743444" y="117994"/>
              <a:chExt cx="627731" cy="102953"/>
            </a:xfrm>
          </p:grpSpPr>
          <p:sp>
            <p:nvSpPr>
              <p:cNvPr id="182" name="任意多边形: 形状 181">
                <a:extLst>
                  <a:ext uri="{FF2B5EF4-FFF2-40B4-BE49-F238E27FC236}">
                    <a16:creationId xmlns:a16="http://schemas.microsoft.com/office/drawing/2014/main" id="{3F425CFE-ADE0-E51F-AFFF-4FD01A1D7A16}"/>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3" name="任意多边形: 形状 182">
                <a:extLst>
                  <a:ext uri="{FF2B5EF4-FFF2-40B4-BE49-F238E27FC236}">
                    <a16:creationId xmlns:a16="http://schemas.microsoft.com/office/drawing/2014/main" id="{C003BD58-8D47-4505-0414-A0E3115E88B0}"/>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86" name="任意多边形: 形状 185">
            <a:extLst>
              <a:ext uri="{FF2B5EF4-FFF2-40B4-BE49-F238E27FC236}">
                <a16:creationId xmlns:a16="http://schemas.microsoft.com/office/drawing/2014/main" id="{D7A4BFD1-9E4A-49E1-A2D6-510529422330}"/>
              </a:ext>
            </a:extLst>
          </p:cNvPr>
          <p:cNvSpPr/>
          <p:nvPr/>
        </p:nvSpPr>
        <p:spPr>
          <a:xfrm>
            <a:off x="6895986" y="3592215"/>
            <a:ext cx="3507129" cy="949124"/>
          </a:xfrm>
          <a:custGeom>
            <a:avLst/>
            <a:gdLst>
              <a:gd name="connsiteX0" fmla="*/ 0 w 3507129"/>
              <a:gd name="connsiteY0" fmla="*/ 949124 h 949124"/>
              <a:gd name="connsiteX1" fmla="*/ 0 w 3507129"/>
              <a:gd name="connsiteY1" fmla="*/ 879676 h 949124"/>
              <a:gd name="connsiteX2" fmla="*/ 0 w 3507129"/>
              <a:gd name="connsiteY2" fmla="*/ 277792 h 949124"/>
              <a:gd name="connsiteX3" fmla="*/ 277792 w 3507129"/>
              <a:gd name="connsiteY3" fmla="*/ 0 h 949124"/>
              <a:gd name="connsiteX4" fmla="*/ 3507129 w 3507129"/>
              <a:gd name="connsiteY4" fmla="*/ 0 h 949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7129" h="949124">
                <a:moveTo>
                  <a:pt x="0" y="949124"/>
                </a:moveTo>
                <a:lnTo>
                  <a:pt x="0" y="879676"/>
                </a:lnTo>
                <a:lnTo>
                  <a:pt x="0" y="277792"/>
                </a:lnTo>
                <a:lnTo>
                  <a:pt x="277792" y="0"/>
                </a:lnTo>
                <a:lnTo>
                  <a:pt x="3507129" y="0"/>
                </a:lnTo>
              </a:path>
            </a:pathLst>
          </a:custGeom>
          <a:noFill/>
          <a:ln w="9525">
            <a:gradFill flip="none" rotWithShape="1">
              <a:gsLst>
                <a:gs pos="52000">
                  <a:schemeClr val="accent2">
                    <a:lumMod val="60000"/>
                    <a:lumOff val="40000"/>
                    <a:alpha val="50000"/>
                  </a:schemeClr>
                </a:gs>
                <a:gs pos="100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id="{703A7364-5890-1D4C-4B27-6A96C8F1B0D6}"/>
              </a:ext>
            </a:extLst>
          </p:cNvPr>
          <p:cNvSpPr/>
          <p:nvPr/>
        </p:nvSpPr>
        <p:spPr>
          <a:xfrm>
            <a:off x="6872572" y="4519808"/>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482600" sx="92000" sy="92000" algn="ctr" rotWithShape="0">
              <a:schemeClr val="accent2">
                <a:lumMod val="40000"/>
                <a:lumOff val="6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8" name="椭圆 187">
            <a:extLst>
              <a:ext uri="{FF2B5EF4-FFF2-40B4-BE49-F238E27FC236}">
                <a16:creationId xmlns:a16="http://schemas.microsoft.com/office/drawing/2014/main" id="{EBB9E64C-0228-B129-AB3F-A22AA0FB5520}"/>
              </a:ext>
            </a:extLst>
          </p:cNvPr>
          <p:cNvSpPr/>
          <p:nvPr/>
        </p:nvSpPr>
        <p:spPr>
          <a:xfrm>
            <a:off x="6877986" y="3867028"/>
            <a:ext cx="36000" cy="36000"/>
          </a:xfrm>
          <a:prstGeom prst="ellipse">
            <a:avLst/>
          </a:prstGeom>
          <a:gradFill flip="none" rotWithShape="1">
            <a:gsLst>
              <a:gs pos="0">
                <a:schemeClr val="accent2"/>
              </a:gs>
              <a:gs pos="100000">
                <a:schemeClr val="accent2">
                  <a:lumMod val="60000"/>
                  <a:lumOff val="40000"/>
                </a:schemeClr>
              </a:gs>
            </a:gsLst>
            <a:lin ang="13500000" scaled="1"/>
            <a:tileRect/>
          </a:gradFill>
          <a:ln>
            <a:noFill/>
          </a:ln>
          <a:effectLst>
            <a:outerShdw blurRad="1270000" sx="102000" sy="102000" algn="ctr" rotWithShape="0">
              <a:schemeClr val="accent2">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9" name="平行四边形 188">
            <a:extLst>
              <a:ext uri="{FF2B5EF4-FFF2-40B4-BE49-F238E27FC236}">
                <a16:creationId xmlns:a16="http://schemas.microsoft.com/office/drawing/2014/main" id="{12FB799E-388C-3EFC-0FA4-793196EE2B63}"/>
              </a:ext>
            </a:extLst>
          </p:cNvPr>
          <p:cNvSpPr/>
          <p:nvPr/>
        </p:nvSpPr>
        <p:spPr>
          <a:xfrm>
            <a:off x="-858395" y="-239374"/>
            <a:ext cx="4453053" cy="1288754"/>
          </a:xfrm>
          <a:prstGeom prst="parallelogram">
            <a:avLst>
              <a:gd name="adj" fmla="val 53740"/>
            </a:avLst>
          </a:prstGeom>
          <a:gradFill flip="none" rotWithShape="1">
            <a:gsLst>
              <a:gs pos="0">
                <a:schemeClr val="accent2">
                  <a:lumMod val="20000"/>
                  <a:lumOff val="80000"/>
                  <a:alpha val="5000"/>
                </a:schemeClr>
              </a:gs>
              <a:gs pos="100000">
                <a:schemeClr val="accent2">
                  <a:lumMod val="20000"/>
                  <a:lumOff val="80000"/>
                  <a:alpha val="0"/>
                </a:schemeClr>
              </a:gs>
            </a:gsLst>
            <a:lin ang="10800000" scaled="1"/>
            <a:tileRect/>
          </a:gradFill>
          <a:ln w="6350">
            <a:gradFill flip="none" rotWithShape="1">
              <a:gsLst>
                <a:gs pos="0">
                  <a:schemeClr val="accent2">
                    <a:lumMod val="21000"/>
                    <a:lumOff val="79000"/>
                    <a:alpha val="2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平行四边形 189">
            <a:extLst>
              <a:ext uri="{FF2B5EF4-FFF2-40B4-BE49-F238E27FC236}">
                <a16:creationId xmlns:a16="http://schemas.microsoft.com/office/drawing/2014/main" id="{4E7902E1-DEC4-3BC9-B766-72C1C8733F45}"/>
              </a:ext>
            </a:extLst>
          </p:cNvPr>
          <p:cNvSpPr/>
          <p:nvPr/>
        </p:nvSpPr>
        <p:spPr>
          <a:xfrm flipV="1">
            <a:off x="-569326" y="-24762"/>
            <a:ext cx="2467941" cy="629118"/>
          </a:xfrm>
          <a:prstGeom prst="parallelogram">
            <a:avLst>
              <a:gd name="adj" fmla="val 53740"/>
            </a:avLst>
          </a:prstGeom>
          <a:gradFill flip="none" rotWithShape="1">
            <a:gsLst>
              <a:gs pos="0">
                <a:schemeClr val="accent2">
                  <a:lumMod val="20000"/>
                  <a:lumOff val="80000"/>
                  <a:alpha val="3000"/>
                </a:schemeClr>
              </a:gs>
              <a:gs pos="100000">
                <a:schemeClr val="accent2">
                  <a:lumMod val="20000"/>
                  <a:lumOff val="80000"/>
                  <a:alpha val="0"/>
                </a:schemeClr>
              </a:gs>
            </a:gsLst>
            <a:lin ang="10800000" scaled="1"/>
            <a:tileRect/>
          </a:gradFill>
          <a:ln w="6350">
            <a:gradFill flip="none" rotWithShape="1">
              <a:gsLst>
                <a:gs pos="0">
                  <a:schemeClr val="accent2">
                    <a:lumMod val="21000"/>
                    <a:lumOff val="79000"/>
                    <a:alpha val="1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任意多边形: 形状 190">
            <a:extLst>
              <a:ext uri="{FF2B5EF4-FFF2-40B4-BE49-F238E27FC236}">
                <a16:creationId xmlns:a16="http://schemas.microsoft.com/office/drawing/2014/main" id="{44EF88AC-22A0-A8AB-C798-6394137117C0}"/>
              </a:ext>
            </a:extLst>
          </p:cNvPr>
          <p:cNvSpPr/>
          <p:nvPr/>
        </p:nvSpPr>
        <p:spPr>
          <a:xfrm>
            <a:off x="-30480" y="5311140"/>
            <a:ext cx="3063240" cy="83820"/>
          </a:xfrm>
          <a:custGeom>
            <a:avLst/>
            <a:gdLst>
              <a:gd name="connsiteX0" fmla="*/ 3063240 w 3063240"/>
              <a:gd name="connsiteY0" fmla="*/ 60960 h 83820"/>
              <a:gd name="connsiteX1" fmla="*/ 2057400 w 3063240"/>
              <a:gd name="connsiteY1" fmla="*/ 60960 h 83820"/>
              <a:gd name="connsiteX2" fmla="*/ 1996440 w 3063240"/>
              <a:gd name="connsiteY2" fmla="*/ 0 h 83820"/>
              <a:gd name="connsiteX3" fmla="*/ 548640 w 3063240"/>
              <a:gd name="connsiteY3" fmla="*/ 0 h 83820"/>
              <a:gd name="connsiteX4" fmla="*/ 464820 w 3063240"/>
              <a:gd name="connsiteY4" fmla="*/ 83820 h 83820"/>
              <a:gd name="connsiteX5" fmla="*/ 0 w 3063240"/>
              <a:gd name="connsiteY5" fmla="*/ 8382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3240" h="83820">
                <a:moveTo>
                  <a:pt x="3063240" y="60960"/>
                </a:moveTo>
                <a:lnTo>
                  <a:pt x="2057400" y="60960"/>
                </a:lnTo>
                <a:lnTo>
                  <a:pt x="1996440" y="0"/>
                </a:lnTo>
                <a:lnTo>
                  <a:pt x="548640" y="0"/>
                </a:lnTo>
                <a:lnTo>
                  <a:pt x="464820" y="83820"/>
                </a:lnTo>
                <a:lnTo>
                  <a:pt x="0" y="83820"/>
                </a:lnTo>
              </a:path>
            </a:pathLst>
          </a:custGeom>
          <a:noFill/>
          <a:ln w="9525">
            <a:gradFill flip="none" rotWithShape="1">
              <a:gsLst>
                <a:gs pos="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82752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51BCEC90-C4A1-5EDF-223B-E475110065AF}"/>
              </a:ext>
            </a:extLst>
          </p:cNvPr>
          <p:cNvPicPr>
            <a:picLocks noChangeAspect="1"/>
          </p:cNvPicPr>
          <p:nvPr/>
        </p:nvPicPr>
        <p:blipFill rotWithShape="1">
          <a:blip r:embed="rId2"/>
          <a:srcRect l="11393" r="11393" b="56202"/>
          <a:stretch/>
        </p:blipFill>
        <p:spPr>
          <a:xfrm>
            <a:off x="0" y="4761916"/>
            <a:ext cx="12192000" cy="2096083"/>
          </a:xfrm>
          <a:prstGeom prst="rect">
            <a:avLst/>
          </a:prstGeom>
        </p:spPr>
      </p:pic>
      <p:sp>
        <p:nvSpPr>
          <p:cNvPr id="25" name="矩形 24">
            <a:extLst>
              <a:ext uri="{FF2B5EF4-FFF2-40B4-BE49-F238E27FC236}">
                <a16:creationId xmlns:a16="http://schemas.microsoft.com/office/drawing/2014/main" id="{D7443138-FE74-21A1-8B02-3AE204160FE0}"/>
              </a:ext>
            </a:extLst>
          </p:cNvPr>
          <p:cNvSpPr/>
          <p:nvPr/>
        </p:nvSpPr>
        <p:spPr>
          <a:xfrm>
            <a:off x="20213" y="4197678"/>
            <a:ext cx="12195097" cy="3334327"/>
          </a:xfrm>
          <a:prstGeom prst="rect">
            <a:avLst/>
          </a:prstGeom>
          <a:blipFill dpi="0" rotWithShape="1">
            <a:blip r:embed="rId3">
              <a:alphaModFix amt="17000"/>
            </a:blip>
            <a:srcRect/>
            <a:stretch>
              <a:fillRect l="-18167" r="-1777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2B4375BB-D0C5-0DED-7B44-D7C1D3DC5D4B}"/>
              </a:ext>
            </a:extLst>
          </p:cNvPr>
          <p:cNvGrpSpPr/>
          <p:nvPr/>
        </p:nvGrpSpPr>
        <p:grpSpPr>
          <a:xfrm>
            <a:off x="1475328" y="1345285"/>
            <a:ext cx="2758029" cy="4759929"/>
            <a:chOff x="1475328" y="1345285"/>
            <a:chExt cx="2758029" cy="4759929"/>
          </a:xfrm>
        </p:grpSpPr>
        <p:sp>
          <p:nvSpPr>
            <p:cNvPr id="78" name="任意多边形: 形状 77">
              <a:extLst>
                <a:ext uri="{FF2B5EF4-FFF2-40B4-BE49-F238E27FC236}">
                  <a16:creationId xmlns:a16="http://schemas.microsoft.com/office/drawing/2014/main" id="{BCD02253-351A-6ADA-BBB6-8C75002D0B14}"/>
                </a:ext>
              </a:extLst>
            </p:cNvPr>
            <p:cNvSpPr/>
            <p:nvPr/>
          </p:nvSpPr>
          <p:spPr>
            <a:xfrm>
              <a:off x="1475328" y="1351280"/>
              <a:ext cx="2675400" cy="4753934"/>
            </a:xfrm>
            <a:custGeom>
              <a:avLst/>
              <a:gdLst>
                <a:gd name="connsiteX0" fmla="*/ 0 w 2675400"/>
                <a:gd name="connsiteY0" fmla="*/ 0 h 4753934"/>
                <a:gd name="connsiteX1" fmla="*/ 2485848 w 2675400"/>
                <a:gd name="connsiteY1" fmla="*/ 0 h 4753934"/>
                <a:gd name="connsiteX2" fmla="*/ 2675400 w 2675400"/>
                <a:gd name="connsiteY2" fmla="*/ 189552 h 4753934"/>
                <a:gd name="connsiteX3" fmla="*/ 2675400 w 2675400"/>
                <a:gd name="connsiteY3" fmla="*/ 2244753 h 4753934"/>
                <a:gd name="connsiteX4" fmla="*/ 2595393 w 2675400"/>
                <a:gd name="connsiteY4" fmla="*/ 2324761 h 4753934"/>
                <a:gd name="connsiteX5" fmla="*/ 2595393 w 2675400"/>
                <a:gd name="connsiteY5" fmla="*/ 3589815 h 4753934"/>
                <a:gd name="connsiteX6" fmla="*/ 2675400 w 2675400"/>
                <a:gd name="connsiteY6" fmla="*/ 3669822 h 4753934"/>
                <a:gd name="connsiteX7" fmla="*/ 2675400 w 2675400"/>
                <a:gd name="connsiteY7" fmla="*/ 4753934 h 4753934"/>
                <a:gd name="connsiteX8" fmla="*/ 189552 w 2675400"/>
                <a:gd name="connsiteY8" fmla="*/ 4753934 h 4753934"/>
                <a:gd name="connsiteX9" fmla="*/ 0 w 2675400"/>
                <a:gd name="connsiteY9" fmla="*/ 4564382 h 475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400" h="4753934">
                  <a:moveTo>
                    <a:pt x="0" y="0"/>
                  </a:moveTo>
                  <a:lnTo>
                    <a:pt x="2485848" y="0"/>
                  </a:lnTo>
                  <a:lnTo>
                    <a:pt x="2675400" y="189552"/>
                  </a:lnTo>
                  <a:lnTo>
                    <a:pt x="2675400" y="2244753"/>
                  </a:lnTo>
                  <a:lnTo>
                    <a:pt x="2595393" y="2324761"/>
                  </a:lnTo>
                  <a:lnTo>
                    <a:pt x="2595393" y="3589815"/>
                  </a:lnTo>
                  <a:lnTo>
                    <a:pt x="2675400" y="3669822"/>
                  </a:lnTo>
                  <a:lnTo>
                    <a:pt x="2675400" y="4753934"/>
                  </a:lnTo>
                  <a:lnTo>
                    <a:pt x="189552" y="4753934"/>
                  </a:lnTo>
                  <a:lnTo>
                    <a:pt x="0" y="4564382"/>
                  </a:lnTo>
                  <a:close/>
                </a:path>
              </a:pathLst>
            </a:custGeom>
            <a:solidFill>
              <a:srgbClr val="121216"/>
            </a:solidFill>
            <a:ln w="6350">
              <a:gradFill flip="none" rotWithShape="1">
                <a:gsLst>
                  <a:gs pos="0">
                    <a:schemeClr val="accent2">
                      <a:lumMod val="20000"/>
                      <a:lumOff val="80000"/>
                      <a:alpha val="60000"/>
                    </a:schemeClr>
                  </a:gs>
                  <a:gs pos="97902">
                    <a:schemeClr val="accent2">
                      <a:lumMod val="20000"/>
                      <a:lumOff val="80000"/>
                      <a:alpha val="60000"/>
                    </a:schemeClr>
                  </a:gs>
                </a:gsLst>
                <a:lin ang="13500000" scaled="1"/>
                <a:tileRect/>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1" name="组合 70">
              <a:extLst>
                <a:ext uri="{FF2B5EF4-FFF2-40B4-BE49-F238E27FC236}">
                  <a16:creationId xmlns:a16="http://schemas.microsoft.com/office/drawing/2014/main" id="{019912A0-269D-2F82-9EA2-556F00A94471}"/>
                </a:ext>
              </a:extLst>
            </p:cNvPr>
            <p:cNvGrpSpPr/>
            <p:nvPr/>
          </p:nvGrpSpPr>
          <p:grpSpPr>
            <a:xfrm rot="5400000">
              <a:off x="1300151" y="3660983"/>
              <a:ext cx="665578" cy="92972"/>
              <a:chOff x="8910828" y="344854"/>
              <a:chExt cx="1822958" cy="254642"/>
            </a:xfrm>
            <a:gradFill flip="none" rotWithShape="1">
              <a:gsLst>
                <a:gs pos="27000">
                  <a:schemeClr val="accent2"/>
                </a:gs>
                <a:gs pos="100000">
                  <a:schemeClr val="accent2">
                    <a:alpha val="0"/>
                  </a:schemeClr>
                </a:gs>
              </a:gsLst>
              <a:lin ang="0" scaled="1"/>
              <a:tileRect/>
            </a:gradFill>
          </p:grpSpPr>
          <p:sp>
            <p:nvSpPr>
              <p:cNvPr id="72" name="平行四边形 71">
                <a:extLst>
                  <a:ext uri="{FF2B5EF4-FFF2-40B4-BE49-F238E27FC236}">
                    <a16:creationId xmlns:a16="http://schemas.microsoft.com/office/drawing/2014/main" id="{CBD73721-140A-EB52-B822-CBF80745E668}"/>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平行四边形 72">
                <a:extLst>
                  <a:ext uri="{FF2B5EF4-FFF2-40B4-BE49-F238E27FC236}">
                    <a16:creationId xmlns:a16="http://schemas.microsoft.com/office/drawing/2014/main" id="{8A78232F-41B6-9371-BA4E-2BB34E98AC6F}"/>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平行四边形 73">
                <a:extLst>
                  <a:ext uri="{FF2B5EF4-FFF2-40B4-BE49-F238E27FC236}">
                    <a16:creationId xmlns:a16="http://schemas.microsoft.com/office/drawing/2014/main" id="{E5A63FAD-34E3-2ABB-492C-C18838748C0C}"/>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74">
                <a:extLst>
                  <a:ext uri="{FF2B5EF4-FFF2-40B4-BE49-F238E27FC236}">
                    <a16:creationId xmlns:a16="http://schemas.microsoft.com/office/drawing/2014/main" id="{4A6871EF-9916-E67F-EDCF-83E28B9882CD}"/>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任意多边形: 形状 78">
              <a:extLst>
                <a:ext uri="{FF2B5EF4-FFF2-40B4-BE49-F238E27FC236}">
                  <a16:creationId xmlns:a16="http://schemas.microsoft.com/office/drawing/2014/main" id="{503039B1-21F7-35AC-5828-1619AB826118}"/>
                </a:ext>
              </a:extLst>
            </p:cNvPr>
            <p:cNvSpPr/>
            <p:nvPr/>
          </p:nvSpPr>
          <p:spPr>
            <a:xfrm>
              <a:off x="4152900" y="3675380"/>
              <a:ext cx="80457" cy="1248260"/>
            </a:xfrm>
            <a:custGeom>
              <a:avLst/>
              <a:gdLst>
                <a:gd name="connsiteX0" fmla="*/ 0 w 0"/>
                <a:gd name="connsiteY0" fmla="*/ 0 h 795020"/>
                <a:gd name="connsiteX1" fmla="*/ 0 w 0"/>
                <a:gd name="connsiteY1" fmla="*/ 795020 h 795020"/>
              </a:gdLst>
              <a:ahLst/>
              <a:cxnLst>
                <a:cxn ang="0">
                  <a:pos x="connsiteX0" y="connsiteY0"/>
                </a:cxn>
                <a:cxn ang="0">
                  <a:pos x="connsiteX1" y="connsiteY1"/>
                </a:cxn>
              </a:cxnLst>
              <a:rect l="l" t="t" r="r" b="b"/>
              <a:pathLst>
                <a:path h="795020">
                  <a:moveTo>
                    <a:pt x="0" y="0"/>
                  </a:moveTo>
                  <a:lnTo>
                    <a:pt x="0" y="795020"/>
                  </a:lnTo>
                </a:path>
              </a:pathLst>
            </a:custGeom>
            <a:noFill/>
            <a:ln w="6350">
              <a:gradFill>
                <a:gsLst>
                  <a:gs pos="0">
                    <a:schemeClr val="accent2">
                      <a:lumMod val="20000"/>
                      <a:lumOff val="80000"/>
                    </a:schemeClr>
                  </a:gs>
                  <a:gs pos="100000">
                    <a:schemeClr val="accent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a:extLst>
                <a:ext uri="{FF2B5EF4-FFF2-40B4-BE49-F238E27FC236}">
                  <a16:creationId xmlns:a16="http://schemas.microsoft.com/office/drawing/2014/main" id="{1C5C64F5-595A-FDAC-3DCF-198D1F9C4514}"/>
                </a:ext>
              </a:extLst>
            </p:cNvPr>
            <p:cNvSpPr/>
            <p:nvPr/>
          </p:nvSpPr>
          <p:spPr>
            <a:xfrm rot="10800000">
              <a:off x="4048561" y="1345285"/>
              <a:ext cx="107090" cy="107090"/>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7" name="组合 6">
            <a:extLst>
              <a:ext uri="{FF2B5EF4-FFF2-40B4-BE49-F238E27FC236}">
                <a16:creationId xmlns:a16="http://schemas.microsoft.com/office/drawing/2014/main" id="{864876E9-3967-5013-5043-935D0C61A789}"/>
              </a:ext>
            </a:extLst>
          </p:cNvPr>
          <p:cNvGrpSpPr/>
          <p:nvPr/>
        </p:nvGrpSpPr>
        <p:grpSpPr>
          <a:xfrm>
            <a:off x="4750011" y="1345285"/>
            <a:ext cx="2758029" cy="4759929"/>
            <a:chOff x="4750011" y="1345285"/>
            <a:chExt cx="2758029" cy="4759929"/>
          </a:xfrm>
        </p:grpSpPr>
        <p:sp>
          <p:nvSpPr>
            <p:cNvPr id="83" name="任意多边形: 形状 82">
              <a:extLst>
                <a:ext uri="{FF2B5EF4-FFF2-40B4-BE49-F238E27FC236}">
                  <a16:creationId xmlns:a16="http://schemas.microsoft.com/office/drawing/2014/main" id="{5CFB2C8F-E44A-4AFA-F89D-315BA6360798}"/>
                </a:ext>
              </a:extLst>
            </p:cNvPr>
            <p:cNvSpPr/>
            <p:nvPr/>
          </p:nvSpPr>
          <p:spPr>
            <a:xfrm>
              <a:off x="4750011" y="1351280"/>
              <a:ext cx="2675400" cy="4753934"/>
            </a:xfrm>
            <a:custGeom>
              <a:avLst/>
              <a:gdLst>
                <a:gd name="connsiteX0" fmla="*/ 0 w 2675400"/>
                <a:gd name="connsiteY0" fmla="*/ 0 h 4753934"/>
                <a:gd name="connsiteX1" fmla="*/ 2485848 w 2675400"/>
                <a:gd name="connsiteY1" fmla="*/ 0 h 4753934"/>
                <a:gd name="connsiteX2" fmla="*/ 2675400 w 2675400"/>
                <a:gd name="connsiteY2" fmla="*/ 189552 h 4753934"/>
                <a:gd name="connsiteX3" fmla="*/ 2675400 w 2675400"/>
                <a:gd name="connsiteY3" fmla="*/ 2244753 h 4753934"/>
                <a:gd name="connsiteX4" fmla="*/ 2595393 w 2675400"/>
                <a:gd name="connsiteY4" fmla="*/ 2324761 h 4753934"/>
                <a:gd name="connsiteX5" fmla="*/ 2595393 w 2675400"/>
                <a:gd name="connsiteY5" fmla="*/ 3589815 h 4753934"/>
                <a:gd name="connsiteX6" fmla="*/ 2675400 w 2675400"/>
                <a:gd name="connsiteY6" fmla="*/ 3669822 h 4753934"/>
                <a:gd name="connsiteX7" fmla="*/ 2675400 w 2675400"/>
                <a:gd name="connsiteY7" fmla="*/ 4753934 h 4753934"/>
                <a:gd name="connsiteX8" fmla="*/ 189552 w 2675400"/>
                <a:gd name="connsiteY8" fmla="*/ 4753934 h 4753934"/>
                <a:gd name="connsiteX9" fmla="*/ 0 w 2675400"/>
                <a:gd name="connsiteY9" fmla="*/ 4564382 h 475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400" h="4753934">
                  <a:moveTo>
                    <a:pt x="0" y="0"/>
                  </a:moveTo>
                  <a:lnTo>
                    <a:pt x="2485848" y="0"/>
                  </a:lnTo>
                  <a:lnTo>
                    <a:pt x="2675400" y="189552"/>
                  </a:lnTo>
                  <a:lnTo>
                    <a:pt x="2675400" y="2244753"/>
                  </a:lnTo>
                  <a:lnTo>
                    <a:pt x="2595393" y="2324761"/>
                  </a:lnTo>
                  <a:lnTo>
                    <a:pt x="2595393" y="3589815"/>
                  </a:lnTo>
                  <a:lnTo>
                    <a:pt x="2675400" y="3669822"/>
                  </a:lnTo>
                  <a:lnTo>
                    <a:pt x="2675400" y="4753934"/>
                  </a:lnTo>
                  <a:lnTo>
                    <a:pt x="189552" y="4753934"/>
                  </a:lnTo>
                  <a:lnTo>
                    <a:pt x="0" y="4564382"/>
                  </a:lnTo>
                  <a:close/>
                </a:path>
              </a:pathLst>
            </a:custGeom>
            <a:solidFill>
              <a:srgbClr val="121216"/>
            </a:solidFill>
            <a:ln w="6350">
              <a:gradFill flip="none" rotWithShape="1">
                <a:gsLst>
                  <a:gs pos="0">
                    <a:schemeClr val="accent2">
                      <a:lumMod val="20000"/>
                      <a:lumOff val="80000"/>
                      <a:alpha val="60000"/>
                    </a:schemeClr>
                  </a:gs>
                  <a:gs pos="97902">
                    <a:schemeClr val="accent2">
                      <a:lumMod val="20000"/>
                      <a:lumOff val="80000"/>
                      <a:alpha val="60000"/>
                    </a:schemeClr>
                  </a:gs>
                </a:gsLst>
                <a:lin ang="13500000" scaled="1"/>
                <a:tileRect/>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5" name="组合 84">
              <a:extLst>
                <a:ext uri="{FF2B5EF4-FFF2-40B4-BE49-F238E27FC236}">
                  <a16:creationId xmlns:a16="http://schemas.microsoft.com/office/drawing/2014/main" id="{E9669582-5257-0559-332A-4840DB5FE924}"/>
                </a:ext>
              </a:extLst>
            </p:cNvPr>
            <p:cNvGrpSpPr/>
            <p:nvPr/>
          </p:nvGrpSpPr>
          <p:grpSpPr>
            <a:xfrm rot="5400000">
              <a:off x="4574834" y="3660983"/>
              <a:ext cx="665578" cy="92972"/>
              <a:chOff x="8910828" y="344854"/>
              <a:chExt cx="1822958" cy="254642"/>
            </a:xfrm>
            <a:gradFill flip="none" rotWithShape="1">
              <a:gsLst>
                <a:gs pos="27000">
                  <a:schemeClr val="accent2"/>
                </a:gs>
                <a:gs pos="100000">
                  <a:schemeClr val="accent2">
                    <a:alpha val="0"/>
                  </a:schemeClr>
                </a:gs>
              </a:gsLst>
              <a:lin ang="0" scaled="1"/>
              <a:tileRect/>
            </a:gradFill>
          </p:grpSpPr>
          <p:sp>
            <p:nvSpPr>
              <p:cNvPr id="86" name="平行四边形 85">
                <a:extLst>
                  <a:ext uri="{FF2B5EF4-FFF2-40B4-BE49-F238E27FC236}">
                    <a16:creationId xmlns:a16="http://schemas.microsoft.com/office/drawing/2014/main" id="{128355AB-4100-7735-DD42-F29728EACEA9}"/>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平行四边形 86">
                <a:extLst>
                  <a:ext uri="{FF2B5EF4-FFF2-40B4-BE49-F238E27FC236}">
                    <a16:creationId xmlns:a16="http://schemas.microsoft.com/office/drawing/2014/main" id="{D0ADF10E-80EE-B37C-CAFB-DD0387B54C2C}"/>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平行四边形 87">
                <a:extLst>
                  <a:ext uri="{FF2B5EF4-FFF2-40B4-BE49-F238E27FC236}">
                    <a16:creationId xmlns:a16="http://schemas.microsoft.com/office/drawing/2014/main" id="{0E555209-DFB0-82D3-D4E2-866922F00E06}"/>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平行四边形 88">
                <a:extLst>
                  <a:ext uri="{FF2B5EF4-FFF2-40B4-BE49-F238E27FC236}">
                    <a16:creationId xmlns:a16="http://schemas.microsoft.com/office/drawing/2014/main" id="{2F15A87C-6C51-54E2-E750-C8DA3B9C7CF6}"/>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任意多边形: 形状 89">
              <a:extLst>
                <a:ext uri="{FF2B5EF4-FFF2-40B4-BE49-F238E27FC236}">
                  <a16:creationId xmlns:a16="http://schemas.microsoft.com/office/drawing/2014/main" id="{B8AA38A3-930A-9FC0-6951-B6D914EED4EB}"/>
                </a:ext>
              </a:extLst>
            </p:cNvPr>
            <p:cNvSpPr/>
            <p:nvPr/>
          </p:nvSpPr>
          <p:spPr>
            <a:xfrm>
              <a:off x="7427583" y="3675380"/>
              <a:ext cx="80457" cy="1248260"/>
            </a:xfrm>
            <a:custGeom>
              <a:avLst/>
              <a:gdLst>
                <a:gd name="connsiteX0" fmla="*/ 0 w 0"/>
                <a:gd name="connsiteY0" fmla="*/ 0 h 795020"/>
                <a:gd name="connsiteX1" fmla="*/ 0 w 0"/>
                <a:gd name="connsiteY1" fmla="*/ 795020 h 795020"/>
              </a:gdLst>
              <a:ahLst/>
              <a:cxnLst>
                <a:cxn ang="0">
                  <a:pos x="connsiteX0" y="connsiteY0"/>
                </a:cxn>
                <a:cxn ang="0">
                  <a:pos x="connsiteX1" y="connsiteY1"/>
                </a:cxn>
              </a:cxnLst>
              <a:rect l="l" t="t" r="r" b="b"/>
              <a:pathLst>
                <a:path h="795020">
                  <a:moveTo>
                    <a:pt x="0" y="0"/>
                  </a:moveTo>
                  <a:lnTo>
                    <a:pt x="0" y="795020"/>
                  </a:lnTo>
                </a:path>
              </a:pathLst>
            </a:custGeom>
            <a:noFill/>
            <a:ln w="6350">
              <a:gradFill>
                <a:gsLst>
                  <a:gs pos="0">
                    <a:schemeClr val="accent2">
                      <a:lumMod val="20000"/>
                      <a:lumOff val="80000"/>
                    </a:schemeClr>
                  </a:gs>
                  <a:gs pos="100000">
                    <a:schemeClr val="accent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a:extLst>
                <a:ext uri="{FF2B5EF4-FFF2-40B4-BE49-F238E27FC236}">
                  <a16:creationId xmlns:a16="http://schemas.microsoft.com/office/drawing/2014/main" id="{4C91E10C-9125-7ED0-EB81-2C0A7F00A833}"/>
                </a:ext>
              </a:extLst>
            </p:cNvPr>
            <p:cNvSpPr/>
            <p:nvPr/>
          </p:nvSpPr>
          <p:spPr>
            <a:xfrm rot="10800000">
              <a:off x="7312795" y="1345285"/>
              <a:ext cx="107090" cy="107090"/>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6" name="组合 5">
            <a:extLst>
              <a:ext uri="{FF2B5EF4-FFF2-40B4-BE49-F238E27FC236}">
                <a16:creationId xmlns:a16="http://schemas.microsoft.com/office/drawing/2014/main" id="{BEB379E8-1C8D-88CA-CFB6-4867DC6BA7AD}"/>
              </a:ext>
            </a:extLst>
          </p:cNvPr>
          <p:cNvGrpSpPr/>
          <p:nvPr/>
        </p:nvGrpSpPr>
        <p:grpSpPr>
          <a:xfrm>
            <a:off x="8024694" y="1345285"/>
            <a:ext cx="2758029" cy="4759929"/>
            <a:chOff x="8024694" y="1345285"/>
            <a:chExt cx="2758029" cy="4759929"/>
          </a:xfrm>
        </p:grpSpPr>
        <p:sp>
          <p:nvSpPr>
            <p:cNvPr id="93" name="任意多边形: 形状 92">
              <a:extLst>
                <a:ext uri="{FF2B5EF4-FFF2-40B4-BE49-F238E27FC236}">
                  <a16:creationId xmlns:a16="http://schemas.microsoft.com/office/drawing/2014/main" id="{EB11FDF1-DDB2-284C-031C-D59779E94416}"/>
                </a:ext>
              </a:extLst>
            </p:cNvPr>
            <p:cNvSpPr/>
            <p:nvPr/>
          </p:nvSpPr>
          <p:spPr>
            <a:xfrm>
              <a:off x="8024694" y="1351280"/>
              <a:ext cx="2675400" cy="4753934"/>
            </a:xfrm>
            <a:custGeom>
              <a:avLst/>
              <a:gdLst>
                <a:gd name="connsiteX0" fmla="*/ 0 w 2675400"/>
                <a:gd name="connsiteY0" fmla="*/ 0 h 4753934"/>
                <a:gd name="connsiteX1" fmla="*/ 2485848 w 2675400"/>
                <a:gd name="connsiteY1" fmla="*/ 0 h 4753934"/>
                <a:gd name="connsiteX2" fmla="*/ 2675400 w 2675400"/>
                <a:gd name="connsiteY2" fmla="*/ 189552 h 4753934"/>
                <a:gd name="connsiteX3" fmla="*/ 2675400 w 2675400"/>
                <a:gd name="connsiteY3" fmla="*/ 2244753 h 4753934"/>
                <a:gd name="connsiteX4" fmla="*/ 2595393 w 2675400"/>
                <a:gd name="connsiteY4" fmla="*/ 2324761 h 4753934"/>
                <a:gd name="connsiteX5" fmla="*/ 2595393 w 2675400"/>
                <a:gd name="connsiteY5" fmla="*/ 3589815 h 4753934"/>
                <a:gd name="connsiteX6" fmla="*/ 2675400 w 2675400"/>
                <a:gd name="connsiteY6" fmla="*/ 3669822 h 4753934"/>
                <a:gd name="connsiteX7" fmla="*/ 2675400 w 2675400"/>
                <a:gd name="connsiteY7" fmla="*/ 4753934 h 4753934"/>
                <a:gd name="connsiteX8" fmla="*/ 189552 w 2675400"/>
                <a:gd name="connsiteY8" fmla="*/ 4753934 h 4753934"/>
                <a:gd name="connsiteX9" fmla="*/ 0 w 2675400"/>
                <a:gd name="connsiteY9" fmla="*/ 4564382 h 475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400" h="4753934">
                  <a:moveTo>
                    <a:pt x="0" y="0"/>
                  </a:moveTo>
                  <a:lnTo>
                    <a:pt x="2485848" y="0"/>
                  </a:lnTo>
                  <a:lnTo>
                    <a:pt x="2675400" y="189552"/>
                  </a:lnTo>
                  <a:lnTo>
                    <a:pt x="2675400" y="2244753"/>
                  </a:lnTo>
                  <a:lnTo>
                    <a:pt x="2595393" y="2324761"/>
                  </a:lnTo>
                  <a:lnTo>
                    <a:pt x="2595393" y="3589815"/>
                  </a:lnTo>
                  <a:lnTo>
                    <a:pt x="2675400" y="3669822"/>
                  </a:lnTo>
                  <a:lnTo>
                    <a:pt x="2675400" y="4753934"/>
                  </a:lnTo>
                  <a:lnTo>
                    <a:pt x="189552" y="4753934"/>
                  </a:lnTo>
                  <a:lnTo>
                    <a:pt x="0" y="4564382"/>
                  </a:lnTo>
                  <a:close/>
                </a:path>
              </a:pathLst>
            </a:custGeom>
            <a:solidFill>
              <a:srgbClr val="121216"/>
            </a:solidFill>
            <a:ln w="6350">
              <a:gradFill flip="none" rotWithShape="1">
                <a:gsLst>
                  <a:gs pos="0">
                    <a:schemeClr val="accent2">
                      <a:lumMod val="20000"/>
                      <a:lumOff val="80000"/>
                      <a:alpha val="60000"/>
                    </a:schemeClr>
                  </a:gs>
                  <a:gs pos="97902">
                    <a:schemeClr val="accent2">
                      <a:lumMod val="20000"/>
                      <a:lumOff val="80000"/>
                      <a:alpha val="60000"/>
                    </a:schemeClr>
                  </a:gs>
                </a:gsLst>
                <a:lin ang="13500000" scaled="1"/>
                <a:tileRect/>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5" name="组合 94">
              <a:extLst>
                <a:ext uri="{FF2B5EF4-FFF2-40B4-BE49-F238E27FC236}">
                  <a16:creationId xmlns:a16="http://schemas.microsoft.com/office/drawing/2014/main" id="{49284C9D-E208-560D-56A8-B56FF9D50C8C}"/>
                </a:ext>
              </a:extLst>
            </p:cNvPr>
            <p:cNvGrpSpPr/>
            <p:nvPr/>
          </p:nvGrpSpPr>
          <p:grpSpPr>
            <a:xfrm rot="5400000">
              <a:off x="7849517" y="3660983"/>
              <a:ext cx="665578" cy="92972"/>
              <a:chOff x="8910828" y="344854"/>
              <a:chExt cx="1822958" cy="254642"/>
            </a:xfrm>
            <a:gradFill flip="none" rotWithShape="1">
              <a:gsLst>
                <a:gs pos="27000">
                  <a:schemeClr val="accent2"/>
                </a:gs>
                <a:gs pos="100000">
                  <a:schemeClr val="accent2">
                    <a:alpha val="0"/>
                  </a:schemeClr>
                </a:gs>
              </a:gsLst>
              <a:lin ang="0" scaled="1"/>
              <a:tileRect/>
            </a:gradFill>
          </p:grpSpPr>
          <p:sp>
            <p:nvSpPr>
              <p:cNvPr id="96" name="平行四边形 95">
                <a:extLst>
                  <a:ext uri="{FF2B5EF4-FFF2-40B4-BE49-F238E27FC236}">
                    <a16:creationId xmlns:a16="http://schemas.microsoft.com/office/drawing/2014/main" id="{6BFA6056-D919-E407-A727-DDA861FEA5C4}"/>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平行四边形 96">
                <a:extLst>
                  <a:ext uri="{FF2B5EF4-FFF2-40B4-BE49-F238E27FC236}">
                    <a16:creationId xmlns:a16="http://schemas.microsoft.com/office/drawing/2014/main" id="{B5EB9B72-267F-A19E-4CD4-33552FE58900}"/>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平行四边形 97">
                <a:extLst>
                  <a:ext uri="{FF2B5EF4-FFF2-40B4-BE49-F238E27FC236}">
                    <a16:creationId xmlns:a16="http://schemas.microsoft.com/office/drawing/2014/main" id="{478D68E7-BAE3-7B1E-1709-CD554865742E}"/>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平行四边形 98">
                <a:extLst>
                  <a:ext uri="{FF2B5EF4-FFF2-40B4-BE49-F238E27FC236}">
                    <a16:creationId xmlns:a16="http://schemas.microsoft.com/office/drawing/2014/main" id="{F82E3A1A-913B-78A5-6467-C8E627ADD7BF}"/>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任意多边形: 形状 99">
              <a:extLst>
                <a:ext uri="{FF2B5EF4-FFF2-40B4-BE49-F238E27FC236}">
                  <a16:creationId xmlns:a16="http://schemas.microsoft.com/office/drawing/2014/main" id="{0AA14054-BA88-29E0-F886-37A00C14EFE4}"/>
                </a:ext>
              </a:extLst>
            </p:cNvPr>
            <p:cNvSpPr/>
            <p:nvPr/>
          </p:nvSpPr>
          <p:spPr>
            <a:xfrm>
              <a:off x="10702266" y="3675380"/>
              <a:ext cx="80457" cy="1248260"/>
            </a:xfrm>
            <a:custGeom>
              <a:avLst/>
              <a:gdLst>
                <a:gd name="connsiteX0" fmla="*/ 0 w 0"/>
                <a:gd name="connsiteY0" fmla="*/ 0 h 795020"/>
                <a:gd name="connsiteX1" fmla="*/ 0 w 0"/>
                <a:gd name="connsiteY1" fmla="*/ 795020 h 795020"/>
              </a:gdLst>
              <a:ahLst/>
              <a:cxnLst>
                <a:cxn ang="0">
                  <a:pos x="connsiteX0" y="connsiteY0"/>
                </a:cxn>
                <a:cxn ang="0">
                  <a:pos x="connsiteX1" y="connsiteY1"/>
                </a:cxn>
              </a:cxnLst>
              <a:rect l="l" t="t" r="r" b="b"/>
              <a:pathLst>
                <a:path h="795020">
                  <a:moveTo>
                    <a:pt x="0" y="0"/>
                  </a:moveTo>
                  <a:lnTo>
                    <a:pt x="0" y="795020"/>
                  </a:lnTo>
                </a:path>
              </a:pathLst>
            </a:custGeom>
            <a:noFill/>
            <a:ln w="6350">
              <a:gradFill>
                <a:gsLst>
                  <a:gs pos="0">
                    <a:schemeClr val="accent2">
                      <a:lumMod val="20000"/>
                      <a:lumOff val="80000"/>
                    </a:schemeClr>
                  </a:gs>
                  <a:gs pos="100000">
                    <a:schemeClr val="accent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a:extLst>
                <a:ext uri="{FF2B5EF4-FFF2-40B4-BE49-F238E27FC236}">
                  <a16:creationId xmlns:a16="http://schemas.microsoft.com/office/drawing/2014/main" id="{714A4A44-7CCA-D77E-0CE6-079E436F84D4}"/>
                </a:ext>
              </a:extLst>
            </p:cNvPr>
            <p:cNvSpPr/>
            <p:nvPr/>
          </p:nvSpPr>
          <p:spPr>
            <a:xfrm rot="10800000">
              <a:off x="10577029" y="1345285"/>
              <a:ext cx="107090" cy="107090"/>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27" name="组合 26">
            <a:extLst>
              <a:ext uri="{FF2B5EF4-FFF2-40B4-BE49-F238E27FC236}">
                <a16:creationId xmlns:a16="http://schemas.microsoft.com/office/drawing/2014/main" id="{DFDE4E47-CE48-C0FB-F981-4CD154F0448F}"/>
              </a:ext>
            </a:extLst>
          </p:cNvPr>
          <p:cNvGrpSpPr/>
          <p:nvPr/>
        </p:nvGrpSpPr>
        <p:grpSpPr>
          <a:xfrm>
            <a:off x="-202653" y="153014"/>
            <a:ext cx="4005016" cy="994539"/>
            <a:chOff x="-2859885" y="3208330"/>
            <a:chExt cx="8805581" cy="2186630"/>
          </a:xfrm>
        </p:grpSpPr>
        <p:grpSp>
          <p:nvGrpSpPr>
            <p:cNvPr id="28" name="组合 27">
              <a:extLst>
                <a:ext uri="{FF2B5EF4-FFF2-40B4-BE49-F238E27FC236}">
                  <a16:creationId xmlns:a16="http://schemas.microsoft.com/office/drawing/2014/main" id="{F8E7A58E-5CFF-2E43-80CF-154532667A0D}"/>
                </a:ext>
              </a:extLst>
            </p:cNvPr>
            <p:cNvGrpSpPr/>
            <p:nvPr/>
          </p:nvGrpSpPr>
          <p:grpSpPr>
            <a:xfrm>
              <a:off x="-2859885" y="3208330"/>
              <a:ext cx="8805581" cy="2089865"/>
              <a:chOff x="-2859885" y="3555570"/>
              <a:chExt cx="8805581" cy="2089865"/>
            </a:xfrm>
          </p:grpSpPr>
          <p:sp>
            <p:nvSpPr>
              <p:cNvPr id="30" name="矩形: 剪去左右顶角 29">
                <a:extLst>
                  <a:ext uri="{FF2B5EF4-FFF2-40B4-BE49-F238E27FC236}">
                    <a16:creationId xmlns:a16="http://schemas.microsoft.com/office/drawing/2014/main" id="{87874B1F-B82D-22C9-53BC-A0405C7FD8BE}"/>
                  </a:ext>
                </a:extLst>
              </p:cNvPr>
              <p:cNvSpPr/>
              <p:nvPr/>
            </p:nvSpPr>
            <p:spPr>
              <a:xfrm rot="16200000" flipV="1">
                <a:off x="137803" y="557884"/>
                <a:ext cx="1890187" cy="7885559"/>
              </a:xfrm>
              <a:prstGeom prst="snip2SameRect">
                <a:avLst>
                  <a:gd name="adj1" fmla="val 21122"/>
                  <a:gd name="adj2" fmla="val 0"/>
                </a:avLst>
              </a:prstGeom>
              <a:gradFill flip="none" rotWithShape="1">
                <a:gsLst>
                  <a:gs pos="0">
                    <a:schemeClr val="accent2">
                      <a:alpha val="20000"/>
                    </a:schemeClr>
                  </a:gs>
                  <a:gs pos="100000">
                    <a:schemeClr val="accent2">
                      <a:lumMod val="60000"/>
                      <a:lumOff val="40000"/>
                      <a:alpha val="0"/>
                    </a:schemeClr>
                  </a:gs>
                </a:gsLst>
                <a:lin ang="5400000" scaled="1"/>
                <a:tileRect/>
              </a:gradFill>
              <a:ln w="6350">
                <a:gradFill flip="none" rotWithShape="1">
                  <a:gsLst>
                    <a:gs pos="5000">
                      <a:schemeClr val="accent2">
                        <a:alpha val="60000"/>
                      </a:schemeClr>
                    </a:gs>
                    <a:gs pos="100000">
                      <a:schemeClr val="accent2">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6ED6F3AC-BEE3-8DBE-08B0-1B109E128241}"/>
                  </a:ext>
                </a:extLst>
              </p:cNvPr>
              <p:cNvSpPr/>
              <p:nvPr/>
            </p:nvSpPr>
            <p:spPr>
              <a:xfrm rot="16200000" flipV="1">
                <a:off x="689916" y="389655"/>
                <a:ext cx="1705979" cy="8805581"/>
              </a:xfrm>
              <a:custGeom>
                <a:avLst/>
                <a:gdLst>
                  <a:gd name="connsiteX0" fmla="*/ 1705979 w 1705979"/>
                  <a:gd name="connsiteY0" fmla="*/ 8805581 h 8805581"/>
                  <a:gd name="connsiteX1" fmla="*/ 1705979 w 1705979"/>
                  <a:gd name="connsiteY1" fmla="*/ 4221347 h 8805581"/>
                  <a:gd name="connsiteX2" fmla="*/ 1658071 w 1705979"/>
                  <a:gd name="connsiteY2" fmla="*/ 4173439 h 8805581"/>
                  <a:gd name="connsiteX3" fmla="*/ 1658071 w 1705979"/>
                  <a:gd name="connsiteY3" fmla="*/ 2650332 h 8805581"/>
                  <a:gd name="connsiteX4" fmla="*/ 1705979 w 1705979"/>
                  <a:gd name="connsiteY4" fmla="*/ 2602424 h 8805581"/>
                  <a:gd name="connsiteX5" fmla="*/ 1705979 w 1705979"/>
                  <a:gd name="connsiteY5" fmla="*/ 346177 h 8805581"/>
                  <a:gd name="connsiteX6" fmla="*/ 1359802 w 1705979"/>
                  <a:gd name="connsiteY6" fmla="*/ 0 h 8805581"/>
                  <a:gd name="connsiteX7" fmla="*/ 346177 w 1705979"/>
                  <a:gd name="connsiteY7" fmla="*/ 0 h 8805581"/>
                  <a:gd name="connsiteX8" fmla="*/ 0 w 1705979"/>
                  <a:gd name="connsiteY8" fmla="*/ 346177 h 8805581"/>
                  <a:gd name="connsiteX9" fmla="*/ 0 w 1705979"/>
                  <a:gd name="connsiteY9" fmla="*/ 3864608 h 8805581"/>
                  <a:gd name="connsiteX10" fmla="*/ 86389 w 1705979"/>
                  <a:gd name="connsiteY10" fmla="*/ 3950997 h 8805581"/>
                  <a:gd name="connsiteX11" fmla="*/ 86389 w 1705979"/>
                  <a:gd name="connsiteY11" fmla="*/ 5474104 h 8805581"/>
                  <a:gd name="connsiteX12" fmla="*/ 0 w 1705979"/>
                  <a:gd name="connsiteY12" fmla="*/ 5560493 h 8805581"/>
                  <a:gd name="connsiteX13" fmla="*/ 0 w 1705979"/>
                  <a:gd name="connsiteY13" fmla="*/ 8805581 h 880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5979" h="8805581">
                    <a:moveTo>
                      <a:pt x="1705979" y="8805581"/>
                    </a:moveTo>
                    <a:lnTo>
                      <a:pt x="1705979" y="4221347"/>
                    </a:lnTo>
                    <a:lnTo>
                      <a:pt x="1658071" y="4173439"/>
                    </a:lnTo>
                    <a:lnTo>
                      <a:pt x="1658071" y="2650332"/>
                    </a:lnTo>
                    <a:lnTo>
                      <a:pt x="1705979" y="2602424"/>
                    </a:lnTo>
                    <a:lnTo>
                      <a:pt x="1705979" y="346177"/>
                    </a:lnTo>
                    <a:lnTo>
                      <a:pt x="1359802" y="0"/>
                    </a:lnTo>
                    <a:lnTo>
                      <a:pt x="346177" y="0"/>
                    </a:lnTo>
                    <a:lnTo>
                      <a:pt x="0" y="346177"/>
                    </a:lnTo>
                    <a:lnTo>
                      <a:pt x="0" y="3864608"/>
                    </a:lnTo>
                    <a:lnTo>
                      <a:pt x="86389" y="3950997"/>
                    </a:lnTo>
                    <a:lnTo>
                      <a:pt x="86389" y="5474104"/>
                    </a:lnTo>
                    <a:lnTo>
                      <a:pt x="0" y="5560493"/>
                    </a:lnTo>
                    <a:lnTo>
                      <a:pt x="0" y="8805581"/>
                    </a:lnTo>
                    <a:close/>
                  </a:path>
                </a:pathLst>
              </a:custGeom>
              <a:gradFill>
                <a:gsLst>
                  <a:gs pos="20000">
                    <a:schemeClr val="accent2"/>
                  </a:gs>
                  <a:gs pos="89000">
                    <a:schemeClr val="accent2">
                      <a:lumMod val="60000"/>
                      <a:lumOff val="4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2" name="组合 31">
                <a:extLst>
                  <a:ext uri="{FF2B5EF4-FFF2-40B4-BE49-F238E27FC236}">
                    <a16:creationId xmlns:a16="http://schemas.microsoft.com/office/drawing/2014/main" id="{0E26ED72-8E95-4D3B-7B2B-7613C41DB954}"/>
                  </a:ext>
                </a:extLst>
              </p:cNvPr>
              <p:cNvGrpSpPr/>
              <p:nvPr/>
            </p:nvGrpSpPr>
            <p:grpSpPr>
              <a:xfrm>
                <a:off x="5160023" y="5506074"/>
                <a:ext cx="466246" cy="76468"/>
                <a:chOff x="5015798" y="5466889"/>
                <a:chExt cx="627731" cy="102953"/>
              </a:xfrm>
            </p:grpSpPr>
            <p:sp>
              <p:nvSpPr>
                <p:cNvPr id="35" name="任意多边形: 形状 34">
                  <a:extLst>
                    <a:ext uri="{FF2B5EF4-FFF2-40B4-BE49-F238E27FC236}">
                      <a16:creationId xmlns:a16="http://schemas.microsoft.com/office/drawing/2014/main" id="{4BB00462-2D72-4950-DCFD-7AF7446997C2}"/>
                    </a:ext>
                  </a:extLst>
                </p:cNvPr>
                <p:cNvSpPr/>
                <p:nvPr/>
              </p:nvSpPr>
              <p:spPr>
                <a:xfrm>
                  <a:off x="5206941" y="5466889"/>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a:extLst>
                    <a:ext uri="{FF2B5EF4-FFF2-40B4-BE49-F238E27FC236}">
                      <a16:creationId xmlns:a16="http://schemas.microsoft.com/office/drawing/2014/main" id="{0522B2E0-C324-FFE6-9358-5AF375F3E23B}"/>
                    </a:ext>
                  </a:extLst>
                </p:cNvPr>
                <p:cNvSpPr/>
                <p:nvPr/>
              </p:nvSpPr>
              <p:spPr>
                <a:xfrm flipV="1">
                  <a:off x="5015798" y="5472248"/>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3" name="任意多边形: 形状 32">
                <a:extLst>
                  <a:ext uri="{FF2B5EF4-FFF2-40B4-BE49-F238E27FC236}">
                    <a16:creationId xmlns:a16="http://schemas.microsoft.com/office/drawing/2014/main" id="{267B3D5C-93FF-D42D-C1DF-11125EDDEDAD}"/>
                  </a:ext>
                </a:extLst>
              </p:cNvPr>
              <p:cNvSpPr/>
              <p:nvPr/>
            </p:nvSpPr>
            <p:spPr>
              <a:xfrm>
                <a:off x="3789680" y="4813300"/>
                <a:ext cx="2032000" cy="632460"/>
              </a:xfrm>
              <a:custGeom>
                <a:avLst/>
                <a:gdLst>
                  <a:gd name="connsiteX0" fmla="*/ 2032000 w 2032000"/>
                  <a:gd name="connsiteY0" fmla="*/ 0 h 632460"/>
                  <a:gd name="connsiteX1" fmla="*/ 2032000 w 2032000"/>
                  <a:gd name="connsiteY1" fmla="*/ 391160 h 632460"/>
                  <a:gd name="connsiteX2" fmla="*/ 1790700 w 2032000"/>
                  <a:gd name="connsiteY2" fmla="*/ 632460 h 632460"/>
                  <a:gd name="connsiteX3" fmla="*/ 0 w 2032000"/>
                  <a:gd name="connsiteY3" fmla="*/ 632460 h 632460"/>
                </a:gdLst>
                <a:ahLst/>
                <a:cxnLst>
                  <a:cxn ang="0">
                    <a:pos x="connsiteX0" y="connsiteY0"/>
                  </a:cxn>
                  <a:cxn ang="0">
                    <a:pos x="connsiteX1" y="connsiteY1"/>
                  </a:cxn>
                  <a:cxn ang="0">
                    <a:pos x="connsiteX2" y="connsiteY2"/>
                  </a:cxn>
                  <a:cxn ang="0">
                    <a:pos x="connsiteX3" y="connsiteY3"/>
                  </a:cxn>
                </a:cxnLst>
                <a:rect l="l" t="t" r="r" b="b"/>
                <a:pathLst>
                  <a:path w="2032000" h="632460">
                    <a:moveTo>
                      <a:pt x="2032000" y="0"/>
                    </a:moveTo>
                    <a:lnTo>
                      <a:pt x="2032000" y="391160"/>
                    </a:lnTo>
                    <a:lnTo>
                      <a:pt x="1790700" y="632460"/>
                    </a:lnTo>
                    <a:lnTo>
                      <a:pt x="0" y="632460"/>
                    </a:lnTo>
                  </a:path>
                </a:pathLst>
              </a:custGeom>
              <a:noFill/>
              <a:ln w="6350">
                <a:gradFill flip="none" rotWithShape="1">
                  <a:gsLst>
                    <a:gs pos="52000">
                      <a:schemeClr val="accent2">
                        <a:lumMod val="60000"/>
                        <a:lumOff val="40000"/>
                        <a:alpha val="8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id="{5E788233-EE14-0432-9D6C-24CBCFE6F5DF}"/>
                  </a:ext>
                </a:extLst>
              </p:cNvPr>
              <p:cNvSpPr/>
              <p:nvPr/>
            </p:nvSpPr>
            <p:spPr>
              <a:xfrm>
                <a:off x="674469" y="4051211"/>
                <a:ext cx="5128260" cy="281940"/>
              </a:xfrm>
              <a:custGeom>
                <a:avLst/>
                <a:gdLst>
                  <a:gd name="connsiteX0" fmla="*/ 5128260 w 5128260"/>
                  <a:gd name="connsiteY0" fmla="*/ 281940 h 281940"/>
                  <a:gd name="connsiteX1" fmla="*/ 4846320 w 5128260"/>
                  <a:gd name="connsiteY1" fmla="*/ 0 h 281940"/>
                  <a:gd name="connsiteX2" fmla="*/ 2697480 w 5128260"/>
                  <a:gd name="connsiteY2" fmla="*/ 0 h 281940"/>
                  <a:gd name="connsiteX3" fmla="*/ 2606040 w 5128260"/>
                  <a:gd name="connsiteY3" fmla="*/ 91440 h 281940"/>
                  <a:gd name="connsiteX4" fmla="*/ 0 w 5128260"/>
                  <a:gd name="connsiteY4" fmla="*/ 91440 h 28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8260" h="281940">
                    <a:moveTo>
                      <a:pt x="5128260" y="281940"/>
                    </a:moveTo>
                    <a:lnTo>
                      <a:pt x="4846320" y="0"/>
                    </a:lnTo>
                    <a:lnTo>
                      <a:pt x="2697480" y="0"/>
                    </a:lnTo>
                    <a:lnTo>
                      <a:pt x="2606040" y="91440"/>
                    </a:lnTo>
                    <a:lnTo>
                      <a:pt x="0" y="91440"/>
                    </a:lnTo>
                  </a:path>
                </a:pathLst>
              </a:custGeom>
              <a:noFill/>
              <a:ln w="6350">
                <a:gradFill flip="none" rotWithShape="1">
                  <a:gsLst>
                    <a:gs pos="0">
                      <a:schemeClr val="accent2">
                        <a:lumMod val="60000"/>
                        <a:lumOff val="40000"/>
                        <a:alpha val="0"/>
                      </a:schemeClr>
                    </a:gs>
                    <a:gs pos="100000">
                      <a:schemeClr val="accent2">
                        <a:lumMod val="20000"/>
                        <a:lumOff val="8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任意多边形: 形状 28">
              <a:extLst>
                <a:ext uri="{FF2B5EF4-FFF2-40B4-BE49-F238E27FC236}">
                  <a16:creationId xmlns:a16="http://schemas.microsoft.com/office/drawing/2014/main" id="{3046DC8C-5541-C7EE-8A7D-6A4999E08A6D}"/>
                </a:ext>
              </a:extLst>
            </p:cNvPr>
            <p:cNvSpPr/>
            <p:nvPr/>
          </p:nvSpPr>
          <p:spPr>
            <a:xfrm>
              <a:off x="-30480" y="5311140"/>
              <a:ext cx="3063240" cy="83820"/>
            </a:xfrm>
            <a:custGeom>
              <a:avLst/>
              <a:gdLst>
                <a:gd name="connsiteX0" fmla="*/ 3063240 w 3063240"/>
                <a:gd name="connsiteY0" fmla="*/ 60960 h 83820"/>
                <a:gd name="connsiteX1" fmla="*/ 2057400 w 3063240"/>
                <a:gd name="connsiteY1" fmla="*/ 60960 h 83820"/>
                <a:gd name="connsiteX2" fmla="*/ 1996440 w 3063240"/>
                <a:gd name="connsiteY2" fmla="*/ 0 h 83820"/>
                <a:gd name="connsiteX3" fmla="*/ 548640 w 3063240"/>
                <a:gd name="connsiteY3" fmla="*/ 0 h 83820"/>
                <a:gd name="connsiteX4" fmla="*/ 464820 w 3063240"/>
                <a:gd name="connsiteY4" fmla="*/ 83820 h 83820"/>
                <a:gd name="connsiteX5" fmla="*/ 0 w 3063240"/>
                <a:gd name="connsiteY5" fmla="*/ 8382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3240" h="83820">
                  <a:moveTo>
                    <a:pt x="3063240" y="60960"/>
                  </a:moveTo>
                  <a:lnTo>
                    <a:pt x="2057400" y="60960"/>
                  </a:lnTo>
                  <a:lnTo>
                    <a:pt x="1996440" y="0"/>
                  </a:lnTo>
                  <a:lnTo>
                    <a:pt x="548640" y="0"/>
                  </a:lnTo>
                  <a:lnTo>
                    <a:pt x="464820" y="83820"/>
                  </a:lnTo>
                  <a:lnTo>
                    <a:pt x="0" y="83820"/>
                  </a:lnTo>
                </a:path>
              </a:pathLst>
            </a:custGeom>
            <a:noFill/>
            <a:ln w="9525">
              <a:gradFill flip="none" rotWithShape="1">
                <a:gsLst>
                  <a:gs pos="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C0719309-054C-3944-7DDD-A01DDF027292}"/>
              </a:ext>
            </a:extLst>
          </p:cNvPr>
          <p:cNvGrpSpPr/>
          <p:nvPr/>
        </p:nvGrpSpPr>
        <p:grpSpPr>
          <a:xfrm>
            <a:off x="-3" y="1"/>
            <a:ext cx="1633437" cy="1623586"/>
            <a:chOff x="-3" y="1"/>
            <a:chExt cx="1633437" cy="1623586"/>
          </a:xfrm>
        </p:grpSpPr>
        <p:sp>
          <p:nvSpPr>
            <p:cNvPr id="38" name="任意多边形: 形状 37">
              <a:extLst>
                <a:ext uri="{FF2B5EF4-FFF2-40B4-BE49-F238E27FC236}">
                  <a16:creationId xmlns:a16="http://schemas.microsoft.com/office/drawing/2014/main" id="{095456A3-63FF-101F-6B8A-2051A9B77A4E}"/>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9" name="组合 38">
              <a:extLst>
                <a:ext uri="{FF2B5EF4-FFF2-40B4-BE49-F238E27FC236}">
                  <a16:creationId xmlns:a16="http://schemas.microsoft.com/office/drawing/2014/main" id="{434C8FF3-6F55-5306-E78A-421D4A836D91}"/>
                </a:ext>
              </a:extLst>
            </p:cNvPr>
            <p:cNvGrpSpPr/>
            <p:nvPr/>
          </p:nvGrpSpPr>
          <p:grpSpPr>
            <a:xfrm>
              <a:off x="743444" y="117994"/>
              <a:ext cx="627731" cy="102953"/>
              <a:chOff x="743444" y="117994"/>
              <a:chExt cx="627731" cy="102953"/>
            </a:xfrm>
          </p:grpSpPr>
          <p:sp>
            <p:nvSpPr>
              <p:cNvPr id="40" name="任意多边形: 形状 39">
                <a:extLst>
                  <a:ext uri="{FF2B5EF4-FFF2-40B4-BE49-F238E27FC236}">
                    <a16:creationId xmlns:a16="http://schemas.microsoft.com/office/drawing/2014/main" id="{481E13A7-C0F0-6562-0F3C-893DB5650CBC}"/>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任意多边形: 形状 40">
                <a:extLst>
                  <a:ext uri="{FF2B5EF4-FFF2-40B4-BE49-F238E27FC236}">
                    <a16:creationId xmlns:a16="http://schemas.microsoft.com/office/drawing/2014/main" id="{8BF5F035-9D5E-8015-EA60-3F74FD321F38}"/>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42" name="文本框 41">
            <a:extLst>
              <a:ext uri="{FF2B5EF4-FFF2-40B4-BE49-F238E27FC236}">
                <a16:creationId xmlns:a16="http://schemas.microsoft.com/office/drawing/2014/main" id="{262C3CF7-5D9D-5FC3-DD69-C68B36D2A56A}"/>
              </a:ext>
            </a:extLst>
          </p:cNvPr>
          <p:cNvSpPr txBox="1"/>
          <p:nvPr/>
        </p:nvSpPr>
        <p:spPr>
          <a:xfrm>
            <a:off x="629860" y="380664"/>
            <a:ext cx="2848127" cy="646331"/>
          </a:xfrm>
          <a:prstGeom prst="rect">
            <a:avLst/>
          </a:prstGeom>
          <a:noFill/>
        </p:spPr>
        <p:txBody>
          <a:bodyPr wrap="square" rtlCol="0">
            <a:spAutoFit/>
          </a:bodyPr>
          <a:lstStyle/>
          <a:p>
            <a:r>
              <a:rPr lang="zh-CN" altLang="en-US" sz="3600" dirty="0">
                <a:solidFill>
                  <a:schemeClr val="bg1"/>
                </a:solidFill>
                <a:latin typeface="+mj-ea"/>
                <a:ea typeface="+mj-ea"/>
                <a:sym typeface="思源黑体 CN Normal" panose="020B0400000000000000" pitchFamily="34" charset="-122"/>
              </a:rPr>
              <a:t>请输入内容</a:t>
            </a:r>
          </a:p>
        </p:txBody>
      </p:sp>
      <p:grpSp>
        <p:nvGrpSpPr>
          <p:cNvPr id="43" name="组合 42">
            <a:extLst>
              <a:ext uri="{FF2B5EF4-FFF2-40B4-BE49-F238E27FC236}">
                <a16:creationId xmlns:a16="http://schemas.microsoft.com/office/drawing/2014/main" id="{0699004F-DAC7-19C8-3016-FAF0449A5107}"/>
              </a:ext>
            </a:extLst>
          </p:cNvPr>
          <p:cNvGrpSpPr/>
          <p:nvPr/>
        </p:nvGrpSpPr>
        <p:grpSpPr>
          <a:xfrm flipH="1">
            <a:off x="10558563" y="1"/>
            <a:ext cx="1633437" cy="1623586"/>
            <a:chOff x="-3" y="1"/>
            <a:chExt cx="1633437" cy="1623586"/>
          </a:xfrm>
        </p:grpSpPr>
        <p:sp>
          <p:nvSpPr>
            <p:cNvPr id="44" name="任意多边形: 形状 43">
              <a:extLst>
                <a:ext uri="{FF2B5EF4-FFF2-40B4-BE49-F238E27FC236}">
                  <a16:creationId xmlns:a16="http://schemas.microsoft.com/office/drawing/2014/main" id="{D88CCCAD-E441-939F-3AEB-4982E39163DE}"/>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5" name="组合 44">
              <a:extLst>
                <a:ext uri="{FF2B5EF4-FFF2-40B4-BE49-F238E27FC236}">
                  <a16:creationId xmlns:a16="http://schemas.microsoft.com/office/drawing/2014/main" id="{D0B91CE7-8EA6-6DD5-D6B6-9F91E9459635}"/>
                </a:ext>
              </a:extLst>
            </p:cNvPr>
            <p:cNvGrpSpPr/>
            <p:nvPr/>
          </p:nvGrpSpPr>
          <p:grpSpPr>
            <a:xfrm>
              <a:off x="743444" y="117994"/>
              <a:ext cx="627731" cy="102953"/>
              <a:chOff x="743444" y="117994"/>
              <a:chExt cx="627731" cy="102953"/>
            </a:xfrm>
          </p:grpSpPr>
          <p:sp>
            <p:nvSpPr>
              <p:cNvPr id="46" name="任意多边形: 形状 45">
                <a:extLst>
                  <a:ext uri="{FF2B5EF4-FFF2-40B4-BE49-F238E27FC236}">
                    <a16:creationId xmlns:a16="http://schemas.microsoft.com/office/drawing/2014/main" id="{2C968789-46E6-00CE-056B-CECC23691557}"/>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E4D78F57-437B-2FDD-276D-A32817F6A2E3}"/>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3" name="矩形: 剪去对角 2">
            <a:extLst>
              <a:ext uri="{FF2B5EF4-FFF2-40B4-BE49-F238E27FC236}">
                <a16:creationId xmlns:a16="http://schemas.microsoft.com/office/drawing/2014/main" id="{07D7596F-7E1F-C71F-7832-2D6D4BD61963}"/>
              </a:ext>
            </a:extLst>
          </p:cNvPr>
          <p:cNvSpPr/>
          <p:nvPr/>
        </p:nvSpPr>
        <p:spPr>
          <a:xfrm>
            <a:off x="1583087" y="1455414"/>
            <a:ext cx="2459882" cy="1886730"/>
          </a:xfrm>
          <a:prstGeom prst="snip2DiagRect">
            <a:avLst>
              <a:gd name="adj1" fmla="val 0"/>
              <a:gd name="adj2" fmla="val 7085"/>
            </a:avLst>
          </a:prstGeom>
          <a:blipFill dpi="0" rotWithShape="1">
            <a:blip r:embed="rId4"/>
            <a:srcRect/>
            <a:tile tx="0" ty="0" sx="100000" sy="100000" flip="none" algn="ctr"/>
          </a:blipFill>
          <a:ln w="6350">
            <a:gradFill flip="none" rotWithShape="1">
              <a:gsLst>
                <a:gs pos="48000">
                  <a:schemeClr val="accent2">
                    <a:alpha val="0"/>
                    <a:lumMod val="22000"/>
                    <a:lumOff val="78000"/>
                  </a:schemeClr>
                </a:gs>
                <a:gs pos="0">
                  <a:schemeClr val="accent2">
                    <a:lumMod val="20000"/>
                    <a:lumOff val="80000"/>
                  </a:schemeClr>
                </a:gs>
                <a:gs pos="100000">
                  <a:schemeClr val="accent2">
                    <a:lumMod val="20000"/>
                    <a:lumOff val="8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a:extLst>
              <a:ext uri="{FF2B5EF4-FFF2-40B4-BE49-F238E27FC236}">
                <a16:creationId xmlns:a16="http://schemas.microsoft.com/office/drawing/2014/main" id="{06372DD0-C7DA-D2CA-27A6-4122EF0457C5}"/>
              </a:ext>
            </a:extLst>
          </p:cNvPr>
          <p:cNvGrpSpPr/>
          <p:nvPr/>
        </p:nvGrpSpPr>
        <p:grpSpPr>
          <a:xfrm>
            <a:off x="-553613" y="4156710"/>
            <a:ext cx="3249559" cy="4272427"/>
            <a:chOff x="-553613" y="4156710"/>
            <a:chExt cx="3249559" cy="4272427"/>
          </a:xfrm>
        </p:grpSpPr>
        <p:grpSp>
          <p:nvGrpSpPr>
            <p:cNvPr id="49" name="组合 48">
              <a:extLst>
                <a:ext uri="{FF2B5EF4-FFF2-40B4-BE49-F238E27FC236}">
                  <a16:creationId xmlns:a16="http://schemas.microsoft.com/office/drawing/2014/main" id="{A3015389-4819-19E8-B6A8-5712A89036BD}"/>
                </a:ext>
              </a:extLst>
            </p:cNvPr>
            <p:cNvGrpSpPr/>
            <p:nvPr/>
          </p:nvGrpSpPr>
          <p:grpSpPr>
            <a:xfrm>
              <a:off x="-553613" y="4156710"/>
              <a:ext cx="3249559" cy="4272427"/>
              <a:chOff x="-553613" y="4156710"/>
              <a:chExt cx="3249559" cy="4272427"/>
            </a:xfrm>
          </p:grpSpPr>
          <p:grpSp>
            <p:nvGrpSpPr>
              <p:cNvPr id="51" name="组合 50">
                <a:extLst>
                  <a:ext uri="{FF2B5EF4-FFF2-40B4-BE49-F238E27FC236}">
                    <a16:creationId xmlns:a16="http://schemas.microsoft.com/office/drawing/2014/main" id="{7B4F1953-C523-6781-612A-B4290E1B8829}"/>
                  </a:ext>
                </a:extLst>
              </p:cNvPr>
              <p:cNvGrpSpPr/>
              <p:nvPr/>
            </p:nvGrpSpPr>
            <p:grpSpPr>
              <a:xfrm>
                <a:off x="-158115" y="4156710"/>
                <a:ext cx="2854061" cy="2887985"/>
                <a:chOff x="-158115" y="4156710"/>
                <a:chExt cx="2854061" cy="2887985"/>
              </a:xfrm>
            </p:grpSpPr>
            <p:sp>
              <p:nvSpPr>
                <p:cNvPr id="53" name="任意多边形: 形状 52">
                  <a:extLst>
                    <a:ext uri="{FF2B5EF4-FFF2-40B4-BE49-F238E27FC236}">
                      <a16:creationId xmlns:a16="http://schemas.microsoft.com/office/drawing/2014/main" id="{74D699BD-0B3D-3719-60A5-D3CE3312F542}"/>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4" name="任意多边形: 形状 53">
                  <a:extLst>
                    <a:ext uri="{FF2B5EF4-FFF2-40B4-BE49-F238E27FC236}">
                      <a16:creationId xmlns:a16="http://schemas.microsoft.com/office/drawing/2014/main" id="{72366A33-8EB9-8A75-9BDF-3F006202C5AD}"/>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EF1C736B-326E-A247-049C-431FEAA781F4}"/>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任意多边形: 形状 51">
                <a:extLst>
                  <a:ext uri="{FF2B5EF4-FFF2-40B4-BE49-F238E27FC236}">
                    <a16:creationId xmlns:a16="http://schemas.microsoft.com/office/drawing/2014/main" id="{3B34C045-F882-2E16-F458-8B567B87C480}"/>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0" name="直角三角形 49">
              <a:extLst>
                <a:ext uri="{FF2B5EF4-FFF2-40B4-BE49-F238E27FC236}">
                  <a16:creationId xmlns:a16="http://schemas.microsoft.com/office/drawing/2014/main" id="{EE25C671-9CAD-FF3B-CF17-6BF944B7D60D}"/>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56" name="组合 55">
            <a:extLst>
              <a:ext uri="{FF2B5EF4-FFF2-40B4-BE49-F238E27FC236}">
                <a16:creationId xmlns:a16="http://schemas.microsoft.com/office/drawing/2014/main" id="{AC7B4EF4-6D2F-CBB3-A8A5-39E50B2AFF51}"/>
              </a:ext>
            </a:extLst>
          </p:cNvPr>
          <p:cNvGrpSpPr/>
          <p:nvPr/>
        </p:nvGrpSpPr>
        <p:grpSpPr>
          <a:xfrm>
            <a:off x="9381226" y="4156710"/>
            <a:ext cx="3249559" cy="4272427"/>
            <a:chOff x="9381226" y="4156710"/>
            <a:chExt cx="3249559" cy="4272427"/>
          </a:xfrm>
        </p:grpSpPr>
        <p:grpSp>
          <p:nvGrpSpPr>
            <p:cNvPr id="57" name="组合 56">
              <a:extLst>
                <a:ext uri="{FF2B5EF4-FFF2-40B4-BE49-F238E27FC236}">
                  <a16:creationId xmlns:a16="http://schemas.microsoft.com/office/drawing/2014/main" id="{747FF7F6-D2BF-9251-3634-54AA588E67BB}"/>
                </a:ext>
              </a:extLst>
            </p:cNvPr>
            <p:cNvGrpSpPr/>
            <p:nvPr/>
          </p:nvGrpSpPr>
          <p:grpSpPr>
            <a:xfrm flipH="1">
              <a:off x="9381226" y="4156710"/>
              <a:ext cx="3249559" cy="4272427"/>
              <a:chOff x="-553613" y="4156710"/>
              <a:chExt cx="3249559" cy="4272427"/>
            </a:xfrm>
          </p:grpSpPr>
          <p:grpSp>
            <p:nvGrpSpPr>
              <p:cNvPr id="59" name="组合 58">
                <a:extLst>
                  <a:ext uri="{FF2B5EF4-FFF2-40B4-BE49-F238E27FC236}">
                    <a16:creationId xmlns:a16="http://schemas.microsoft.com/office/drawing/2014/main" id="{B5A9B16F-D451-1508-9B39-8A72B3ECF23E}"/>
                  </a:ext>
                </a:extLst>
              </p:cNvPr>
              <p:cNvGrpSpPr/>
              <p:nvPr/>
            </p:nvGrpSpPr>
            <p:grpSpPr>
              <a:xfrm>
                <a:off x="-158115" y="4156710"/>
                <a:ext cx="2854061" cy="2887985"/>
                <a:chOff x="-158115" y="4156710"/>
                <a:chExt cx="2854061" cy="2887985"/>
              </a:xfrm>
            </p:grpSpPr>
            <p:sp>
              <p:nvSpPr>
                <p:cNvPr id="61" name="任意多边形: 形状 60">
                  <a:extLst>
                    <a:ext uri="{FF2B5EF4-FFF2-40B4-BE49-F238E27FC236}">
                      <a16:creationId xmlns:a16="http://schemas.microsoft.com/office/drawing/2014/main" id="{B76A0144-F753-F971-BDC7-F9D5360C6B2A}"/>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2" name="任意多边形: 形状 61">
                  <a:extLst>
                    <a:ext uri="{FF2B5EF4-FFF2-40B4-BE49-F238E27FC236}">
                      <a16:creationId xmlns:a16="http://schemas.microsoft.com/office/drawing/2014/main" id="{9040F319-0DD9-CFBE-1B1D-310094C45240}"/>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7DB798AB-967E-F9BA-0397-FC1131252AF7}"/>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任意多边形: 形状 59">
                <a:extLst>
                  <a:ext uri="{FF2B5EF4-FFF2-40B4-BE49-F238E27FC236}">
                    <a16:creationId xmlns:a16="http://schemas.microsoft.com/office/drawing/2014/main" id="{54683322-518E-74D9-30FD-8C25EDCB1D54}"/>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8" name="直角三角形 57">
              <a:extLst>
                <a:ext uri="{FF2B5EF4-FFF2-40B4-BE49-F238E27FC236}">
                  <a16:creationId xmlns:a16="http://schemas.microsoft.com/office/drawing/2014/main" id="{1C45DE0A-F485-7DD6-8E9A-FA486004067C}"/>
                </a:ext>
              </a:extLst>
            </p:cNvPr>
            <p:cNvSpPr/>
            <p:nvPr/>
          </p:nvSpPr>
          <p:spPr>
            <a:xfrm flipH="1">
              <a:off x="11522640"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81" name="文本框 80">
            <a:extLst>
              <a:ext uri="{FF2B5EF4-FFF2-40B4-BE49-F238E27FC236}">
                <a16:creationId xmlns:a16="http://schemas.microsoft.com/office/drawing/2014/main" id="{395AFF2C-A9B6-D450-FD69-51B9B7B5717B}"/>
              </a:ext>
            </a:extLst>
          </p:cNvPr>
          <p:cNvSpPr txBox="1"/>
          <p:nvPr/>
        </p:nvSpPr>
        <p:spPr>
          <a:xfrm>
            <a:off x="1857912" y="3559446"/>
            <a:ext cx="1763624" cy="461665"/>
          </a:xfrm>
          <a:prstGeom prst="rect">
            <a:avLst/>
          </a:prstGeom>
          <a:noFill/>
        </p:spPr>
        <p:txBody>
          <a:bodyPr wrap="none" rtlCol="0">
            <a:spAutoFit/>
          </a:bodyPr>
          <a:lstStyle/>
          <a:p>
            <a:r>
              <a:rPr lang="zh-CN" altLang="en-US" sz="2400" b="1" dirty="0">
                <a:solidFill>
                  <a:schemeClr val="bg1"/>
                </a:solidFill>
                <a:latin typeface="+mn-ea"/>
                <a:sym typeface="思源黑体 CN Normal" panose="020B0400000000000000" pitchFamily="34" charset="-122"/>
              </a:rPr>
              <a:t>请输入内容</a:t>
            </a:r>
          </a:p>
        </p:txBody>
      </p:sp>
      <p:sp>
        <p:nvSpPr>
          <p:cNvPr id="82" name="文本框 81">
            <a:extLst>
              <a:ext uri="{FF2B5EF4-FFF2-40B4-BE49-F238E27FC236}">
                <a16:creationId xmlns:a16="http://schemas.microsoft.com/office/drawing/2014/main" id="{1B77DB43-C5E4-F0A6-DDCC-31B2B92E8E87}"/>
              </a:ext>
            </a:extLst>
          </p:cNvPr>
          <p:cNvSpPr txBox="1"/>
          <p:nvPr/>
        </p:nvSpPr>
        <p:spPr>
          <a:xfrm>
            <a:off x="1857913" y="4126682"/>
            <a:ext cx="2063460" cy="1300549"/>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a:t>
            </a:r>
          </a:p>
        </p:txBody>
      </p:sp>
      <p:sp>
        <p:nvSpPr>
          <p:cNvPr id="84" name="矩形: 剪去对角 83">
            <a:extLst>
              <a:ext uri="{FF2B5EF4-FFF2-40B4-BE49-F238E27FC236}">
                <a16:creationId xmlns:a16="http://schemas.microsoft.com/office/drawing/2014/main" id="{FC620037-A22B-451C-C738-24F0451F5BFB}"/>
              </a:ext>
            </a:extLst>
          </p:cNvPr>
          <p:cNvSpPr/>
          <p:nvPr/>
        </p:nvSpPr>
        <p:spPr>
          <a:xfrm>
            <a:off x="4857770" y="1455414"/>
            <a:ext cx="2459882" cy="1886730"/>
          </a:xfrm>
          <a:prstGeom prst="snip2DiagRect">
            <a:avLst>
              <a:gd name="adj1" fmla="val 0"/>
              <a:gd name="adj2" fmla="val 7085"/>
            </a:avLst>
          </a:prstGeom>
          <a:blipFill dpi="0" rotWithShape="1">
            <a:blip r:embed="rId5"/>
            <a:srcRect/>
            <a:tile tx="0" ty="0" sx="100000" sy="100000" flip="none" algn="ctr"/>
          </a:blipFill>
          <a:ln w="6350">
            <a:gradFill flip="none" rotWithShape="1">
              <a:gsLst>
                <a:gs pos="48000">
                  <a:schemeClr val="accent2">
                    <a:alpha val="0"/>
                    <a:lumMod val="22000"/>
                    <a:lumOff val="78000"/>
                  </a:schemeClr>
                </a:gs>
                <a:gs pos="0">
                  <a:schemeClr val="accent2">
                    <a:lumMod val="20000"/>
                    <a:lumOff val="80000"/>
                  </a:schemeClr>
                </a:gs>
                <a:gs pos="100000">
                  <a:schemeClr val="accent2">
                    <a:lumMod val="20000"/>
                    <a:lumOff val="8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a:extLst>
              <a:ext uri="{FF2B5EF4-FFF2-40B4-BE49-F238E27FC236}">
                <a16:creationId xmlns:a16="http://schemas.microsoft.com/office/drawing/2014/main" id="{0F7E93D8-02E4-1F03-2BBD-34C61C403FDE}"/>
              </a:ext>
            </a:extLst>
          </p:cNvPr>
          <p:cNvSpPr txBox="1"/>
          <p:nvPr/>
        </p:nvSpPr>
        <p:spPr>
          <a:xfrm>
            <a:off x="5132595" y="3559446"/>
            <a:ext cx="1763624" cy="461665"/>
          </a:xfrm>
          <a:prstGeom prst="rect">
            <a:avLst/>
          </a:prstGeom>
          <a:noFill/>
        </p:spPr>
        <p:txBody>
          <a:bodyPr wrap="none" rtlCol="0">
            <a:spAutoFit/>
          </a:bodyPr>
          <a:lstStyle/>
          <a:p>
            <a:r>
              <a:rPr lang="zh-CN" altLang="en-US" sz="2400" b="1" dirty="0">
                <a:solidFill>
                  <a:schemeClr val="bg1"/>
                </a:solidFill>
                <a:latin typeface="+mn-ea"/>
                <a:sym typeface="思源黑体 CN Normal" panose="020B0400000000000000" pitchFamily="34" charset="-122"/>
              </a:rPr>
              <a:t>请输入内容</a:t>
            </a:r>
          </a:p>
        </p:txBody>
      </p:sp>
      <p:sp>
        <p:nvSpPr>
          <p:cNvPr id="92" name="文本框 91">
            <a:extLst>
              <a:ext uri="{FF2B5EF4-FFF2-40B4-BE49-F238E27FC236}">
                <a16:creationId xmlns:a16="http://schemas.microsoft.com/office/drawing/2014/main" id="{7257513A-360C-29FA-DADD-3029352E4922}"/>
              </a:ext>
            </a:extLst>
          </p:cNvPr>
          <p:cNvSpPr txBox="1"/>
          <p:nvPr/>
        </p:nvSpPr>
        <p:spPr>
          <a:xfrm>
            <a:off x="5132596" y="4126682"/>
            <a:ext cx="2063460" cy="1300549"/>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a:t>
            </a:r>
          </a:p>
        </p:txBody>
      </p:sp>
      <p:sp>
        <p:nvSpPr>
          <p:cNvPr id="94" name="矩形: 剪去对角 93">
            <a:extLst>
              <a:ext uri="{FF2B5EF4-FFF2-40B4-BE49-F238E27FC236}">
                <a16:creationId xmlns:a16="http://schemas.microsoft.com/office/drawing/2014/main" id="{B40BC961-E1E8-F237-A977-854B87014EF1}"/>
              </a:ext>
            </a:extLst>
          </p:cNvPr>
          <p:cNvSpPr/>
          <p:nvPr/>
        </p:nvSpPr>
        <p:spPr>
          <a:xfrm>
            <a:off x="8132453" y="1455414"/>
            <a:ext cx="2459882" cy="1886730"/>
          </a:xfrm>
          <a:prstGeom prst="snip2DiagRect">
            <a:avLst>
              <a:gd name="adj1" fmla="val 0"/>
              <a:gd name="adj2" fmla="val 7085"/>
            </a:avLst>
          </a:prstGeom>
          <a:blipFill dpi="0" rotWithShape="1">
            <a:blip r:embed="rId6"/>
            <a:srcRect/>
            <a:tile tx="0" ty="0" sx="100000" sy="100000" flip="none" algn="r"/>
          </a:blipFill>
          <a:ln w="6350">
            <a:gradFill flip="none" rotWithShape="1">
              <a:gsLst>
                <a:gs pos="48000">
                  <a:schemeClr val="accent2">
                    <a:alpha val="0"/>
                    <a:lumMod val="22000"/>
                    <a:lumOff val="78000"/>
                  </a:schemeClr>
                </a:gs>
                <a:gs pos="0">
                  <a:schemeClr val="accent2">
                    <a:lumMod val="20000"/>
                    <a:lumOff val="80000"/>
                  </a:schemeClr>
                </a:gs>
                <a:gs pos="100000">
                  <a:schemeClr val="accent2">
                    <a:lumMod val="20000"/>
                    <a:lumOff val="8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a:extLst>
              <a:ext uri="{FF2B5EF4-FFF2-40B4-BE49-F238E27FC236}">
                <a16:creationId xmlns:a16="http://schemas.microsoft.com/office/drawing/2014/main" id="{60CA3251-DA44-D603-9F0E-821C91DF5C1C}"/>
              </a:ext>
            </a:extLst>
          </p:cNvPr>
          <p:cNvSpPr txBox="1"/>
          <p:nvPr/>
        </p:nvSpPr>
        <p:spPr>
          <a:xfrm>
            <a:off x="8407278" y="3559446"/>
            <a:ext cx="1763624" cy="461665"/>
          </a:xfrm>
          <a:prstGeom prst="rect">
            <a:avLst/>
          </a:prstGeom>
          <a:noFill/>
        </p:spPr>
        <p:txBody>
          <a:bodyPr wrap="none" rtlCol="0">
            <a:spAutoFit/>
          </a:bodyPr>
          <a:lstStyle/>
          <a:p>
            <a:r>
              <a:rPr lang="zh-CN" altLang="en-US" sz="2400" b="1" dirty="0">
                <a:solidFill>
                  <a:schemeClr val="bg1"/>
                </a:solidFill>
                <a:latin typeface="+mn-ea"/>
                <a:sym typeface="思源黑体 CN Normal" panose="020B0400000000000000" pitchFamily="34" charset="-122"/>
              </a:rPr>
              <a:t>请输入内容</a:t>
            </a:r>
          </a:p>
        </p:txBody>
      </p:sp>
      <p:sp>
        <p:nvSpPr>
          <p:cNvPr id="102" name="文本框 101">
            <a:extLst>
              <a:ext uri="{FF2B5EF4-FFF2-40B4-BE49-F238E27FC236}">
                <a16:creationId xmlns:a16="http://schemas.microsoft.com/office/drawing/2014/main" id="{D1BA9A27-6AEF-5AB6-962B-3BCF9C7EEF08}"/>
              </a:ext>
            </a:extLst>
          </p:cNvPr>
          <p:cNvSpPr txBox="1"/>
          <p:nvPr/>
        </p:nvSpPr>
        <p:spPr>
          <a:xfrm>
            <a:off x="8407279" y="4126682"/>
            <a:ext cx="2063460" cy="1300549"/>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请根据需要输入相应内容请根据需要输入相应内容请根据需要输入相应内容</a:t>
            </a:r>
          </a:p>
        </p:txBody>
      </p:sp>
    </p:spTree>
    <p:extLst>
      <p:ext uri="{BB962C8B-B14F-4D97-AF65-F5344CB8AC3E}">
        <p14:creationId xmlns:p14="http://schemas.microsoft.com/office/powerpoint/2010/main" val="13220118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 name="图片 173">
            <a:extLst>
              <a:ext uri="{FF2B5EF4-FFF2-40B4-BE49-F238E27FC236}">
                <a16:creationId xmlns:a16="http://schemas.microsoft.com/office/drawing/2014/main" id="{5C8E1B0D-6C50-6523-0732-7A1F332CBC2C}"/>
              </a:ext>
            </a:extLst>
          </p:cNvPr>
          <p:cNvPicPr>
            <a:picLocks noChangeAspect="1"/>
          </p:cNvPicPr>
          <p:nvPr/>
        </p:nvPicPr>
        <p:blipFill rotWithShape="1">
          <a:blip r:embed="rId2"/>
          <a:srcRect l="11393" r="11393" b="56202"/>
          <a:stretch/>
        </p:blipFill>
        <p:spPr>
          <a:xfrm>
            <a:off x="0" y="4761916"/>
            <a:ext cx="12192000" cy="2096083"/>
          </a:xfrm>
          <a:prstGeom prst="rect">
            <a:avLst/>
          </a:prstGeom>
        </p:spPr>
      </p:pic>
      <p:sp>
        <p:nvSpPr>
          <p:cNvPr id="2" name="矩形 1">
            <a:extLst>
              <a:ext uri="{FF2B5EF4-FFF2-40B4-BE49-F238E27FC236}">
                <a16:creationId xmlns:a16="http://schemas.microsoft.com/office/drawing/2014/main" id="{EB1D56CE-DC29-6423-985C-D2FF35DFBCF8}"/>
              </a:ext>
            </a:extLst>
          </p:cNvPr>
          <p:cNvSpPr/>
          <p:nvPr/>
        </p:nvSpPr>
        <p:spPr>
          <a:xfrm>
            <a:off x="20213" y="4197678"/>
            <a:ext cx="12195097" cy="3334327"/>
          </a:xfrm>
          <a:prstGeom prst="rect">
            <a:avLst/>
          </a:prstGeom>
          <a:blipFill dpi="0" rotWithShape="1">
            <a:blip r:embed="rId3">
              <a:alphaModFix amt="17000"/>
            </a:blip>
            <a:srcRect/>
            <a:stretch>
              <a:fillRect l="-18167" r="-1777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8082BB80-2F43-726D-36BA-65230C52C53F}"/>
              </a:ext>
            </a:extLst>
          </p:cNvPr>
          <p:cNvGrpSpPr/>
          <p:nvPr/>
        </p:nvGrpSpPr>
        <p:grpSpPr>
          <a:xfrm>
            <a:off x="-202653" y="153014"/>
            <a:ext cx="4005016" cy="994539"/>
            <a:chOff x="-2859885" y="3208330"/>
            <a:chExt cx="8805581" cy="2186630"/>
          </a:xfrm>
        </p:grpSpPr>
        <p:grpSp>
          <p:nvGrpSpPr>
            <p:cNvPr id="5" name="组合 4">
              <a:extLst>
                <a:ext uri="{FF2B5EF4-FFF2-40B4-BE49-F238E27FC236}">
                  <a16:creationId xmlns:a16="http://schemas.microsoft.com/office/drawing/2014/main" id="{215287D5-A0DF-23AA-B7D5-6574076AF2D5}"/>
                </a:ext>
              </a:extLst>
            </p:cNvPr>
            <p:cNvGrpSpPr/>
            <p:nvPr/>
          </p:nvGrpSpPr>
          <p:grpSpPr>
            <a:xfrm>
              <a:off x="-2859885" y="3208330"/>
              <a:ext cx="8805581" cy="2089865"/>
              <a:chOff x="-2859885" y="3555570"/>
              <a:chExt cx="8805581" cy="2089865"/>
            </a:xfrm>
          </p:grpSpPr>
          <p:sp>
            <p:nvSpPr>
              <p:cNvPr id="7" name="矩形: 剪去左右顶角 6">
                <a:extLst>
                  <a:ext uri="{FF2B5EF4-FFF2-40B4-BE49-F238E27FC236}">
                    <a16:creationId xmlns:a16="http://schemas.microsoft.com/office/drawing/2014/main" id="{93CC1D54-9DB9-0234-4E9D-E14215F9488E}"/>
                  </a:ext>
                </a:extLst>
              </p:cNvPr>
              <p:cNvSpPr/>
              <p:nvPr/>
            </p:nvSpPr>
            <p:spPr>
              <a:xfrm rot="16200000" flipV="1">
                <a:off x="137803" y="557884"/>
                <a:ext cx="1890187" cy="7885559"/>
              </a:xfrm>
              <a:prstGeom prst="snip2SameRect">
                <a:avLst>
                  <a:gd name="adj1" fmla="val 21122"/>
                  <a:gd name="adj2" fmla="val 0"/>
                </a:avLst>
              </a:prstGeom>
              <a:gradFill flip="none" rotWithShape="1">
                <a:gsLst>
                  <a:gs pos="0">
                    <a:schemeClr val="accent2">
                      <a:alpha val="20000"/>
                    </a:schemeClr>
                  </a:gs>
                  <a:gs pos="100000">
                    <a:schemeClr val="accent2">
                      <a:lumMod val="60000"/>
                      <a:lumOff val="40000"/>
                      <a:alpha val="0"/>
                    </a:schemeClr>
                  </a:gs>
                </a:gsLst>
                <a:lin ang="5400000" scaled="1"/>
                <a:tileRect/>
              </a:gradFill>
              <a:ln w="6350">
                <a:gradFill flip="none" rotWithShape="1">
                  <a:gsLst>
                    <a:gs pos="5000">
                      <a:schemeClr val="accent2">
                        <a:alpha val="60000"/>
                      </a:schemeClr>
                    </a:gs>
                    <a:gs pos="100000">
                      <a:schemeClr val="accent2">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7AFB9C8A-9BE7-25D3-0E97-A9A4D95914FF}"/>
                  </a:ext>
                </a:extLst>
              </p:cNvPr>
              <p:cNvSpPr/>
              <p:nvPr/>
            </p:nvSpPr>
            <p:spPr>
              <a:xfrm rot="16200000" flipV="1">
                <a:off x="689916" y="389655"/>
                <a:ext cx="1705979" cy="8805581"/>
              </a:xfrm>
              <a:custGeom>
                <a:avLst/>
                <a:gdLst>
                  <a:gd name="connsiteX0" fmla="*/ 1705979 w 1705979"/>
                  <a:gd name="connsiteY0" fmla="*/ 8805581 h 8805581"/>
                  <a:gd name="connsiteX1" fmla="*/ 1705979 w 1705979"/>
                  <a:gd name="connsiteY1" fmla="*/ 4221347 h 8805581"/>
                  <a:gd name="connsiteX2" fmla="*/ 1658071 w 1705979"/>
                  <a:gd name="connsiteY2" fmla="*/ 4173439 h 8805581"/>
                  <a:gd name="connsiteX3" fmla="*/ 1658071 w 1705979"/>
                  <a:gd name="connsiteY3" fmla="*/ 2650332 h 8805581"/>
                  <a:gd name="connsiteX4" fmla="*/ 1705979 w 1705979"/>
                  <a:gd name="connsiteY4" fmla="*/ 2602424 h 8805581"/>
                  <a:gd name="connsiteX5" fmla="*/ 1705979 w 1705979"/>
                  <a:gd name="connsiteY5" fmla="*/ 346177 h 8805581"/>
                  <a:gd name="connsiteX6" fmla="*/ 1359802 w 1705979"/>
                  <a:gd name="connsiteY6" fmla="*/ 0 h 8805581"/>
                  <a:gd name="connsiteX7" fmla="*/ 346177 w 1705979"/>
                  <a:gd name="connsiteY7" fmla="*/ 0 h 8805581"/>
                  <a:gd name="connsiteX8" fmla="*/ 0 w 1705979"/>
                  <a:gd name="connsiteY8" fmla="*/ 346177 h 8805581"/>
                  <a:gd name="connsiteX9" fmla="*/ 0 w 1705979"/>
                  <a:gd name="connsiteY9" fmla="*/ 3864608 h 8805581"/>
                  <a:gd name="connsiteX10" fmla="*/ 86389 w 1705979"/>
                  <a:gd name="connsiteY10" fmla="*/ 3950997 h 8805581"/>
                  <a:gd name="connsiteX11" fmla="*/ 86389 w 1705979"/>
                  <a:gd name="connsiteY11" fmla="*/ 5474104 h 8805581"/>
                  <a:gd name="connsiteX12" fmla="*/ 0 w 1705979"/>
                  <a:gd name="connsiteY12" fmla="*/ 5560493 h 8805581"/>
                  <a:gd name="connsiteX13" fmla="*/ 0 w 1705979"/>
                  <a:gd name="connsiteY13" fmla="*/ 8805581 h 880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5979" h="8805581">
                    <a:moveTo>
                      <a:pt x="1705979" y="8805581"/>
                    </a:moveTo>
                    <a:lnTo>
                      <a:pt x="1705979" y="4221347"/>
                    </a:lnTo>
                    <a:lnTo>
                      <a:pt x="1658071" y="4173439"/>
                    </a:lnTo>
                    <a:lnTo>
                      <a:pt x="1658071" y="2650332"/>
                    </a:lnTo>
                    <a:lnTo>
                      <a:pt x="1705979" y="2602424"/>
                    </a:lnTo>
                    <a:lnTo>
                      <a:pt x="1705979" y="346177"/>
                    </a:lnTo>
                    <a:lnTo>
                      <a:pt x="1359802" y="0"/>
                    </a:lnTo>
                    <a:lnTo>
                      <a:pt x="346177" y="0"/>
                    </a:lnTo>
                    <a:lnTo>
                      <a:pt x="0" y="346177"/>
                    </a:lnTo>
                    <a:lnTo>
                      <a:pt x="0" y="3864608"/>
                    </a:lnTo>
                    <a:lnTo>
                      <a:pt x="86389" y="3950997"/>
                    </a:lnTo>
                    <a:lnTo>
                      <a:pt x="86389" y="5474104"/>
                    </a:lnTo>
                    <a:lnTo>
                      <a:pt x="0" y="5560493"/>
                    </a:lnTo>
                    <a:lnTo>
                      <a:pt x="0" y="8805581"/>
                    </a:lnTo>
                    <a:close/>
                  </a:path>
                </a:pathLst>
              </a:custGeom>
              <a:gradFill>
                <a:gsLst>
                  <a:gs pos="20000">
                    <a:schemeClr val="accent2"/>
                  </a:gs>
                  <a:gs pos="89000">
                    <a:schemeClr val="accent2">
                      <a:lumMod val="60000"/>
                      <a:lumOff val="4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 name="组合 8">
                <a:extLst>
                  <a:ext uri="{FF2B5EF4-FFF2-40B4-BE49-F238E27FC236}">
                    <a16:creationId xmlns:a16="http://schemas.microsoft.com/office/drawing/2014/main" id="{58825830-B521-622F-4A5C-846738E31211}"/>
                  </a:ext>
                </a:extLst>
              </p:cNvPr>
              <p:cNvGrpSpPr/>
              <p:nvPr/>
            </p:nvGrpSpPr>
            <p:grpSpPr>
              <a:xfrm>
                <a:off x="5160023" y="5506074"/>
                <a:ext cx="466246" cy="76468"/>
                <a:chOff x="5015798" y="5466889"/>
                <a:chExt cx="627731" cy="102953"/>
              </a:xfrm>
            </p:grpSpPr>
            <p:sp>
              <p:nvSpPr>
                <p:cNvPr id="12" name="任意多边形: 形状 11">
                  <a:extLst>
                    <a:ext uri="{FF2B5EF4-FFF2-40B4-BE49-F238E27FC236}">
                      <a16:creationId xmlns:a16="http://schemas.microsoft.com/office/drawing/2014/main" id="{EFBDF419-3B5C-C777-0C57-749A2BA8DB6B}"/>
                    </a:ext>
                  </a:extLst>
                </p:cNvPr>
                <p:cNvSpPr/>
                <p:nvPr/>
              </p:nvSpPr>
              <p:spPr>
                <a:xfrm>
                  <a:off x="5206941" y="5466889"/>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32A520D2-74B2-06EE-E8CA-F0B09F661760}"/>
                    </a:ext>
                  </a:extLst>
                </p:cNvPr>
                <p:cNvSpPr/>
                <p:nvPr/>
              </p:nvSpPr>
              <p:spPr>
                <a:xfrm flipV="1">
                  <a:off x="5015798" y="5472248"/>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lumMod val="20000"/>
                        <a:lumOff val="80000"/>
                      </a:schemeClr>
                    </a:gs>
                    <a:gs pos="100000">
                      <a:schemeClr val="bg1"/>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0" name="任意多边形: 形状 9">
                <a:extLst>
                  <a:ext uri="{FF2B5EF4-FFF2-40B4-BE49-F238E27FC236}">
                    <a16:creationId xmlns:a16="http://schemas.microsoft.com/office/drawing/2014/main" id="{74683B1F-EB97-8653-6703-217A555DED1F}"/>
                  </a:ext>
                </a:extLst>
              </p:cNvPr>
              <p:cNvSpPr/>
              <p:nvPr/>
            </p:nvSpPr>
            <p:spPr>
              <a:xfrm>
                <a:off x="3789680" y="4813300"/>
                <a:ext cx="2032000" cy="632460"/>
              </a:xfrm>
              <a:custGeom>
                <a:avLst/>
                <a:gdLst>
                  <a:gd name="connsiteX0" fmla="*/ 2032000 w 2032000"/>
                  <a:gd name="connsiteY0" fmla="*/ 0 h 632460"/>
                  <a:gd name="connsiteX1" fmla="*/ 2032000 w 2032000"/>
                  <a:gd name="connsiteY1" fmla="*/ 391160 h 632460"/>
                  <a:gd name="connsiteX2" fmla="*/ 1790700 w 2032000"/>
                  <a:gd name="connsiteY2" fmla="*/ 632460 h 632460"/>
                  <a:gd name="connsiteX3" fmla="*/ 0 w 2032000"/>
                  <a:gd name="connsiteY3" fmla="*/ 632460 h 632460"/>
                </a:gdLst>
                <a:ahLst/>
                <a:cxnLst>
                  <a:cxn ang="0">
                    <a:pos x="connsiteX0" y="connsiteY0"/>
                  </a:cxn>
                  <a:cxn ang="0">
                    <a:pos x="connsiteX1" y="connsiteY1"/>
                  </a:cxn>
                  <a:cxn ang="0">
                    <a:pos x="connsiteX2" y="connsiteY2"/>
                  </a:cxn>
                  <a:cxn ang="0">
                    <a:pos x="connsiteX3" y="connsiteY3"/>
                  </a:cxn>
                </a:cxnLst>
                <a:rect l="l" t="t" r="r" b="b"/>
                <a:pathLst>
                  <a:path w="2032000" h="632460">
                    <a:moveTo>
                      <a:pt x="2032000" y="0"/>
                    </a:moveTo>
                    <a:lnTo>
                      <a:pt x="2032000" y="391160"/>
                    </a:lnTo>
                    <a:lnTo>
                      <a:pt x="1790700" y="632460"/>
                    </a:lnTo>
                    <a:lnTo>
                      <a:pt x="0" y="632460"/>
                    </a:lnTo>
                  </a:path>
                </a:pathLst>
              </a:custGeom>
              <a:noFill/>
              <a:ln w="6350">
                <a:gradFill flip="none" rotWithShape="1">
                  <a:gsLst>
                    <a:gs pos="52000">
                      <a:schemeClr val="accent2">
                        <a:lumMod val="60000"/>
                        <a:lumOff val="40000"/>
                        <a:alpha val="80000"/>
                      </a:schemeClr>
                    </a:gs>
                    <a:gs pos="100000">
                      <a:schemeClr val="accent2">
                        <a:lumMod val="20000"/>
                        <a:lumOff val="8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65D39E86-E074-A150-F1AA-C4BDFAEAB3E6}"/>
                  </a:ext>
                </a:extLst>
              </p:cNvPr>
              <p:cNvSpPr/>
              <p:nvPr/>
            </p:nvSpPr>
            <p:spPr>
              <a:xfrm>
                <a:off x="674469" y="4051211"/>
                <a:ext cx="5128260" cy="281940"/>
              </a:xfrm>
              <a:custGeom>
                <a:avLst/>
                <a:gdLst>
                  <a:gd name="connsiteX0" fmla="*/ 5128260 w 5128260"/>
                  <a:gd name="connsiteY0" fmla="*/ 281940 h 281940"/>
                  <a:gd name="connsiteX1" fmla="*/ 4846320 w 5128260"/>
                  <a:gd name="connsiteY1" fmla="*/ 0 h 281940"/>
                  <a:gd name="connsiteX2" fmla="*/ 2697480 w 5128260"/>
                  <a:gd name="connsiteY2" fmla="*/ 0 h 281940"/>
                  <a:gd name="connsiteX3" fmla="*/ 2606040 w 5128260"/>
                  <a:gd name="connsiteY3" fmla="*/ 91440 h 281940"/>
                  <a:gd name="connsiteX4" fmla="*/ 0 w 5128260"/>
                  <a:gd name="connsiteY4" fmla="*/ 91440 h 28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8260" h="281940">
                    <a:moveTo>
                      <a:pt x="5128260" y="281940"/>
                    </a:moveTo>
                    <a:lnTo>
                      <a:pt x="4846320" y="0"/>
                    </a:lnTo>
                    <a:lnTo>
                      <a:pt x="2697480" y="0"/>
                    </a:lnTo>
                    <a:lnTo>
                      <a:pt x="2606040" y="91440"/>
                    </a:lnTo>
                    <a:lnTo>
                      <a:pt x="0" y="91440"/>
                    </a:lnTo>
                  </a:path>
                </a:pathLst>
              </a:custGeom>
              <a:noFill/>
              <a:ln w="6350">
                <a:gradFill flip="none" rotWithShape="1">
                  <a:gsLst>
                    <a:gs pos="0">
                      <a:schemeClr val="accent2">
                        <a:lumMod val="60000"/>
                        <a:lumOff val="40000"/>
                        <a:alpha val="0"/>
                      </a:schemeClr>
                    </a:gs>
                    <a:gs pos="100000">
                      <a:schemeClr val="accent2">
                        <a:lumMod val="20000"/>
                        <a:lumOff val="8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任意多边形: 形状 5">
              <a:extLst>
                <a:ext uri="{FF2B5EF4-FFF2-40B4-BE49-F238E27FC236}">
                  <a16:creationId xmlns:a16="http://schemas.microsoft.com/office/drawing/2014/main" id="{5509864D-D111-7B38-C7C6-2C5CBB88CA78}"/>
                </a:ext>
              </a:extLst>
            </p:cNvPr>
            <p:cNvSpPr/>
            <p:nvPr/>
          </p:nvSpPr>
          <p:spPr>
            <a:xfrm>
              <a:off x="-30480" y="5311140"/>
              <a:ext cx="3063240" cy="83820"/>
            </a:xfrm>
            <a:custGeom>
              <a:avLst/>
              <a:gdLst>
                <a:gd name="connsiteX0" fmla="*/ 3063240 w 3063240"/>
                <a:gd name="connsiteY0" fmla="*/ 60960 h 83820"/>
                <a:gd name="connsiteX1" fmla="*/ 2057400 w 3063240"/>
                <a:gd name="connsiteY1" fmla="*/ 60960 h 83820"/>
                <a:gd name="connsiteX2" fmla="*/ 1996440 w 3063240"/>
                <a:gd name="connsiteY2" fmla="*/ 0 h 83820"/>
                <a:gd name="connsiteX3" fmla="*/ 548640 w 3063240"/>
                <a:gd name="connsiteY3" fmla="*/ 0 h 83820"/>
                <a:gd name="connsiteX4" fmla="*/ 464820 w 3063240"/>
                <a:gd name="connsiteY4" fmla="*/ 83820 h 83820"/>
                <a:gd name="connsiteX5" fmla="*/ 0 w 3063240"/>
                <a:gd name="connsiteY5" fmla="*/ 8382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3240" h="83820">
                  <a:moveTo>
                    <a:pt x="3063240" y="60960"/>
                  </a:moveTo>
                  <a:lnTo>
                    <a:pt x="2057400" y="60960"/>
                  </a:lnTo>
                  <a:lnTo>
                    <a:pt x="1996440" y="0"/>
                  </a:lnTo>
                  <a:lnTo>
                    <a:pt x="548640" y="0"/>
                  </a:lnTo>
                  <a:lnTo>
                    <a:pt x="464820" y="83820"/>
                  </a:lnTo>
                  <a:lnTo>
                    <a:pt x="0" y="83820"/>
                  </a:lnTo>
                </a:path>
              </a:pathLst>
            </a:custGeom>
            <a:noFill/>
            <a:ln w="9525">
              <a:gradFill flip="none" rotWithShape="1">
                <a:gsLst>
                  <a:gs pos="0">
                    <a:schemeClr val="accent2">
                      <a:lumMod val="60000"/>
                      <a:lumOff val="40000"/>
                      <a:alpha val="50000"/>
                    </a:schemeClr>
                  </a:gs>
                  <a:gs pos="100000">
                    <a:schemeClr val="accent2">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D13DF570-D7BA-49A1-7183-2016A428C200}"/>
              </a:ext>
            </a:extLst>
          </p:cNvPr>
          <p:cNvGrpSpPr/>
          <p:nvPr/>
        </p:nvGrpSpPr>
        <p:grpSpPr>
          <a:xfrm>
            <a:off x="-3" y="1"/>
            <a:ext cx="1633437" cy="1623586"/>
            <a:chOff x="-3" y="1"/>
            <a:chExt cx="1633437" cy="1623586"/>
          </a:xfrm>
        </p:grpSpPr>
        <p:sp>
          <p:nvSpPr>
            <p:cNvPr id="15" name="任意多边形: 形状 14">
              <a:extLst>
                <a:ext uri="{FF2B5EF4-FFF2-40B4-BE49-F238E27FC236}">
                  <a16:creationId xmlns:a16="http://schemas.microsoft.com/office/drawing/2014/main" id="{F9BF8E2B-59B3-A601-102A-CCE596FF6BC9}"/>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 name="组合 15">
              <a:extLst>
                <a:ext uri="{FF2B5EF4-FFF2-40B4-BE49-F238E27FC236}">
                  <a16:creationId xmlns:a16="http://schemas.microsoft.com/office/drawing/2014/main" id="{73F10FF2-828D-92D1-219D-BE8FDFF14312}"/>
                </a:ext>
              </a:extLst>
            </p:cNvPr>
            <p:cNvGrpSpPr/>
            <p:nvPr/>
          </p:nvGrpSpPr>
          <p:grpSpPr>
            <a:xfrm>
              <a:off x="743444" y="117994"/>
              <a:ext cx="627731" cy="102953"/>
              <a:chOff x="743444" y="117994"/>
              <a:chExt cx="627731" cy="102953"/>
            </a:xfrm>
          </p:grpSpPr>
          <p:sp>
            <p:nvSpPr>
              <p:cNvPr id="17" name="任意多边形: 形状 16">
                <a:extLst>
                  <a:ext uri="{FF2B5EF4-FFF2-40B4-BE49-F238E27FC236}">
                    <a16:creationId xmlns:a16="http://schemas.microsoft.com/office/drawing/2014/main" id="{D1A2D677-E02E-9B24-313B-57BB53688DE7}"/>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47043603-4C11-3971-8CC5-7B3883732235}"/>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9" name="文本框 18">
            <a:extLst>
              <a:ext uri="{FF2B5EF4-FFF2-40B4-BE49-F238E27FC236}">
                <a16:creationId xmlns:a16="http://schemas.microsoft.com/office/drawing/2014/main" id="{D3A8D575-6968-AFC9-B8EB-66C0EFA12C4E}"/>
              </a:ext>
            </a:extLst>
          </p:cNvPr>
          <p:cNvSpPr txBox="1"/>
          <p:nvPr/>
        </p:nvSpPr>
        <p:spPr>
          <a:xfrm>
            <a:off x="629860" y="380664"/>
            <a:ext cx="2848127" cy="646331"/>
          </a:xfrm>
          <a:prstGeom prst="rect">
            <a:avLst/>
          </a:prstGeom>
          <a:noFill/>
        </p:spPr>
        <p:txBody>
          <a:bodyPr wrap="square" rtlCol="0">
            <a:spAutoFit/>
          </a:bodyPr>
          <a:lstStyle/>
          <a:p>
            <a:r>
              <a:rPr lang="zh-CN" altLang="en-US" sz="3600" dirty="0">
                <a:solidFill>
                  <a:schemeClr val="bg1"/>
                </a:solidFill>
                <a:latin typeface="+mj-ea"/>
                <a:ea typeface="+mj-ea"/>
                <a:sym typeface="思源黑体 CN Normal" panose="020B0400000000000000" pitchFamily="34" charset="-122"/>
              </a:rPr>
              <a:t>请输入内容</a:t>
            </a:r>
          </a:p>
        </p:txBody>
      </p:sp>
      <p:grpSp>
        <p:nvGrpSpPr>
          <p:cNvPr id="20" name="组合 19">
            <a:extLst>
              <a:ext uri="{FF2B5EF4-FFF2-40B4-BE49-F238E27FC236}">
                <a16:creationId xmlns:a16="http://schemas.microsoft.com/office/drawing/2014/main" id="{D09794E5-40CE-3513-A6F5-E0C1863591F0}"/>
              </a:ext>
            </a:extLst>
          </p:cNvPr>
          <p:cNvGrpSpPr/>
          <p:nvPr/>
        </p:nvGrpSpPr>
        <p:grpSpPr>
          <a:xfrm flipH="1">
            <a:off x="10558563" y="1"/>
            <a:ext cx="1633437" cy="1623586"/>
            <a:chOff x="-3" y="1"/>
            <a:chExt cx="1633437" cy="1623586"/>
          </a:xfrm>
        </p:grpSpPr>
        <p:sp>
          <p:nvSpPr>
            <p:cNvPr id="21" name="任意多边形: 形状 20">
              <a:extLst>
                <a:ext uri="{FF2B5EF4-FFF2-40B4-BE49-F238E27FC236}">
                  <a16:creationId xmlns:a16="http://schemas.microsoft.com/office/drawing/2014/main" id="{71E636F3-6F63-76B0-26D1-33316F5B05E7}"/>
                </a:ext>
              </a:extLst>
            </p:cNvPr>
            <p:cNvSpPr/>
            <p:nvPr/>
          </p:nvSpPr>
          <p:spPr>
            <a:xfrm rot="5400000">
              <a:off x="4923" y="-4925"/>
              <a:ext cx="1623586" cy="1633437"/>
            </a:xfrm>
            <a:custGeom>
              <a:avLst/>
              <a:gdLst>
                <a:gd name="connsiteX0" fmla="*/ 0 w 1623586"/>
                <a:gd name="connsiteY0" fmla="*/ 1633436 h 1633437"/>
                <a:gd name="connsiteX1" fmla="*/ 0 w 1623586"/>
                <a:gd name="connsiteY1" fmla="*/ 1306748 h 1633437"/>
                <a:gd name="connsiteX2" fmla="*/ 1 w 1623586"/>
                <a:gd name="connsiteY2" fmla="*/ 0 h 1633437"/>
                <a:gd name="connsiteX3" fmla="*/ 326687 w 1623586"/>
                <a:gd name="connsiteY3" fmla="*/ 326687 h 1633437"/>
                <a:gd name="connsiteX4" fmla="*/ 326687 w 1623586"/>
                <a:gd name="connsiteY4" fmla="*/ 980061 h 1633437"/>
                <a:gd name="connsiteX5" fmla="*/ 321762 w 1623586"/>
                <a:gd name="connsiteY5" fmla="*/ 984986 h 1633437"/>
                <a:gd name="connsiteX6" fmla="*/ 643524 w 1623586"/>
                <a:gd name="connsiteY6" fmla="*/ 1306749 h 1633437"/>
                <a:gd name="connsiteX7" fmla="*/ 1296899 w 1623586"/>
                <a:gd name="connsiteY7" fmla="*/ 1306749 h 1633437"/>
                <a:gd name="connsiteX8" fmla="*/ 1623586 w 1623586"/>
                <a:gd name="connsiteY8" fmla="*/ 1633437 h 1633437"/>
                <a:gd name="connsiteX9" fmla="*/ 970211 w 1623586"/>
                <a:gd name="connsiteY9" fmla="*/ 1633436 h 1633437"/>
                <a:gd name="connsiteX10" fmla="*/ 316837 w 1623586"/>
                <a:gd name="connsiteY10" fmla="*/ 1633436 h 1633437"/>
                <a:gd name="connsiteX11" fmla="*/ 0 w 1623586"/>
                <a:gd name="connsiteY11" fmla="*/ 1633436 h 16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586" h="1633437">
                  <a:moveTo>
                    <a:pt x="0" y="1633436"/>
                  </a:moveTo>
                  <a:lnTo>
                    <a:pt x="0" y="1306748"/>
                  </a:lnTo>
                  <a:lnTo>
                    <a:pt x="1" y="0"/>
                  </a:lnTo>
                  <a:lnTo>
                    <a:pt x="326687" y="326687"/>
                  </a:lnTo>
                  <a:lnTo>
                    <a:pt x="326687" y="980061"/>
                  </a:lnTo>
                  <a:lnTo>
                    <a:pt x="321762" y="984986"/>
                  </a:lnTo>
                  <a:lnTo>
                    <a:pt x="643524" y="1306749"/>
                  </a:lnTo>
                  <a:lnTo>
                    <a:pt x="1296899" y="1306749"/>
                  </a:lnTo>
                  <a:lnTo>
                    <a:pt x="1623586" y="1633437"/>
                  </a:lnTo>
                  <a:lnTo>
                    <a:pt x="970211" y="1633436"/>
                  </a:lnTo>
                  <a:lnTo>
                    <a:pt x="316837" y="1633436"/>
                  </a:lnTo>
                  <a:lnTo>
                    <a:pt x="0" y="1633436"/>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2" name="组合 21">
              <a:extLst>
                <a:ext uri="{FF2B5EF4-FFF2-40B4-BE49-F238E27FC236}">
                  <a16:creationId xmlns:a16="http://schemas.microsoft.com/office/drawing/2014/main" id="{90598CCE-2F58-325C-703D-6B91C94FCA99}"/>
                </a:ext>
              </a:extLst>
            </p:cNvPr>
            <p:cNvGrpSpPr/>
            <p:nvPr/>
          </p:nvGrpSpPr>
          <p:grpSpPr>
            <a:xfrm>
              <a:off x="743444" y="117994"/>
              <a:ext cx="627731" cy="102953"/>
              <a:chOff x="743444" y="117994"/>
              <a:chExt cx="627731" cy="102953"/>
            </a:xfrm>
          </p:grpSpPr>
          <p:sp>
            <p:nvSpPr>
              <p:cNvPr id="23" name="任意多边形: 形状 22">
                <a:extLst>
                  <a:ext uri="{FF2B5EF4-FFF2-40B4-BE49-F238E27FC236}">
                    <a16:creationId xmlns:a16="http://schemas.microsoft.com/office/drawing/2014/main" id="{4EEDF103-6950-9D08-F4CB-3C55E5E597E6}"/>
                  </a:ext>
                </a:extLst>
              </p:cNvPr>
              <p:cNvSpPr/>
              <p:nvPr/>
            </p:nvSpPr>
            <p:spPr>
              <a:xfrm>
                <a:off x="934587" y="117994"/>
                <a:ext cx="436588" cy="102953"/>
              </a:xfrm>
              <a:custGeom>
                <a:avLst/>
                <a:gdLst>
                  <a:gd name="connsiteX0" fmla="*/ 0 w 436588"/>
                  <a:gd name="connsiteY0" fmla="*/ 0 h 102953"/>
                  <a:gd name="connsiteX1" fmla="*/ 436588 w 436588"/>
                  <a:gd name="connsiteY1" fmla="*/ 0 h 102953"/>
                  <a:gd name="connsiteX2" fmla="*/ 333635 w 436588"/>
                  <a:gd name="connsiteY2" fmla="*/ 102953 h 102953"/>
                  <a:gd name="connsiteX3" fmla="*/ 102953 w 436588"/>
                  <a:gd name="connsiteY3" fmla="*/ 102953 h 102953"/>
                  <a:gd name="connsiteX4" fmla="*/ 0 w 436588"/>
                  <a:gd name="connsiteY4" fmla="*/ 0 h 10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588" h="102953">
                    <a:moveTo>
                      <a:pt x="0" y="0"/>
                    </a:moveTo>
                    <a:lnTo>
                      <a:pt x="436588" y="0"/>
                    </a:lnTo>
                    <a:lnTo>
                      <a:pt x="333635" y="102953"/>
                    </a:lnTo>
                    <a:lnTo>
                      <a:pt x="102953" y="102953"/>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EDBE8BE1-C8B0-D0E1-275D-E4F602E50E48}"/>
                  </a:ext>
                </a:extLst>
              </p:cNvPr>
              <p:cNvSpPr/>
              <p:nvPr/>
            </p:nvSpPr>
            <p:spPr>
              <a:xfrm flipV="1">
                <a:off x="743444" y="123353"/>
                <a:ext cx="195189" cy="97594"/>
              </a:xfrm>
              <a:custGeom>
                <a:avLst/>
                <a:gdLst>
                  <a:gd name="connsiteX0" fmla="*/ 97595 w 195189"/>
                  <a:gd name="connsiteY0" fmla="*/ 97594 h 97594"/>
                  <a:gd name="connsiteX1" fmla="*/ 195189 w 195189"/>
                  <a:gd name="connsiteY1" fmla="*/ 0 h 97594"/>
                  <a:gd name="connsiteX2" fmla="*/ 0 w 195189"/>
                  <a:gd name="connsiteY2" fmla="*/ 0 h 97594"/>
                </a:gdLst>
                <a:ahLst/>
                <a:cxnLst>
                  <a:cxn ang="0">
                    <a:pos x="connsiteX0" y="connsiteY0"/>
                  </a:cxn>
                  <a:cxn ang="0">
                    <a:pos x="connsiteX1" y="connsiteY1"/>
                  </a:cxn>
                  <a:cxn ang="0">
                    <a:pos x="connsiteX2" y="connsiteY2"/>
                  </a:cxn>
                </a:cxnLst>
                <a:rect l="l" t="t" r="r" b="b"/>
                <a:pathLst>
                  <a:path w="195189" h="97594">
                    <a:moveTo>
                      <a:pt x="97595" y="97594"/>
                    </a:moveTo>
                    <a:lnTo>
                      <a:pt x="195189" y="0"/>
                    </a:lnTo>
                    <a:lnTo>
                      <a:pt x="0" y="0"/>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5" name="组合 24">
            <a:extLst>
              <a:ext uri="{FF2B5EF4-FFF2-40B4-BE49-F238E27FC236}">
                <a16:creationId xmlns:a16="http://schemas.microsoft.com/office/drawing/2014/main" id="{509523D8-D552-3C84-DC76-AAFAA15BBA20}"/>
              </a:ext>
            </a:extLst>
          </p:cNvPr>
          <p:cNvGrpSpPr/>
          <p:nvPr/>
        </p:nvGrpSpPr>
        <p:grpSpPr>
          <a:xfrm>
            <a:off x="-553613" y="4156710"/>
            <a:ext cx="3249559" cy="4272427"/>
            <a:chOff x="-553613" y="4156710"/>
            <a:chExt cx="3249559" cy="4272427"/>
          </a:xfrm>
        </p:grpSpPr>
        <p:grpSp>
          <p:nvGrpSpPr>
            <p:cNvPr id="26" name="组合 25">
              <a:extLst>
                <a:ext uri="{FF2B5EF4-FFF2-40B4-BE49-F238E27FC236}">
                  <a16:creationId xmlns:a16="http://schemas.microsoft.com/office/drawing/2014/main" id="{6B8DC0D2-5141-9858-DD6D-71DE4F93E0D0}"/>
                </a:ext>
              </a:extLst>
            </p:cNvPr>
            <p:cNvGrpSpPr/>
            <p:nvPr/>
          </p:nvGrpSpPr>
          <p:grpSpPr>
            <a:xfrm>
              <a:off x="-553613" y="4156710"/>
              <a:ext cx="3249559" cy="4272427"/>
              <a:chOff x="-553613" y="4156710"/>
              <a:chExt cx="3249559" cy="4272427"/>
            </a:xfrm>
          </p:grpSpPr>
          <p:grpSp>
            <p:nvGrpSpPr>
              <p:cNvPr id="28" name="组合 27">
                <a:extLst>
                  <a:ext uri="{FF2B5EF4-FFF2-40B4-BE49-F238E27FC236}">
                    <a16:creationId xmlns:a16="http://schemas.microsoft.com/office/drawing/2014/main" id="{28B44A68-2D5A-B79E-4923-C7591DB5C74A}"/>
                  </a:ext>
                </a:extLst>
              </p:cNvPr>
              <p:cNvGrpSpPr/>
              <p:nvPr/>
            </p:nvGrpSpPr>
            <p:grpSpPr>
              <a:xfrm>
                <a:off x="-158115" y="4156710"/>
                <a:ext cx="2854061" cy="2887985"/>
                <a:chOff x="-158115" y="4156710"/>
                <a:chExt cx="2854061" cy="2887985"/>
              </a:xfrm>
            </p:grpSpPr>
            <p:sp>
              <p:nvSpPr>
                <p:cNvPr id="30" name="任意多边形: 形状 29">
                  <a:extLst>
                    <a:ext uri="{FF2B5EF4-FFF2-40B4-BE49-F238E27FC236}">
                      <a16:creationId xmlns:a16="http://schemas.microsoft.com/office/drawing/2014/main" id="{12BD625B-CD80-5BD1-7ABA-8DC7D405B195}"/>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1" name="任意多边形: 形状 30">
                  <a:extLst>
                    <a:ext uri="{FF2B5EF4-FFF2-40B4-BE49-F238E27FC236}">
                      <a16:creationId xmlns:a16="http://schemas.microsoft.com/office/drawing/2014/main" id="{B6B6CB24-73EC-5CDA-C358-923DEA5E5C24}"/>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0BA8DD4C-4D5F-9D1F-A66D-AFA95EB9FF42}"/>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任意多边形: 形状 28">
                <a:extLst>
                  <a:ext uri="{FF2B5EF4-FFF2-40B4-BE49-F238E27FC236}">
                    <a16:creationId xmlns:a16="http://schemas.microsoft.com/office/drawing/2014/main" id="{5F3389D0-7B0E-337B-B1C8-C5B36AD8974A}"/>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7" name="直角三角形 26">
              <a:extLst>
                <a:ext uri="{FF2B5EF4-FFF2-40B4-BE49-F238E27FC236}">
                  <a16:creationId xmlns:a16="http://schemas.microsoft.com/office/drawing/2014/main" id="{2913C98E-945C-9675-2052-294D8BB5B513}"/>
                </a:ext>
              </a:extLst>
            </p:cNvPr>
            <p:cNvSpPr/>
            <p:nvPr/>
          </p:nvSpPr>
          <p:spPr>
            <a:xfrm>
              <a:off x="230101"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33" name="组合 32">
            <a:extLst>
              <a:ext uri="{FF2B5EF4-FFF2-40B4-BE49-F238E27FC236}">
                <a16:creationId xmlns:a16="http://schemas.microsoft.com/office/drawing/2014/main" id="{635DD46C-444D-2BAA-C7B6-E2D4710CA468}"/>
              </a:ext>
            </a:extLst>
          </p:cNvPr>
          <p:cNvGrpSpPr/>
          <p:nvPr/>
        </p:nvGrpSpPr>
        <p:grpSpPr>
          <a:xfrm>
            <a:off x="9381226" y="4156710"/>
            <a:ext cx="3249559" cy="4272427"/>
            <a:chOff x="9381226" y="4156710"/>
            <a:chExt cx="3249559" cy="4272427"/>
          </a:xfrm>
        </p:grpSpPr>
        <p:grpSp>
          <p:nvGrpSpPr>
            <p:cNvPr id="34" name="组合 33">
              <a:extLst>
                <a:ext uri="{FF2B5EF4-FFF2-40B4-BE49-F238E27FC236}">
                  <a16:creationId xmlns:a16="http://schemas.microsoft.com/office/drawing/2014/main" id="{E1CC441D-4A7E-51CB-DB7A-520B2EEB99D6}"/>
                </a:ext>
              </a:extLst>
            </p:cNvPr>
            <p:cNvGrpSpPr/>
            <p:nvPr/>
          </p:nvGrpSpPr>
          <p:grpSpPr>
            <a:xfrm flipH="1">
              <a:off x="9381226" y="4156710"/>
              <a:ext cx="3249559" cy="4272427"/>
              <a:chOff x="-553613" y="4156710"/>
              <a:chExt cx="3249559" cy="4272427"/>
            </a:xfrm>
          </p:grpSpPr>
          <p:grpSp>
            <p:nvGrpSpPr>
              <p:cNvPr id="36" name="组合 35">
                <a:extLst>
                  <a:ext uri="{FF2B5EF4-FFF2-40B4-BE49-F238E27FC236}">
                    <a16:creationId xmlns:a16="http://schemas.microsoft.com/office/drawing/2014/main" id="{FDE13B23-5F5C-61C6-BDFA-87B478697182}"/>
                  </a:ext>
                </a:extLst>
              </p:cNvPr>
              <p:cNvGrpSpPr/>
              <p:nvPr/>
            </p:nvGrpSpPr>
            <p:grpSpPr>
              <a:xfrm>
                <a:off x="-158115" y="4156710"/>
                <a:ext cx="2854061" cy="2887985"/>
                <a:chOff x="-158115" y="4156710"/>
                <a:chExt cx="2854061" cy="2887985"/>
              </a:xfrm>
            </p:grpSpPr>
            <p:sp>
              <p:nvSpPr>
                <p:cNvPr id="38" name="任意多边形: 形状 37">
                  <a:extLst>
                    <a:ext uri="{FF2B5EF4-FFF2-40B4-BE49-F238E27FC236}">
                      <a16:creationId xmlns:a16="http://schemas.microsoft.com/office/drawing/2014/main" id="{3CDD562E-8800-03F7-2501-F2E785B7CEB6}"/>
                    </a:ext>
                  </a:extLst>
                </p:cNvPr>
                <p:cNvSpPr/>
                <p:nvPr/>
              </p:nvSpPr>
              <p:spPr>
                <a:xfrm>
                  <a:off x="0" y="5225061"/>
                  <a:ext cx="1632940" cy="1632940"/>
                </a:xfrm>
                <a:custGeom>
                  <a:avLst/>
                  <a:gdLst>
                    <a:gd name="connsiteX0" fmla="*/ 0 w 1385467"/>
                    <a:gd name="connsiteY0" fmla="*/ 0 h 1385467"/>
                    <a:gd name="connsiteX1" fmla="*/ 1385467 w 1385467"/>
                    <a:gd name="connsiteY1" fmla="*/ 1385467 h 1385467"/>
                    <a:gd name="connsiteX2" fmla="*/ 434368 w 1385467"/>
                    <a:gd name="connsiteY2" fmla="*/ 1385467 h 1385467"/>
                    <a:gd name="connsiteX3" fmla="*/ 0 w 1385467"/>
                    <a:gd name="connsiteY3" fmla="*/ 951099 h 1385467"/>
                  </a:gdLst>
                  <a:ahLst/>
                  <a:cxnLst>
                    <a:cxn ang="0">
                      <a:pos x="connsiteX0" y="connsiteY0"/>
                    </a:cxn>
                    <a:cxn ang="0">
                      <a:pos x="connsiteX1" y="connsiteY1"/>
                    </a:cxn>
                    <a:cxn ang="0">
                      <a:pos x="connsiteX2" y="connsiteY2"/>
                    </a:cxn>
                    <a:cxn ang="0">
                      <a:pos x="connsiteX3" y="connsiteY3"/>
                    </a:cxn>
                  </a:cxnLst>
                  <a:rect l="l" t="t" r="r" b="b"/>
                  <a:pathLst>
                    <a:path w="1385467" h="1385467">
                      <a:moveTo>
                        <a:pt x="0" y="0"/>
                      </a:moveTo>
                      <a:lnTo>
                        <a:pt x="1385467" y="1385467"/>
                      </a:lnTo>
                      <a:lnTo>
                        <a:pt x="434368" y="1385467"/>
                      </a:lnTo>
                      <a:lnTo>
                        <a:pt x="0" y="951099"/>
                      </a:ln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635000" sx="102000" sy="102000" algn="ctr" rotWithShape="0">
                    <a:schemeClr val="accent2">
                      <a:lumMod val="40000"/>
                      <a:lumOff val="6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9" name="任意多边形: 形状 38">
                  <a:extLst>
                    <a:ext uri="{FF2B5EF4-FFF2-40B4-BE49-F238E27FC236}">
                      <a16:creationId xmlns:a16="http://schemas.microsoft.com/office/drawing/2014/main" id="{D9224FB5-0CC4-1D8C-F91E-A90C68C7058D}"/>
                    </a:ext>
                  </a:extLst>
                </p:cNvPr>
                <p:cNvSpPr/>
                <p:nvPr/>
              </p:nvSpPr>
              <p:spPr>
                <a:xfrm>
                  <a:off x="-158115" y="4156710"/>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D01451C1-BD14-FB52-0D76-CBED61D6CE68}"/>
                    </a:ext>
                  </a:extLst>
                </p:cNvPr>
                <p:cNvSpPr/>
                <p:nvPr/>
              </p:nvSpPr>
              <p:spPr>
                <a:xfrm rot="5400000" flipH="1">
                  <a:off x="1678676" y="6027425"/>
                  <a:ext cx="594360" cy="1440180"/>
                </a:xfrm>
                <a:custGeom>
                  <a:avLst/>
                  <a:gdLst>
                    <a:gd name="connsiteX0" fmla="*/ 0 w 594360"/>
                    <a:gd name="connsiteY0" fmla="*/ 0 h 1440180"/>
                    <a:gd name="connsiteX1" fmla="*/ 594360 w 594360"/>
                    <a:gd name="connsiteY1" fmla="*/ 624840 h 1440180"/>
                    <a:gd name="connsiteX2" fmla="*/ 594360 w 594360"/>
                    <a:gd name="connsiteY2" fmla="*/ 1440180 h 1440180"/>
                  </a:gdLst>
                  <a:ahLst/>
                  <a:cxnLst>
                    <a:cxn ang="0">
                      <a:pos x="connsiteX0" y="connsiteY0"/>
                    </a:cxn>
                    <a:cxn ang="0">
                      <a:pos x="connsiteX1" y="connsiteY1"/>
                    </a:cxn>
                    <a:cxn ang="0">
                      <a:pos x="connsiteX2" y="connsiteY2"/>
                    </a:cxn>
                  </a:cxnLst>
                  <a:rect l="l" t="t" r="r" b="b"/>
                  <a:pathLst>
                    <a:path w="594360" h="1440180">
                      <a:moveTo>
                        <a:pt x="0" y="0"/>
                      </a:moveTo>
                      <a:lnTo>
                        <a:pt x="594360" y="624840"/>
                      </a:lnTo>
                      <a:lnTo>
                        <a:pt x="594360" y="1440180"/>
                      </a:lnTo>
                    </a:path>
                  </a:pathLst>
                </a:custGeom>
                <a:noFill/>
                <a:ln w="6350">
                  <a:gradFill flip="none" rotWithShape="1">
                    <a:gsLst>
                      <a:gs pos="1000">
                        <a:schemeClr val="accent1">
                          <a:lumMod val="60000"/>
                          <a:lumOff val="40000"/>
                          <a:alpha val="50000"/>
                        </a:schemeClr>
                      </a:gs>
                      <a:gs pos="100000">
                        <a:schemeClr val="accent1">
                          <a:lumMod val="60000"/>
                          <a:lumOff val="4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任意多边形: 形状 36">
                <a:extLst>
                  <a:ext uri="{FF2B5EF4-FFF2-40B4-BE49-F238E27FC236}">
                    <a16:creationId xmlns:a16="http://schemas.microsoft.com/office/drawing/2014/main" id="{F045E608-1D14-C592-40A2-B7F7F7698F5C}"/>
                  </a:ext>
                </a:extLst>
              </p:cNvPr>
              <p:cNvSpPr/>
              <p:nvPr/>
            </p:nvSpPr>
            <p:spPr>
              <a:xfrm rot="13500000" flipH="1" flipV="1">
                <a:off x="-1563486" y="5387264"/>
                <a:ext cx="4051746" cy="2032000"/>
              </a:xfrm>
              <a:custGeom>
                <a:avLst/>
                <a:gdLst>
                  <a:gd name="connsiteX0" fmla="*/ 0 w 4051746"/>
                  <a:gd name="connsiteY0" fmla="*/ 1 h 2032000"/>
                  <a:gd name="connsiteX1" fmla="*/ 812800 w 4051746"/>
                  <a:gd name="connsiteY1" fmla="*/ 0 h 2032000"/>
                  <a:gd name="connsiteX2" fmla="*/ 1625600 w 4051746"/>
                  <a:gd name="connsiteY2" fmla="*/ 812801 h 2032000"/>
                  <a:gd name="connsiteX3" fmla="*/ 1625600 w 4051746"/>
                  <a:gd name="connsiteY3" fmla="*/ 825054 h 2032000"/>
                  <a:gd name="connsiteX4" fmla="*/ 2426146 w 4051746"/>
                  <a:gd name="connsiteY4" fmla="*/ 825054 h 2032000"/>
                  <a:gd name="connsiteX5" fmla="*/ 3238946 w 4051746"/>
                  <a:gd name="connsiteY5" fmla="*/ 12254 h 2032000"/>
                  <a:gd name="connsiteX6" fmla="*/ 4051746 w 4051746"/>
                  <a:gd name="connsiteY6" fmla="*/ 12254 h 2032000"/>
                  <a:gd name="connsiteX7" fmla="*/ 3238946 w 4051746"/>
                  <a:gd name="connsiteY7" fmla="*/ 825054 h 2032000"/>
                  <a:gd name="connsiteX8" fmla="*/ 2426146 w 4051746"/>
                  <a:gd name="connsiteY8" fmla="*/ 1637854 h 2032000"/>
                  <a:gd name="connsiteX9" fmla="*/ 2032000 w 4051746"/>
                  <a:gd name="connsiteY9" fmla="*/ 2032000 h 2032000"/>
                  <a:gd name="connsiteX10" fmla="*/ 1625600 w 4051746"/>
                  <a:gd name="connsiteY10" fmla="*/ 1625601 h 2032000"/>
                  <a:gd name="connsiteX11" fmla="*/ 1625600 w 4051746"/>
                  <a:gd name="connsiteY11" fmla="*/ 1625601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1746" h="2032000">
                    <a:moveTo>
                      <a:pt x="0" y="1"/>
                    </a:moveTo>
                    <a:lnTo>
                      <a:pt x="812800" y="0"/>
                    </a:lnTo>
                    <a:lnTo>
                      <a:pt x="1625600" y="812801"/>
                    </a:lnTo>
                    <a:lnTo>
                      <a:pt x="1625600" y="825054"/>
                    </a:lnTo>
                    <a:lnTo>
                      <a:pt x="2426146" y="825054"/>
                    </a:lnTo>
                    <a:lnTo>
                      <a:pt x="3238946" y="12254"/>
                    </a:lnTo>
                    <a:lnTo>
                      <a:pt x="4051746" y="12254"/>
                    </a:lnTo>
                    <a:lnTo>
                      <a:pt x="3238946" y="825054"/>
                    </a:lnTo>
                    <a:lnTo>
                      <a:pt x="2426146" y="1637854"/>
                    </a:lnTo>
                    <a:lnTo>
                      <a:pt x="2032000" y="2032000"/>
                    </a:lnTo>
                    <a:lnTo>
                      <a:pt x="1625600" y="1625601"/>
                    </a:lnTo>
                    <a:lnTo>
                      <a:pt x="1625600" y="1625601"/>
                    </a:lnTo>
                    <a:close/>
                  </a:path>
                </a:pathLst>
              </a:custGeom>
              <a:gradFill flip="none" rotWithShape="1">
                <a:gsLst>
                  <a:gs pos="27000">
                    <a:schemeClr val="accent1"/>
                  </a:gs>
                  <a:gs pos="100000">
                    <a:srgbClr val="121216"/>
                  </a:gs>
                </a:gsLst>
                <a:lin ang="8100000" scaled="1"/>
                <a:tileRect/>
              </a:gradFill>
              <a:ln>
                <a:noFill/>
              </a:ln>
              <a:effectLst>
                <a:outerShdw blurRad="190500" dist="38100" dir="2700000" algn="tl" rotWithShape="0">
                  <a:srgbClr val="121216">
                    <a:alpha val="8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5" name="直角三角形 34">
              <a:extLst>
                <a:ext uri="{FF2B5EF4-FFF2-40B4-BE49-F238E27FC236}">
                  <a16:creationId xmlns:a16="http://schemas.microsoft.com/office/drawing/2014/main" id="{02C49B75-C699-8DBD-1D83-594DB47C36E0}"/>
                </a:ext>
              </a:extLst>
            </p:cNvPr>
            <p:cNvSpPr/>
            <p:nvPr/>
          </p:nvSpPr>
          <p:spPr>
            <a:xfrm flipH="1">
              <a:off x="11522640" y="6342897"/>
              <a:ext cx="294156" cy="294156"/>
            </a:xfrm>
            <a:prstGeom prst="rtTriangle">
              <a:avLst/>
            </a:prstGeom>
            <a:gradFill flip="none" rotWithShape="1">
              <a:gsLst>
                <a:gs pos="0">
                  <a:schemeClr val="accent1">
                    <a:alpha val="70000"/>
                  </a:schemeClr>
                </a:gs>
                <a:gs pos="100000">
                  <a:schemeClr val="accent1">
                    <a:alpha val="0"/>
                  </a:schemeClr>
                </a:gs>
              </a:gsLst>
              <a:lin ang="8100000" scaled="1"/>
              <a:tileRect/>
            </a:gradFill>
            <a:ln w="6350">
              <a:gradFill>
                <a:gsLst>
                  <a:gs pos="0">
                    <a:schemeClr val="accent2">
                      <a:alpha val="70000"/>
                    </a:schemeClr>
                  </a:gs>
                  <a:gs pos="100000">
                    <a:schemeClr val="accent2">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41" name="椭圆 40">
            <a:extLst>
              <a:ext uri="{FF2B5EF4-FFF2-40B4-BE49-F238E27FC236}">
                <a16:creationId xmlns:a16="http://schemas.microsoft.com/office/drawing/2014/main" id="{3BD59369-EFBE-B328-60AD-260B9033A452}"/>
              </a:ext>
            </a:extLst>
          </p:cNvPr>
          <p:cNvSpPr/>
          <p:nvPr/>
        </p:nvSpPr>
        <p:spPr>
          <a:xfrm>
            <a:off x="5086815" y="2719980"/>
            <a:ext cx="2018371" cy="2018371"/>
          </a:xfrm>
          <a:prstGeom prst="ellipse">
            <a:avLst/>
          </a:prstGeom>
          <a:gradFill flip="none" rotWithShape="1">
            <a:gsLst>
              <a:gs pos="0">
                <a:schemeClr val="accent2"/>
              </a:gs>
              <a:gs pos="100000">
                <a:schemeClr val="accent2">
                  <a:lumMod val="62000"/>
                  <a:lumOff val="38000"/>
                </a:schemeClr>
              </a:gs>
            </a:gsLst>
            <a:lin ang="13500000" scaled="1"/>
            <a:tileRect/>
          </a:gradFill>
          <a:ln>
            <a:noFill/>
          </a:ln>
          <a:effectLst>
            <a:outerShdw blurRad="762000" sx="102000" sy="102000" algn="ctr" rotWithShape="0">
              <a:schemeClr val="accent2">
                <a:lumMod val="40000"/>
                <a:lumOff val="6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F322A618-6412-B7C7-8764-0B57F7F85E79}"/>
              </a:ext>
            </a:extLst>
          </p:cNvPr>
          <p:cNvSpPr/>
          <p:nvPr/>
        </p:nvSpPr>
        <p:spPr>
          <a:xfrm>
            <a:off x="3927744" y="1560911"/>
            <a:ext cx="4336514" cy="4336510"/>
          </a:xfrm>
          <a:prstGeom prst="ellipse">
            <a:avLst/>
          </a:prstGeom>
          <a:noFill/>
          <a:ln w="6350">
            <a:gradFill flip="none" rotWithShape="1">
              <a:gsLst>
                <a:gs pos="0">
                  <a:schemeClr val="accent2">
                    <a:lumMod val="40000"/>
                    <a:lumOff val="60000"/>
                    <a:alpha val="80000"/>
                  </a:schemeClr>
                </a:gs>
                <a:gs pos="68000">
                  <a:srgbClr val="93E2FF">
                    <a:alpha val="0"/>
                  </a:srgbClr>
                </a:gs>
                <a:gs pos="100000">
                  <a:schemeClr val="accent2">
                    <a:lumMod val="40000"/>
                    <a:lumOff val="60000"/>
                    <a:alpha val="80000"/>
                  </a:schemeClr>
                </a:gs>
                <a:gs pos="34000">
                  <a:schemeClr val="accent2">
                    <a:lumMod val="40000"/>
                    <a:lumOff val="6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38D6BADB-EBF0-1BBF-BE54-59D330712C7E}"/>
              </a:ext>
            </a:extLst>
          </p:cNvPr>
          <p:cNvSpPr/>
          <p:nvPr/>
        </p:nvSpPr>
        <p:spPr>
          <a:xfrm>
            <a:off x="4749799" y="2382965"/>
            <a:ext cx="2692404" cy="2692402"/>
          </a:xfrm>
          <a:prstGeom prst="ellipse">
            <a:avLst/>
          </a:prstGeom>
          <a:noFill/>
          <a:ln w="6350">
            <a:gradFill flip="none" rotWithShape="1">
              <a:gsLst>
                <a:gs pos="0">
                  <a:schemeClr val="accent2">
                    <a:lumMod val="40000"/>
                    <a:lumOff val="60000"/>
                    <a:alpha val="80000"/>
                  </a:schemeClr>
                </a:gs>
                <a:gs pos="68000">
                  <a:srgbClr val="93E2FF">
                    <a:alpha val="0"/>
                  </a:srgbClr>
                </a:gs>
                <a:gs pos="100000">
                  <a:schemeClr val="accent2">
                    <a:lumMod val="40000"/>
                    <a:lumOff val="60000"/>
                    <a:alpha val="80000"/>
                  </a:schemeClr>
                </a:gs>
                <a:gs pos="34000">
                  <a:schemeClr val="accent2">
                    <a:lumMod val="40000"/>
                    <a:lumOff val="6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E6E4A725-527B-5514-93D0-F519B867DE73}"/>
              </a:ext>
            </a:extLst>
          </p:cNvPr>
          <p:cNvSpPr/>
          <p:nvPr/>
        </p:nvSpPr>
        <p:spPr>
          <a:xfrm>
            <a:off x="7442203" y="2052765"/>
            <a:ext cx="641189" cy="641189"/>
          </a:xfrm>
          <a:prstGeom prst="ellipse">
            <a:avLst/>
          </a:prstGeom>
          <a:solidFill>
            <a:srgbClr val="121216"/>
          </a:solidFill>
          <a:ln w="6350">
            <a:gradFill>
              <a:gsLst>
                <a:gs pos="0">
                  <a:schemeClr val="accent2">
                    <a:lumMod val="20000"/>
                    <a:lumOff val="80000"/>
                  </a:schemeClr>
                </a:gs>
                <a:gs pos="100000">
                  <a:schemeClr val="accent2">
                    <a:lumMod val="60000"/>
                    <a:lumOff val="40000"/>
                  </a:schemeClr>
                </a:gs>
              </a:gsLst>
              <a:lin ang="5400000" scaled="1"/>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2529A7EF-1477-5389-B58B-7EAE655BB38D}"/>
              </a:ext>
            </a:extLst>
          </p:cNvPr>
          <p:cNvSpPr/>
          <p:nvPr/>
        </p:nvSpPr>
        <p:spPr>
          <a:xfrm>
            <a:off x="4108609" y="2052765"/>
            <a:ext cx="641189" cy="641189"/>
          </a:xfrm>
          <a:prstGeom prst="ellipse">
            <a:avLst/>
          </a:prstGeom>
          <a:solidFill>
            <a:srgbClr val="121216"/>
          </a:solidFill>
          <a:ln w="6350">
            <a:gradFill>
              <a:gsLst>
                <a:gs pos="0">
                  <a:schemeClr val="accent2">
                    <a:lumMod val="20000"/>
                    <a:lumOff val="80000"/>
                  </a:schemeClr>
                </a:gs>
                <a:gs pos="100000">
                  <a:schemeClr val="accent2">
                    <a:lumMod val="60000"/>
                    <a:lumOff val="40000"/>
                  </a:schemeClr>
                </a:gs>
              </a:gsLst>
              <a:lin ang="5400000" scaled="1"/>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2E60A4CE-6D6F-109C-72C0-5A6AB49C5816}"/>
              </a:ext>
            </a:extLst>
          </p:cNvPr>
          <p:cNvSpPr/>
          <p:nvPr/>
        </p:nvSpPr>
        <p:spPr>
          <a:xfrm>
            <a:off x="7943663" y="3400319"/>
            <a:ext cx="641189" cy="641189"/>
          </a:xfrm>
          <a:prstGeom prst="ellipse">
            <a:avLst/>
          </a:prstGeom>
          <a:solidFill>
            <a:srgbClr val="121216"/>
          </a:solidFill>
          <a:ln w="6350">
            <a:gradFill>
              <a:gsLst>
                <a:gs pos="0">
                  <a:schemeClr val="accent2">
                    <a:lumMod val="20000"/>
                    <a:lumOff val="80000"/>
                  </a:schemeClr>
                </a:gs>
                <a:gs pos="100000">
                  <a:schemeClr val="accent2">
                    <a:lumMod val="60000"/>
                    <a:lumOff val="40000"/>
                  </a:schemeClr>
                </a:gs>
              </a:gsLst>
              <a:lin ang="5400000" scaled="1"/>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A074037F-781A-0558-1D26-0C9A1859C57A}"/>
              </a:ext>
            </a:extLst>
          </p:cNvPr>
          <p:cNvSpPr/>
          <p:nvPr/>
        </p:nvSpPr>
        <p:spPr>
          <a:xfrm>
            <a:off x="3623686" y="3400319"/>
            <a:ext cx="641189" cy="641189"/>
          </a:xfrm>
          <a:prstGeom prst="ellipse">
            <a:avLst/>
          </a:prstGeom>
          <a:solidFill>
            <a:srgbClr val="121216"/>
          </a:solidFill>
          <a:ln w="6350">
            <a:gradFill>
              <a:gsLst>
                <a:gs pos="0">
                  <a:schemeClr val="accent2">
                    <a:lumMod val="20000"/>
                    <a:lumOff val="80000"/>
                  </a:schemeClr>
                </a:gs>
                <a:gs pos="100000">
                  <a:schemeClr val="accent2">
                    <a:lumMod val="60000"/>
                    <a:lumOff val="40000"/>
                  </a:schemeClr>
                </a:gs>
              </a:gsLst>
              <a:lin ang="5400000" scaled="1"/>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4019BE7C-E43C-0658-2BBD-52B65451D72A}"/>
              </a:ext>
            </a:extLst>
          </p:cNvPr>
          <p:cNvSpPr/>
          <p:nvPr/>
        </p:nvSpPr>
        <p:spPr>
          <a:xfrm>
            <a:off x="7442203" y="4743942"/>
            <a:ext cx="641189" cy="641189"/>
          </a:xfrm>
          <a:prstGeom prst="ellipse">
            <a:avLst/>
          </a:prstGeom>
          <a:solidFill>
            <a:srgbClr val="121216"/>
          </a:solidFill>
          <a:ln w="6350">
            <a:gradFill>
              <a:gsLst>
                <a:gs pos="0">
                  <a:schemeClr val="accent2">
                    <a:lumMod val="20000"/>
                    <a:lumOff val="80000"/>
                  </a:schemeClr>
                </a:gs>
                <a:gs pos="100000">
                  <a:schemeClr val="accent2">
                    <a:lumMod val="60000"/>
                    <a:lumOff val="40000"/>
                  </a:schemeClr>
                </a:gs>
              </a:gsLst>
              <a:lin ang="5400000" scaled="1"/>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FCCF5724-73CD-23E6-1C4A-2C4768672708}"/>
              </a:ext>
            </a:extLst>
          </p:cNvPr>
          <p:cNvSpPr/>
          <p:nvPr/>
        </p:nvSpPr>
        <p:spPr>
          <a:xfrm>
            <a:off x="4108609" y="4743942"/>
            <a:ext cx="641189" cy="641189"/>
          </a:xfrm>
          <a:prstGeom prst="ellipse">
            <a:avLst/>
          </a:prstGeom>
          <a:solidFill>
            <a:srgbClr val="121216"/>
          </a:solidFill>
          <a:ln w="6350">
            <a:gradFill>
              <a:gsLst>
                <a:gs pos="0">
                  <a:schemeClr val="accent2">
                    <a:lumMod val="20000"/>
                    <a:lumOff val="80000"/>
                  </a:schemeClr>
                </a:gs>
                <a:gs pos="100000">
                  <a:schemeClr val="accent2">
                    <a:lumMod val="60000"/>
                    <a:lumOff val="40000"/>
                  </a:schemeClr>
                </a:gs>
              </a:gsLst>
              <a:lin ang="5400000" scaled="1"/>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B451B5F7-C4AF-0308-E70A-4B7CE07B237C}"/>
              </a:ext>
            </a:extLst>
          </p:cNvPr>
          <p:cNvGrpSpPr/>
          <p:nvPr/>
        </p:nvGrpSpPr>
        <p:grpSpPr>
          <a:xfrm>
            <a:off x="1008521" y="1969860"/>
            <a:ext cx="2661338" cy="747873"/>
            <a:chOff x="1008521" y="1669695"/>
            <a:chExt cx="2661338" cy="747873"/>
          </a:xfrm>
        </p:grpSpPr>
        <p:grpSp>
          <p:nvGrpSpPr>
            <p:cNvPr id="63" name="组合 62">
              <a:extLst>
                <a:ext uri="{FF2B5EF4-FFF2-40B4-BE49-F238E27FC236}">
                  <a16:creationId xmlns:a16="http://schemas.microsoft.com/office/drawing/2014/main" id="{3DFEA9CA-BC24-447B-EC82-F4550047BA5D}"/>
                </a:ext>
              </a:extLst>
            </p:cNvPr>
            <p:cNvGrpSpPr/>
            <p:nvPr/>
          </p:nvGrpSpPr>
          <p:grpSpPr>
            <a:xfrm>
              <a:off x="1008521" y="1669695"/>
              <a:ext cx="2661338" cy="747092"/>
              <a:chOff x="1008521" y="1669695"/>
              <a:chExt cx="2661338" cy="747092"/>
            </a:xfrm>
          </p:grpSpPr>
          <p:sp>
            <p:nvSpPr>
              <p:cNvPr id="61" name="任意多边形: 形状 60">
                <a:extLst>
                  <a:ext uri="{FF2B5EF4-FFF2-40B4-BE49-F238E27FC236}">
                    <a16:creationId xmlns:a16="http://schemas.microsoft.com/office/drawing/2014/main" id="{8729000A-F802-29C3-5494-CA2BF90AAEF9}"/>
                  </a:ext>
                </a:extLst>
              </p:cNvPr>
              <p:cNvSpPr/>
              <p:nvPr/>
            </p:nvSpPr>
            <p:spPr>
              <a:xfrm>
                <a:off x="1008521" y="1689709"/>
                <a:ext cx="2661338" cy="727078"/>
              </a:xfrm>
              <a:custGeom>
                <a:avLst/>
                <a:gdLst>
                  <a:gd name="connsiteX0" fmla="*/ 0 w 2661338"/>
                  <a:gd name="connsiteY0" fmla="*/ 0 h 727078"/>
                  <a:gd name="connsiteX1" fmla="*/ 2551177 w 2661338"/>
                  <a:gd name="connsiteY1" fmla="*/ 0 h 727078"/>
                  <a:gd name="connsiteX2" fmla="*/ 2661338 w 2661338"/>
                  <a:gd name="connsiteY2" fmla="*/ 110161 h 727078"/>
                  <a:gd name="connsiteX3" fmla="*/ 2661338 w 2661338"/>
                  <a:gd name="connsiteY3" fmla="*/ 660955 h 727078"/>
                  <a:gd name="connsiteX4" fmla="*/ 2592567 w 2661338"/>
                  <a:gd name="connsiteY4" fmla="*/ 660955 h 727078"/>
                  <a:gd name="connsiteX5" fmla="*/ 2526444 w 2661338"/>
                  <a:gd name="connsiteY5" fmla="*/ 727078 h 727078"/>
                  <a:gd name="connsiteX6" fmla="*/ 1814897 w 2661338"/>
                  <a:gd name="connsiteY6" fmla="*/ 727078 h 727078"/>
                  <a:gd name="connsiteX7" fmla="*/ 1748774 w 2661338"/>
                  <a:gd name="connsiteY7" fmla="*/ 660955 h 727078"/>
                  <a:gd name="connsiteX8" fmla="*/ 110161 w 2661338"/>
                  <a:gd name="connsiteY8" fmla="*/ 660955 h 727078"/>
                  <a:gd name="connsiteX9" fmla="*/ 0 w 2661338"/>
                  <a:gd name="connsiteY9" fmla="*/ 550794 h 72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1338" h="727078">
                    <a:moveTo>
                      <a:pt x="0" y="0"/>
                    </a:moveTo>
                    <a:lnTo>
                      <a:pt x="2551177" y="0"/>
                    </a:lnTo>
                    <a:lnTo>
                      <a:pt x="2661338" y="110161"/>
                    </a:lnTo>
                    <a:lnTo>
                      <a:pt x="2661338" y="660955"/>
                    </a:lnTo>
                    <a:lnTo>
                      <a:pt x="2592567" y="660955"/>
                    </a:lnTo>
                    <a:lnTo>
                      <a:pt x="2526444" y="727078"/>
                    </a:lnTo>
                    <a:lnTo>
                      <a:pt x="1814897" y="727078"/>
                    </a:lnTo>
                    <a:lnTo>
                      <a:pt x="1748774" y="660955"/>
                    </a:lnTo>
                    <a:lnTo>
                      <a:pt x="110161" y="660955"/>
                    </a:lnTo>
                    <a:lnTo>
                      <a:pt x="0" y="550794"/>
                    </a:lnTo>
                    <a:close/>
                  </a:path>
                </a:pathLst>
              </a:custGeom>
              <a:solidFill>
                <a:srgbClr val="121216"/>
              </a:solidFill>
              <a:ln w="6350">
                <a:gradFill flip="none" rotWithShape="1">
                  <a:gsLst>
                    <a:gs pos="0">
                      <a:schemeClr val="accent2">
                        <a:lumMod val="20000"/>
                        <a:lumOff val="80000"/>
                        <a:alpha val="60000"/>
                      </a:schemeClr>
                    </a:gs>
                    <a:gs pos="97902">
                      <a:schemeClr val="accent2">
                        <a:lumMod val="20000"/>
                        <a:lumOff val="80000"/>
                        <a:alpha val="60000"/>
                      </a:schemeClr>
                    </a:gs>
                  </a:gsLst>
                  <a:lin ang="13500000" scaled="1"/>
                  <a:tileRect/>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矩形: 剪去对角 61">
                <a:extLst>
                  <a:ext uri="{FF2B5EF4-FFF2-40B4-BE49-F238E27FC236}">
                    <a16:creationId xmlns:a16="http://schemas.microsoft.com/office/drawing/2014/main" id="{EAED4AF9-1E75-7DF6-F98B-CAFBAE99A230}"/>
                  </a:ext>
                </a:extLst>
              </p:cNvPr>
              <p:cNvSpPr/>
              <p:nvPr/>
            </p:nvSpPr>
            <p:spPr>
              <a:xfrm>
                <a:off x="1212237" y="1669695"/>
                <a:ext cx="441303" cy="45719"/>
              </a:xfrm>
              <a:prstGeom prst="snip2DiagRect">
                <a:avLst>
                  <a:gd name="adj1" fmla="val 0"/>
                  <a:gd name="adj2" fmla="val 491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id="{90BCF218-3D1B-F15B-CFD6-C8D5582F80E6}"/>
                </a:ext>
              </a:extLst>
            </p:cNvPr>
            <p:cNvGrpSpPr/>
            <p:nvPr/>
          </p:nvGrpSpPr>
          <p:grpSpPr>
            <a:xfrm rot="10800000" flipV="1">
              <a:off x="2454352" y="2370593"/>
              <a:ext cx="336290" cy="46975"/>
              <a:chOff x="8910828" y="344854"/>
              <a:chExt cx="1822958" cy="254642"/>
            </a:xfrm>
            <a:gradFill flip="none" rotWithShape="1">
              <a:gsLst>
                <a:gs pos="27000">
                  <a:schemeClr val="accent2"/>
                </a:gs>
                <a:gs pos="100000">
                  <a:schemeClr val="accent2">
                    <a:alpha val="0"/>
                  </a:schemeClr>
                </a:gs>
              </a:gsLst>
              <a:lin ang="0" scaled="1"/>
              <a:tileRect/>
            </a:gradFill>
          </p:grpSpPr>
          <p:sp>
            <p:nvSpPr>
              <p:cNvPr id="65" name="平行四边形 64">
                <a:extLst>
                  <a:ext uri="{FF2B5EF4-FFF2-40B4-BE49-F238E27FC236}">
                    <a16:creationId xmlns:a16="http://schemas.microsoft.com/office/drawing/2014/main" id="{F417F0F4-859D-3432-EDCF-FB3BB03AECBB}"/>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a:extLst>
                  <a:ext uri="{FF2B5EF4-FFF2-40B4-BE49-F238E27FC236}">
                    <a16:creationId xmlns:a16="http://schemas.microsoft.com/office/drawing/2014/main" id="{358FD281-D892-7821-EBCA-A596C7F7A895}"/>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a:extLst>
                  <a:ext uri="{FF2B5EF4-FFF2-40B4-BE49-F238E27FC236}">
                    <a16:creationId xmlns:a16="http://schemas.microsoft.com/office/drawing/2014/main" id="{7A521177-F114-F828-6FAB-3F7B3CF12741}"/>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平行四边形 67">
                <a:extLst>
                  <a:ext uri="{FF2B5EF4-FFF2-40B4-BE49-F238E27FC236}">
                    <a16:creationId xmlns:a16="http://schemas.microsoft.com/office/drawing/2014/main" id="{74B54B07-1317-094E-8218-4E0DF85E2355}"/>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0" name="组合 69">
            <a:extLst>
              <a:ext uri="{FF2B5EF4-FFF2-40B4-BE49-F238E27FC236}">
                <a16:creationId xmlns:a16="http://schemas.microsoft.com/office/drawing/2014/main" id="{D729A64A-AE92-28D2-0B40-6C0C780F3A1D}"/>
              </a:ext>
            </a:extLst>
          </p:cNvPr>
          <p:cNvGrpSpPr/>
          <p:nvPr/>
        </p:nvGrpSpPr>
        <p:grpSpPr>
          <a:xfrm>
            <a:off x="741140" y="3369839"/>
            <a:ext cx="2661338" cy="747873"/>
            <a:chOff x="1008521" y="1669695"/>
            <a:chExt cx="2661338" cy="747873"/>
          </a:xfrm>
        </p:grpSpPr>
        <p:grpSp>
          <p:nvGrpSpPr>
            <p:cNvPr id="71" name="组合 70">
              <a:extLst>
                <a:ext uri="{FF2B5EF4-FFF2-40B4-BE49-F238E27FC236}">
                  <a16:creationId xmlns:a16="http://schemas.microsoft.com/office/drawing/2014/main" id="{87396489-586F-9D5C-1A64-35139A902E7E}"/>
                </a:ext>
              </a:extLst>
            </p:cNvPr>
            <p:cNvGrpSpPr/>
            <p:nvPr/>
          </p:nvGrpSpPr>
          <p:grpSpPr>
            <a:xfrm>
              <a:off x="1008521" y="1669695"/>
              <a:ext cx="2661338" cy="747092"/>
              <a:chOff x="1008521" y="1669695"/>
              <a:chExt cx="2661338" cy="747092"/>
            </a:xfrm>
          </p:grpSpPr>
          <p:sp>
            <p:nvSpPr>
              <p:cNvPr id="77" name="任意多边形: 形状 76">
                <a:extLst>
                  <a:ext uri="{FF2B5EF4-FFF2-40B4-BE49-F238E27FC236}">
                    <a16:creationId xmlns:a16="http://schemas.microsoft.com/office/drawing/2014/main" id="{223040BD-8491-712F-AD6D-F891288DA470}"/>
                  </a:ext>
                </a:extLst>
              </p:cNvPr>
              <p:cNvSpPr/>
              <p:nvPr/>
            </p:nvSpPr>
            <p:spPr>
              <a:xfrm>
                <a:off x="1008521" y="1689709"/>
                <a:ext cx="2661338" cy="727078"/>
              </a:xfrm>
              <a:custGeom>
                <a:avLst/>
                <a:gdLst>
                  <a:gd name="connsiteX0" fmla="*/ 0 w 2661338"/>
                  <a:gd name="connsiteY0" fmla="*/ 0 h 727078"/>
                  <a:gd name="connsiteX1" fmla="*/ 2551177 w 2661338"/>
                  <a:gd name="connsiteY1" fmla="*/ 0 h 727078"/>
                  <a:gd name="connsiteX2" fmla="*/ 2661338 w 2661338"/>
                  <a:gd name="connsiteY2" fmla="*/ 110161 h 727078"/>
                  <a:gd name="connsiteX3" fmla="*/ 2661338 w 2661338"/>
                  <a:gd name="connsiteY3" fmla="*/ 660955 h 727078"/>
                  <a:gd name="connsiteX4" fmla="*/ 2592567 w 2661338"/>
                  <a:gd name="connsiteY4" fmla="*/ 660955 h 727078"/>
                  <a:gd name="connsiteX5" fmla="*/ 2526444 w 2661338"/>
                  <a:gd name="connsiteY5" fmla="*/ 727078 h 727078"/>
                  <a:gd name="connsiteX6" fmla="*/ 1814897 w 2661338"/>
                  <a:gd name="connsiteY6" fmla="*/ 727078 h 727078"/>
                  <a:gd name="connsiteX7" fmla="*/ 1748774 w 2661338"/>
                  <a:gd name="connsiteY7" fmla="*/ 660955 h 727078"/>
                  <a:gd name="connsiteX8" fmla="*/ 110161 w 2661338"/>
                  <a:gd name="connsiteY8" fmla="*/ 660955 h 727078"/>
                  <a:gd name="connsiteX9" fmla="*/ 0 w 2661338"/>
                  <a:gd name="connsiteY9" fmla="*/ 550794 h 72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1338" h="727078">
                    <a:moveTo>
                      <a:pt x="0" y="0"/>
                    </a:moveTo>
                    <a:lnTo>
                      <a:pt x="2551177" y="0"/>
                    </a:lnTo>
                    <a:lnTo>
                      <a:pt x="2661338" y="110161"/>
                    </a:lnTo>
                    <a:lnTo>
                      <a:pt x="2661338" y="660955"/>
                    </a:lnTo>
                    <a:lnTo>
                      <a:pt x="2592567" y="660955"/>
                    </a:lnTo>
                    <a:lnTo>
                      <a:pt x="2526444" y="727078"/>
                    </a:lnTo>
                    <a:lnTo>
                      <a:pt x="1814897" y="727078"/>
                    </a:lnTo>
                    <a:lnTo>
                      <a:pt x="1748774" y="660955"/>
                    </a:lnTo>
                    <a:lnTo>
                      <a:pt x="110161" y="660955"/>
                    </a:lnTo>
                    <a:lnTo>
                      <a:pt x="0" y="550794"/>
                    </a:lnTo>
                    <a:close/>
                  </a:path>
                </a:pathLst>
              </a:custGeom>
              <a:solidFill>
                <a:srgbClr val="121216"/>
              </a:solidFill>
              <a:ln w="6350">
                <a:gradFill flip="none" rotWithShape="1">
                  <a:gsLst>
                    <a:gs pos="0">
                      <a:schemeClr val="accent2">
                        <a:lumMod val="20000"/>
                        <a:lumOff val="80000"/>
                        <a:alpha val="60000"/>
                      </a:schemeClr>
                    </a:gs>
                    <a:gs pos="97902">
                      <a:schemeClr val="accent2">
                        <a:lumMod val="20000"/>
                        <a:lumOff val="80000"/>
                        <a:alpha val="60000"/>
                      </a:schemeClr>
                    </a:gs>
                  </a:gsLst>
                  <a:lin ang="13500000" scaled="1"/>
                  <a:tileRect/>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 name="矩形: 剪去对角 77">
                <a:extLst>
                  <a:ext uri="{FF2B5EF4-FFF2-40B4-BE49-F238E27FC236}">
                    <a16:creationId xmlns:a16="http://schemas.microsoft.com/office/drawing/2014/main" id="{73BB249C-8FDE-A709-0AFB-55EF4DDAE21F}"/>
                  </a:ext>
                </a:extLst>
              </p:cNvPr>
              <p:cNvSpPr/>
              <p:nvPr/>
            </p:nvSpPr>
            <p:spPr>
              <a:xfrm>
                <a:off x="1212237" y="1669695"/>
                <a:ext cx="441303" cy="45719"/>
              </a:xfrm>
              <a:prstGeom prst="snip2DiagRect">
                <a:avLst>
                  <a:gd name="adj1" fmla="val 0"/>
                  <a:gd name="adj2" fmla="val 491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a:extLst>
                <a:ext uri="{FF2B5EF4-FFF2-40B4-BE49-F238E27FC236}">
                  <a16:creationId xmlns:a16="http://schemas.microsoft.com/office/drawing/2014/main" id="{9F598E4B-B44A-3158-FC6F-DF02570AB18F}"/>
                </a:ext>
              </a:extLst>
            </p:cNvPr>
            <p:cNvGrpSpPr/>
            <p:nvPr/>
          </p:nvGrpSpPr>
          <p:grpSpPr>
            <a:xfrm rot="10800000" flipV="1">
              <a:off x="2454352" y="2370593"/>
              <a:ext cx="336290" cy="46975"/>
              <a:chOff x="8910828" y="344854"/>
              <a:chExt cx="1822958" cy="254642"/>
            </a:xfrm>
            <a:gradFill flip="none" rotWithShape="1">
              <a:gsLst>
                <a:gs pos="27000">
                  <a:schemeClr val="accent2"/>
                </a:gs>
                <a:gs pos="100000">
                  <a:schemeClr val="accent2">
                    <a:alpha val="0"/>
                  </a:schemeClr>
                </a:gs>
              </a:gsLst>
              <a:lin ang="0" scaled="1"/>
              <a:tileRect/>
            </a:gradFill>
          </p:grpSpPr>
          <p:sp>
            <p:nvSpPr>
              <p:cNvPr id="73" name="平行四边形 72">
                <a:extLst>
                  <a:ext uri="{FF2B5EF4-FFF2-40B4-BE49-F238E27FC236}">
                    <a16:creationId xmlns:a16="http://schemas.microsoft.com/office/drawing/2014/main" id="{F2AC6E2B-0968-0F68-8F34-0D89EAF9FF28}"/>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平行四边形 73">
                <a:extLst>
                  <a:ext uri="{FF2B5EF4-FFF2-40B4-BE49-F238E27FC236}">
                    <a16:creationId xmlns:a16="http://schemas.microsoft.com/office/drawing/2014/main" id="{87FC9C72-1ECD-E686-24E4-FC5B252AC23E}"/>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74">
                <a:extLst>
                  <a:ext uri="{FF2B5EF4-FFF2-40B4-BE49-F238E27FC236}">
                    <a16:creationId xmlns:a16="http://schemas.microsoft.com/office/drawing/2014/main" id="{D811F9AB-0858-6747-B693-DB37126568D1}"/>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平行四边形 75">
                <a:extLst>
                  <a:ext uri="{FF2B5EF4-FFF2-40B4-BE49-F238E27FC236}">
                    <a16:creationId xmlns:a16="http://schemas.microsoft.com/office/drawing/2014/main" id="{EBC414E4-737B-536A-89ED-D0FFF9C33839}"/>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9" name="组合 78">
            <a:extLst>
              <a:ext uri="{FF2B5EF4-FFF2-40B4-BE49-F238E27FC236}">
                <a16:creationId xmlns:a16="http://schemas.microsoft.com/office/drawing/2014/main" id="{4300896C-C235-0759-7978-AA945B226824}"/>
              </a:ext>
            </a:extLst>
          </p:cNvPr>
          <p:cNvGrpSpPr/>
          <p:nvPr/>
        </p:nvGrpSpPr>
        <p:grpSpPr>
          <a:xfrm>
            <a:off x="1008521" y="4718467"/>
            <a:ext cx="2661338" cy="747873"/>
            <a:chOff x="1008521" y="1669695"/>
            <a:chExt cx="2661338" cy="747873"/>
          </a:xfrm>
        </p:grpSpPr>
        <p:grpSp>
          <p:nvGrpSpPr>
            <p:cNvPr id="80" name="组合 79">
              <a:extLst>
                <a:ext uri="{FF2B5EF4-FFF2-40B4-BE49-F238E27FC236}">
                  <a16:creationId xmlns:a16="http://schemas.microsoft.com/office/drawing/2014/main" id="{F222EB98-77E7-705D-7871-D3C70F049181}"/>
                </a:ext>
              </a:extLst>
            </p:cNvPr>
            <p:cNvGrpSpPr/>
            <p:nvPr/>
          </p:nvGrpSpPr>
          <p:grpSpPr>
            <a:xfrm>
              <a:off x="1008521" y="1669695"/>
              <a:ext cx="2661338" cy="747092"/>
              <a:chOff x="1008521" y="1669695"/>
              <a:chExt cx="2661338" cy="747092"/>
            </a:xfrm>
          </p:grpSpPr>
          <p:sp>
            <p:nvSpPr>
              <p:cNvPr id="86" name="任意多边形: 形状 85">
                <a:extLst>
                  <a:ext uri="{FF2B5EF4-FFF2-40B4-BE49-F238E27FC236}">
                    <a16:creationId xmlns:a16="http://schemas.microsoft.com/office/drawing/2014/main" id="{6DCFC492-6621-869D-2359-6A00A9C70E8F}"/>
                  </a:ext>
                </a:extLst>
              </p:cNvPr>
              <p:cNvSpPr/>
              <p:nvPr/>
            </p:nvSpPr>
            <p:spPr>
              <a:xfrm>
                <a:off x="1008521" y="1689709"/>
                <a:ext cx="2661338" cy="727078"/>
              </a:xfrm>
              <a:custGeom>
                <a:avLst/>
                <a:gdLst>
                  <a:gd name="connsiteX0" fmla="*/ 0 w 2661338"/>
                  <a:gd name="connsiteY0" fmla="*/ 0 h 727078"/>
                  <a:gd name="connsiteX1" fmla="*/ 2551177 w 2661338"/>
                  <a:gd name="connsiteY1" fmla="*/ 0 h 727078"/>
                  <a:gd name="connsiteX2" fmla="*/ 2661338 w 2661338"/>
                  <a:gd name="connsiteY2" fmla="*/ 110161 h 727078"/>
                  <a:gd name="connsiteX3" fmla="*/ 2661338 w 2661338"/>
                  <a:gd name="connsiteY3" fmla="*/ 660955 h 727078"/>
                  <a:gd name="connsiteX4" fmla="*/ 2592567 w 2661338"/>
                  <a:gd name="connsiteY4" fmla="*/ 660955 h 727078"/>
                  <a:gd name="connsiteX5" fmla="*/ 2526444 w 2661338"/>
                  <a:gd name="connsiteY5" fmla="*/ 727078 h 727078"/>
                  <a:gd name="connsiteX6" fmla="*/ 1814897 w 2661338"/>
                  <a:gd name="connsiteY6" fmla="*/ 727078 h 727078"/>
                  <a:gd name="connsiteX7" fmla="*/ 1748774 w 2661338"/>
                  <a:gd name="connsiteY7" fmla="*/ 660955 h 727078"/>
                  <a:gd name="connsiteX8" fmla="*/ 110161 w 2661338"/>
                  <a:gd name="connsiteY8" fmla="*/ 660955 h 727078"/>
                  <a:gd name="connsiteX9" fmla="*/ 0 w 2661338"/>
                  <a:gd name="connsiteY9" fmla="*/ 550794 h 72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1338" h="727078">
                    <a:moveTo>
                      <a:pt x="0" y="0"/>
                    </a:moveTo>
                    <a:lnTo>
                      <a:pt x="2551177" y="0"/>
                    </a:lnTo>
                    <a:lnTo>
                      <a:pt x="2661338" y="110161"/>
                    </a:lnTo>
                    <a:lnTo>
                      <a:pt x="2661338" y="660955"/>
                    </a:lnTo>
                    <a:lnTo>
                      <a:pt x="2592567" y="660955"/>
                    </a:lnTo>
                    <a:lnTo>
                      <a:pt x="2526444" y="727078"/>
                    </a:lnTo>
                    <a:lnTo>
                      <a:pt x="1814897" y="727078"/>
                    </a:lnTo>
                    <a:lnTo>
                      <a:pt x="1748774" y="660955"/>
                    </a:lnTo>
                    <a:lnTo>
                      <a:pt x="110161" y="660955"/>
                    </a:lnTo>
                    <a:lnTo>
                      <a:pt x="0" y="550794"/>
                    </a:lnTo>
                    <a:close/>
                  </a:path>
                </a:pathLst>
              </a:custGeom>
              <a:solidFill>
                <a:srgbClr val="121216"/>
              </a:solidFill>
              <a:ln w="6350">
                <a:gradFill flip="none" rotWithShape="1">
                  <a:gsLst>
                    <a:gs pos="0">
                      <a:schemeClr val="accent2">
                        <a:lumMod val="20000"/>
                        <a:lumOff val="80000"/>
                        <a:alpha val="60000"/>
                      </a:schemeClr>
                    </a:gs>
                    <a:gs pos="97902">
                      <a:schemeClr val="accent2">
                        <a:lumMod val="20000"/>
                        <a:lumOff val="80000"/>
                        <a:alpha val="60000"/>
                      </a:schemeClr>
                    </a:gs>
                  </a:gsLst>
                  <a:lin ang="13500000" scaled="1"/>
                  <a:tileRect/>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7" name="矩形: 剪去对角 86">
                <a:extLst>
                  <a:ext uri="{FF2B5EF4-FFF2-40B4-BE49-F238E27FC236}">
                    <a16:creationId xmlns:a16="http://schemas.microsoft.com/office/drawing/2014/main" id="{3E0A2712-02F2-81EB-DA9C-E005AE63513C}"/>
                  </a:ext>
                </a:extLst>
              </p:cNvPr>
              <p:cNvSpPr/>
              <p:nvPr/>
            </p:nvSpPr>
            <p:spPr>
              <a:xfrm>
                <a:off x="1212237" y="1669695"/>
                <a:ext cx="441303" cy="45719"/>
              </a:xfrm>
              <a:prstGeom prst="snip2DiagRect">
                <a:avLst>
                  <a:gd name="adj1" fmla="val 0"/>
                  <a:gd name="adj2" fmla="val 491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a:extLst>
                <a:ext uri="{FF2B5EF4-FFF2-40B4-BE49-F238E27FC236}">
                  <a16:creationId xmlns:a16="http://schemas.microsoft.com/office/drawing/2014/main" id="{684344B0-FB3D-B680-685B-AD7A9B2897BE}"/>
                </a:ext>
              </a:extLst>
            </p:cNvPr>
            <p:cNvGrpSpPr/>
            <p:nvPr/>
          </p:nvGrpSpPr>
          <p:grpSpPr>
            <a:xfrm rot="10800000" flipV="1">
              <a:off x="2454352" y="2370593"/>
              <a:ext cx="336290" cy="46975"/>
              <a:chOff x="8910828" y="344854"/>
              <a:chExt cx="1822958" cy="254642"/>
            </a:xfrm>
            <a:gradFill flip="none" rotWithShape="1">
              <a:gsLst>
                <a:gs pos="27000">
                  <a:schemeClr val="accent2"/>
                </a:gs>
                <a:gs pos="100000">
                  <a:schemeClr val="accent2">
                    <a:alpha val="0"/>
                  </a:schemeClr>
                </a:gs>
              </a:gsLst>
              <a:lin ang="0" scaled="1"/>
              <a:tileRect/>
            </a:gradFill>
          </p:grpSpPr>
          <p:sp>
            <p:nvSpPr>
              <p:cNvPr id="82" name="平行四边形 81">
                <a:extLst>
                  <a:ext uri="{FF2B5EF4-FFF2-40B4-BE49-F238E27FC236}">
                    <a16:creationId xmlns:a16="http://schemas.microsoft.com/office/drawing/2014/main" id="{A398CDDB-06E1-091A-92C9-7C3B237077E3}"/>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平行四边形 82">
                <a:extLst>
                  <a:ext uri="{FF2B5EF4-FFF2-40B4-BE49-F238E27FC236}">
                    <a16:creationId xmlns:a16="http://schemas.microsoft.com/office/drawing/2014/main" id="{F50A386C-EF5C-FA64-2D3A-91BD7DEF5713}"/>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平行四边形 83">
                <a:extLst>
                  <a:ext uri="{FF2B5EF4-FFF2-40B4-BE49-F238E27FC236}">
                    <a16:creationId xmlns:a16="http://schemas.microsoft.com/office/drawing/2014/main" id="{8D570C38-6FCB-CEDD-13F0-BE34A324DDEB}"/>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平行四边形 84">
                <a:extLst>
                  <a:ext uri="{FF2B5EF4-FFF2-40B4-BE49-F238E27FC236}">
                    <a16:creationId xmlns:a16="http://schemas.microsoft.com/office/drawing/2014/main" id="{72AADADD-15B3-F812-CF4D-2049A25A338E}"/>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5" name="组合 114">
            <a:extLst>
              <a:ext uri="{FF2B5EF4-FFF2-40B4-BE49-F238E27FC236}">
                <a16:creationId xmlns:a16="http://schemas.microsoft.com/office/drawing/2014/main" id="{1C51C59E-30CC-1741-518D-DD18A81B89C5}"/>
              </a:ext>
            </a:extLst>
          </p:cNvPr>
          <p:cNvGrpSpPr/>
          <p:nvPr/>
        </p:nvGrpSpPr>
        <p:grpSpPr>
          <a:xfrm flipH="1">
            <a:off x="8522143" y="1969860"/>
            <a:ext cx="2928719" cy="3496480"/>
            <a:chOff x="3707671" y="1669695"/>
            <a:chExt cx="2928719" cy="3496480"/>
          </a:xfrm>
        </p:grpSpPr>
        <p:grpSp>
          <p:nvGrpSpPr>
            <p:cNvPr id="88" name="组合 87">
              <a:extLst>
                <a:ext uri="{FF2B5EF4-FFF2-40B4-BE49-F238E27FC236}">
                  <a16:creationId xmlns:a16="http://schemas.microsoft.com/office/drawing/2014/main" id="{419447B5-FC1B-E227-D37A-6CC1A63530D1}"/>
                </a:ext>
              </a:extLst>
            </p:cNvPr>
            <p:cNvGrpSpPr/>
            <p:nvPr/>
          </p:nvGrpSpPr>
          <p:grpSpPr>
            <a:xfrm>
              <a:off x="3975052" y="1669695"/>
              <a:ext cx="2661338" cy="747873"/>
              <a:chOff x="1008521" y="1669695"/>
              <a:chExt cx="2661338" cy="747873"/>
            </a:xfrm>
          </p:grpSpPr>
          <p:grpSp>
            <p:nvGrpSpPr>
              <p:cNvPr id="89" name="组合 88">
                <a:extLst>
                  <a:ext uri="{FF2B5EF4-FFF2-40B4-BE49-F238E27FC236}">
                    <a16:creationId xmlns:a16="http://schemas.microsoft.com/office/drawing/2014/main" id="{B1D71701-1BF2-C2FB-CBAC-23A2238BF7E4}"/>
                  </a:ext>
                </a:extLst>
              </p:cNvPr>
              <p:cNvGrpSpPr/>
              <p:nvPr/>
            </p:nvGrpSpPr>
            <p:grpSpPr>
              <a:xfrm>
                <a:off x="1008521" y="1669695"/>
                <a:ext cx="2661338" cy="747092"/>
                <a:chOff x="1008521" y="1669695"/>
                <a:chExt cx="2661338" cy="747092"/>
              </a:xfrm>
            </p:grpSpPr>
            <p:sp>
              <p:nvSpPr>
                <p:cNvPr id="95" name="任意多边形: 形状 94">
                  <a:extLst>
                    <a:ext uri="{FF2B5EF4-FFF2-40B4-BE49-F238E27FC236}">
                      <a16:creationId xmlns:a16="http://schemas.microsoft.com/office/drawing/2014/main" id="{BB2FC914-AF4E-9420-9FFC-A479DAC4D2EA}"/>
                    </a:ext>
                  </a:extLst>
                </p:cNvPr>
                <p:cNvSpPr/>
                <p:nvPr/>
              </p:nvSpPr>
              <p:spPr>
                <a:xfrm>
                  <a:off x="1008521" y="1689709"/>
                  <a:ext cx="2661338" cy="727078"/>
                </a:xfrm>
                <a:custGeom>
                  <a:avLst/>
                  <a:gdLst>
                    <a:gd name="connsiteX0" fmla="*/ 0 w 2661338"/>
                    <a:gd name="connsiteY0" fmla="*/ 0 h 727078"/>
                    <a:gd name="connsiteX1" fmla="*/ 2551177 w 2661338"/>
                    <a:gd name="connsiteY1" fmla="*/ 0 h 727078"/>
                    <a:gd name="connsiteX2" fmla="*/ 2661338 w 2661338"/>
                    <a:gd name="connsiteY2" fmla="*/ 110161 h 727078"/>
                    <a:gd name="connsiteX3" fmla="*/ 2661338 w 2661338"/>
                    <a:gd name="connsiteY3" fmla="*/ 660955 h 727078"/>
                    <a:gd name="connsiteX4" fmla="*/ 2592567 w 2661338"/>
                    <a:gd name="connsiteY4" fmla="*/ 660955 h 727078"/>
                    <a:gd name="connsiteX5" fmla="*/ 2526444 w 2661338"/>
                    <a:gd name="connsiteY5" fmla="*/ 727078 h 727078"/>
                    <a:gd name="connsiteX6" fmla="*/ 1814897 w 2661338"/>
                    <a:gd name="connsiteY6" fmla="*/ 727078 h 727078"/>
                    <a:gd name="connsiteX7" fmla="*/ 1748774 w 2661338"/>
                    <a:gd name="connsiteY7" fmla="*/ 660955 h 727078"/>
                    <a:gd name="connsiteX8" fmla="*/ 110161 w 2661338"/>
                    <a:gd name="connsiteY8" fmla="*/ 660955 h 727078"/>
                    <a:gd name="connsiteX9" fmla="*/ 0 w 2661338"/>
                    <a:gd name="connsiteY9" fmla="*/ 550794 h 72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1338" h="727078">
                      <a:moveTo>
                        <a:pt x="0" y="0"/>
                      </a:moveTo>
                      <a:lnTo>
                        <a:pt x="2551177" y="0"/>
                      </a:lnTo>
                      <a:lnTo>
                        <a:pt x="2661338" y="110161"/>
                      </a:lnTo>
                      <a:lnTo>
                        <a:pt x="2661338" y="660955"/>
                      </a:lnTo>
                      <a:lnTo>
                        <a:pt x="2592567" y="660955"/>
                      </a:lnTo>
                      <a:lnTo>
                        <a:pt x="2526444" y="727078"/>
                      </a:lnTo>
                      <a:lnTo>
                        <a:pt x="1814897" y="727078"/>
                      </a:lnTo>
                      <a:lnTo>
                        <a:pt x="1748774" y="660955"/>
                      </a:lnTo>
                      <a:lnTo>
                        <a:pt x="110161" y="660955"/>
                      </a:lnTo>
                      <a:lnTo>
                        <a:pt x="0" y="550794"/>
                      </a:lnTo>
                      <a:close/>
                    </a:path>
                  </a:pathLst>
                </a:custGeom>
                <a:solidFill>
                  <a:srgbClr val="121216"/>
                </a:solidFill>
                <a:ln w="6350">
                  <a:gradFill flip="none" rotWithShape="1">
                    <a:gsLst>
                      <a:gs pos="0">
                        <a:schemeClr val="accent2">
                          <a:lumMod val="20000"/>
                          <a:lumOff val="80000"/>
                          <a:alpha val="60000"/>
                        </a:schemeClr>
                      </a:gs>
                      <a:gs pos="97902">
                        <a:schemeClr val="accent2">
                          <a:lumMod val="20000"/>
                          <a:lumOff val="80000"/>
                          <a:alpha val="60000"/>
                        </a:schemeClr>
                      </a:gs>
                    </a:gsLst>
                    <a:lin ang="13500000" scaled="1"/>
                    <a:tileRect/>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6" name="矩形: 剪去对角 95">
                  <a:extLst>
                    <a:ext uri="{FF2B5EF4-FFF2-40B4-BE49-F238E27FC236}">
                      <a16:creationId xmlns:a16="http://schemas.microsoft.com/office/drawing/2014/main" id="{683ABB69-A09D-0637-04F1-F81C3E1FD7DA}"/>
                    </a:ext>
                  </a:extLst>
                </p:cNvPr>
                <p:cNvSpPr/>
                <p:nvPr/>
              </p:nvSpPr>
              <p:spPr>
                <a:xfrm>
                  <a:off x="1212237" y="1669695"/>
                  <a:ext cx="441303" cy="45719"/>
                </a:xfrm>
                <a:prstGeom prst="snip2DiagRect">
                  <a:avLst>
                    <a:gd name="adj1" fmla="val 0"/>
                    <a:gd name="adj2" fmla="val 491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a:extLst>
                  <a:ext uri="{FF2B5EF4-FFF2-40B4-BE49-F238E27FC236}">
                    <a16:creationId xmlns:a16="http://schemas.microsoft.com/office/drawing/2014/main" id="{A06B6B2E-A37B-AF6A-C2FC-A32DD6884848}"/>
                  </a:ext>
                </a:extLst>
              </p:cNvPr>
              <p:cNvGrpSpPr/>
              <p:nvPr/>
            </p:nvGrpSpPr>
            <p:grpSpPr>
              <a:xfrm rot="10800000" flipV="1">
                <a:off x="2454352" y="2370593"/>
                <a:ext cx="336290" cy="46975"/>
                <a:chOff x="8910828" y="344854"/>
                <a:chExt cx="1822958" cy="254642"/>
              </a:xfrm>
              <a:gradFill flip="none" rotWithShape="1">
                <a:gsLst>
                  <a:gs pos="27000">
                    <a:schemeClr val="accent2"/>
                  </a:gs>
                  <a:gs pos="100000">
                    <a:schemeClr val="accent2">
                      <a:alpha val="0"/>
                    </a:schemeClr>
                  </a:gs>
                </a:gsLst>
                <a:lin ang="0" scaled="1"/>
                <a:tileRect/>
              </a:gradFill>
            </p:grpSpPr>
            <p:sp>
              <p:nvSpPr>
                <p:cNvPr id="91" name="平行四边形 90">
                  <a:extLst>
                    <a:ext uri="{FF2B5EF4-FFF2-40B4-BE49-F238E27FC236}">
                      <a16:creationId xmlns:a16="http://schemas.microsoft.com/office/drawing/2014/main" id="{BEDAA0F0-D102-FA24-B967-7331F1C02C8E}"/>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平行四边形 91">
                  <a:extLst>
                    <a:ext uri="{FF2B5EF4-FFF2-40B4-BE49-F238E27FC236}">
                      <a16:creationId xmlns:a16="http://schemas.microsoft.com/office/drawing/2014/main" id="{4D7886D4-E258-CA58-DDE0-04478C733B7F}"/>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平行四边形 92">
                  <a:extLst>
                    <a:ext uri="{FF2B5EF4-FFF2-40B4-BE49-F238E27FC236}">
                      <a16:creationId xmlns:a16="http://schemas.microsoft.com/office/drawing/2014/main" id="{967B5723-7898-8FAF-5FB0-1A85C7B5A687}"/>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平行四边形 93">
                  <a:extLst>
                    <a:ext uri="{FF2B5EF4-FFF2-40B4-BE49-F238E27FC236}">
                      <a16:creationId xmlns:a16="http://schemas.microsoft.com/office/drawing/2014/main" id="{B2E35871-D7D9-7110-C2B2-125F8CE76046}"/>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7" name="组合 96">
              <a:extLst>
                <a:ext uri="{FF2B5EF4-FFF2-40B4-BE49-F238E27FC236}">
                  <a16:creationId xmlns:a16="http://schemas.microsoft.com/office/drawing/2014/main" id="{3054C8A6-36DE-601A-697F-5C08B66D0385}"/>
                </a:ext>
              </a:extLst>
            </p:cNvPr>
            <p:cNvGrpSpPr/>
            <p:nvPr/>
          </p:nvGrpSpPr>
          <p:grpSpPr>
            <a:xfrm>
              <a:off x="3707671" y="3069674"/>
              <a:ext cx="2661338" cy="747873"/>
              <a:chOff x="1008521" y="1669695"/>
              <a:chExt cx="2661338" cy="747873"/>
            </a:xfrm>
          </p:grpSpPr>
          <p:grpSp>
            <p:nvGrpSpPr>
              <p:cNvPr id="98" name="组合 97">
                <a:extLst>
                  <a:ext uri="{FF2B5EF4-FFF2-40B4-BE49-F238E27FC236}">
                    <a16:creationId xmlns:a16="http://schemas.microsoft.com/office/drawing/2014/main" id="{449CDE80-3280-3753-1102-AED0DC243C0A}"/>
                  </a:ext>
                </a:extLst>
              </p:cNvPr>
              <p:cNvGrpSpPr/>
              <p:nvPr/>
            </p:nvGrpSpPr>
            <p:grpSpPr>
              <a:xfrm>
                <a:off x="1008521" y="1669695"/>
                <a:ext cx="2661338" cy="747092"/>
                <a:chOff x="1008521" y="1669695"/>
                <a:chExt cx="2661338" cy="747092"/>
              </a:xfrm>
            </p:grpSpPr>
            <p:sp>
              <p:nvSpPr>
                <p:cNvPr id="104" name="任意多边形: 形状 103">
                  <a:extLst>
                    <a:ext uri="{FF2B5EF4-FFF2-40B4-BE49-F238E27FC236}">
                      <a16:creationId xmlns:a16="http://schemas.microsoft.com/office/drawing/2014/main" id="{6F324ED8-6B4C-33E6-94CD-1EFD202BE90A}"/>
                    </a:ext>
                  </a:extLst>
                </p:cNvPr>
                <p:cNvSpPr/>
                <p:nvPr/>
              </p:nvSpPr>
              <p:spPr>
                <a:xfrm>
                  <a:off x="1008521" y="1689709"/>
                  <a:ext cx="2661338" cy="727078"/>
                </a:xfrm>
                <a:custGeom>
                  <a:avLst/>
                  <a:gdLst>
                    <a:gd name="connsiteX0" fmla="*/ 0 w 2661338"/>
                    <a:gd name="connsiteY0" fmla="*/ 0 h 727078"/>
                    <a:gd name="connsiteX1" fmla="*/ 2551177 w 2661338"/>
                    <a:gd name="connsiteY1" fmla="*/ 0 h 727078"/>
                    <a:gd name="connsiteX2" fmla="*/ 2661338 w 2661338"/>
                    <a:gd name="connsiteY2" fmla="*/ 110161 h 727078"/>
                    <a:gd name="connsiteX3" fmla="*/ 2661338 w 2661338"/>
                    <a:gd name="connsiteY3" fmla="*/ 660955 h 727078"/>
                    <a:gd name="connsiteX4" fmla="*/ 2592567 w 2661338"/>
                    <a:gd name="connsiteY4" fmla="*/ 660955 h 727078"/>
                    <a:gd name="connsiteX5" fmla="*/ 2526444 w 2661338"/>
                    <a:gd name="connsiteY5" fmla="*/ 727078 h 727078"/>
                    <a:gd name="connsiteX6" fmla="*/ 1814897 w 2661338"/>
                    <a:gd name="connsiteY6" fmla="*/ 727078 h 727078"/>
                    <a:gd name="connsiteX7" fmla="*/ 1748774 w 2661338"/>
                    <a:gd name="connsiteY7" fmla="*/ 660955 h 727078"/>
                    <a:gd name="connsiteX8" fmla="*/ 110161 w 2661338"/>
                    <a:gd name="connsiteY8" fmla="*/ 660955 h 727078"/>
                    <a:gd name="connsiteX9" fmla="*/ 0 w 2661338"/>
                    <a:gd name="connsiteY9" fmla="*/ 550794 h 72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1338" h="727078">
                      <a:moveTo>
                        <a:pt x="0" y="0"/>
                      </a:moveTo>
                      <a:lnTo>
                        <a:pt x="2551177" y="0"/>
                      </a:lnTo>
                      <a:lnTo>
                        <a:pt x="2661338" y="110161"/>
                      </a:lnTo>
                      <a:lnTo>
                        <a:pt x="2661338" y="660955"/>
                      </a:lnTo>
                      <a:lnTo>
                        <a:pt x="2592567" y="660955"/>
                      </a:lnTo>
                      <a:lnTo>
                        <a:pt x="2526444" y="727078"/>
                      </a:lnTo>
                      <a:lnTo>
                        <a:pt x="1814897" y="727078"/>
                      </a:lnTo>
                      <a:lnTo>
                        <a:pt x="1748774" y="660955"/>
                      </a:lnTo>
                      <a:lnTo>
                        <a:pt x="110161" y="660955"/>
                      </a:lnTo>
                      <a:lnTo>
                        <a:pt x="0" y="550794"/>
                      </a:lnTo>
                      <a:close/>
                    </a:path>
                  </a:pathLst>
                </a:custGeom>
                <a:solidFill>
                  <a:srgbClr val="121216"/>
                </a:solidFill>
                <a:ln w="6350">
                  <a:gradFill flip="none" rotWithShape="1">
                    <a:gsLst>
                      <a:gs pos="0">
                        <a:schemeClr val="accent2">
                          <a:lumMod val="20000"/>
                          <a:lumOff val="80000"/>
                          <a:alpha val="60000"/>
                        </a:schemeClr>
                      </a:gs>
                      <a:gs pos="97902">
                        <a:schemeClr val="accent2">
                          <a:lumMod val="20000"/>
                          <a:lumOff val="80000"/>
                          <a:alpha val="60000"/>
                        </a:schemeClr>
                      </a:gs>
                    </a:gsLst>
                    <a:lin ang="13500000" scaled="1"/>
                    <a:tileRect/>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5" name="矩形: 剪去对角 104">
                  <a:extLst>
                    <a:ext uri="{FF2B5EF4-FFF2-40B4-BE49-F238E27FC236}">
                      <a16:creationId xmlns:a16="http://schemas.microsoft.com/office/drawing/2014/main" id="{DCFF0B5A-6A2F-9199-563F-2F282B0F4C77}"/>
                    </a:ext>
                  </a:extLst>
                </p:cNvPr>
                <p:cNvSpPr/>
                <p:nvPr/>
              </p:nvSpPr>
              <p:spPr>
                <a:xfrm>
                  <a:off x="1212237" y="1669695"/>
                  <a:ext cx="441303" cy="45719"/>
                </a:xfrm>
                <a:prstGeom prst="snip2DiagRect">
                  <a:avLst>
                    <a:gd name="adj1" fmla="val 0"/>
                    <a:gd name="adj2" fmla="val 491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a:extLst>
                  <a:ext uri="{FF2B5EF4-FFF2-40B4-BE49-F238E27FC236}">
                    <a16:creationId xmlns:a16="http://schemas.microsoft.com/office/drawing/2014/main" id="{7CE1BB48-CE84-A510-BDD5-D60BA8A7C4F2}"/>
                  </a:ext>
                </a:extLst>
              </p:cNvPr>
              <p:cNvGrpSpPr/>
              <p:nvPr/>
            </p:nvGrpSpPr>
            <p:grpSpPr>
              <a:xfrm rot="10800000" flipV="1">
                <a:off x="2454352" y="2370593"/>
                <a:ext cx="336290" cy="46975"/>
                <a:chOff x="8910828" y="344854"/>
                <a:chExt cx="1822958" cy="254642"/>
              </a:xfrm>
              <a:gradFill flip="none" rotWithShape="1">
                <a:gsLst>
                  <a:gs pos="27000">
                    <a:schemeClr val="accent2"/>
                  </a:gs>
                  <a:gs pos="100000">
                    <a:schemeClr val="accent2">
                      <a:alpha val="0"/>
                    </a:schemeClr>
                  </a:gs>
                </a:gsLst>
                <a:lin ang="0" scaled="1"/>
                <a:tileRect/>
              </a:gradFill>
            </p:grpSpPr>
            <p:sp>
              <p:nvSpPr>
                <p:cNvPr id="100" name="平行四边形 99">
                  <a:extLst>
                    <a:ext uri="{FF2B5EF4-FFF2-40B4-BE49-F238E27FC236}">
                      <a16:creationId xmlns:a16="http://schemas.microsoft.com/office/drawing/2014/main" id="{AFE08E0C-B50A-C7EC-C3E3-8422831462F8}"/>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平行四边形 100">
                  <a:extLst>
                    <a:ext uri="{FF2B5EF4-FFF2-40B4-BE49-F238E27FC236}">
                      <a16:creationId xmlns:a16="http://schemas.microsoft.com/office/drawing/2014/main" id="{C623385C-D6A5-D71A-2815-2C236D310DE5}"/>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平行四边形 101">
                  <a:extLst>
                    <a:ext uri="{FF2B5EF4-FFF2-40B4-BE49-F238E27FC236}">
                      <a16:creationId xmlns:a16="http://schemas.microsoft.com/office/drawing/2014/main" id="{EC59F432-7AF5-8AA9-3AB8-3B7297579F53}"/>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平行四边形 102">
                  <a:extLst>
                    <a:ext uri="{FF2B5EF4-FFF2-40B4-BE49-F238E27FC236}">
                      <a16:creationId xmlns:a16="http://schemas.microsoft.com/office/drawing/2014/main" id="{A7321F2C-554C-CA1F-D369-9170E7E54F64}"/>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6" name="组合 105">
              <a:extLst>
                <a:ext uri="{FF2B5EF4-FFF2-40B4-BE49-F238E27FC236}">
                  <a16:creationId xmlns:a16="http://schemas.microsoft.com/office/drawing/2014/main" id="{87F9ACB4-3A6A-D1CE-1EF8-79AAE3DFA556}"/>
                </a:ext>
              </a:extLst>
            </p:cNvPr>
            <p:cNvGrpSpPr/>
            <p:nvPr/>
          </p:nvGrpSpPr>
          <p:grpSpPr>
            <a:xfrm>
              <a:off x="3975052" y="4418302"/>
              <a:ext cx="2661338" cy="747873"/>
              <a:chOff x="1008521" y="1669695"/>
              <a:chExt cx="2661338" cy="747873"/>
            </a:xfrm>
          </p:grpSpPr>
          <p:grpSp>
            <p:nvGrpSpPr>
              <p:cNvPr id="107" name="组合 106">
                <a:extLst>
                  <a:ext uri="{FF2B5EF4-FFF2-40B4-BE49-F238E27FC236}">
                    <a16:creationId xmlns:a16="http://schemas.microsoft.com/office/drawing/2014/main" id="{1DB1D07A-D5A6-F0A5-25E9-980F8E4E93B7}"/>
                  </a:ext>
                </a:extLst>
              </p:cNvPr>
              <p:cNvGrpSpPr/>
              <p:nvPr/>
            </p:nvGrpSpPr>
            <p:grpSpPr>
              <a:xfrm>
                <a:off x="1008521" y="1669695"/>
                <a:ext cx="2661338" cy="747092"/>
                <a:chOff x="1008521" y="1669695"/>
                <a:chExt cx="2661338" cy="747092"/>
              </a:xfrm>
            </p:grpSpPr>
            <p:sp>
              <p:nvSpPr>
                <p:cNvPr id="113" name="任意多边形: 形状 112">
                  <a:extLst>
                    <a:ext uri="{FF2B5EF4-FFF2-40B4-BE49-F238E27FC236}">
                      <a16:creationId xmlns:a16="http://schemas.microsoft.com/office/drawing/2014/main" id="{89DECF94-AE33-4FDC-F8D0-7DFBD2D35050}"/>
                    </a:ext>
                  </a:extLst>
                </p:cNvPr>
                <p:cNvSpPr/>
                <p:nvPr/>
              </p:nvSpPr>
              <p:spPr>
                <a:xfrm>
                  <a:off x="1008521" y="1689709"/>
                  <a:ext cx="2661338" cy="727078"/>
                </a:xfrm>
                <a:custGeom>
                  <a:avLst/>
                  <a:gdLst>
                    <a:gd name="connsiteX0" fmla="*/ 0 w 2661338"/>
                    <a:gd name="connsiteY0" fmla="*/ 0 h 727078"/>
                    <a:gd name="connsiteX1" fmla="*/ 2551177 w 2661338"/>
                    <a:gd name="connsiteY1" fmla="*/ 0 h 727078"/>
                    <a:gd name="connsiteX2" fmla="*/ 2661338 w 2661338"/>
                    <a:gd name="connsiteY2" fmla="*/ 110161 h 727078"/>
                    <a:gd name="connsiteX3" fmla="*/ 2661338 w 2661338"/>
                    <a:gd name="connsiteY3" fmla="*/ 660955 h 727078"/>
                    <a:gd name="connsiteX4" fmla="*/ 2592567 w 2661338"/>
                    <a:gd name="connsiteY4" fmla="*/ 660955 h 727078"/>
                    <a:gd name="connsiteX5" fmla="*/ 2526444 w 2661338"/>
                    <a:gd name="connsiteY5" fmla="*/ 727078 h 727078"/>
                    <a:gd name="connsiteX6" fmla="*/ 1814897 w 2661338"/>
                    <a:gd name="connsiteY6" fmla="*/ 727078 h 727078"/>
                    <a:gd name="connsiteX7" fmla="*/ 1748774 w 2661338"/>
                    <a:gd name="connsiteY7" fmla="*/ 660955 h 727078"/>
                    <a:gd name="connsiteX8" fmla="*/ 110161 w 2661338"/>
                    <a:gd name="connsiteY8" fmla="*/ 660955 h 727078"/>
                    <a:gd name="connsiteX9" fmla="*/ 0 w 2661338"/>
                    <a:gd name="connsiteY9" fmla="*/ 550794 h 72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1338" h="727078">
                      <a:moveTo>
                        <a:pt x="0" y="0"/>
                      </a:moveTo>
                      <a:lnTo>
                        <a:pt x="2551177" y="0"/>
                      </a:lnTo>
                      <a:lnTo>
                        <a:pt x="2661338" y="110161"/>
                      </a:lnTo>
                      <a:lnTo>
                        <a:pt x="2661338" y="660955"/>
                      </a:lnTo>
                      <a:lnTo>
                        <a:pt x="2592567" y="660955"/>
                      </a:lnTo>
                      <a:lnTo>
                        <a:pt x="2526444" y="727078"/>
                      </a:lnTo>
                      <a:lnTo>
                        <a:pt x="1814897" y="727078"/>
                      </a:lnTo>
                      <a:lnTo>
                        <a:pt x="1748774" y="660955"/>
                      </a:lnTo>
                      <a:lnTo>
                        <a:pt x="110161" y="660955"/>
                      </a:lnTo>
                      <a:lnTo>
                        <a:pt x="0" y="550794"/>
                      </a:lnTo>
                      <a:close/>
                    </a:path>
                  </a:pathLst>
                </a:custGeom>
                <a:solidFill>
                  <a:srgbClr val="121216"/>
                </a:solidFill>
                <a:ln w="6350">
                  <a:gradFill flip="none" rotWithShape="1">
                    <a:gsLst>
                      <a:gs pos="0">
                        <a:schemeClr val="accent2">
                          <a:lumMod val="20000"/>
                          <a:lumOff val="80000"/>
                          <a:alpha val="60000"/>
                        </a:schemeClr>
                      </a:gs>
                      <a:gs pos="97902">
                        <a:schemeClr val="accent2">
                          <a:lumMod val="20000"/>
                          <a:lumOff val="80000"/>
                          <a:alpha val="60000"/>
                        </a:schemeClr>
                      </a:gs>
                    </a:gsLst>
                    <a:lin ang="13500000" scaled="1"/>
                    <a:tileRect/>
                  </a:gradFill>
                </a:ln>
                <a:effectLst>
                  <a:outerShdw blurRad="635000"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4" name="矩形: 剪去对角 113">
                  <a:extLst>
                    <a:ext uri="{FF2B5EF4-FFF2-40B4-BE49-F238E27FC236}">
                      <a16:creationId xmlns:a16="http://schemas.microsoft.com/office/drawing/2014/main" id="{B0E34B89-FA78-0267-2DC6-199B4E244C6F}"/>
                    </a:ext>
                  </a:extLst>
                </p:cNvPr>
                <p:cNvSpPr/>
                <p:nvPr/>
              </p:nvSpPr>
              <p:spPr>
                <a:xfrm>
                  <a:off x="1212237" y="1669695"/>
                  <a:ext cx="441303" cy="45719"/>
                </a:xfrm>
                <a:prstGeom prst="snip2DiagRect">
                  <a:avLst>
                    <a:gd name="adj1" fmla="val 0"/>
                    <a:gd name="adj2" fmla="val 491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a:extLst>
                  <a:ext uri="{FF2B5EF4-FFF2-40B4-BE49-F238E27FC236}">
                    <a16:creationId xmlns:a16="http://schemas.microsoft.com/office/drawing/2014/main" id="{6CEA6CF7-9CD3-1815-1C95-BC3F121469D4}"/>
                  </a:ext>
                </a:extLst>
              </p:cNvPr>
              <p:cNvGrpSpPr/>
              <p:nvPr/>
            </p:nvGrpSpPr>
            <p:grpSpPr>
              <a:xfrm rot="10800000" flipV="1">
                <a:off x="2454352" y="2370593"/>
                <a:ext cx="336290" cy="46975"/>
                <a:chOff x="8910828" y="344854"/>
                <a:chExt cx="1822958" cy="254642"/>
              </a:xfrm>
              <a:gradFill flip="none" rotWithShape="1">
                <a:gsLst>
                  <a:gs pos="27000">
                    <a:schemeClr val="accent2"/>
                  </a:gs>
                  <a:gs pos="100000">
                    <a:schemeClr val="accent2">
                      <a:alpha val="0"/>
                    </a:schemeClr>
                  </a:gs>
                </a:gsLst>
                <a:lin ang="0" scaled="1"/>
                <a:tileRect/>
              </a:gradFill>
            </p:grpSpPr>
            <p:sp>
              <p:nvSpPr>
                <p:cNvPr id="109" name="平行四边形 108">
                  <a:extLst>
                    <a:ext uri="{FF2B5EF4-FFF2-40B4-BE49-F238E27FC236}">
                      <a16:creationId xmlns:a16="http://schemas.microsoft.com/office/drawing/2014/main" id="{BC00E9A6-8E4C-90D2-011E-8D145A252767}"/>
                    </a:ext>
                  </a:extLst>
                </p:cNvPr>
                <p:cNvSpPr/>
                <p:nvPr/>
              </p:nvSpPr>
              <p:spPr>
                <a:xfrm>
                  <a:off x="8910828"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平行四边形 109">
                  <a:extLst>
                    <a:ext uri="{FF2B5EF4-FFF2-40B4-BE49-F238E27FC236}">
                      <a16:creationId xmlns:a16="http://schemas.microsoft.com/office/drawing/2014/main" id="{A6BA550A-029D-99C5-91EF-E621F3C03FF2}"/>
                    </a:ext>
                  </a:extLst>
                </p:cNvPr>
                <p:cNvSpPr/>
                <p:nvPr/>
              </p:nvSpPr>
              <p:spPr>
                <a:xfrm>
                  <a:off x="9337887"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平行四边形 110">
                  <a:extLst>
                    <a:ext uri="{FF2B5EF4-FFF2-40B4-BE49-F238E27FC236}">
                      <a16:creationId xmlns:a16="http://schemas.microsoft.com/office/drawing/2014/main" id="{6F38C1BD-970C-76EF-0694-43511AD76579}"/>
                    </a:ext>
                  </a:extLst>
                </p:cNvPr>
                <p:cNvSpPr/>
                <p:nvPr/>
              </p:nvSpPr>
              <p:spPr>
                <a:xfrm>
                  <a:off x="9764946"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平行四边形 111">
                  <a:extLst>
                    <a:ext uri="{FF2B5EF4-FFF2-40B4-BE49-F238E27FC236}">
                      <a16:creationId xmlns:a16="http://schemas.microsoft.com/office/drawing/2014/main" id="{51D7B9FE-57C0-F76B-C76C-27651B263A9A}"/>
                    </a:ext>
                  </a:extLst>
                </p:cNvPr>
                <p:cNvSpPr/>
                <p:nvPr/>
              </p:nvSpPr>
              <p:spPr>
                <a:xfrm>
                  <a:off x="10192004" y="344854"/>
                  <a:ext cx="541782" cy="254642"/>
                </a:xfrm>
                <a:prstGeom prst="parallelogram">
                  <a:avLst>
                    <a:gd name="adj" fmla="val 1177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44" name="文本框 143">
            <a:extLst>
              <a:ext uri="{FF2B5EF4-FFF2-40B4-BE49-F238E27FC236}">
                <a16:creationId xmlns:a16="http://schemas.microsoft.com/office/drawing/2014/main" id="{8A33671E-5C76-9068-6C83-062EFBC5551F}"/>
              </a:ext>
            </a:extLst>
          </p:cNvPr>
          <p:cNvSpPr txBox="1"/>
          <p:nvPr/>
        </p:nvSpPr>
        <p:spPr>
          <a:xfrm>
            <a:off x="5264045" y="3415558"/>
            <a:ext cx="1857400" cy="584775"/>
          </a:xfrm>
          <a:prstGeom prst="rect">
            <a:avLst/>
          </a:prstGeom>
          <a:noFill/>
        </p:spPr>
        <p:txBody>
          <a:bodyPr wrap="square" rtlCol="0">
            <a:spAutoFit/>
          </a:bodyPr>
          <a:lstStyle/>
          <a:p>
            <a:r>
              <a:rPr lang="zh-CN" altLang="en-US" sz="3200" dirty="0">
                <a:solidFill>
                  <a:schemeClr val="bg1"/>
                </a:solidFill>
                <a:latin typeface="+mj-ea"/>
                <a:ea typeface="+mj-ea"/>
              </a:rPr>
              <a:t>六大要点</a:t>
            </a:r>
          </a:p>
        </p:txBody>
      </p:sp>
      <p:sp>
        <p:nvSpPr>
          <p:cNvPr id="145" name="弧形 144">
            <a:extLst>
              <a:ext uri="{FF2B5EF4-FFF2-40B4-BE49-F238E27FC236}">
                <a16:creationId xmlns:a16="http://schemas.microsoft.com/office/drawing/2014/main" id="{196A37DA-ECC4-5D1B-0730-59A6F9B57D77}"/>
              </a:ext>
            </a:extLst>
          </p:cNvPr>
          <p:cNvSpPr/>
          <p:nvPr/>
        </p:nvSpPr>
        <p:spPr>
          <a:xfrm>
            <a:off x="4749799" y="2382965"/>
            <a:ext cx="2692404" cy="2692402"/>
          </a:xfrm>
          <a:prstGeom prst="arc">
            <a:avLst>
              <a:gd name="adj1" fmla="val 19019711"/>
              <a:gd name="adj2" fmla="val 20244908"/>
            </a:avLst>
          </a:prstGeom>
          <a:noFill/>
          <a:ln w="38100">
            <a:gradFill flip="none" rotWithShape="1">
              <a:gsLst>
                <a:gs pos="0">
                  <a:schemeClr val="accent2">
                    <a:lumMod val="40000"/>
                    <a:lumOff val="60000"/>
                    <a:alpha val="80000"/>
                  </a:schemeClr>
                </a:gs>
                <a:gs pos="66000">
                  <a:schemeClr val="accent2">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弧形 145">
            <a:extLst>
              <a:ext uri="{FF2B5EF4-FFF2-40B4-BE49-F238E27FC236}">
                <a16:creationId xmlns:a16="http://schemas.microsoft.com/office/drawing/2014/main" id="{4B8F8692-E538-0726-450A-32D3292B384E}"/>
              </a:ext>
            </a:extLst>
          </p:cNvPr>
          <p:cNvSpPr/>
          <p:nvPr/>
        </p:nvSpPr>
        <p:spPr>
          <a:xfrm>
            <a:off x="4749799" y="2382965"/>
            <a:ext cx="2692404" cy="2692402"/>
          </a:xfrm>
          <a:prstGeom prst="arc">
            <a:avLst>
              <a:gd name="adj1" fmla="val 21054244"/>
              <a:gd name="adj2" fmla="val 52467"/>
            </a:avLst>
          </a:prstGeom>
          <a:noFill/>
          <a:ln w="38100">
            <a:gradFill flip="none" rotWithShape="1">
              <a:gsLst>
                <a:gs pos="0">
                  <a:schemeClr val="accent2">
                    <a:lumMod val="40000"/>
                    <a:lumOff val="60000"/>
                    <a:alpha val="80000"/>
                  </a:schemeClr>
                </a:gs>
                <a:gs pos="66000">
                  <a:schemeClr val="accent2">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弧形 146">
            <a:extLst>
              <a:ext uri="{FF2B5EF4-FFF2-40B4-BE49-F238E27FC236}">
                <a16:creationId xmlns:a16="http://schemas.microsoft.com/office/drawing/2014/main" id="{259AF1A2-F35A-0178-AE57-CDAFC7540A63}"/>
              </a:ext>
            </a:extLst>
          </p:cNvPr>
          <p:cNvSpPr/>
          <p:nvPr/>
        </p:nvSpPr>
        <p:spPr>
          <a:xfrm>
            <a:off x="4749799" y="2382965"/>
            <a:ext cx="2692404" cy="2692402"/>
          </a:xfrm>
          <a:prstGeom prst="arc">
            <a:avLst>
              <a:gd name="adj1" fmla="val 1520898"/>
              <a:gd name="adj2" fmla="val 3288886"/>
            </a:avLst>
          </a:prstGeom>
          <a:noFill/>
          <a:ln w="38100">
            <a:gradFill flip="none" rotWithShape="1">
              <a:gsLst>
                <a:gs pos="0">
                  <a:schemeClr val="accent2">
                    <a:lumMod val="40000"/>
                    <a:lumOff val="60000"/>
                    <a:alpha val="80000"/>
                  </a:schemeClr>
                </a:gs>
                <a:gs pos="66000">
                  <a:schemeClr val="accent2">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弧形 147">
            <a:extLst>
              <a:ext uri="{FF2B5EF4-FFF2-40B4-BE49-F238E27FC236}">
                <a16:creationId xmlns:a16="http://schemas.microsoft.com/office/drawing/2014/main" id="{C3344973-3CD0-A792-AF92-C17617ACB2A3}"/>
              </a:ext>
            </a:extLst>
          </p:cNvPr>
          <p:cNvSpPr/>
          <p:nvPr/>
        </p:nvSpPr>
        <p:spPr>
          <a:xfrm>
            <a:off x="4749799" y="2382965"/>
            <a:ext cx="2692404" cy="2692402"/>
          </a:xfrm>
          <a:prstGeom prst="arc">
            <a:avLst>
              <a:gd name="adj1" fmla="val 11453310"/>
              <a:gd name="adj2" fmla="val 13732096"/>
            </a:avLst>
          </a:prstGeom>
          <a:noFill/>
          <a:ln w="38100">
            <a:gradFill flip="none" rotWithShape="1">
              <a:gsLst>
                <a:gs pos="0">
                  <a:schemeClr val="accent2">
                    <a:lumMod val="40000"/>
                    <a:lumOff val="60000"/>
                    <a:alpha val="80000"/>
                  </a:schemeClr>
                </a:gs>
                <a:gs pos="66000">
                  <a:schemeClr val="accent2">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弧形 148">
            <a:extLst>
              <a:ext uri="{FF2B5EF4-FFF2-40B4-BE49-F238E27FC236}">
                <a16:creationId xmlns:a16="http://schemas.microsoft.com/office/drawing/2014/main" id="{ECF00BE0-8B8A-2446-2D38-D259DA13B152}"/>
              </a:ext>
            </a:extLst>
          </p:cNvPr>
          <p:cNvSpPr/>
          <p:nvPr/>
        </p:nvSpPr>
        <p:spPr>
          <a:xfrm>
            <a:off x="4749799" y="2382965"/>
            <a:ext cx="2692404" cy="2692402"/>
          </a:xfrm>
          <a:prstGeom prst="arc">
            <a:avLst>
              <a:gd name="adj1" fmla="val 8441939"/>
              <a:gd name="adj2" fmla="val 9304186"/>
            </a:avLst>
          </a:prstGeom>
          <a:noFill/>
          <a:ln w="38100">
            <a:gradFill flip="none" rotWithShape="1">
              <a:gsLst>
                <a:gs pos="0">
                  <a:schemeClr val="accent2">
                    <a:lumMod val="40000"/>
                    <a:lumOff val="60000"/>
                    <a:alpha val="80000"/>
                  </a:schemeClr>
                </a:gs>
                <a:gs pos="66000">
                  <a:schemeClr val="accent2">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6" name="组合 265">
            <a:extLst>
              <a:ext uri="{FF2B5EF4-FFF2-40B4-BE49-F238E27FC236}">
                <a16:creationId xmlns:a16="http://schemas.microsoft.com/office/drawing/2014/main" id="{DF774CFF-E434-35DF-89DB-B0F331006B7C}"/>
              </a:ext>
            </a:extLst>
          </p:cNvPr>
          <p:cNvGrpSpPr/>
          <p:nvPr/>
        </p:nvGrpSpPr>
        <p:grpSpPr>
          <a:xfrm>
            <a:off x="4876980" y="2511322"/>
            <a:ext cx="2438040" cy="2435686"/>
            <a:chOff x="4876980" y="2211157"/>
            <a:chExt cx="2438040" cy="2435686"/>
          </a:xfrm>
        </p:grpSpPr>
        <p:cxnSp>
          <p:nvCxnSpPr>
            <p:cNvPr id="153" name="直接连接符 152">
              <a:extLst>
                <a:ext uri="{FF2B5EF4-FFF2-40B4-BE49-F238E27FC236}">
                  <a16:creationId xmlns:a16="http://schemas.microsoft.com/office/drawing/2014/main" id="{E5025750-C460-62C8-CCFB-9CD362A4DB69}"/>
                </a:ext>
              </a:extLst>
            </p:cNvPr>
            <p:cNvCxnSpPr>
              <a:cxnSpLocks/>
            </p:cNvCxnSpPr>
            <p:nvPr/>
          </p:nvCxnSpPr>
          <p:spPr>
            <a:xfrm rot="-5400000">
              <a:off x="4927780" y="3378200"/>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5BBA90B1-68FE-D423-30A9-340D2568B2C3}"/>
                </a:ext>
              </a:extLst>
            </p:cNvPr>
            <p:cNvCxnSpPr>
              <a:cxnSpLocks/>
            </p:cNvCxnSpPr>
            <p:nvPr/>
          </p:nvCxnSpPr>
          <p:spPr>
            <a:xfrm rot="-5091428">
              <a:off x="4932483" y="3273482"/>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108A5D6B-AB7B-80AD-2E2A-1F3FA154C2D5}"/>
                </a:ext>
              </a:extLst>
            </p:cNvPr>
            <p:cNvCxnSpPr>
              <a:cxnSpLocks/>
            </p:cNvCxnSpPr>
            <p:nvPr/>
          </p:nvCxnSpPr>
          <p:spPr>
            <a:xfrm rot="-4782857">
              <a:off x="4946554" y="3169606"/>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6CB1FD22-963D-C705-AF8A-E2C83E58DAC9}"/>
                </a:ext>
              </a:extLst>
            </p:cNvPr>
            <p:cNvCxnSpPr>
              <a:cxnSpLocks/>
            </p:cNvCxnSpPr>
            <p:nvPr/>
          </p:nvCxnSpPr>
          <p:spPr>
            <a:xfrm rot="-4474286">
              <a:off x="4969880" y="3067410"/>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0F221670-F17E-B90F-99D8-DEDD79EB6916}"/>
                </a:ext>
              </a:extLst>
            </p:cNvPr>
            <p:cNvCxnSpPr>
              <a:cxnSpLocks/>
            </p:cNvCxnSpPr>
            <p:nvPr/>
          </p:nvCxnSpPr>
          <p:spPr>
            <a:xfrm rot="-4165714">
              <a:off x="5002272" y="2967717"/>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1BDA6825-6311-F4C4-16C2-C07464D89EEE}"/>
                </a:ext>
              </a:extLst>
            </p:cNvPr>
            <p:cNvCxnSpPr>
              <a:cxnSpLocks/>
            </p:cNvCxnSpPr>
            <p:nvPr/>
          </p:nvCxnSpPr>
          <p:spPr>
            <a:xfrm rot="-3857143">
              <a:off x="5043470" y="2871328"/>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id="{7E9FFFD6-962A-0959-9554-37707483A457}"/>
                </a:ext>
              </a:extLst>
            </p:cNvPr>
            <p:cNvCxnSpPr>
              <a:cxnSpLocks/>
            </p:cNvCxnSpPr>
            <p:nvPr/>
          </p:nvCxnSpPr>
          <p:spPr>
            <a:xfrm rot="-3548571">
              <a:off x="5093143" y="2779021"/>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BCC4B562-E0A9-CC32-7B29-01BA53EC9585}"/>
                </a:ext>
              </a:extLst>
            </p:cNvPr>
            <p:cNvCxnSpPr>
              <a:cxnSpLocks/>
            </p:cNvCxnSpPr>
            <p:nvPr/>
          </p:nvCxnSpPr>
          <p:spPr>
            <a:xfrm rot="-3240000">
              <a:off x="5150890" y="2691538"/>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6D145F30-BE9D-5EDC-2B58-765B90DD967B}"/>
                </a:ext>
              </a:extLst>
            </p:cNvPr>
            <p:cNvCxnSpPr>
              <a:cxnSpLocks/>
            </p:cNvCxnSpPr>
            <p:nvPr/>
          </p:nvCxnSpPr>
          <p:spPr>
            <a:xfrm rot="-2931429">
              <a:off x="5216247" y="2609583"/>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1CF75904-8245-1E17-2F8E-C07CE9A63A04}"/>
                </a:ext>
              </a:extLst>
            </p:cNvPr>
            <p:cNvCxnSpPr>
              <a:cxnSpLocks/>
            </p:cNvCxnSpPr>
            <p:nvPr/>
          </p:nvCxnSpPr>
          <p:spPr>
            <a:xfrm rot="-2622857">
              <a:off x="5288687" y="2533817"/>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27D19D6D-3CE9-15CD-D984-EFC76F84EE57}"/>
                </a:ext>
              </a:extLst>
            </p:cNvPr>
            <p:cNvCxnSpPr>
              <a:cxnSpLocks/>
            </p:cNvCxnSpPr>
            <p:nvPr/>
          </p:nvCxnSpPr>
          <p:spPr>
            <a:xfrm rot="-2314286">
              <a:off x="5367627" y="2464849"/>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B1E41CAF-A4D7-C19E-F46F-FEFD011CCF7D}"/>
                </a:ext>
              </a:extLst>
            </p:cNvPr>
            <p:cNvCxnSpPr>
              <a:cxnSpLocks/>
            </p:cNvCxnSpPr>
            <p:nvPr/>
          </p:nvCxnSpPr>
          <p:spPr>
            <a:xfrm rot="-2005714">
              <a:off x="5452431" y="2403235"/>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662250D3-E721-7915-00A7-8F22DCDB3CEF}"/>
                </a:ext>
              </a:extLst>
            </p:cNvPr>
            <p:cNvCxnSpPr>
              <a:cxnSpLocks/>
            </p:cNvCxnSpPr>
            <p:nvPr/>
          </p:nvCxnSpPr>
          <p:spPr>
            <a:xfrm rot="-1697143">
              <a:off x="5542417" y="2349471"/>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A6AE6D61-9EA4-5289-D3D0-EFF549A85452}"/>
                </a:ext>
              </a:extLst>
            </p:cNvPr>
            <p:cNvCxnSpPr>
              <a:cxnSpLocks/>
            </p:cNvCxnSpPr>
            <p:nvPr/>
          </p:nvCxnSpPr>
          <p:spPr>
            <a:xfrm rot="-1388571">
              <a:off x="5636860" y="2303989"/>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531B11F1-223D-C1F2-B4FA-17A25C8BC07F}"/>
                </a:ext>
              </a:extLst>
            </p:cNvPr>
            <p:cNvCxnSpPr>
              <a:cxnSpLocks/>
            </p:cNvCxnSpPr>
            <p:nvPr/>
          </p:nvCxnSpPr>
          <p:spPr>
            <a:xfrm rot="-1080000">
              <a:off x="5735000" y="2267157"/>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C1835636-A2C2-1C19-5C9C-5221E3884E29}"/>
                </a:ext>
              </a:extLst>
            </p:cNvPr>
            <p:cNvCxnSpPr>
              <a:cxnSpLocks/>
            </p:cNvCxnSpPr>
            <p:nvPr/>
          </p:nvCxnSpPr>
          <p:spPr>
            <a:xfrm rot="-771429">
              <a:off x="5836046" y="2239270"/>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C0DB883D-801D-D8E3-B01E-90E7188F1FA3}"/>
                </a:ext>
              </a:extLst>
            </p:cNvPr>
            <p:cNvCxnSpPr>
              <a:cxnSpLocks/>
            </p:cNvCxnSpPr>
            <p:nvPr/>
          </p:nvCxnSpPr>
          <p:spPr>
            <a:xfrm rot="-462857">
              <a:off x="5939186" y="2220553"/>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6F217712-4EFA-2C80-DD2F-F59554427ED2}"/>
                </a:ext>
              </a:extLst>
            </p:cNvPr>
            <p:cNvCxnSpPr>
              <a:cxnSpLocks/>
            </p:cNvCxnSpPr>
            <p:nvPr/>
          </p:nvCxnSpPr>
          <p:spPr>
            <a:xfrm rot="-154286">
              <a:off x="6043588" y="2211157"/>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6DF1EB50-BE8A-C1C6-5906-90C84CF8073C}"/>
                </a:ext>
              </a:extLst>
            </p:cNvPr>
            <p:cNvCxnSpPr>
              <a:cxnSpLocks/>
            </p:cNvCxnSpPr>
            <p:nvPr/>
          </p:nvCxnSpPr>
          <p:spPr>
            <a:xfrm rot="154286">
              <a:off x="6148412" y="2211157"/>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785B783C-5378-CD4B-E78A-4B21EB27B707}"/>
                </a:ext>
              </a:extLst>
            </p:cNvPr>
            <p:cNvCxnSpPr>
              <a:cxnSpLocks/>
            </p:cNvCxnSpPr>
            <p:nvPr/>
          </p:nvCxnSpPr>
          <p:spPr>
            <a:xfrm rot="462857">
              <a:off x="6252814" y="2220553"/>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2C9CC1F4-F841-31B6-D6F9-3E2857F22553}"/>
                </a:ext>
              </a:extLst>
            </p:cNvPr>
            <p:cNvCxnSpPr>
              <a:cxnSpLocks/>
            </p:cNvCxnSpPr>
            <p:nvPr/>
          </p:nvCxnSpPr>
          <p:spPr>
            <a:xfrm rot="771429">
              <a:off x="6355954" y="2239270"/>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F16F8F4A-EF79-6A21-BDC3-078A837B72A0}"/>
                </a:ext>
              </a:extLst>
            </p:cNvPr>
            <p:cNvCxnSpPr>
              <a:cxnSpLocks/>
            </p:cNvCxnSpPr>
            <p:nvPr/>
          </p:nvCxnSpPr>
          <p:spPr>
            <a:xfrm rot="1080000">
              <a:off x="6457000" y="2267157"/>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76CE4A80-4209-1BBA-1D95-7195D0830C93}"/>
                </a:ext>
              </a:extLst>
            </p:cNvPr>
            <p:cNvCxnSpPr>
              <a:cxnSpLocks/>
            </p:cNvCxnSpPr>
            <p:nvPr/>
          </p:nvCxnSpPr>
          <p:spPr>
            <a:xfrm rot="1388571">
              <a:off x="6555139" y="2303989"/>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BF78314E-460F-7E47-3E22-69EBB61CB1A3}"/>
                </a:ext>
              </a:extLst>
            </p:cNvPr>
            <p:cNvCxnSpPr>
              <a:cxnSpLocks/>
            </p:cNvCxnSpPr>
            <p:nvPr/>
          </p:nvCxnSpPr>
          <p:spPr>
            <a:xfrm rot="1697143">
              <a:off x="6649582" y="2349471"/>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2D5159A8-022A-44EA-E106-9FCEADF3C279}"/>
                </a:ext>
              </a:extLst>
            </p:cNvPr>
            <p:cNvCxnSpPr>
              <a:cxnSpLocks/>
            </p:cNvCxnSpPr>
            <p:nvPr/>
          </p:nvCxnSpPr>
          <p:spPr>
            <a:xfrm rot="2005714">
              <a:off x="6739568" y="2403235"/>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1D229F30-FA80-5BCC-4100-D50F239BED00}"/>
                </a:ext>
              </a:extLst>
            </p:cNvPr>
            <p:cNvCxnSpPr>
              <a:cxnSpLocks/>
            </p:cNvCxnSpPr>
            <p:nvPr/>
          </p:nvCxnSpPr>
          <p:spPr>
            <a:xfrm rot="2314286">
              <a:off x="6824373" y="2464849"/>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2541A200-9760-89FF-9E35-0BDD25196824}"/>
                </a:ext>
              </a:extLst>
            </p:cNvPr>
            <p:cNvCxnSpPr>
              <a:cxnSpLocks/>
            </p:cNvCxnSpPr>
            <p:nvPr/>
          </p:nvCxnSpPr>
          <p:spPr>
            <a:xfrm rot="2622857">
              <a:off x="6903313" y="2533817"/>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FC451019-7D18-7496-62CA-6C7E4772EC34}"/>
                </a:ext>
              </a:extLst>
            </p:cNvPr>
            <p:cNvCxnSpPr>
              <a:cxnSpLocks/>
            </p:cNvCxnSpPr>
            <p:nvPr/>
          </p:nvCxnSpPr>
          <p:spPr>
            <a:xfrm rot="2931429">
              <a:off x="6975753" y="2609583"/>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33490BE7-5156-597A-45D2-6B7FA0608712}"/>
                </a:ext>
              </a:extLst>
            </p:cNvPr>
            <p:cNvCxnSpPr>
              <a:cxnSpLocks/>
            </p:cNvCxnSpPr>
            <p:nvPr/>
          </p:nvCxnSpPr>
          <p:spPr>
            <a:xfrm rot="3240000">
              <a:off x="7041110" y="2691538"/>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75AE9085-186F-DA67-1AEE-243393E7DA37}"/>
                </a:ext>
              </a:extLst>
            </p:cNvPr>
            <p:cNvCxnSpPr>
              <a:cxnSpLocks/>
            </p:cNvCxnSpPr>
            <p:nvPr/>
          </p:nvCxnSpPr>
          <p:spPr>
            <a:xfrm rot="3548571">
              <a:off x="7098857" y="2779021"/>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5D484350-8857-0B35-F191-938CF3333BEC}"/>
                </a:ext>
              </a:extLst>
            </p:cNvPr>
            <p:cNvCxnSpPr>
              <a:cxnSpLocks/>
            </p:cNvCxnSpPr>
            <p:nvPr/>
          </p:nvCxnSpPr>
          <p:spPr>
            <a:xfrm rot="3857143">
              <a:off x="7148530" y="2871328"/>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E5722764-ED62-CED8-9E84-3F920215A24A}"/>
                </a:ext>
              </a:extLst>
            </p:cNvPr>
            <p:cNvCxnSpPr>
              <a:cxnSpLocks/>
            </p:cNvCxnSpPr>
            <p:nvPr/>
          </p:nvCxnSpPr>
          <p:spPr>
            <a:xfrm rot="4165714">
              <a:off x="7189728" y="2967717"/>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DC2E7EAB-796F-2168-2209-E7C6E779365A}"/>
                </a:ext>
              </a:extLst>
            </p:cNvPr>
            <p:cNvCxnSpPr>
              <a:cxnSpLocks/>
            </p:cNvCxnSpPr>
            <p:nvPr/>
          </p:nvCxnSpPr>
          <p:spPr>
            <a:xfrm rot="4474286">
              <a:off x="7222120" y="3067410"/>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A6C80253-79FF-EC13-3D65-B09AAFDFD163}"/>
                </a:ext>
              </a:extLst>
            </p:cNvPr>
            <p:cNvCxnSpPr>
              <a:cxnSpLocks/>
            </p:cNvCxnSpPr>
            <p:nvPr/>
          </p:nvCxnSpPr>
          <p:spPr>
            <a:xfrm rot="4782857">
              <a:off x="7245446" y="3169606"/>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D6A6E163-FEF0-5509-863A-56FEB303EC96}"/>
                </a:ext>
              </a:extLst>
            </p:cNvPr>
            <p:cNvCxnSpPr>
              <a:cxnSpLocks/>
            </p:cNvCxnSpPr>
            <p:nvPr/>
          </p:nvCxnSpPr>
          <p:spPr>
            <a:xfrm rot="5091428">
              <a:off x="7259517" y="3273482"/>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75A0F68F-E83A-D23A-A184-DF8F5E5E7B4D}"/>
                </a:ext>
              </a:extLst>
            </p:cNvPr>
            <p:cNvCxnSpPr>
              <a:cxnSpLocks/>
            </p:cNvCxnSpPr>
            <p:nvPr/>
          </p:nvCxnSpPr>
          <p:spPr>
            <a:xfrm rot="5400000">
              <a:off x="7264220" y="3378200"/>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E13EC488-4A39-D2E6-5831-8792B63860CF}"/>
                </a:ext>
              </a:extLst>
            </p:cNvPr>
            <p:cNvCxnSpPr>
              <a:cxnSpLocks/>
            </p:cNvCxnSpPr>
            <p:nvPr/>
          </p:nvCxnSpPr>
          <p:spPr>
            <a:xfrm rot="5708572">
              <a:off x="7259517" y="3482918"/>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0161C382-CEC3-D7E2-48CD-1693FCE78ED7}"/>
                </a:ext>
              </a:extLst>
            </p:cNvPr>
            <p:cNvCxnSpPr>
              <a:cxnSpLocks/>
            </p:cNvCxnSpPr>
            <p:nvPr/>
          </p:nvCxnSpPr>
          <p:spPr>
            <a:xfrm rot="6017143">
              <a:off x="7245446" y="3586794"/>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30CC018B-5CD5-1AC4-0755-E8E4065BCF13}"/>
                </a:ext>
              </a:extLst>
            </p:cNvPr>
            <p:cNvCxnSpPr>
              <a:cxnSpLocks/>
            </p:cNvCxnSpPr>
            <p:nvPr/>
          </p:nvCxnSpPr>
          <p:spPr>
            <a:xfrm rot="6325714">
              <a:off x="7222120" y="3688990"/>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AFB3FAB3-06B1-10CF-C0F6-157CC62C1CC4}"/>
                </a:ext>
              </a:extLst>
            </p:cNvPr>
            <p:cNvCxnSpPr>
              <a:cxnSpLocks/>
            </p:cNvCxnSpPr>
            <p:nvPr/>
          </p:nvCxnSpPr>
          <p:spPr>
            <a:xfrm rot="6634286">
              <a:off x="7189728" y="3788683"/>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8B0804DB-C56E-F5D6-14EB-612DF196A346}"/>
                </a:ext>
              </a:extLst>
            </p:cNvPr>
            <p:cNvCxnSpPr>
              <a:cxnSpLocks/>
            </p:cNvCxnSpPr>
            <p:nvPr/>
          </p:nvCxnSpPr>
          <p:spPr>
            <a:xfrm rot="6942857">
              <a:off x="7148530" y="3885071"/>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2C9B9281-20AF-1790-EAC7-820EBFE7AB75}"/>
                </a:ext>
              </a:extLst>
            </p:cNvPr>
            <p:cNvCxnSpPr>
              <a:cxnSpLocks/>
            </p:cNvCxnSpPr>
            <p:nvPr/>
          </p:nvCxnSpPr>
          <p:spPr>
            <a:xfrm rot="7251428">
              <a:off x="7098857" y="3977379"/>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7DF97730-D1E1-1993-1C37-DF06696CE210}"/>
                </a:ext>
              </a:extLst>
            </p:cNvPr>
            <p:cNvCxnSpPr>
              <a:cxnSpLocks/>
            </p:cNvCxnSpPr>
            <p:nvPr/>
          </p:nvCxnSpPr>
          <p:spPr>
            <a:xfrm rot="7560000">
              <a:off x="7041110" y="4064862"/>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A365DC5A-0207-A604-474F-46063CFAD5E7}"/>
                </a:ext>
              </a:extLst>
            </p:cNvPr>
            <p:cNvCxnSpPr>
              <a:cxnSpLocks/>
            </p:cNvCxnSpPr>
            <p:nvPr/>
          </p:nvCxnSpPr>
          <p:spPr>
            <a:xfrm rot="7868571">
              <a:off x="6975753" y="4146817"/>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3B61902B-F479-EC80-E3AD-64155942F8EC}"/>
                </a:ext>
              </a:extLst>
            </p:cNvPr>
            <p:cNvCxnSpPr>
              <a:cxnSpLocks/>
            </p:cNvCxnSpPr>
            <p:nvPr/>
          </p:nvCxnSpPr>
          <p:spPr>
            <a:xfrm rot="8177143">
              <a:off x="6903313" y="4222583"/>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49778A81-C187-B602-DBBD-6278AD9DDC49}"/>
                </a:ext>
              </a:extLst>
            </p:cNvPr>
            <p:cNvCxnSpPr>
              <a:cxnSpLocks/>
            </p:cNvCxnSpPr>
            <p:nvPr/>
          </p:nvCxnSpPr>
          <p:spPr>
            <a:xfrm rot="8485714">
              <a:off x="6824373" y="4291551"/>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41515C1F-454C-1474-6896-29941B681747}"/>
                </a:ext>
              </a:extLst>
            </p:cNvPr>
            <p:cNvCxnSpPr>
              <a:cxnSpLocks/>
            </p:cNvCxnSpPr>
            <p:nvPr/>
          </p:nvCxnSpPr>
          <p:spPr>
            <a:xfrm rot="8794286">
              <a:off x="6739568" y="4353165"/>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5C4BA4F0-CBE3-B2C2-D490-E7EAC47E5CB8}"/>
                </a:ext>
              </a:extLst>
            </p:cNvPr>
            <p:cNvCxnSpPr>
              <a:cxnSpLocks/>
            </p:cNvCxnSpPr>
            <p:nvPr/>
          </p:nvCxnSpPr>
          <p:spPr>
            <a:xfrm rot="9102857">
              <a:off x="6649582" y="4406929"/>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78748307-B27D-EF8D-E5EB-B9FD414BDCD2}"/>
                </a:ext>
              </a:extLst>
            </p:cNvPr>
            <p:cNvCxnSpPr>
              <a:cxnSpLocks/>
            </p:cNvCxnSpPr>
            <p:nvPr/>
          </p:nvCxnSpPr>
          <p:spPr>
            <a:xfrm rot="9411429">
              <a:off x="6555139" y="4452410"/>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F05A748E-B3F9-B81E-9A6A-AFA611D3205D}"/>
                </a:ext>
              </a:extLst>
            </p:cNvPr>
            <p:cNvCxnSpPr>
              <a:cxnSpLocks/>
            </p:cNvCxnSpPr>
            <p:nvPr/>
          </p:nvCxnSpPr>
          <p:spPr>
            <a:xfrm rot="9720000">
              <a:off x="6457000" y="4489243"/>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C570C47E-4C59-1F7D-5DF3-BA45BA4376FA}"/>
                </a:ext>
              </a:extLst>
            </p:cNvPr>
            <p:cNvCxnSpPr>
              <a:cxnSpLocks/>
            </p:cNvCxnSpPr>
            <p:nvPr/>
          </p:nvCxnSpPr>
          <p:spPr>
            <a:xfrm rot="10028571">
              <a:off x="6355954" y="4517130"/>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67946000-2AD1-FF4E-B6D3-31433E1DDDD4}"/>
                </a:ext>
              </a:extLst>
            </p:cNvPr>
            <p:cNvCxnSpPr>
              <a:cxnSpLocks/>
            </p:cNvCxnSpPr>
            <p:nvPr/>
          </p:nvCxnSpPr>
          <p:spPr>
            <a:xfrm rot="10337143">
              <a:off x="6252814" y="4535847"/>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6253528A-B91F-062D-E5E9-EAA487581E92}"/>
                </a:ext>
              </a:extLst>
            </p:cNvPr>
            <p:cNvCxnSpPr>
              <a:cxnSpLocks/>
            </p:cNvCxnSpPr>
            <p:nvPr/>
          </p:nvCxnSpPr>
          <p:spPr>
            <a:xfrm rot="10645714">
              <a:off x="6148412" y="4545243"/>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74694937-402C-4660-566D-9418D8B9BB6E}"/>
                </a:ext>
              </a:extLst>
            </p:cNvPr>
            <p:cNvCxnSpPr>
              <a:cxnSpLocks/>
            </p:cNvCxnSpPr>
            <p:nvPr/>
          </p:nvCxnSpPr>
          <p:spPr>
            <a:xfrm rot="10954286">
              <a:off x="6043588" y="4545243"/>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5F1CDF9D-1E9C-4408-188C-1A70E74D43D5}"/>
                </a:ext>
              </a:extLst>
            </p:cNvPr>
            <p:cNvCxnSpPr>
              <a:cxnSpLocks/>
            </p:cNvCxnSpPr>
            <p:nvPr/>
          </p:nvCxnSpPr>
          <p:spPr>
            <a:xfrm rot="11262857">
              <a:off x="5939186" y="4535847"/>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5E469810-1486-37A3-468F-6943EA9DB153}"/>
                </a:ext>
              </a:extLst>
            </p:cNvPr>
            <p:cNvCxnSpPr>
              <a:cxnSpLocks/>
            </p:cNvCxnSpPr>
            <p:nvPr/>
          </p:nvCxnSpPr>
          <p:spPr>
            <a:xfrm rot="11571429">
              <a:off x="5836046" y="4517130"/>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B9972CE0-F998-DC1F-070E-8B711A2477C4}"/>
                </a:ext>
              </a:extLst>
            </p:cNvPr>
            <p:cNvCxnSpPr>
              <a:cxnSpLocks/>
            </p:cNvCxnSpPr>
            <p:nvPr/>
          </p:nvCxnSpPr>
          <p:spPr>
            <a:xfrm rot="11880000">
              <a:off x="5735000" y="4489243"/>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id="{3383EF83-B234-F66C-125A-891503F55CB8}"/>
                </a:ext>
              </a:extLst>
            </p:cNvPr>
            <p:cNvCxnSpPr>
              <a:cxnSpLocks/>
            </p:cNvCxnSpPr>
            <p:nvPr/>
          </p:nvCxnSpPr>
          <p:spPr>
            <a:xfrm rot="12188571">
              <a:off x="5636860" y="4452410"/>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80DCCFB7-2353-608E-D3EE-B48926BB97F0}"/>
                </a:ext>
              </a:extLst>
            </p:cNvPr>
            <p:cNvCxnSpPr>
              <a:cxnSpLocks/>
            </p:cNvCxnSpPr>
            <p:nvPr/>
          </p:nvCxnSpPr>
          <p:spPr>
            <a:xfrm rot="12497143">
              <a:off x="5542417" y="4406929"/>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28D2E3F5-2391-076C-F1B3-227042E87490}"/>
                </a:ext>
              </a:extLst>
            </p:cNvPr>
            <p:cNvCxnSpPr>
              <a:cxnSpLocks/>
            </p:cNvCxnSpPr>
            <p:nvPr/>
          </p:nvCxnSpPr>
          <p:spPr>
            <a:xfrm rot="12805714">
              <a:off x="5452431" y="4353165"/>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A32DB6AE-5937-FA7E-0654-06078B7F27CD}"/>
                </a:ext>
              </a:extLst>
            </p:cNvPr>
            <p:cNvCxnSpPr>
              <a:cxnSpLocks/>
            </p:cNvCxnSpPr>
            <p:nvPr/>
          </p:nvCxnSpPr>
          <p:spPr>
            <a:xfrm rot="13114286">
              <a:off x="5367627" y="4291551"/>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9F71B966-2A12-5D3F-BEC4-90D0C70F11D5}"/>
                </a:ext>
              </a:extLst>
            </p:cNvPr>
            <p:cNvCxnSpPr>
              <a:cxnSpLocks/>
            </p:cNvCxnSpPr>
            <p:nvPr/>
          </p:nvCxnSpPr>
          <p:spPr>
            <a:xfrm rot="13422857">
              <a:off x="5288687" y="4222583"/>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07FA2488-F707-F845-58CA-67451DB7012F}"/>
                </a:ext>
              </a:extLst>
            </p:cNvPr>
            <p:cNvCxnSpPr>
              <a:cxnSpLocks/>
            </p:cNvCxnSpPr>
            <p:nvPr/>
          </p:nvCxnSpPr>
          <p:spPr>
            <a:xfrm rot="13731429">
              <a:off x="5216247" y="4146817"/>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952752BC-64CD-2F12-3208-28D8A576F737}"/>
                </a:ext>
              </a:extLst>
            </p:cNvPr>
            <p:cNvCxnSpPr>
              <a:cxnSpLocks/>
            </p:cNvCxnSpPr>
            <p:nvPr/>
          </p:nvCxnSpPr>
          <p:spPr>
            <a:xfrm rot="14040000">
              <a:off x="5150890" y="4064862"/>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E7BDE308-E978-F74B-6DE5-A62D4E8F0075}"/>
                </a:ext>
              </a:extLst>
            </p:cNvPr>
            <p:cNvCxnSpPr>
              <a:cxnSpLocks/>
            </p:cNvCxnSpPr>
            <p:nvPr/>
          </p:nvCxnSpPr>
          <p:spPr>
            <a:xfrm rot="14348571">
              <a:off x="5093143" y="3977379"/>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4191CEAE-0F2A-F36E-9E0A-A9C5D5493B69}"/>
                </a:ext>
              </a:extLst>
            </p:cNvPr>
            <p:cNvCxnSpPr>
              <a:cxnSpLocks/>
            </p:cNvCxnSpPr>
            <p:nvPr/>
          </p:nvCxnSpPr>
          <p:spPr>
            <a:xfrm rot="14657143">
              <a:off x="5043470" y="3885071"/>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035697E0-8FCD-9178-8AE6-A39FFB024915}"/>
                </a:ext>
              </a:extLst>
            </p:cNvPr>
            <p:cNvCxnSpPr>
              <a:cxnSpLocks/>
            </p:cNvCxnSpPr>
            <p:nvPr/>
          </p:nvCxnSpPr>
          <p:spPr>
            <a:xfrm rot="14965714">
              <a:off x="5002272" y="3788683"/>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728C591E-4DFC-329B-C53F-7DC9EC414C7D}"/>
                </a:ext>
              </a:extLst>
            </p:cNvPr>
            <p:cNvCxnSpPr>
              <a:cxnSpLocks/>
            </p:cNvCxnSpPr>
            <p:nvPr/>
          </p:nvCxnSpPr>
          <p:spPr>
            <a:xfrm rot="15274286">
              <a:off x="4969880" y="3688990"/>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3AFB3563-34DE-442A-A588-3533086040A1}"/>
                </a:ext>
              </a:extLst>
            </p:cNvPr>
            <p:cNvCxnSpPr>
              <a:cxnSpLocks/>
            </p:cNvCxnSpPr>
            <p:nvPr/>
          </p:nvCxnSpPr>
          <p:spPr>
            <a:xfrm rot="15582858">
              <a:off x="4946554" y="3586794"/>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884F39BD-18E0-4572-1747-8196E9B5F670}"/>
                </a:ext>
              </a:extLst>
            </p:cNvPr>
            <p:cNvCxnSpPr>
              <a:cxnSpLocks/>
            </p:cNvCxnSpPr>
            <p:nvPr/>
          </p:nvCxnSpPr>
          <p:spPr>
            <a:xfrm rot="15891429">
              <a:off x="4932483" y="3482918"/>
              <a:ext cx="0" cy="101600"/>
            </a:xfrm>
            <a:prstGeom prst="line">
              <a:avLst/>
            </a:prstGeom>
            <a:ln w="3175">
              <a:solidFill>
                <a:schemeClr val="accent2">
                  <a:lumMod val="20000"/>
                  <a:lumOff val="80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267" name="椭圆 266">
            <a:extLst>
              <a:ext uri="{FF2B5EF4-FFF2-40B4-BE49-F238E27FC236}">
                <a16:creationId xmlns:a16="http://schemas.microsoft.com/office/drawing/2014/main" id="{5852D7ED-0D07-3F87-75C7-C2F417E40EB1}"/>
              </a:ext>
            </a:extLst>
          </p:cNvPr>
          <p:cNvSpPr/>
          <p:nvPr/>
        </p:nvSpPr>
        <p:spPr>
          <a:xfrm>
            <a:off x="5147143" y="2780309"/>
            <a:ext cx="1897716" cy="1897714"/>
          </a:xfrm>
          <a:prstGeom prst="ellipse">
            <a:avLst/>
          </a:prstGeom>
          <a:noFill/>
          <a:ln w="3175">
            <a:solidFill>
              <a:schemeClr val="accent2">
                <a:lumMod val="20000"/>
                <a:lumOff val="80000"/>
                <a:alpha val="80000"/>
              </a:schemeClr>
            </a:solidFill>
          </a:ln>
          <a:effectLst>
            <a:outerShdw blurRad="762000" sx="102000" sy="102000" algn="ctr" rotWithShape="0">
              <a:schemeClr val="accent2">
                <a:lumMod val="40000"/>
                <a:lumOff val="6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文本框 267">
            <a:extLst>
              <a:ext uri="{FF2B5EF4-FFF2-40B4-BE49-F238E27FC236}">
                <a16:creationId xmlns:a16="http://schemas.microsoft.com/office/drawing/2014/main" id="{38C9FD46-566E-34D3-0FC9-A3CC7EC4B69F}"/>
              </a:ext>
            </a:extLst>
          </p:cNvPr>
          <p:cNvSpPr txBox="1"/>
          <p:nvPr/>
        </p:nvSpPr>
        <p:spPr>
          <a:xfrm>
            <a:off x="1085688" y="2113918"/>
            <a:ext cx="2537998" cy="377219"/>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a:t>
            </a:r>
          </a:p>
        </p:txBody>
      </p:sp>
      <p:sp>
        <p:nvSpPr>
          <p:cNvPr id="269" name="文本框 268">
            <a:extLst>
              <a:ext uri="{FF2B5EF4-FFF2-40B4-BE49-F238E27FC236}">
                <a16:creationId xmlns:a16="http://schemas.microsoft.com/office/drawing/2014/main" id="{2CE7BC2C-CA0A-8AB1-D77F-379FE457719D}"/>
              </a:ext>
            </a:extLst>
          </p:cNvPr>
          <p:cNvSpPr txBox="1"/>
          <p:nvPr/>
        </p:nvSpPr>
        <p:spPr>
          <a:xfrm>
            <a:off x="802810" y="3513897"/>
            <a:ext cx="2537998" cy="377219"/>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a:t>
            </a:r>
          </a:p>
        </p:txBody>
      </p:sp>
      <p:sp>
        <p:nvSpPr>
          <p:cNvPr id="270" name="文本框 269">
            <a:extLst>
              <a:ext uri="{FF2B5EF4-FFF2-40B4-BE49-F238E27FC236}">
                <a16:creationId xmlns:a16="http://schemas.microsoft.com/office/drawing/2014/main" id="{0793AE19-76C0-7689-D1BB-22A0407EC63A}"/>
              </a:ext>
            </a:extLst>
          </p:cNvPr>
          <p:cNvSpPr txBox="1"/>
          <p:nvPr/>
        </p:nvSpPr>
        <p:spPr>
          <a:xfrm>
            <a:off x="1097407" y="4865255"/>
            <a:ext cx="2537998" cy="377219"/>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a:t>
            </a:r>
          </a:p>
        </p:txBody>
      </p:sp>
      <p:sp>
        <p:nvSpPr>
          <p:cNvPr id="271" name="文本框 270">
            <a:extLst>
              <a:ext uri="{FF2B5EF4-FFF2-40B4-BE49-F238E27FC236}">
                <a16:creationId xmlns:a16="http://schemas.microsoft.com/office/drawing/2014/main" id="{79360EB5-A4B1-7FCD-6D13-3188EE0C79D0}"/>
              </a:ext>
            </a:extLst>
          </p:cNvPr>
          <p:cNvSpPr txBox="1"/>
          <p:nvPr/>
        </p:nvSpPr>
        <p:spPr>
          <a:xfrm>
            <a:off x="8617652" y="2113918"/>
            <a:ext cx="2537998" cy="377219"/>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a:t>
            </a:r>
          </a:p>
        </p:txBody>
      </p:sp>
      <p:sp>
        <p:nvSpPr>
          <p:cNvPr id="272" name="文本框 271">
            <a:extLst>
              <a:ext uri="{FF2B5EF4-FFF2-40B4-BE49-F238E27FC236}">
                <a16:creationId xmlns:a16="http://schemas.microsoft.com/office/drawing/2014/main" id="{87233323-947C-5A3D-7009-EF432FD46731}"/>
              </a:ext>
            </a:extLst>
          </p:cNvPr>
          <p:cNvSpPr txBox="1"/>
          <p:nvPr/>
        </p:nvSpPr>
        <p:spPr>
          <a:xfrm>
            <a:off x="8629371" y="4865255"/>
            <a:ext cx="2537998" cy="377219"/>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a:t>
            </a:r>
          </a:p>
        </p:txBody>
      </p:sp>
      <p:sp>
        <p:nvSpPr>
          <p:cNvPr id="273" name="文本框 272">
            <a:extLst>
              <a:ext uri="{FF2B5EF4-FFF2-40B4-BE49-F238E27FC236}">
                <a16:creationId xmlns:a16="http://schemas.microsoft.com/office/drawing/2014/main" id="{2E3BA0E0-6362-B30E-1D28-566BDC529E50}"/>
              </a:ext>
            </a:extLst>
          </p:cNvPr>
          <p:cNvSpPr txBox="1"/>
          <p:nvPr/>
        </p:nvSpPr>
        <p:spPr>
          <a:xfrm>
            <a:off x="8837740" y="3513897"/>
            <a:ext cx="2537998" cy="377219"/>
          </a:xfrm>
          <a:prstGeom prst="rect">
            <a:avLst/>
          </a:prstGeom>
          <a:noFill/>
        </p:spPr>
        <p:txBody>
          <a:bodyPr wrap="square" rtlCol="0">
            <a:spAutoFit/>
          </a:bodyPr>
          <a:lstStyle/>
          <a:p>
            <a:pPr>
              <a:lnSpc>
                <a:spcPct val="125000"/>
              </a:lnSpc>
            </a:pPr>
            <a:r>
              <a:rPr lang="zh-CN" altLang="en-US" sz="1600" dirty="0">
                <a:solidFill>
                  <a:schemeClr val="bg1"/>
                </a:solidFill>
                <a:latin typeface="+mn-ea"/>
                <a:sym typeface="思源黑体 CN Normal" panose="020B0400000000000000" pitchFamily="34" charset="-122"/>
              </a:rPr>
              <a:t>请根据需要输入相应内容</a:t>
            </a:r>
          </a:p>
        </p:txBody>
      </p:sp>
      <p:grpSp>
        <p:nvGrpSpPr>
          <p:cNvPr id="121" name="组合 120">
            <a:extLst>
              <a:ext uri="{FF2B5EF4-FFF2-40B4-BE49-F238E27FC236}">
                <a16:creationId xmlns:a16="http://schemas.microsoft.com/office/drawing/2014/main" id="{C3D32032-DB69-CB6E-16F7-16ED1CCB773C}"/>
              </a:ext>
            </a:extLst>
          </p:cNvPr>
          <p:cNvGrpSpPr/>
          <p:nvPr/>
        </p:nvGrpSpPr>
        <p:grpSpPr>
          <a:xfrm>
            <a:off x="7605168" y="2225702"/>
            <a:ext cx="321860" cy="305766"/>
            <a:chOff x="5925343" y="3275408"/>
            <a:chExt cx="341312" cy="324246"/>
          </a:xfrm>
          <a:gradFill>
            <a:gsLst>
              <a:gs pos="25000">
                <a:schemeClr val="accent2">
                  <a:lumMod val="60000"/>
                  <a:lumOff val="40000"/>
                </a:schemeClr>
              </a:gs>
              <a:gs pos="100000">
                <a:schemeClr val="accent2">
                  <a:lumMod val="60000"/>
                  <a:lumOff val="40000"/>
                  <a:alpha val="0"/>
                </a:schemeClr>
              </a:gs>
            </a:gsLst>
            <a:lin ang="5400000" scaled="1"/>
          </a:gradFill>
        </p:grpSpPr>
        <p:sp>
          <p:nvSpPr>
            <p:cNvPr id="119" name="任意多边形: 形状 118">
              <a:extLst>
                <a:ext uri="{FF2B5EF4-FFF2-40B4-BE49-F238E27FC236}">
                  <a16:creationId xmlns:a16="http://schemas.microsoft.com/office/drawing/2014/main" id="{541AB864-367C-0A1D-01E3-4FBA434D81D8}"/>
                </a:ext>
              </a:extLst>
            </p:cNvPr>
            <p:cNvSpPr/>
            <p:nvPr/>
          </p:nvSpPr>
          <p:spPr>
            <a:xfrm>
              <a:off x="6070434" y="3403401"/>
              <a:ext cx="51196" cy="51196"/>
            </a:xfrm>
            <a:custGeom>
              <a:avLst/>
              <a:gdLst>
                <a:gd name="connsiteX0" fmla="*/ 25598 w 51196"/>
                <a:gd name="connsiteY0" fmla="*/ 51197 h 51196"/>
                <a:gd name="connsiteX1" fmla="*/ 51197 w 51196"/>
                <a:gd name="connsiteY1" fmla="*/ 25598 h 51196"/>
                <a:gd name="connsiteX2" fmla="*/ 25598 w 51196"/>
                <a:gd name="connsiteY2" fmla="*/ 0 h 51196"/>
                <a:gd name="connsiteX3" fmla="*/ 0 w 51196"/>
                <a:gd name="connsiteY3" fmla="*/ 25598 h 51196"/>
                <a:gd name="connsiteX4" fmla="*/ 25598 w 51196"/>
                <a:gd name="connsiteY4" fmla="*/ 51197 h 5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96" h="51196">
                  <a:moveTo>
                    <a:pt x="25598" y="51197"/>
                  </a:moveTo>
                  <a:cubicBezTo>
                    <a:pt x="39736" y="51197"/>
                    <a:pt x="51197" y="39736"/>
                    <a:pt x="51197" y="25598"/>
                  </a:cubicBezTo>
                  <a:cubicBezTo>
                    <a:pt x="51197" y="11460"/>
                    <a:pt x="39736" y="0"/>
                    <a:pt x="25598" y="0"/>
                  </a:cubicBezTo>
                  <a:cubicBezTo>
                    <a:pt x="11461" y="0"/>
                    <a:pt x="0" y="11460"/>
                    <a:pt x="0" y="25598"/>
                  </a:cubicBezTo>
                  <a:cubicBezTo>
                    <a:pt x="0" y="39736"/>
                    <a:pt x="11461" y="51197"/>
                    <a:pt x="25598" y="5119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任意多边形: 形状 119">
              <a:extLst>
                <a:ext uri="{FF2B5EF4-FFF2-40B4-BE49-F238E27FC236}">
                  <a16:creationId xmlns:a16="http://schemas.microsoft.com/office/drawing/2014/main" id="{90DE0706-1CDF-F67B-0F53-F06B8E92A442}"/>
                </a:ext>
              </a:extLst>
            </p:cNvPr>
            <p:cNvSpPr/>
            <p:nvPr/>
          </p:nvSpPr>
          <p:spPr>
            <a:xfrm>
              <a:off x="5925343" y="3275408"/>
              <a:ext cx="341312" cy="324246"/>
            </a:xfrm>
            <a:custGeom>
              <a:avLst/>
              <a:gdLst>
                <a:gd name="connsiteX0" fmla="*/ 128338 w 341312"/>
                <a:gd name="connsiteY0" fmla="*/ 217382 h 324246"/>
                <a:gd name="connsiteX1" fmla="*/ 170656 w 341312"/>
                <a:gd name="connsiteY1" fmla="*/ 230120 h 324246"/>
                <a:gd name="connsiteX2" fmla="*/ 212975 w 341312"/>
                <a:gd name="connsiteY2" fmla="*/ 217382 h 324246"/>
                <a:gd name="connsiteX3" fmla="*/ 264696 w 341312"/>
                <a:gd name="connsiteY3" fmla="*/ 295941 h 324246"/>
                <a:gd name="connsiteX4" fmla="*/ 170656 w 341312"/>
                <a:gd name="connsiteY4" fmla="*/ 324247 h 324246"/>
                <a:gd name="connsiteX5" fmla="*/ 76616 w 341312"/>
                <a:gd name="connsiteY5" fmla="*/ 295941 h 324246"/>
                <a:gd name="connsiteX6" fmla="*/ 128338 w 341312"/>
                <a:gd name="connsiteY6" fmla="*/ 217382 h 324246"/>
                <a:gd name="connsiteX7" fmla="*/ 93997 w 341312"/>
                <a:gd name="connsiteY7" fmla="*/ 157721 h 324246"/>
                <a:gd name="connsiteX8" fmla="*/ 301 w 341312"/>
                <a:gd name="connsiteY8" fmla="*/ 163361 h 324246"/>
                <a:gd name="connsiteX9" fmla="*/ 0 w 341312"/>
                <a:gd name="connsiteY9" fmla="*/ 153106 h 324246"/>
                <a:gd name="connsiteX10" fmla="*/ 94320 w 341312"/>
                <a:gd name="connsiteY10" fmla="*/ 0 h 324246"/>
                <a:gd name="connsiteX11" fmla="*/ 136305 w 341312"/>
                <a:gd name="connsiteY11" fmla="*/ 84209 h 324246"/>
                <a:gd name="connsiteX12" fmla="*/ 93861 w 341312"/>
                <a:gd name="connsiteY12" fmla="*/ 153106 h 324246"/>
                <a:gd name="connsiteX13" fmla="*/ 93997 w 341312"/>
                <a:gd name="connsiteY13" fmla="*/ 157721 h 324246"/>
                <a:gd name="connsiteX14" fmla="*/ 205008 w 341312"/>
                <a:gd name="connsiteY14" fmla="*/ 84209 h 324246"/>
                <a:gd name="connsiteX15" fmla="*/ 246993 w 341312"/>
                <a:gd name="connsiteY15" fmla="*/ 0 h 324246"/>
                <a:gd name="connsiteX16" fmla="*/ 341313 w 341312"/>
                <a:gd name="connsiteY16" fmla="*/ 153106 h 324246"/>
                <a:gd name="connsiteX17" fmla="*/ 341011 w 341312"/>
                <a:gd name="connsiteY17" fmla="*/ 163361 h 324246"/>
                <a:gd name="connsiteX18" fmla="*/ 247316 w 341312"/>
                <a:gd name="connsiteY18" fmla="*/ 157721 h 324246"/>
                <a:gd name="connsiteX19" fmla="*/ 247452 w 341312"/>
                <a:gd name="connsiteY19" fmla="*/ 153106 h 324246"/>
                <a:gd name="connsiteX20" fmla="*/ 205008 w 341312"/>
                <a:gd name="connsiteY20" fmla="*/ 84209 h 324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312" h="324246">
                  <a:moveTo>
                    <a:pt x="128338" y="217382"/>
                  </a:moveTo>
                  <a:cubicBezTo>
                    <a:pt x="140472" y="225432"/>
                    <a:pt x="155018" y="230120"/>
                    <a:pt x="170656" y="230120"/>
                  </a:cubicBezTo>
                  <a:cubicBezTo>
                    <a:pt x="186294" y="230120"/>
                    <a:pt x="200840" y="225432"/>
                    <a:pt x="212975" y="217382"/>
                  </a:cubicBezTo>
                  <a:lnTo>
                    <a:pt x="264696" y="295941"/>
                  </a:lnTo>
                  <a:cubicBezTo>
                    <a:pt x="237733" y="313830"/>
                    <a:pt x="205408" y="324247"/>
                    <a:pt x="170656" y="324247"/>
                  </a:cubicBezTo>
                  <a:cubicBezTo>
                    <a:pt x="135905" y="324247"/>
                    <a:pt x="103580" y="313830"/>
                    <a:pt x="76616" y="295941"/>
                  </a:cubicBezTo>
                  <a:lnTo>
                    <a:pt x="128338" y="217382"/>
                  </a:lnTo>
                  <a:close/>
                  <a:moveTo>
                    <a:pt x="93997" y="157721"/>
                  </a:moveTo>
                  <a:lnTo>
                    <a:pt x="301" y="163361"/>
                  </a:lnTo>
                  <a:cubicBezTo>
                    <a:pt x="101" y="159968"/>
                    <a:pt x="0" y="156549"/>
                    <a:pt x="0" y="153106"/>
                  </a:cubicBezTo>
                  <a:cubicBezTo>
                    <a:pt x="0" y="86105"/>
                    <a:pt x="38393" y="28097"/>
                    <a:pt x="94320" y="0"/>
                  </a:cubicBezTo>
                  <a:lnTo>
                    <a:pt x="136305" y="84209"/>
                  </a:lnTo>
                  <a:cubicBezTo>
                    <a:pt x="111137" y="96853"/>
                    <a:pt x="93861" y="122956"/>
                    <a:pt x="93861" y="153106"/>
                  </a:cubicBezTo>
                  <a:cubicBezTo>
                    <a:pt x="93861" y="154656"/>
                    <a:pt x="93906" y="156194"/>
                    <a:pt x="93997" y="157721"/>
                  </a:cubicBezTo>
                  <a:close/>
                  <a:moveTo>
                    <a:pt x="205008" y="84209"/>
                  </a:moveTo>
                  <a:lnTo>
                    <a:pt x="246993" y="0"/>
                  </a:lnTo>
                  <a:cubicBezTo>
                    <a:pt x="302920" y="28097"/>
                    <a:pt x="341313" y="86105"/>
                    <a:pt x="341313" y="153106"/>
                  </a:cubicBezTo>
                  <a:cubicBezTo>
                    <a:pt x="341313" y="156549"/>
                    <a:pt x="341211" y="159968"/>
                    <a:pt x="341011" y="163361"/>
                  </a:cubicBezTo>
                  <a:lnTo>
                    <a:pt x="247316" y="157721"/>
                  </a:lnTo>
                  <a:cubicBezTo>
                    <a:pt x="247406" y="156194"/>
                    <a:pt x="247452" y="154656"/>
                    <a:pt x="247452" y="153106"/>
                  </a:cubicBezTo>
                  <a:cubicBezTo>
                    <a:pt x="247452" y="122956"/>
                    <a:pt x="230175" y="96853"/>
                    <a:pt x="205008" y="8420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2" name="组合 161">
            <a:extLst>
              <a:ext uri="{FF2B5EF4-FFF2-40B4-BE49-F238E27FC236}">
                <a16:creationId xmlns:a16="http://schemas.microsoft.com/office/drawing/2014/main" id="{AC7DB4C7-D18B-1332-0442-9F3022F10475}"/>
              </a:ext>
            </a:extLst>
          </p:cNvPr>
          <p:cNvGrpSpPr/>
          <p:nvPr/>
        </p:nvGrpSpPr>
        <p:grpSpPr>
          <a:xfrm>
            <a:off x="8116467" y="3591636"/>
            <a:ext cx="295582" cy="293010"/>
            <a:chOff x="8095456" y="3549977"/>
            <a:chExt cx="316782" cy="314027"/>
          </a:xfrm>
          <a:gradFill>
            <a:gsLst>
              <a:gs pos="0">
                <a:schemeClr val="accent2">
                  <a:lumMod val="60000"/>
                  <a:lumOff val="40000"/>
                </a:schemeClr>
              </a:gs>
              <a:gs pos="100000">
                <a:schemeClr val="accent2">
                  <a:lumMod val="60000"/>
                  <a:lumOff val="40000"/>
                  <a:alpha val="0"/>
                </a:schemeClr>
              </a:gs>
            </a:gsLst>
            <a:lin ang="5400000" scaled="1"/>
          </a:gradFill>
        </p:grpSpPr>
        <p:sp>
          <p:nvSpPr>
            <p:cNvPr id="129" name="任意多边形: 形状 128">
              <a:extLst>
                <a:ext uri="{FF2B5EF4-FFF2-40B4-BE49-F238E27FC236}">
                  <a16:creationId xmlns:a16="http://schemas.microsoft.com/office/drawing/2014/main" id="{7331BFC0-6CFF-8E90-3FCB-921E432C0101}"/>
                </a:ext>
              </a:extLst>
            </p:cNvPr>
            <p:cNvSpPr/>
            <p:nvPr/>
          </p:nvSpPr>
          <p:spPr>
            <a:xfrm>
              <a:off x="8095456" y="3549977"/>
              <a:ext cx="136525" cy="136525"/>
            </a:xfrm>
            <a:custGeom>
              <a:avLst/>
              <a:gdLst>
                <a:gd name="connsiteX0" fmla="*/ 119459 w 136525"/>
                <a:gd name="connsiteY0" fmla="*/ 0 h 136525"/>
                <a:gd name="connsiteX1" fmla="*/ 17066 w 136525"/>
                <a:gd name="connsiteY1" fmla="*/ 0 h 136525"/>
                <a:gd name="connsiteX2" fmla="*/ 0 w 136525"/>
                <a:gd name="connsiteY2" fmla="*/ 17066 h 136525"/>
                <a:gd name="connsiteX3" fmla="*/ 0 w 136525"/>
                <a:gd name="connsiteY3" fmla="*/ 119459 h 136525"/>
                <a:gd name="connsiteX4" fmla="*/ 17066 w 136525"/>
                <a:gd name="connsiteY4" fmla="*/ 136525 h 136525"/>
                <a:gd name="connsiteX5" fmla="*/ 119459 w 136525"/>
                <a:gd name="connsiteY5" fmla="*/ 136525 h 136525"/>
                <a:gd name="connsiteX6" fmla="*/ 136525 w 136525"/>
                <a:gd name="connsiteY6" fmla="*/ 119459 h 136525"/>
                <a:gd name="connsiteX7" fmla="*/ 136525 w 136525"/>
                <a:gd name="connsiteY7" fmla="*/ 17066 h 136525"/>
                <a:gd name="connsiteX8" fmla="*/ 119459 w 136525"/>
                <a:gd name="connsiteY8" fmla="*/ 0 h 13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 h="136525">
                  <a:moveTo>
                    <a:pt x="119459" y="0"/>
                  </a:moveTo>
                  <a:lnTo>
                    <a:pt x="17066" y="0"/>
                  </a:lnTo>
                  <a:cubicBezTo>
                    <a:pt x="7641" y="0"/>
                    <a:pt x="0" y="7641"/>
                    <a:pt x="0" y="17066"/>
                  </a:cubicBezTo>
                  <a:lnTo>
                    <a:pt x="0" y="119459"/>
                  </a:lnTo>
                  <a:cubicBezTo>
                    <a:pt x="0" y="128885"/>
                    <a:pt x="7641" y="136525"/>
                    <a:pt x="17066" y="136525"/>
                  </a:cubicBezTo>
                  <a:lnTo>
                    <a:pt x="119459" y="136525"/>
                  </a:lnTo>
                  <a:cubicBezTo>
                    <a:pt x="128885" y="136525"/>
                    <a:pt x="136525" y="128885"/>
                    <a:pt x="136525" y="119459"/>
                  </a:cubicBezTo>
                  <a:lnTo>
                    <a:pt x="136525" y="17066"/>
                  </a:lnTo>
                  <a:cubicBezTo>
                    <a:pt x="136525" y="7641"/>
                    <a:pt x="128885" y="0"/>
                    <a:pt x="119459" y="0"/>
                  </a:cubicBezTo>
                  <a:close/>
                </a:path>
              </a:pathLst>
            </a:custGeom>
            <a:grpFill/>
            <a:ln w="34131" cap="flat">
              <a:noFill/>
              <a:prstDash val="solid"/>
              <a:round/>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8758D3A3-DB88-F62A-86F8-7EF646F04701}"/>
                </a:ext>
              </a:extLst>
            </p:cNvPr>
            <p:cNvSpPr/>
            <p:nvPr/>
          </p:nvSpPr>
          <p:spPr>
            <a:xfrm>
              <a:off x="8095456" y="3727479"/>
              <a:ext cx="136525" cy="136525"/>
            </a:xfrm>
            <a:custGeom>
              <a:avLst/>
              <a:gdLst>
                <a:gd name="connsiteX0" fmla="*/ 119459 w 136525"/>
                <a:gd name="connsiteY0" fmla="*/ 0 h 136525"/>
                <a:gd name="connsiteX1" fmla="*/ 17066 w 136525"/>
                <a:gd name="connsiteY1" fmla="*/ 0 h 136525"/>
                <a:gd name="connsiteX2" fmla="*/ 0 w 136525"/>
                <a:gd name="connsiteY2" fmla="*/ 17066 h 136525"/>
                <a:gd name="connsiteX3" fmla="*/ 0 w 136525"/>
                <a:gd name="connsiteY3" fmla="*/ 119459 h 136525"/>
                <a:gd name="connsiteX4" fmla="*/ 17066 w 136525"/>
                <a:gd name="connsiteY4" fmla="*/ 136525 h 136525"/>
                <a:gd name="connsiteX5" fmla="*/ 119459 w 136525"/>
                <a:gd name="connsiteY5" fmla="*/ 136525 h 136525"/>
                <a:gd name="connsiteX6" fmla="*/ 136525 w 136525"/>
                <a:gd name="connsiteY6" fmla="*/ 119459 h 136525"/>
                <a:gd name="connsiteX7" fmla="*/ 136525 w 136525"/>
                <a:gd name="connsiteY7" fmla="*/ 17066 h 136525"/>
                <a:gd name="connsiteX8" fmla="*/ 119459 w 136525"/>
                <a:gd name="connsiteY8" fmla="*/ 0 h 13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 h="136525">
                  <a:moveTo>
                    <a:pt x="119459" y="0"/>
                  </a:moveTo>
                  <a:lnTo>
                    <a:pt x="17066" y="0"/>
                  </a:lnTo>
                  <a:cubicBezTo>
                    <a:pt x="7641" y="0"/>
                    <a:pt x="0" y="7640"/>
                    <a:pt x="0" y="17066"/>
                  </a:cubicBezTo>
                  <a:lnTo>
                    <a:pt x="0" y="119459"/>
                  </a:lnTo>
                  <a:cubicBezTo>
                    <a:pt x="0" y="128885"/>
                    <a:pt x="7641" y="136525"/>
                    <a:pt x="17066" y="136525"/>
                  </a:cubicBezTo>
                  <a:lnTo>
                    <a:pt x="119459" y="136525"/>
                  </a:lnTo>
                  <a:cubicBezTo>
                    <a:pt x="128885" y="136525"/>
                    <a:pt x="136525" y="128885"/>
                    <a:pt x="136525" y="119459"/>
                  </a:cubicBezTo>
                  <a:lnTo>
                    <a:pt x="136525" y="17066"/>
                  </a:lnTo>
                  <a:cubicBezTo>
                    <a:pt x="136525" y="7640"/>
                    <a:pt x="128885" y="0"/>
                    <a:pt x="119459" y="0"/>
                  </a:cubicBezTo>
                  <a:close/>
                </a:path>
              </a:pathLst>
            </a:custGeom>
            <a:grpFill/>
            <a:ln w="34131" cap="flat">
              <a:noFill/>
              <a:prstDash val="solid"/>
              <a:round/>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6C57E408-3B87-F5AF-AFFB-E9342320CD0D}"/>
                </a:ext>
              </a:extLst>
            </p:cNvPr>
            <p:cNvSpPr/>
            <p:nvPr/>
          </p:nvSpPr>
          <p:spPr>
            <a:xfrm>
              <a:off x="8275713" y="3549977"/>
              <a:ext cx="136525" cy="136525"/>
            </a:xfrm>
            <a:custGeom>
              <a:avLst/>
              <a:gdLst>
                <a:gd name="connsiteX0" fmla="*/ 119459 w 136525"/>
                <a:gd name="connsiteY0" fmla="*/ 0 h 136525"/>
                <a:gd name="connsiteX1" fmla="*/ 17066 w 136525"/>
                <a:gd name="connsiteY1" fmla="*/ 0 h 136525"/>
                <a:gd name="connsiteX2" fmla="*/ 0 w 136525"/>
                <a:gd name="connsiteY2" fmla="*/ 17066 h 136525"/>
                <a:gd name="connsiteX3" fmla="*/ 0 w 136525"/>
                <a:gd name="connsiteY3" fmla="*/ 119459 h 136525"/>
                <a:gd name="connsiteX4" fmla="*/ 17066 w 136525"/>
                <a:gd name="connsiteY4" fmla="*/ 136525 h 136525"/>
                <a:gd name="connsiteX5" fmla="*/ 119459 w 136525"/>
                <a:gd name="connsiteY5" fmla="*/ 136525 h 136525"/>
                <a:gd name="connsiteX6" fmla="*/ 136525 w 136525"/>
                <a:gd name="connsiteY6" fmla="*/ 119459 h 136525"/>
                <a:gd name="connsiteX7" fmla="*/ 136525 w 136525"/>
                <a:gd name="connsiteY7" fmla="*/ 17066 h 136525"/>
                <a:gd name="connsiteX8" fmla="*/ 119459 w 136525"/>
                <a:gd name="connsiteY8" fmla="*/ 0 h 13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 h="136525">
                  <a:moveTo>
                    <a:pt x="119459" y="0"/>
                  </a:moveTo>
                  <a:lnTo>
                    <a:pt x="17066" y="0"/>
                  </a:lnTo>
                  <a:cubicBezTo>
                    <a:pt x="7640" y="0"/>
                    <a:pt x="0" y="7641"/>
                    <a:pt x="0" y="17066"/>
                  </a:cubicBezTo>
                  <a:lnTo>
                    <a:pt x="0" y="119459"/>
                  </a:lnTo>
                  <a:cubicBezTo>
                    <a:pt x="0" y="128885"/>
                    <a:pt x="7640" y="136525"/>
                    <a:pt x="17066" y="136525"/>
                  </a:cubicBezTo>
                  <a:lnTo>
                    <a:pt x="119459" y="136525"/>
                  </a:lnTo>
                  <a:cubicBezTo>
                    <a:pt x="128885" y="136525"/>
                    <a:pt x="136525" y="128885"/>
                    <a:pt x="136525" y="119459"/>
                  </a:cubicBezTo>
                  <a:lnTo>
                    <a:pt x="136525" y="17066"/>
                  </a:lnTo>
                  <a:cubicBezTo>
                    <a:pt x="136525" y="7641"/>
                    <a:pt x="128885" y="0"/>
                    <a:pt x="119459" y="0"/>
                  </a:cubicBezTo>
                  <a:close/>
                </a:path>
              </a:pathLst>
            </a:custGeom>
            <a:grpFill/>
            <a:ln w="34131" cap="flat">
              <a:noFill/>
              <a:prstDash val="solid"/>
              <a:round/>
            </a:ln>
          </p:spPr>
          <p:txBody>
            <a:bodyPr rtlCol="0" anchor="ctr"/>
            <a:lstStyle/>
            <a:p>
              <a:endParaRPr lang="zh-CN" altLang="en-US"/>
            </a:p>
          </p:txBody>
        </p:sp>
        <p:grpSp>
          <p:nvGrpSpPr>
            <p:cNvPr id="161" name="组合 160">
              <a:extLst>
                <a:ext uri="{FF2B5EF4-FFF2-40B4-BE49-F238E27FC236}">
                  <a16:creationId xmlns:a16="http://schemas.microsoft.com/office/drawing/2014/main" id="{EFE70A7A-C731-78A2-059F-66C1F72EBBC6}"/>
                </a:ext>
              </a:extLst>
            </p:cNvPr>
            <p:cNvGrpSpPr/>
            <p:nvPr/>
          </p:nvGrpSpPr>
          <p:grpSpPr>
            <a:xfrm>
              <a:off x="8281389" y="3727479"/>
              <a:ext cx="125423" cy="125413"/>
              <a:chOff x="8283177" y="3737701"/>
              <a:chExt cx="170663" cy="170650"/>
            </a:xfrm>
            <a:grpFill/>
          </p:grpSpPr>
          <p:sp>
            <p:nvSpPr>
              <p:cNvPr id="142" name="任意多边形: 形状 141">
                <a:extLst>
                  <a:ext uri="{FF2B5EF4-FFF2-40B4-BE49-F238E27FC236}">
                    <a16:creationId xmlns:a16="http://schemas.microsoft.com/office/drawing/2014/main" id="{3348723B-7478-56D5-C636-53BC1A43B865}"/>
                  </a:ext>
                </a:extLst>
              </p:cNvPr>
              <p:cNvSpPr/>
              <p:nvPr/>
            </p:nvSpPr>
            <p:spPr>
              <a:xfrm>
                <a:off x="8283177" y="3737701"/>
                <a:ext cx="170650" cy="34125"/>
              </a:xfrm>
              <a:custGeom>
                <a:avLst/>
                <a:gdLst>
                  <a:gd name="connsiteX0" fmla="*/ 17069 w 170650"/>
                  <a:gd name="connsiteY0" fmla="*/ 34125 h 34125"/>
                  <a:gd name="connsiteX1" fmla="*/ 14301 w 170650"/>
                  <a:gd name="connsiteY1" fmla="*/ 33901 h 34125"/>
                  <a:gd name="connsiteX2" fmla="*/ 11676 w 170650"/>
                  <a:gd name="connsiteY2" fmla="*/ 33254 h 34125"/>
                  <a:gd name="connsiteX3" fmla="*/ 9227 w 170650"/>
                  <a:gd name="connsiteY3" fmla="*/ 32219 h 34125"/>
                  <a:gd name="connsiteX4" fmla="*/ 6990 w 170650"/>
                  <a:gd name="connsiteY4" fmla="*/ 30831 h 34125"/>
                  <a:gd name="connsiteX5" fmla="*/ 5001 w 170650"/>
                  <a:gd name="connsiteY5" fmla="*/ 29124 h 34125"/>
                  <a:gd name="connsiteX6" fmla="*/ 3295 w 170650"/>
                  <a:gd name="connsiteY6" fmla="*/ 27135 h 34125"/>
                  <a:gd name="connsiteX7" fmla="*/ 1906 w 170650"/>
                  <a:gd name="connsiteY7" fmla="*/ 24899 h 34125"/>
                  <a:gd name="connsiteX8" fmla="*/ 871 w 170650"/>
                  <a:gd name="connsiteY8" fmla="*/ 22450 h 34125"/>
                  <a:gd name="connsiteX9" fmla="*/ 224 w 170650"/>
                  <a:gd name="connsiteY9" fmla="*/ 19824 h 34125"/>
                  <a:gd name="connsiteX10" fmla="*/ 0 w 170650"/>
                  <a:gd name="connsiteY10" fmla="*/ 17056 h 34125"/>
                  <a:gd name="connsiteX11" fmla="*/ 224 w 170650"/>
                  <a:gd name="connsiteY11" fmla="*/ 14289 h 34125"/>
                  <a:gd name="connsiteX12" fmla="*/ 871 w 170650"/>
                  <a:gd name="connsiteY12" fmla="*/ 11664 h 34125"/>
                  <a:gd name="connsiteX13" fmla="*/ 1906 w 170650"/>
                  <a:gd name="connsiteY13" fmla="*/ 9216 h 34125"/>
                  <a:gd name="connsiteX14" fmla="*/ 3295 w 170650"/>
                  <a:gd name="connsiteY14" fmla="*/ 6982 h 34125"/>
                  <a:gd name="connsiteX15" fmla="*/ 5001 w 170650"/>
                  <a:gd name="connsiteY15" fmla="*/ 4994 h 34125"/>
                  <a:gd name="connsiteX16" fmla="*/ 6990 w 170650"/>
                  <a:gd name="connsiteY16" fmla="*/ 3290 h 34125"/>
                  <a:gd name="connsiteX17" fmla="*/ 9227 w 170650"/>
                  <a:gd name="connsiteY17" fmla="*/ 1903 h 34125"/>
                  <a:gd name="connsiteX18" fmla="*/ 11676 w 170650"/>
                  <a:gd name="connsiteY18" fmla="*/ 869 h 34125"/>
                  <a:gd name="connsiteX19" fmla="*/ 14301 w 170650"/>
                  <a:gd name="connsiteY19" fmla="*/ 223 h 34125"/>
                  <a:gd name="connsiteX20" fmla="*/ 17069 w 170650"/>
                  <a:gd name="connsiteY20" fmla="*/ 0 h 34125"/>
                  <a:gd name="connsiteX21" fmla="*/ 153594 w 170650"/>
                  <a:gd name="connsiteY21" fmla="*/ 0 h 34125"/>
                  <a:gd name="connsiteX22" fmla="*/ 158987 w 170650"/>
                  <a:gd name="connsiteY22" fmla="*/ 870 h 34125"/>
                  <a:gd name="connsiteX23" fmla="*/ 163669 w 170650"/>
                  <a:gd name="connsiteY23" fmla="*/ 3294 h 34125"/>
                  <a:gd name="connsiteX24" fmla="*/ 167361 w 170650"/>
                  <a:gd name="connsiteY24" fmla="*/ 6990 h 34125"/>
                  <a:gd name="connsiteX25" fmla="*/ 169781 w 170650"/>
                  <a:gd name="connsiteY25" fmla="*/ 11675 h 34125"/>
                  <a:gd name="connsiteX26" fmla="*/ 170650 w 170650"/>
                  <a:gd name="connsiteY26" fmla="*/ 17069 h 34125"/>
                  <a:gd name="connsiteX27" fmla="*/ 169781 w 170650"/>
                  <a:gd name="connsiteY27" fmla="*/ 22461 h 34125"/>
                  <a:gd name="connsiteX28" fmla="*/ 167361 w 170650"/>
                  <a:gd name="connsiteY28" fmla="*/ 27143 h 34125"/>
                  <a:gd name="connsiteX29" fmla="*/ 163669 w 170650"/>
                  <a:gd name="connsiteY29" fmla="*/ 30835 h 34125"/>
                  <a:gd name="connsiteX30" fmla="*/ 158987 w 170650"/>
                  <a:gd name="connsiteY30" fmla="*/ 33256 h 34125"/>
                  <a:gd name="connsiteX31" fmla="*/ 153594 w 170650"/>
                  <a:gd name="connsiteY31" fmla="*/ 34125 h 34125"/>
                  <a:gd name="connsiteX32" fmla="*/ 17069 w 170650"/>
                  <a:gd name="connsiteY32" fmla="*/ 34125 h 34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0650" h="34125">
                    <a:moveTo>
                      <a:pt x="17069" y="34125"/>
                    </a:moveTo>
                    <a:lnTo>
                      <a:pt x="14301" y="33901"/>
                    </a:lnTo>
                    <a:lnTo>
                      <a:pt x="11676" y="33254"/>
                    </a:lnTo>
                    <a:lnTo>
                      <a:pt x="9227" y="32219"/>
                    </a:lnTo>
                    <a:lnTo>
                      <a:pt x="6990" y="30831"/>
                    </a:lnTo>
                    <a:lnTo>
                      <a:pt x="5001" y="29124"/>
                    </a:lnTo>
                    <a:lnTo>
                      <a:pt x="3295" y="27135"/>
                    </a:lnTo>
                    <a:lnTo>
                      <a:pt x="1906" y="24899"/>
                    </a:lnTo>
                    <a:lnTo>
                      <a:pt x="871" y="22450"/>
                    </a:lnTo>
                    <a:lnTo>
                      <a:pt x="224" y="19824"/>
                    </a:lnTo>
                    <a:lnTo>
                      <a:pt x="0" y="17056"/>
                    </a:lnTo>
                    <a:lnTo>
                      <a:pt x="224" y="14289"/>
                    </a:lnTo>
                    <a:lnTo>
                      <a:pt x="871" y="11664"/>
                    </a:lnTo>
                    <a:lnTo>
                      <a:pt x="1906" y="9216"/>
                    </a:lnTo>
                    <a:lnTo>
                      <a:pt x="3295" y="6982"/>
                    </a:lnTo>
                    <a:lnTo>
                      <a:pt x="5001" y="4994"/>
                    </a:lnTo>
                    <a:lnTo>
                      <a:pt x="6990" y="3290"/>
                    </a:lnTo>
                    <a:lnTo>
                      <a:pt x="9227" y="1903"/>
                    </a:lnTo>
                    <a:lnTo>
                      <a:pt x="11676" y="869"/>
                    </a:lnTo>
                    <a:lnTo>
                      <a:pt x="14301" y="223"/>
                    </a:lnTo>
                    <a:lnTo>
                      <a:pt x="17069" y="0"/>
                    </a:lnTo>
                    <a:lnTo>
                      <a:pt x="153594" y="0"/>
                    </a:lnTo>
                    <a:lnTo>
                      <a:pt x="158987" y="870"/>
                    </a:lnTo>
                    <a:lnTo>
                      <a:pt x="163669" y="3294"/>
                    </a:lnTo>
                    <a:lnTo>
                      <a:pt x="167361" y="6990"/>
                    </a:lnTo>
                    <a:lnTo>
                      <a:pt x="169781" y="11675"/>
                    </a:lnTo>
                    <a:lnTo>
                      <a:pt x="170650" y="17069"/>
                    </a:lnTo>
                    <a:lnTo>
                      <a:pt x="169781" y="22461"/>
                    </a:lnTo>
                    <a:lnTo>
                      <a:pt x="167361" y="27143"/>
                    </a:lnTo>
                    <a:lnTo>
                      <a:pt x="163669" y="30835"/>
                    </a:lnTo>
                    <a:lnTo>
                      <a:pt x="158987" y="33256"/>
                    </a:lnTo>
                    <a:lnTo>
                      <a:pt x="153594" y="34125"/>
                    </a:lnTo>
                    <a:lnTo>
                      <a:pt x="17069" y="34125"/>
                    </a:lnTo>
                    <a:close/>
                  </a:path>
                </a:pathLst>
              </a:custGeom>
              <a:grpFill/>
              <a:ln w="127"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形状 149">
                <a:extLst>
                  <a:ext uri="{FF2B5EF4-FFF2-40B4-BE49-F238E27FC236}">
                    <a16:creationId xmlns:a16="http://schemas.microsoft.com/office/drawing/2014/main" id="{7BA09B9C-B0FA-BA0D-0A97-ED459C052A21}"/>
                  </a:ext>
                </a:extLst>
              </p:cNvPr>
              <p:cNvSpPr/>
              <p:nvPr/>
            </p:nvSpPr>
            <p:spPr>
              <a:xfrm>
                <a:off x="8351440" y="3805965"/>
                <a:ext cx="102400" cy="34124"/>
              </a:xfrm>
              <a:custGeom>
                <a:avLst/>
                <a:gdLst>
                  <a:gd name="connsiteX0" fmla="*/ 17069 w 102400"/>
                  <a:gd name="connsiteY0" fmla="*/ 34124 h 34124"/>
                  <a:gd name="connsiteX1" fmla="*/ 14301 w 102400"/>
                  <a:gd name="connsiteY1" fmla="*/ 33901 h 34124"/>
                  <a:gd name="connsiteX2" fmla="*/ 11675 w 102400"/>
                  <a:gd name="connsiteY2" fmla="*/ 33254 h 34124"/>
                  <a:gd name="connsiteX3" fmla="*/ 9226 w 102400"/>
                  <a:gd name="connsiteY3" fmla="*/ 32219 h 34124"/>
                  <a:gd name="connsiteX4" fmla="*/ 6989 w 102400"/>
                  <a:gd name="connsiteY4" fmla="*/ 30830 h 34124"/>
                  <a:gd name="connsiteX5" fmla="*/ 5000 w 102400"/>
                  <a:gd name="connsiteY5" fmla="*/ 29124 h 34124"/>
                  <a:gd name="connsiteX6" fmla="*/ 3294 w 102400"/>
                  <a:gd name="connsiteY6" fmla="*/ 27135 h 34124"/>
                  <a:gd name="connsiteX7" fmla="*/ 1906 w 102400"/>
                  <a:gd name="connsiteY7" fmla="*/ 24898 h 34124"/>
                  <a:gd name="connsiteX8" fmla="*/ 870 w 102400"/>
                  <a:gd name="connsiteY8" fmla="*/ 22449 h 34124"/>
                  <a:gd name="connsiteX9" fmla="*/ 223 w 102400"/>
                  <a:gd name="connsiteY9" fmla="*/ 19823 h 34124"/>
                  <a:gd name="connsiteX10" fmla="*/ 0 w 102400"/>
                  <a:gd name="connsiteY10" fmla="*/ 17056 h 34124"/>
                  <a:gd name="connsiteX11" fmla="*/ 223 w 102400"/>
                  <a:gd name="connsiteY11" fmla="*/ 14288 h 34124"/>
                  <a:gd name="connsiteX12" fmla="*/ 870 w 102400"/>
                  <a:gd name="connsiteY12" fmla="*/ 11663 h 34124"/>
                  <a:gd name="connsiteX13" fmla="*/ 1906 w 102400"/>
                  <a:gd name="connsiteY13" fmla="*/ 9216 h 34124"/>
                  <a:gd name="connsiteX14" fmla="*/ 3294 w 102400"/>
                  <a:gd name="connsiteY14" fmla="*/ 6981 h 34124"/>
                  <a:gd name="connsiteX15" fmla="*/ 5000 w 102400"/>
                  <a:gd name="connsiteY15" fmla="*/ 4994 h 34124"/>
                  <a:gd name="connsiteX16" fmla="*/ 6989 w 102400"/>
                  <a:gd name="connsiteY16" fmla="*/ 3289 h 34124"/>
                  <a:gd name="connsiteX17" fmla="*/ 9226 w 102400"/>
                  <a:gd name="connsiteY17" fmla="*/ 1903 h 34124"/>
                  <a:gd name="connsiteX18" fmla="*/ 11675 w 102400"/>
                  <a:gd name="connsiteY18" fmla="*/ 869 h 34124"/>
                  <a:gd name="connsiteX19" fmla="*/ 14301 w 102400"/>
                  <a:gd name="connsiteY19" fmla="*/ 223 h 34124"/>
                  <a:gd name="connsiteX20" fmla="*/ 17069 w 102400"/>
                  <a:gd name="connsiteY20" fmla="*/ 0 h 34124"/>
                  <a:gd name="connsiteX21" fmla="*/ 85331 w 102400"/>
                  <a:gd name="connsiteY21" fmla="*/ 0 h 34124"/>
                  <a:gd name="connsiteX22" fmla="*/ 90725 w 102400"/>
                  <a:gd name="connsiteY22" fmla="*/ 870 h 34124"/>
                  <a:gd name="connsiteX23" fmla="*/ 95410 w 102400"/>
                  <a:gd name="connsiteY23" fmla="*/ 3294 h 34124"/>
                  <a:gd name="connsiteX24" fmla="*/ 99105 w 102400"/>
                  <a:gd name="connsiteY24" fmla="*/ 6989 h 34124"/>
                  <a:gd name="connsiteX25" fmla="*/ 101529 w 102400"/>
                  <a:gd name="connsiteY25" fmla="*/ 11675 h 34124"/>
                  <a:gd name="connsiteX26" fmla="*/ 102400 w 102400"/>
                  <a:gd name="connsiteY26" fmla="*/ 17068 h 34124"/>
                  <a:gd name="connsiteX27" fmla="*/ 101529 w 102400"/>
                  <a:gd name="connsiteY27" fmla="*/ 22461 h 34124"/>
                  <a:gd name="connsiteX28" fmla="*/ 99105 w 102400"/>
                  <a:gd name="connsiteY28" fmla="*/ 27143 h 34124"/>
                  <a:gd name="connsiteX29" fmla="*/ 95410 w 102400"/>
                  <a:gd name="connsiteY29" fmla="*/ 30835 h 34124"/>
                  <a:gd name="connsiteX30" fmla="*/ 90725 w 102400"/>
                  <a:gd name="connsiteY30" fmla="*/ 33255 h 34124"/>
                  <a:gd name="connsiteX31" fmla="*/ 85331 w 102400"/>
                  <a:gd name="connsiteY31" fmla="*/ 34124 h 34124"/>
                  <a:gd name="connsiteX32" fmla="*/ 17069 w 102400"/>
                  <a:gd name="connsiteY32" fmla="*/ 34124 h 3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2400" h="34124">
                    <a:moveTo>
                      <a:pt x="17069" y="34124"/>
                    </a:moveTo>
                    <a:lnTo>
                      <a:pt x="14301" y="33901"/>
                    </a:lnTo>
                    <a:lnTo>
                      <a:pt x="11675" y="33254"/>
                    </a:lnTo>
                    <a:lnTo>
                      <a:pt x="9226" y="32219"/>
                    </a:lnTo>
                    <a:lnTo>
                      <a:pt x="6989" y="30830"/>
                    </a:lnTo>
                    <a:lnTo>
                      <a:pt x="5000" y="29124"/>
                    </a:lnTo>
                    <a:lnTo>
                      <a:pt x="3294" y="27135"/>
                    </a:lnTo>
                    <a:lnTo>
                      <a:pt x="1906" y="24898"/>
                    </a:lnTo>
                    <a:lnTo>
                      <a:pt x="870" y="22449"/>
                    </a:lnTo>
                    <a:lnTo>
                      <a:pt x="223" y="19823"/>
                    </a:lnTo>
                    <a:lnTo>
                      <a:pt x="0" y="17056"/>
                    </a:lnTo>
                    <a:lnTo>
                      <a:pt x="223" y="14288"/>
                    </a:lnTo>
                    <a:lnTo>
                      <a:pt x="870" y="11663"/>
                    </a:lnTo>
                    <a:lnTo>
                      <a:pt x="1906" y="9216"/>
                    </a:lnTo>
                    <a:lnTo>
                      <a:pt x="3294" y="6981"/>
                    </a:lnTo>
                    <a:lnTo>
                      <a:pt x="5000" y="4994"/>
                    </a:lnTo>
                    <a:lnTo>
                      <a:pt x="6989" y="3289"/>
                    </a:lnTo>
                    <a:lnTo>
                      <a:pt x="9226" y="1903"/>
                    </a:lnTo>
                    <a:lnTo>
                      <a:pt x="11675" y="869"/>
                    </a:lnTo>
                    <a:lnTo>
                      <a:pt x="14301" y="223"/>
                    </a:lnTo>
                    <a:lnTo>
                      <a:pt x="17069" y="0"/>
                    </a:lnTo>
                    <a:lnTo>
                      <a:pt x="85331" y="0"/>
                    </a:lnTo>
                    <a:lnTo>
                      <a:pt x="90725" y="870"/>
                    </a:lnTo>
                    <a:lnTo>
                      <a:pt x="95410" y="3294"/>
                    </a:lnTo>
                    <a:lnTo>
                      <a:pt x="99105" y="6989"/>
                    </a:lnTo>
                    <a:lnTo>
                      <a:pt x="101529" y="11675"/>
                    </a:lnTo>
                    <a:lnTo>
                      <a:pt x="102400" y="17068"/>
                    </a:lnTo>
                    <a:lnTo>
                      <a:pt x="101529" y="22461"/>
                    </a:lnTo>
                    <a:lnTo>
                      <a:pt x="99105" y="27143"/>
                    </a:lnTo>
                    <a:lnTo>
                      <a:pt x="95410" y="30835"/>
                    </a:lnTo>
                    <a:lnTo>
                      <a:pt x="90725" y="33255"/>
                    </a:lnTo>
                    <a:lnTo>
                      <a:pt x="85331" y="34124"/>
                    </a:lnTo>
                    <a:lnTo>
                      <a:pt x="17069" y="34124"/>
                    </a:lnTo>
                    <a:close/>
                  </a:path>
                </a:pathLst>
              </a:custGeom>
              <a:grpFill/>
              <a:ln w="127"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形状 151">
                <a:extLst>
                  <a:ext uri="{FF2B5EF4-FFF2-40B4-BE49-F238E27FC236}">
                    <a16:creationId xmlns:a16="http://schemas.microsoft.com/office/drawing/2014/main" id="{B0E82C7F-1C84-3C7D-43F6-4CF8CF1A0C0E}"/>
                  </a:ext>
                </a:extLst>
              </p:cNvPr>
              <p:cNvSpPr/>
              <p:nvPr/>
            </p:nvSpPr>
            <p:spPr>
              <a:xfrm>
                <a:off x="8283177" y="3874226"/>
                <a:ext cx="170650" cy="34125"/>
              </a:xfrm>
              <a:custGeom>
                <a:avLst/>
                <a:gdLst>
                  <a:gd name="connsiteX0" fmla="*/ 17069 w 170650"/>
                  <a:gd name="connsiteY0" fmla="*/ 34125 h 34125"/>
                  <a:gd name="connsiteX1" fmla="*/ 14301 w 170650"/>
                  <a:gd name="connsiteY1" fmla="*/ 33901 h 34125"/>
                  <a:gd name="connsiteX2" fmla="*/ 11676 w 170650"/>
                  <a:gd name="connsiteY2" fmla="*/ 33254 h 34125"/>
                  <a:gd name="connsiteX3" fmla="*/ 9227 w 170650"/>
                  <a:gd name="connsiteY3" fmla="*/ 32219 h 34125"/>
                  <a:gd name="connsiteX4" fmla="*/ 6990 w 170650"/>
                  <a:gd name="connsiteY4" fmla="*/ 30830 h 34125"/>
                  <a:gd name="connsiteX5" fmla="*/ 5001 w 170650"/>
                  <a:gd name="connsiteY5" fmla="*/ 29124 h 34125"/>
                  <a:gd name="connsiteX6" fmla="*/ 3295 w 170650"/>
                  <a:gd name="connsiteY6" fmla="*/ 27135 h 34125"/>
                  <a:gd name="connsiteX7" fmla="*/ 1906 w 170650"/>
                  <a:gd name="connsiteY7" fmla="*/ 24899 h 34125"/>
                  <a:gd name="connsiteX8" fmla="*/ 871 w 170650"/>
                  <a:gd name="connsiteY8" fmla="*/ 22450 h 34125"/>
                  <a:gd name="connsiteX9" fmla="*/ 224 w 170650"/>
                  <a:gd name="connsiteY9" fmla="*/ 19824 h 34125"/>
                  <a:gd name="connsiteX10" fmla="*/ 0 w 170650"/>
                  <a:gd name="connsiteY10" fmla="*/ 17056 h 34125"/>
                  <a:gd name="connsiteX11" fmla="*/ 224 w 170650"/>
                  <a:gd name="connsiteY11" fmla="*/ 14288 h 34125"/>
                  <a:gd name="connsiteX12" fmla="*/ 871 w 170650"/>
                  <a:gd name="connsiteY12" fmla="*/ 11664 h 34125"/>
                  <a:gd name="connsiteX13" fmla="*/ 1906 w 170650"/>
                  <a:gd name="connsiteY13" fmla="*/ 9216 h 34125"/>
                  <a:gd name="connsiteX14" fmla="*/ 3295 w 170650"/>
                  <a:gd name="connsiteY14" fmla="*/ 6982 h 34125"/>
                  <a:gd name="connsiteX15" fmla="*/ 5001 w 170650"/>
                  <a:gd name="connsiteY15" fmla="*/ 4994 h 34125"/>
                  <a:gd name="connsiteX16" fmla="*/ 6990 w 170650"/>
                  <a:gd name="connsiteY16" fmla="*/ 3290 h 34125"/>
                  <a:gd name="connsiteX17" fmla="*/ 9227 w 170650"/>
                  <a:gd name="connsiteY17" fmla="*/ 1903 h 34125"/>
                  <a:gd name="connsiteX18" fmla="*/ 11676 w 170650"/>
                  <a:gd name="connsiteY18" fmla="*/ 869 h 34125"/>
                  <a:gd name="connsiteX19" fmla="*/ 14301 w 170650"/>
                  <a:gd name="connsiteY19" fmla="*/ 223 h 34125"/>
                  <a:gd name="connsiteX20" fmla="*/ 17069 w 170650"/>
                  <a:gd name="connsiteY20" fmla="*/ 0 h 34125"/>
                  <a:gd name="connsiteX21" fmla="*/ 153594 w 170650"/>
                  <a:gd name="connsiteY21" fmla="*/ 0 h 34125"/>
                  <a:gd name="connsiteX22" fmla="*/ 158987 w 170650"/>
                  <a:gd name="connsiteY22" fmla="*/ 870 h 34125"/>
                  <a:gd name="connsiteX23" fmla="*/ 163669 w 170650"/>
                  <a:gd name="connsiteY23" fmla="*/ 3294 h 34125"/>
                  <a:gd name="connsiteX24" fmla="*/ 167361 w 170650"/>
                  <a:gd name="connsiteY24" fmla="*/ 6990 h 34125"/>
                  <a:gd name="connsiteX25" fmla="*/ 169781 w 170650"/>
                  <a:gd name="connsiteY25" fmla="*/ 11675 h 34125"/>
                  <a:gd name="connsiteX26" fmla="*/ 170650 w 170650"/>
                  <a:gd name="connsiteY26" fmla="*/ 17069 h 34125"/>
                  <a:gd name="connsiteX27" fmla="*/ 169781 w 170650"/>
                  <a:gd name="connsiteY27" fmla="*/ 22461 h 34125"/>
                  <a:gd name="connsiteX28" fmla="*/ 167361 w 170650"/>
                  <a:gd name="connsiteY28" fmla="*/ 27144 h 34125"/>
                  <a:gd name="connsiteX29" fmla="*/ 163669 w 170650"/>
                  <a:gd name="connsiteY29" fmla="*/ 30835 h 34125"/>
                  <a:gd name="connsiteX30" fmla="*/ 158987 w 170650"/>
                  <a:gd name="connsiteY30" fmla="*/ 33256 h 34125"/>
                  <a:gd name="connsiteX31" fmla="*/ 153594 w 170650"/>
                  <a:gd name="connsiteY31" fmla="*/ 34125 h 34125"/>
                  <a:gd name="connsiteX32" fmla="*/ 17069 w 170650"/>
                  <a:gd name="connsiteY32" fmla="*/ 34125 h 34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0650" h="34125">
                    <a:moveTo>
                      <a:pt x="17069" y="34125"/>
                    </a:moveTo>
                    <a:lnTo>
                      <a:pt x="14301" y="33901"/>
                    </a:lnTo>
                    <a:lnTo>
                      <a:pt x="11676" y="33254"/>
                    </a:lnTo>
                    <a:lnTo>
                      <a:pt x="9227" y="32219"/>
                    </a:lnTo>
                    <a:lnTo>
                      <a:pt x="6990" y="30830"/>
                    </a:lnTo>
                    <a:lnTo>
                      <a:pt x="5001" y="29124"/>
                    </a:lnTo>
                    <a:lnTo>
                      <a:pt x="3295" y="27135"/>
                    </a:lnTo>
                    <a:lnTo>
                      <a:pt x="1906" y="24899"/>
                    </a:lnTo>
                    <a:lnTo>
                      <a:pt x="871" y="22450"/>
                    </a:lnTo>
                    <a:lnTo>
                      <a:pt x="224" y="19824"/>
                    </a:lnTo>
                    <a:lnTo>
                      <a:pt x="0" y="17056"/>
                    </a:lnTo>
                    <a:lnTo>
                      <a:pt x="224" y="14288"/>
                    </a:lnTo>
                    <a:lnTo>
                      <a:pt x="871" y="11664"/>
                    </a:lnTo>
                    <a:lnTo>
                      <a:pt x="1906" y="9216"/>
                    </a:lnTo>
                    <a:lnTo>
                      <a:pt x="3295" y="6982"/>
                    </a:lnTo>
                    <a:lnTo>
                      <a:pt x="5001" y="4994"/>
                    </a:lnTo>
                    <a:lnTo>
                      <a:pt x="6990" y="3290"/>
                    </a:lnTo>
                    <a:lnTo>
                      <a:pt x="9227" y="1903"/>
                    </a:lnTo>
                    <a:lnTo>
                      <a:pt x="11676" y="869"/>
                    </a:lnTo>
                    <a:lnTo>
                      <a:pt x="14301" y="223"/>
                    </a:lnTo>
                    <a:lnTo>
                      <a:pt x="17069" y="0"/>
                    </a:lnTo>
                    <a:lnTo>
                      <a:pt x="153594" y="0"/>
                    </a:lnTo>
                    <a:lnTo>
                      <a:pt x="158987" y="870"/>
                    </a:lnTo>
                    <a:lnTo>
                      <a:pt x="163669" y="3294"/>
                    </a:lnTo>
                    <a:lnTo>
                      <a:pt x="167361" y="6990"/>
                    </a:lnTo>
                    <a:lnTo>
                      <a:pt x="169781" y="11675"/>
                    </a:lnTo>
                    <a:lnTo>
                      <a:pt x="170650" y="17069"/>
                    </a:lnTo>
                    <a:lnTo>
                      <a:pt x="169781" y="22461"/>
                    </a:lnTo>
                    <a:lnTo>
                      <a:pt x="167361" y="27144"/>
                    </a:lnTo>
                    <a:lnTo>
                      <a:pt x="163669" y="30835"/>
                    </a:lnTo>
                    <a:lnTo>
                      <a:pt x="158987" y="33256"/>
                    </a:lnTo>
                    <a:lnTo>
                      <a:pt x="153594" y="34125"/>
                    </a:lnTo>
                    <a:lnTo>
                      <a:pt x="17069" y="34125"/>
                    </a:lnTo>
                    <a:close/>
                  </a:path>
                </a:pathLst>
              </a:custGeom>
              <a:grpFill/>
              <a:ln w="127"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4" name="图形 162">
            <a:extLst>
              <a:ext uri="{FF2B5EF4-FFF2-40B4-BE49-F238E27FC236}">
                <a16:creationId xmlns:a16="http://schemas.microsoft.com/office/drawing/2014/main" id="{0CEE3D46-6CBB-5A8B-EA9D-473691392E20}"/>
              </a:ext>
            </a:extLst>
          </p:cNvPr>
          <p:cNvSpPr/>
          <p:nvPr/>
        </p:nvSpPr>
        <p:spPr>
          <a:xfrm>
            <a:off x="7631138" y="4946957"/>
            <a:ext cx="287711" cy="225434"/>
          </a:xfrm>
          <a:custGeom>
            <a:avLst/>
            <a:gdLst>
              <a:gd name="connsiteX0" fmla="*/ 910082 w 1052221"/>
              <a:gd name="connsiteY0" fmla="*/ 151039 h 824460"/>
              <a:gd name="connsiteX1" fmla="*/ 760486 w 1052221"/>
              <a:gd name="connsiteY1" fmla="*/ 151039 h 824460"/>
              <a:gd name="connsiteX2" fmla="*/ 760486 w 1052221"/>
              <a:gd name="connsiteY2" fmla="*/ 70108 h 824460"/>
              <a:gd name="connsiteX3" fmla="*/ 702884 w 1052221"/>
              <a:gd name="connsiteY3" fmla="*/ 0 h 824460"/>
              <a:gd name="connsiteX4" fmla="*/ 349338 w 1052221"/>
              <a:gd name="connsiteY4" fmla="*/ 0 h 824460"/>
              <a:gd name="connsiteX5" fmla="*/ 291736 w 1052221"/>
              <a:gd name="connsiteY5" fmla="*/ 70108 h 824460"/>
              <a:gd name="connsiteX6" fmla="*/ 291736 w 1052221"/>
              <a:gd name="connsiteY6" fmla="*/ 151039 h 824460"/>
              <a:gd name="connsiteX7" fmla="*/ 280913 w 1052221"/>
              <a:gd name="connsiteY7" fmla="*/ 151039 h 824460"/>
              <a:gd name="connsiteX8" fmla="*/ 138292 w 1052221"/>
              <a:gd name="connsiteY8" fmla="*/ 151039 h 824460"/>
              <a:gd name="connsiteX9" fmla="*/ 0 w 1052221"/>
              <a:gd name="connsiteY9" fmla="*/ 289692 h 824460"/>
              <a:gd name="connsiteX10" fmla="*/ 0 w 1052221"/>
              <a:gd name="connsiteY10" fmla="*/ 684846 h 824460"/>
              <a:gd name="connsiteX11" fmla="*/ 139254 w 1052221"/>
              <a:gd name="connsiteY11" fmla="*/ 824461 h 824460"/>
              <a:gd name="connsiteX12" fmla="*/ 910803 w 1052221"/>
              <a:gd name="connsiteY12" fmla="*/ 824461 h 824460"/>
              <a:gd name="connsiteX13" fmla="*/ 936417 w 1052221"/>
              <a:gd name="connsiteY13" fmla="*/ 822897 h 824460"/>
              <a:gd name="connsiteX14" fmla="*/ 1052222 w 1052221"/>
              <a:gd name="connsiteY14" fmla="*/ 683403 h 824460"/>
              <a:gd name="connsiteX15" fmla="*/ 1052222 w 1052221"/>
              <a:gd name="connsiteY15" fmla="*/ 292939 h 824460"/>
              <a:gd name="connsiteX16" fmla="*/ 910082 w 1052221"/>
              <a:gd name="connsiteY16" fmla="*/ 151039 h 824460"/>
              <a:gd name="connsiteX17" fmla="*/ 382287 w 1052221"/>
              <a:gd name="connsiteY17" fmla="*/ 95602 h 824460"/>
              <a:gd name="connsiteX18" fmla="*/ 429066 w 1052221"/>
              <a:gd name="connsiteY18" fmla="*/ 48823 h 824460"/>
              <a:gd name="connsiteX19" fmla="*/ 623156 w 1052221"/>
              <a:gd name="connsiteY19" fmla="*/ 48823 h 824460"/>
              <a:gd name="connsiteX20" fmla="*/ 669934 w 1052221"/>
              <a:gd name="connsiteY20" fmla="*/ 95602 h 824460"/>
              <a:gd name="connsiteX21" fmla="*/ 669934 w 1052221"/>
              <a:gd name="connsiteY21" fmla="*/ 105583 h 824460"/>
              <a:gd name="connsiteX22" fmla="*/ 623156 w 1052221"/>
              <a:gd name="connsiteY22" fmla="*/ 152362 h 824460"/>
              <a:gd name="connsiteX23" fmla="*/ 429066 w 1052221"/>
              <a:gd name="connsiteY23" fmla="*/ 152362 h 824460"/>
              <a:gd name="connsiteX24" fmla="*/ 382287 w 1052221"/>
              <a:gd name="connsiteY24" fmla="*/ 105583 h 824460"/>
              <a:gd name="connsiteX25" fmla="*/ 382287 w 1052221"/>
              <a:gd name="connsiteY25" fmla="*/ 95602 h 824460"/>
              <a:gd name="connsiteX26" fmla="*/ 523225 w 1052221"/>
              <a:gd name="connsiteY26" fmla="*/ 730302 h 824460"/>
              <a:gd name="connsiteX27" fmla="*/ 284160 w 1052221"/>
              <a:gd name="connsiteY27" fmla="*/ 486066 h 824460"/>
              <a:gd name="connsiteX28" fmla="*/ 527073 w 1052221"/>
              <a:gd name="connsiteY28" fmla="*/ 246400 h 824460"/>
              <a:gd name="connsiteX29" fmla="*/ 767941 w 1052221"/>
              <a:gd name="connsiteY29" fmla="*/ 488231 h 824460"/>
              <a:gd name="connsiteX30" fmla="*/ 523225 w 1052221"/>
              <a:gd name="connsiteY30" fmla="*/ 730302 h 824460"/>
              <a:gd name="connsiteX31" fmla="*/ 525991 w 1052221"/>
              <a:gd name="connsiteY31" fmla="*/ 325407 h 824460"/>
              <a:gd name="connsiteX32" fmla="*/ 363047 w 1052221"/>
              <a:gd name="connsiteY32" fmla="*/ 486307 h 824460"/>
              <a:gd name="connsiteX33" fmla="*/ 525389 w 1052221"/>
              <a:gd name="connsiteY33" fmla="*/ 651295 h 824460"/>
              <a:gd name="connsiteX34" fmla="*/ 688935 w 1052221"/>
              <a:gd name="connsiteY34" fmla="*/ 487630 h 824460"/>
              <a:gd name="connsiteX35" fmla="*/ 525991 w 1052221"/>
              <a:gd name="connsiteY35" fmla="*/ 325407 h 82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2221" h="824460">
                <a:moveTo>
                  <a:pt x="910082" y="151039"/>
                </a:moveTo>
                <a:lnTo>
                  <a:pt x="760486" y="151039"/>
                </a:lnTo>
                <a:lnTo>
                  <a:pt x="760486" y="70108"/>
                </a:lnTo>
                <a:cubicBezTo>
                  <a:pt x="760486" y="31386"/>
                  <a:pt x="734631" y="0"/>
                  <a:pt x="702884" y="0"/>
                </a:cubicBezTo>
                <a:lnTo>
                  <a:pt x="349338" y="0"/>
                </a:lnTo>
                <a:cubicBezTo>
                  <a:pt x="317470" y="0"/>
                  <a:pt x="291736" y="31386"/>
                  <a:pt x="291736" y="70108"/>
                </a:cubicBezTo>
                <a:lnTo>
                  <a:pt x="291736" y="151039"/>
                </a:lnTo>
                <a:lnTo>
                  <a:pt x="280913" y="151039"/>
                </a:lnTo>
                <a:cubicBezTo>
                  <a:pt x="233413" y="151039"/>
                  <a:pt x="185792" y="150919"/>
                  <a:pt x="138292" y="151039"/>
                </a:cubicBezTo>
                <a:cubicBezTo>
                  <a:pt x="60488" y="151279"/>
                  <a:pt x="0" y="212008"/>
                  <a:pt x="0" y="289692"/>
                </a:cubicBezTo>
                <a:lnTo>
                  <a:pt x="0" y="684846"/>
                </a:lnTo>
                <a:cubicBezTo>
                  <a:pt x="0" y="764695"/>
                  <a:pt x="59526" y="824461"/>
                  <a:pt x="139254" y="824461"/>
                </a:cubicBezTo>
                <a:lnTo>
                  <a:pt x="910803" y="824461"/>
                </a:lnTo>
                <a:cubicBezTo>
                  <a:pt x="919341" y="824461"/>
                  <a:pt x="927999" y="824461"/>
                  <a:pt x="936417" y="822897"/>
                </a:cubicBezTo>
                <a:cubicBezTo>
                  <a:pt x="1007247" y="809910"/>
                  <a:pt x="1052222" y="755676"/>
                  <a:pt x="1052222" y="683403"/>
                </a:cubicBezTo>
                <a:lnTo>
                  <a:pt x="1052222" y="292939"/>
                </a:lnTo>
                <a:cubicBezTo>
                  <a:pt x="1052222" y="210565"/>
                  <a:pt x="992576" y="151039"/>
                  <a:pt x="910082" y="151039"/>
                </a:cubicBezTo>
                <a:close/>
                <a:moveTo>
                  <a:pt x="382287" y="95602"/>
                </a:moveTo>
                <a:cubicBezTo>
                  <a:pt x="382287" y="69747"/>
                  <a:pt x="403211" y="48823"/>
                  <a:pt x="429066" y="48823"/>
                </a:cubicBezTo>
                <a:lnTo>
                  <a:pt x="623156" y="48823"/>
                </a:lnTo>
                <a:cubicBezTo>
                  <a:pt x="649010" y="48823"/>
                  <a:pt x="669934" y="69747"/>
                  <a:pt x="669934" y="95602"/>
                </a:cubicBezTo>
                <a:lnTo>
                  <a:pt x="669934" y="105583"/>
                </a:lnTo>
                <a:cubicBezTo>
                  <a:pt x="669934" y="131438"/>
                  <a:pt x="649010" y="152362"/>
                  <a:pt x="623156" y="152362"/>
                </a:cubicBezTo>
                <a:lnTo>
                  <a:pt x="429066" y="152362"/>
                </a:lnTo>
                <a:cubicBezTo>
                  <a:pt x="403211" y="152362"/>
                  <a:pt x="382287" y="131438"/>
                  <a:pt x="382287" y="105583"/>
                </a:cubicBezTo>
                <a:lnTo>
                  <a:pt x="382287" y="95602"/>
                </a:lnTo>
                <a:close/>
                <a:moveTo>
                  <a:pt x="523225" y="730302"/>
                </a:moveTo>
                <a:cubicBezTo>
                  <a:pt x="391186" y="729340"/>
                  <a:pt x="283198" y="619067"/>
                  <a:pt x="284160" y="486066"/>
                </a:cubicBezTo>
                <a:cubicBezTo>
                  <a:pt x="285122" y="353065"/>
                  <a:pt x="394192" y="245318"/>
                  <a:pt x="527073" y="246400"/>
                </a:cubicBezTo>
                <a:cubicBezTo>
                  <a:pt x="660555" y="247362"/>
                  <a:pt x="768903" y="356192"/>
                  <a:pt x="767941" y="488231"/>
                </a:cubicBezTo>
                <a:cubicBezTo>
                  <a:pt x="767100" y="623156"/>
                  <a:pt x="657789" y="731264"/>
                  <a:pt x="523225" y="730302"/>
                </a:cubicBezTo>
                <a:close/>
                <a:moveTo>
                  <a:pt x="525991" y="325407"/>
                </a:moveTo>
                <a:cubicBezTo>
                  <a:pt x="436642" y="325407"/>
                  <a:pt x="363047" y="398040"/>
                  <a:pt x="363047" y="486307"/>
                </a:cubicBezTo>
                <a:cubicBezTo>
                  <a:pt x="363047" y="576858"/>
                  <a:pt x="435439" y="650453"/>
                  <a:pt x="525389" y="651295"/>
                </a:cubicBezTo>
                <a:cubicBezTo>
                  <a:pt x="614257" y="652137"/>
                  <a:pt x="689536" y="576738"/>
                  <a:pt x="688935" y="487630"/>
                </a:cubicBezTo>
                <a:cubicBezTo>
                  <a:pt x="688454" y="397559"/>
                  <a:pt x="615941" y="325407"/>
                  <a:pt x="525991" y="325407"/>
                </a:cubicBezTo>
                <a:close/>
              </a:path>
            </a:pathLst>
          </a:custGeom>
          <a:gradFill>
            <a:gsLst>
              <a:gs pos="0">
                <a:schemeClr val="accent2">
                  <a:lumMod val="60000"/>
                  <a:lumOff val="40000"/>
                </a:schemeClr>
              </a:gs>
              <a:gs pos="100000">
                <a:schemeClr val="accent2">
                  <a:alpha val="0"/>
                </a:schemeClr>
              </a:gs>
            </a:gsLst>
            <a:lin ang="5400000" scaled="1"/>
          </a:gradFill>
          <a:ln w="1200" cap="flat">
            <a:noFill/>
            <a:prstDash val="solid"/>
            <a:miter/>
          </a:ln>
        </p:spPr>
        <p:txBody>
          <a:bodyPr rtlCol="0" anchor="ctr"/>
          <a:lstStyle/>
          <a:p>
            <a:endParaRPr lang="zh-CN" altLang="en-US"/>
          </a:p>
        </p:txBody>
      </p:sp>
      <p:sp>
        <p:nvSpPr>
          <p:cNvPr id="172" name="图形 165">
            <a:extLst>
              <a:ext uri="{FF2B5EF4-FFF2-40B4-BE49-F238E27FC236}">
                <a16:creationId xmlns:a16="http://schemas.microsoft.com/office/drawing/2014/main" id="{61035980-83C6-CA62-84CB-CF61C8DCA881}"/>
              </a:ext>
            </a:extLst>
          </p:cNvPr>
          <p:cNvSpPr/>
          <p:nvPr/>
        </p:nvSpPr>
        <p:spPr>
          <a:xfrm>
            <a:off x="4291538" y="2216462"/>
            <a:ext cx="291013" cy="327632"/>
          </a:xfrm>
          <a:custGeom>
            <a:avLst/>
            <a:gdLst>
              <a:gd name="connsiteX0" fmla="*/ 869392 w 1873010"/>
              <a:gd name="connsiteY0" fmla="*/ 893467 h 2108698"/>
              <a:gd name="connsiteX1" fmla="*/ 1738034 w 1873010"/>
              <a:gd name="connsiteY1" fmla="*/ 576765 h 2108698"/>
              <a:gd name="connsiteX2" fmla="*/ 1738034 w 1873010"/>
              <a:gd name="connsiteY2" fmla="*/ 316702 h 2108698"/>
              <a:gd name="connsiteX3" fmla="*/ 869392 w 1873010"/>
              <a:gd name="connsiteY3" fmla="*/ 0 h 2108698"/>
              <a:gd name="connsiteX4" fmla="*/ 750 w 1873010"/>
              <a:gd name="connsiteY4" fmla="*/ 316702 h 2108698"/>
              <a:gd name="connsiteX5" fmla="*/ 750 w 1873010"/>
              <a:gd name="connsiteY5" fmla="*/ 576524 h 2108698"/>
              <a:gd name="connsiteX6" fmla="*/ 869392 w 1873010"/>
              <a:gd name="connsiteY6" fmla="*/ 893467 h 2108698"/>
              <a:gd name="connsiteX7" fmla="*/ 869633 w 1873010"/>
              <a:gd name="connsiteY7" fmla="*/ 1497708 h 2108698"/>
              <a:gd name="connsiteX8" fmla="*/ 1172356 w 1873010"/>
              <a:gd name="connsiteY8" fmla="*/ 1477462 h 2108698"/>
              <a:gd name="connsiteX9" fmla="*/ 1540155 w 1873010"/>
              <a:gd name="connsiteY9" fmla="*/ 1261989 h 2108698"/>
              <a:gd name="connsiteX10" fmla="*/ 1686455 w 1873010"/>
              <a:gd name="connsiteY10" fmla="*/ 1288020 h 2108698"/>
              <a:gd name="connsiteX11" fmla="*/ 1737793 w 1873010"/>
              <a:gd name="connsiteY11" fmla="*/ 1180765 h 2108698"/>
              <a:gd name="connsiteX12" fmla="*/ 1737793 w 1873010"/>
              <a:gd name="connsiteY12" fmla="*/ 751987 h 2108698"/>
              <a:gd name="connsiteX13" fmla="*/ 869874 w 1873010"/>
              <a:gd name="connsiteY13" fmla="*/ 1044588 h 2108698"/>
              <a:gd name="connsiteX14" fmla="*/ 750 w 1873010"/>
              <a:gd name="connsiteY14" fmla="*/ 751746 h 2108698"/>
              <a:gd name="connsiteX15" fmla="*/ 750 w 1873010"/>
              <a:gd name="connsiteY15" fmla="*/ 1180524 h 2108698"/>
              <a:gd name="connsiteX16" fmla="*/ 869633 w 1873010"/>
              <a:gd name="connsiteY16" fmla="*/ 1497708 h 2108698"/>
              <a:gd name="connsiteX17" fmla="*/ 1116921 w 1873010"/>
              <a:gd name="connsiteY17" fmla="*/ 1685946 h 2108698"/>
              <a:gd name="connsiteX18" fmla="*/ 1119331 w 1873010"/>
              <a:gd name="connsiteY18" fmla="*/ 1643526 h 2108698"/>
              <a:gd name="connsiteX19" fmla="*/ 869392 w 1873010"/>
              <a:gd name="connsiteY19" fmla="*/ 1656541 h 2108698"/>
              <a:gd name="connsiteX20" fmla="*/ 268 w 1873010"/>
              <a:gd name="connsiteY20" fmla="*/ 1362736 h 2108698"/>
              <a:gd name="connsiteX21" fmla="*/ 268 w 1873010"/>
              <a:gd name="connsiteY21" fmla="*/ 1792237 h 2108698"/>
              <a:gd name="connsiteX22" fmla="*/ 869392 w 1873010"/>
              <a:gd name="connsiteY22" fmla="*/ 2108698 h 2108698"/>
              <a:gd name="connsiteX23" fmla="*/ 1337938 w 1873010"/>
              <a:gd name="connsiteY23" fmla="*/ 2057360 h 2108698"/>
              <a:gd name="connsiteX24" fmla="*/ 1116921 w 1873010"/>
              <a:gd name="connsiteY24" fmla="*/ 1685946 h 2108698"/>
              <a:gd name="connsiteX25" fmla="*/ 1779007 w 1873010"/>
              <a:gd name="connsiteY25" fmla="*/ 1456976 h 2108698"/>
              <a:gd name="connsiteX26" fmla="*/ 1563534 w 1873010"/>
              <a:gd name="connsiteY26" fmla="*/ 1362495 h 2108698"/>
              <a:gd name="connsiteX27" fmla="*/ 1551965 w 1873010"/>
              <a:gd name="connsiteY27" fmla="*/ 1362495 h 2108698"/>
              <a:gd name="connsiteX28" fmla="*/ 1324200 w 1873010"/>
              <a:gd name="connsiteY28" fmla="*/ 1456976 h 2108698"/>
              <a:gd name="connsiteX29" fmla="*/ 1229719 w 1873010"/>
              <a:gd name="connsiteY29" fmla="*/ 1683777 h 2108698"/>
              <a:gd name="connsiteX30" fmla="*/ 1256473 w 1873010"/>
              <a:gd name="connsiteY30" fmla="*/ 1811518 h 2108698"/>
              <a:gd name="connsiteX31" fmla="*/ 1323959 w 1873010"/>
              <a:gd name="connsiteY31" fmla="*/ 1911783 h 2108698"/>
              <a:gd name="connsiteX32" fmla="*/ 1551724 w 1873010"/>
              <a:gd name="connsiteY32" fmla="*/ 2005541 h 2108698"/>
              <a:gd name="connsiteX33" fmla="*/ 1873006 w 1873010"/>
              <a:gd name="connsiteY33" fmla="*/ 1684018 h 2108698"/>
              <a:gd name="connsiteX34" fmla="*/ 1779007 w 1873010"/>
              <a:gd name="connsiteY34" fmla="*/ 1456976 h 2108698"/>
              <a:gd name="connsiteX35" fmla="*/ 1704049 w 1873010"/>
              <a:gd name="connsiteY35" fmla="*/ 1731499 h 2108698"/>
              <a:gd name="connsiteX36" fmla="*/ 1598241 w 1873010"/>
              <a:gd name="connsiteY36" fmla="*/ 1731499 h 2108698"/>
              <a:gd name="connsiteX37" fmla="*/ 1598241 w 1873010"/>
              <a:gd name="connsiteY37" fmla="*/ 1836585 h 2108698"/>
              <a:gd name="connsiteX38" fmla="*/ 1504725 w 1873010"/>
              <a:gd name="connsiteY38" fmla="*/ 1836585 h 2108698"/>
              <a:gd name="connsiteX39" fmla="*/ 1504725 w 1873010"/>
              <a:gd name="connsiteY39" fmla="*/ 1731499 h 2108698"/>
              <a:gd name="connsiteX40" fmla="*/ 1399639 w 1873010"/>
              <a:gd name="connsiteY40" fmla="*/ 1731499 h 2108698"/>
              <a:gd name="connsiteX41" fmla="*/ 1399639 w 1873010"/>
              <a:gd name="connsiteY41" fmla="*/ 1637019 h 2108698"/>
              <a:gd name="connsiteX42" fmla="*/ 1504725 w 1873010"/>
              <a:gd name="connsiteY42" fmla="*/ 1637019 h 2108698"/>
              <a:gd name="connsiteX43" fmla="*/ 1504725 w 1873010"/>
              <a:gd name="connsiteY43" fmla="*/ 1531933 h 2108698"/>
              <a:gd name="connsiteX44" fmla="*/ 1598241 w 1873010"/>
              <a:gd name="connsiteY44" fmla="*/ 1531933 h 2108698"/>
              <a:gd name="connsiteX45" fmla="*/ 1598241 w 1873010"/>
              <a:gd name="connsiteY45" fmla="*/ 1637019 h 2108698"/>
              <a:gd name="connsiteX46" fmla="*/ 1704049 w 1873010"/>
              <a:gd name="connsiteY46" fmla="*/ 1637019 h 2108698"/>
              <a:gd name="connsiteX47" fmla="*/ 1704049 w 1873010"/>
              <a:gd name="connsiteY47" fmla="*/ 1731499 h 210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873010" h="2108698">
                <a:moveTo>
                  <a:pt x="869392" y="893467"/>
                </a:moveTo>
                <a:cubicBezTo>
                  <a:pt x="1349266" y="893467"/>
                  <a:pt x="1738034" y="751746"/>
                  <a:pt x="1738034" y="576765"/>
                </a:cubicBezTo>
                <a:lnTo>
                  <a:pt x="1738034" y="316702"/>
                </a:lnTo>
                <a:cubicBezTo>
                  <a:pt x="1738034" y="141721"/>
                  <a:pt x="1349025" y="0"/>
                  <a:pt x="869392" y="0"/>
                </a:cubicBezTo>
                <a:cubicBezTo>
                  <a:pt x="389759" y="0"/>
                  <a:pt x="750" y="141721"/>
                  <a:pt x="750" y="316702"/>
                </a:cubicBezTo>
                <a:lnTo>
                  <a:pt x="750" y="576524"/>
                </a:lnTo>
                <a:cubicBezTo>
                  <a:pt x="750" y="751746"/>
                  <a:pt x="389518" y="893467"/>
                  <a:pt x="869392" y="893467"/>
                </a:cubicBezTo>
                <a:close/>
                <a:moveTo>
                  <a:pt x="869633" y="1497708"/>
                </a:moveTo>
                <a:cubicBezTo>
                  <a:pt x="976164" y="1497708"/>
                  <a:pt x="1078117" y="1490237"/>
                  <a:pt x="1172356" y="1477462"/>
                </a:cubicBezTo>
                <a:cubicBezTo>
                  <a:pt x="1244662" y="1348275"/>
                  <a:pt x="1382286" y="1261989"/>
                  <a:pt x="1540155" y="1261989"/>
                </a:cubicBezTo>
                <a:cubicBezTo>
                  <a:pt x="1591493" y="1261989"/>
                  <a:pt x="1640902" y="1270907"/>
                  <a:pt x="1686455" y="1288020"/>
                </a:cubicBezTo>
                <a:cubicBezTo>
                  <a:pt x="1719716" y="1253794"/>
                  <a:pt x="1737793" y="1218123"/>
                  <a:pt x="1737793" y="1180765"/>
                </a:cubicBezTo>
                <a:cubicBezTo>
                  <a:pt x="1737793" y="1180765"/>
                  <a:pt x="1739480" y="759218"/>
                  <a:pt x="1737793" y="751987"/>
                </a:cubicBezTo>
                <a:cubicBezTo>
                  <a:pt x="1704773" y="915400"/>
                  <a:pt x="1327815" y="1044588"/>
                  <a:pt x="869874" y="1044588"/>
                </a:cubicBezTo>
                <a:cubicBezTo>
                  <a:pt x="411933" y="1044588"/>
                  <a:pt x="34252" y="915400"/>
                  <a:pt x="750" y="751746"/>
                </a:cubicBezTo>
                <a:cubicBezTo>
                  <a:pt x="-937" y="759218"/>
                  <a:pt x="750" y="1180524"/>
                  <a:pt x="750" y="1180524"/>
                </a:cubicBezTo>
                <a:cubicBezTo>
                  <a:pt x="509" y="1355506"/>
                  <a:pt x="389518" y="1497708"/>
                  <a:pt x="869633" y="1497708"/>
                </a:cubicBezTo>
                <a:close/>
                <a:moveTo>
                  <a:pt x="1116921" y="1685946"/>
                </a:moveTo>
                <a:cubicBezTo>
                  <a:pt x="1116921" y="1671485"/>
                  <a:pt x="1117885" y="1657506"/>
                  <a:pt x="1119331" y="1643526"/>
                </a:cubicBezTo>
                <a:cubicBezTo>
                  <a:pt x="1040517" y="1651721"/>
                  <a:pt x="956642" y="1656541"/>
                  <a:pt x="869392" y="1656541"/>
                </a:cubicBezTo>
                <a:cubicBezTo>
                  <a:pt x="411451" y="1656541"/>
                  <a:pt x="33529" y="1527354"/>
                  <a:pt x="268" y="1362736"/>
                </a:cubicBezTo>
                <a:lnTo>
                  <a:pt x="268" y="1792237"/>
                </a:lnTo>
                <a:cubicBezTo>
                  <a:pt x="268" y="1967218"/>
                  <a:pt x="389036" y="2108698"/>
                  <a:pt x="869392" y="2108698"/>
                </a:cubicBezTo>
                <a:cubicBezTo>
                  <a:pt x="1041963" y="2108698"/>
                  <a:pt x="1202966" y="2089898"/>
                  <a:pt x="1337938" y="2057360"/>
                </a:cubicBezTo>
                <a:cubicBezTo>
                  <a:pt x="1206340" y="1986018"/>
                  <a:pt x="1116921" y="1846226"/>
                  <a:pt x="1116921" y="1685946"/>
                </a:cubicBezTo>
                <a:close/>
                <a:moveTo>
                  <a:pt x="1779007" y="1456976"/>
                </a:moveTo>
                <a:cubicBezTo>
                  <a:pt x="1723813" y="1400818"/>
                  <a:pt x="1647168" y="1365869"/>
                  <a:pt x="1563534" y="1362495"/>
                </a:cubicBezTo>
                <a:lnTo>
                  <a:pt x="1551965" y="1362495"/>
                </a:lnTo>
                <a:cubicBezTo>
                  <a:pt x="1462546" y="1362495"/>
                  <a:pt x="1382527" y="1398407"/>
                  <a:pt x="1324200" y="1456976"/>
                </a:cubicBezTo>
                <a:cubicBezTo>
                  <a:pt x="1266354" y="1514821"/>
                  <a:pt x="1229719" y="1595322"/>
                  <a:pt x="1229719" y="1683777"/>
                </a:cubicBezTo>
                <a:cubicBezTo>
                  <a:pt x="1229719" y="1729330"/>
                  <a:pt x="1239360" y="1772473"/>
                  <a:pt x="1256473" y="1811518"/>
                </a:cubicBezTo>
                <a:cubicBezTo>
                  <a:pt x="1272621" y="1848877"/>
                  <a:pt x="1295518" y="1883343"/>
                  <a:pt x="1323959" y="1911783"/>
                </a:cubicBezTo>
                <a:cubicBezTo>
                  <a:pt x="1382527" y="1969629"/>
                  <a:pt x="1462305" y="2005541"/>
                  <a:pt x="1551724" y="2005541"/>
                </a:cubicBezTo>
                <a:cubicBezTo>
                  <a:pt x="1729116" y="2005541"/>
                  <a:pt x="1873006" y="1861410"/>
                  <a:pt x="1873006" y="1684018"/>
                </a:cubicBezTo>
                <a:cubicBezTo>
                  <a:pt x="1873488" y="1595322"/>
                  <a:pt x="1837576" y="1514821"/>
                  <a:pt x="1779007" y="1456976"/>
                </a:cubicBezTo>
                <a:close/>
                <a:moveTo>
                  <a:pt x="1704049" y="1731499"/>
                </a:moveTo>
                <a:lnTo>
                  <a:pt x="1598241" y="1731499"/>
                </a:lnTo>
                <a:lnTo>
                  <a:pt x="1598241" y="1836585"/>
                </a:lnTo>
                <a:lnTo>
                  <a:pt x="1504725" y="1836585"/>
                </a:lnTo>
                <a:lnTo>
                  <a:pt x="1504725" y="1731499"/>
                </a:lnTo>
                <a:lnTo>
                  <a:pt x="1399639" y="1731499"/>
                </a:lnTo>
                <a:lnTo>
                  <a:pt x="1399639" y="1637019"/>
                </a:lnTo>
                <a:lnTo>
                  <a:pt x="1504725" y="1637019"/>
                </a:lnTo>
                <a:lnTo>
                  <a:pt x="1504725" y="1531933"/>
                </a:lnTo>
                <a:lnTo>
                  <a:pt x="1598241" y="1531933"/>
                </a:lnTo>
                <a:lnTo>
                  <a:pt x="1598241" y="1637019"/>
                </a:lnTo>
                <a:lnTo>
                  <a:pt x="1704049" y="1637019"/>
                </a:lnTo>
                <a:lnTo>
                  <a:pt x="1704049" y="1731499"/>
                </a:lnTo>
                <a:close/>
              </a:path>
            </a:pathLst>
          </a:custGeom>
          <a:gradFill flip="none" rotWithShape="1">
            <a:gsLst>
              <a:gs pos="0">
                <a:schemeClr val="accent2">
                  <a:lumMod val="60000"/>
                  <a:lumOff val="40000"/>
                </a:schemeClr>
              </a:gs>
              <a:gs pos="100000">
                <a:schemeClr val="accent2">
                  <a:lumMod val="60000"/>
                  <a:lumOff val="40000"/>
                  <a:alpha val="0"/>
                </a:schemeClr>
              </a:gs>
            </a:gsLst>
            <a:lin ang="5400000" scaled="1"/>
            <a:tileRect/>
          </a:gradFill>
          <a:ln w="2410" cap="flat">
            <a:noFill/>
            <a:prstDash val="solid"/>
            <a:miter/>
          </a:ln>
        </p:spPr>
        <p:txBody>
          <a:bodyPr rtlCol="0" anchor="ctr"/>
          <a:lstStyle/>
          <a:p>
            <a:endParaRPr lang="zh-CN" altLang="en-US"/>
          </a:p>
        </p:txBody>
      </p:sp>
      <p:sp>
        <p:nvSpPr>
          <p:cNvPr id="171" name="图形 167">
            <a:extLst>
              <a:ext uri="{FF2B5EF4-FFF2-40B4-BE49-F238E27FC236}">
                <a16:creationId xmlns:a16="http://schemas.microsoft.com/office/drawing/2014/main" id="{4EDEE315-3DC5-2C08-6B30-6CDA15D632BB}"/>
              </a:ext>
            </a:extLst>
          </p:cNvPr>
          <p:cNvSpPr/>
          <p:nvPr/>
        </p:nvSpPr>
        <p:spPr>
          <a:xfrm>
            <a:off x="4273425" y="4892353"/>
            <a:ext cx="295508" cy="344365"/>
          </a:xfrm>
          <a:custGeom>
            <a:avLst/>
            <a:gdLst>
              <a:gd name="connsiteX0" fmla="*/ 1788804 w 1789757"/>
              <a:gd name="connsiteY0" fmla="*/ 2048006 h 2085659"/>
              <a:gd name="connsiteX1" fmla="*/ 1774267 w 1789757"/>
              <a:gd name="connsiteY1" fmla="*/ 1801112 h 2085659"/>
              <a:gd name="connsiteX2" fmla="*/ 1596484 w 1789757"/>
              <a:gd name="connsiteY2" fmla="*/ 1561844 h 2085659"/>
              <a:gd name="connsiteX3" fmla="*/ 1584568 w 1789757"/>
              <a:gd name="connsiteY3" fmla="*/ 1556363 h 2085659"/>
              <a:gd name="connsiteX4" fmla="*/ 1339819 w 1789757"/>
              <a:gd name="connsiteY4" fmla="*/ 1474144 h 2085659"/>
              <a:gd name="connsiteX5" fmla="*/ 1194209 w 1789757"/>
              <a:gd name="connsiteY5" fmla="*/ 1430533 h 2085659"/>
              <a:gd name="connsiteX6" fmla="*/ 1193256 w 1789757"/>
              <a:gd name="connsiteY6" fmla="*/ 1436729 h 2085659"/>
              <a:gd name="connsiteX7" fmla="*/ 1194924 w 1789757"/>
              <a:gd name="connsiteY7" fmla="*/ 1449598 h 2085659"/>
              <a:gd name="connsiteX8" fmla="*/ 1180625 w 1789757"/>
              <a:gd name="connsiteY8" fmla="*/ 1609269 h 2085659"/>
              <a:gd name="connsiteX9" fmla="*/ 914666 w 1789757"/>
              <a:gd name="connsiteY9" fmla="*/ 1951727 h 2085659"/>
              <a:gd name="connsiteX10" fmla="*/ 873914 w 1789757"/>
              <a:gd name="connsiteY10" fmla="*/ 1951727 h 2085659"/>
              <a:gd name="connsiteX11" fmla="*/ 608193 w 1789757"/>
              <a:gd name="connsiteY11" fmla="*/ 1609507 h 2085659"/>
              <a:gd name="connsiteX12" fmla="*/ 591987 w 1789757"/>
              <a:gd name="connsiteY12" fmla="*/ 1525859 h 2085659"/>
              <a:gd name="connsiteX13" fmla="*/ 596039 w 1789757"/>
              <a:gd name="connsiteY13" fmla="*/ 1430771 h 2085659"/>
              <a:gd name="connsiteX14" fmla="*/ 589604 w 1789757"/>
              <a:gd name="connsiteY14" fmla="*/ 1431724 h 2085659"/>
              <a:gd name="connsiteX15" fmla="*/ 303388 w 1789757"/>
              <a:gd name="connsiteY15" fmla="*/ 1518709 h 2085659"/>
              <a:gd name="connsiteX16" fmla="*/ 105348 w 1789757"/>
              <a:gd name="connsiteY16" fmla="*/ 1614988 h 2085659"/>
              <a:gd name="connsiteX17" fmla="*/ 51013 w 1789757"/>
              <a:gd name="connsiteY17" fmla="*/ 1684099 h 2085659"/>
              <a:gd name="connsiteX18" fmla="*/ 12167 w 1789757"/>
              <a:gd name="connsiteY18" fmla="*/ 1823514 h 2085659"/>
              <a:gd name="connsiteX19" fmla="*/ 490 w 1789757"/>
              <a:gd name="connsiteY19" fmla="*/ 1917410 h 2085659"/>
              <a:gd name="connsiteX20" fmla="*/ 13 w 1789757"/>
              <a:gd name="connsiteY20" fmla="*/ 2068263 h 2085659"/>
              <a:gd name="connsiteX21" fmla="*/ 16934 w 1789757"/>
              <a:gd name="connsiteY21" fmla="*/ 2085660 h 2085659"/>
              <a:gd name="connsiteX22" fmla="*/ 1789757 w 1789757"/>
              <a:gd name="connsiteY22" fmla="*/ 2085183 h 2085659"/>
              <a:gd name="connsiteX23" fmla="*/ 1788804 w 1789757"/>
              <a:gd name="connsiteY23" fmla="*/ 2048006 h 2085659"/>
              <a:gd name="connsiteX24" fmla="*/ 182562 w 1789757"/>
              <a:gd name="connsiteY24" fmla="*/ 942702 h 2085659"/>
              <a:gd name="connsiteX25" fmla="*/ 182562 w 1789757"/>
              <a:gd name="connsiteY25" fmla="*/ 973683 h 2085659"/>
              <a:gd name="connsiteX26" fmla="*/ 285038 w 1789757"/>
              <a:gd name="connsiteY26" fmla="*/ 1081163 h 2085659"/>
              <a:gd name="connsiteX27" fmla="*/ 404434 w 1789757"/>
              <a:gd name="connsiteY27" fmla="*/ 1083308 h 2085659"/>
              <a:gd name="connsiteX28" fmla="*/ 436606 w 1789757"/>
              <a:gd name="connsiteY28" fmla="*/ 1061621 h 2085659"/>
              <a:gd name="connsiteX29" fmla="*/ 441849 w 1789757"/>
              <a:gd name="connsiteY29" fmla="*/ 1032785 h 2085659"/>
              <a:gd name="connsiteX30" fmla="*/ 441849 w 1789757"/>
              <a:gd name="connsiteY30" fmla="*/ 958431 h 2085659"/>
              <a:gd name="connsiteX31" fmla="*/ 648230 w 1789757"/>
              <a:gd name="connsiteY31" fmla="*/ 1191264 h 2085659"/>
              <a:gd name="connsiteX32" fmla="*/ 742841 w 1789757"/>
              <a:gd name="connsiteY32" fmla="*/ 1233446 h 2085659"/>
              <a:gd name="connsiteX33" fmla="*/ 635122 w 1789757"/>
              <a:gd name="connsiteY33" fmla="*/ 663874 h 2085659"/>
              <a:gd name="connsiteX34" fmla="*/ 645846 w 1789757"/>
              <a:gd name="connsiteY34" fmla="*/ 677934 h 2085659"/>
              <a:gd name="connsiteX35" fmla="*/ 1045739 w 1789757"/>
              <a:gd name="connsiteY35" fmla="*/ 910053 h 2085659"/>
              <a:gd name="connsiteX36" fmla="*/ 1226381 w 1789757"/>
              <a:gd name="connsiteY36" fmla="*/ 893133 h 2085659"/>
              <a:gd name="connsiteX37" fmla="*/ 1241633 w 1789757"/>
              <a:gd name="connsiteY37" fmla="*/ 906478 h 2085659"/>
              <a:gd name="connsiteX38" fmla="*/ 1236390 w 1789757"/>
              <a:gd name="connsiteY38" fmla="*/ 950805 h 2085659"/>
              <a:gd name="connsiteX39" fmla="*/ 1099359 w 1789757"/>
              <a:gd name="connsiteY39" fmla="*/ 1227012 h 2085659"/>
              <a:gd name="connsiteX40" fmla="*/ 1092210 w 1789757"/>
              <a:gd name="connsiteY40" fmla="*/ 1227727 h 2085659"/>
              <a:gd name="connsiteX41" fmla="*/ 1029295 w 1789757"/>
              <a:gd name="connsiteY41" fmla="*/ 1308515 h 2085659"/>
              <a:gd name="connsiteX42" fmla="*/ 1117233 w 1789757"/>
              <a:gd name="connsiteY42" fmla="*/ 1372622 h 2085659"/>
              <a:gd name="connsiteX43" fmla="*/ 1239489 w 1789757"/>
              <a:gd name="connsiteY43" fmla="*/ 1372860 h 2085659"/>
              <a:gd name="connsiteX44" fmla="*/ 1302165 w 1789757"/>
              <a:gd name="connsiteY44" fmla="*/ 1351174 h 2085659"/>
              <a:gd name="connsiteX45" fmla="*/ 1349352 w 1789757"/>
              <a:gd name="connsiteY45" fmla="*/ 1334253 h 2085659"/>
              <a:gd name="connsiteX46" fmla="*/ 1529041 w 1789757"/>
              <a:gd name="connsiteY46" fmla="*/ 1300174 h 2085659"/>
              <a:gd name="connsiteX47" fmla="*/ 1750436 w 1789757"/>
              <a:gd name="connsiteY47" fmla="*/ 1050659 h 2085659"/>
              <a:gd name="connsiteX48" fmla="*/ 1751866 w 1789757"/>
              <a:gd name="connsiteY48" fmla="*/ 846185 h 2085659"/>
              <a:gd name="connsiteX49" fmla="*/ 1666549 w 1789757"/>
              <a:gd name="connsiteY49" fmla="*/ 754910 h 2085659"/>
              <a:gd name="connsiteX50" fmla="*/ 1665596 w 1789757"/>
              <a:gd name="connsiteY50" fmla="*/ 720593 h 2085659"/>
              <a:gd name="connsiteX51" fmla="*/ 1644147 w 1789757"/>
              <a:gd name="connsiteY51" fmla="*/ 691280 h 2085659"/>
              <a:gd name="connsiteX52" fmla="*/ 1624844 w 1789757"/>
              <a:gd name="connsiteY52" fmla="*/ 661252 h 2085659"/>
              <a:gd name="connsiteX53" fmla="*/ 1584568 w 1789757"/>
              <a:gd name="connsiteY53" fmla="*/ 573314 h 2085659"/>
              <a:gd name="connsiteX54" fmla="*/ 1536191 w 1789757"/>
              <a:gd name="connsiteY54" fmla="*/ 488951 h 2085659"/>
              <a:gd name="connsiteX55" fmla="*/ 1535714 w 1789757"/>
              <a:gd name="connsiteY55" fmla="*/ 485138 h 2085659"/>
              <a:gd name="connsiteX56" fmla="*/ 1345539 w 1789757"/>
              <a:gd name="connsiteY56" fmla="*/ 153880 h 2085659"/>
              <a:gd name="connsiteX57" fmla="*/ 821246 w 1789757"/>
              <a:gd name="connsiteY57" fmla="*/ 5410 h 2085659"/>
              <a:gd name="connsiteX58" fmla="*/ 327696 w 1789757"/>
              <a:gd name="connsiteY58" fmla="*/ 312836 h 2085659"/>
              <a:gd name="connsiteX59" fmla="*/ 267879 w 1789757"/>
              <a:gd name="connsiteY59" fmla="*/ 533516 h 2085659"/>
              <a:gd name="connsiteX60" fmla="*/ 252865 w 1789757"/>
              <a:gd name="connsiteY60" fmla="*/ 553057 h 2085659"/>
              <a:gd name="connsiteX61" fmla="*/ 185184 w 1789757"/>
              <a:gd name="connsiteY61" fmla="*/ 632655 h 2085659"/>
              <a:gd name="connsiteX62" fmla="*/ 182562 w 1789757"/>
              <a:gd name="connsiteY62" fmla="*/ 671500 h 2085659"/>
              <a:gd name="connsiteX63" fmla="*/ 175651 w 1789757"/>
              <a:gd name="connsiteY63" fmla="*/ 684846 h 2085659"/>
              <a:gd name="connsiteX64" fmla="*/ 140619 w 1789757"/>
              <a:gd name="connsiteY64" fmla="*/ 735845 h 2085659"/>
              <a:gd name="connsiteX65" fmla="*/ 140857 w 1789757"/>
              <a:gd name="connsiteY65" fmla="*/ 888366 h 2085659"/>
              <a:gd name="connsiteX66" fmla="*/ 182562 w 1789757"/>
              <a:gd name="connsiteY66" fmla="*/ 942702 h 2085659"/>
              <a:gd name="connsiteX67" fmla="*/ 1623652 w 1789757"/>
              <a:gd name="connsiteY67" fmla="*/ 981071 h 2085659"/>
              <a:gd name="connsiteX68" fmla="*/ 1658208 w 1789757"/>
              <a:gd name="connsiteY68" fmla="*/ 926258 h 2085659"/>
              <a:gd name="connsiteX69" fmla="*/ 1662736 w 1789757"/>
              <a:gd name="connsiteY69" fmla="*/ 926258 h 2085659"/>
              <a:gd name="connsiteX70" fmla="*/ 1662736 w 1789757"/>
              <a:gd name="connsiteY70" fmla="*/ 1033977 h 2085659"/>
              <a:gd name="connsiteX71" fmla="*/ 1585283 w 1789757"/>
              <a:gd name="connsiteY71" fmla="*/ 1181970 h 2085659"/>
              <a:gd name="connsiteX72" fmla="*/ 1325520 w 1789757"/>
              <a:gd name="connsiteY72" fmla="*/ 1258946 h 2085659"/>
              <a:gd name="connsiteX73" fmla="*/ 1309553 w 1789757"/>
              <a:gd name="connsiteY73" fmla="*/ 1251797 h 2085659"/>
              <a:gd name="connsiteX74" fmla="*/ 1238297 w 1789757"/>
              <a:gd name="connsiteY74" fmla="*/ 1225105 h 2085659"/>
              <a:gd name="connsiteX75" fmla="*/ 1118186 w 1789757"/>
              <a:gd name="connsiteY75" fmla="*/ 1225343 h 2085659"/>
              <a:gd name="connsiteX76" fmla="*/ 1295016 w 1789757"/>
              <a:gd name="connsiteY76" fmla="*/ 1109999 h 2085659"/>
              <a:gd name="connsiteX77" fmla="*/ 1366034 w 1789757"/>
              <a:gd name="connsiteY77" fmla="*/ 1019201 h 2085659"/>
              <a:gd name="connsiteX78" fmla="*/ 1366034 w 1789757"/>
              <a:gd name="connsiteY78" fmla="*/ 1039458 h 2085659"/>
              <a:gd name="connsiteX79" fmla="*/ 1418463 w 1789757"/>
              <a:gd name="connsiteY79" fmla="*/ 1084023 h 2085659"/>
              <a:gd name="connsiteX80" fmla="*/ 1490672 w 1789757"/>
              <a:gd name="connsiteY80" fmla="*/ 1084023 h 2085659"/>
              <a:gd name="connsiteX81" fmla="*/ 1623652 w 1789757"/>
              <a:gd name="connsiteY81" fmla="*/ 981071 h 2085659"/>
              <a:gd name="connsiteX82" fmla="*/ 1458262 w 1789757"/>
              <a:gd name="connsiteY82" fmla="*/ 616211 h 2085659"/>
              <a:gd name="connsiteX83" fmla="*/ 1498060 w 1789757"/>
              <a:gd name="connsiteY83" fmla="*/ 616449 h 2085659"/>
              <a:gd name="connsiteX84" fmla="*/ 1535952 w 1789757"/>
              <a:gd name="connsiteY84" fmla="*/ 658393 h 2085659"/>
              <a:gd name="connsiteX85" fmla="*/ 1535952 w 1789757"/>
              <a:gd name="connsiteY85" fmla="*/ 933170 h 2085659"/>
              <a:gd name="connsiteX86" fmla="*/ 1535952 w 1789757"/>
              <a:gd name="connsiteY86" fmla="*/ 949852 h 2085659"/>
              <a:gd name="connsiteX87" fmla="*/ 1458262 w 1789757"/>
              <a:gd name="connsiteY87" fmla="*/ 1006332 h 2085659"/>
              <a:gd name="connsiteX88" fmla="*/ 1458262 w 1789757"/>
              <a:gd name="connsiteY88" fmla="*/ 616211 h 2085659"/>
              <a:gd name="connsiteX89" fmla="*/ 629879 w 1789757"/>
              <a:gd name="connsiteY89" fmla="*/ 140535 h 2085659"/>
              <a:gd name="connsiteX90" fmla="*/ 1226381 w 1789757"/>
              <a:gd name="connsiteY90" fmla="*/ 166987 h 2085659"/>
              <a:gd name="connsiteX91" fmla="*/ 1451112 w 1789757"/>
              <a:gd name="connsiteY91" fmla="*/ 539473 h 2085659"/>
              <a:gd name="connsiteX92" fmla="*/ 1428472 w 1789757"/>
              <a:gd name="connsiteY92" fmla="*/ 540427 h 2085659"/>
              <a:gd name="connsiteX93" fmla="*/ 1379618 w 1789757"/>
              <a:gd name="connsiteY93" fmla="*/ 552819 h 2085659"/>
              <a:gd name="connsiteX94" fmla="*/ 1330048 w 1789757"/>
              <a:gd name="connsiteY94" fmla="*/ 478703 h 2085659"/>
              <a:gd name="connsiteX95" fmla="*/ 952319 w 1789757"/>
              <a:gd name="connsiteY95" fmla="*/ 287336 h 2085659"/>
              <a:gd name="connsiteX96" fmla="*/ 550759 w 1789757"/>
              <a:gd name="connsiteY96" fmla="*/ 432232 h 2085659"/>
              <a:gd name="connsiteX97" fmla="*/ 441372 w 1789757"/>
              <a:gd name="connsiteY97" fmla="*/ 586183 h 2085659"/>
              <a:gd name="connsiteX98" fmla="*/ 440419 w 1789757"/>
              <a:gd name="connsiteY98" fmla="*/ 575221 h 2085659"/>
              <a:gd name="connsiteX99" fmla="*/ 394901 w 1789757"/>
              <a:gd name="connsiteY99" fmla="*/ 540903 h 2085659"/>
              <a:gd name="connsiteX100" fmla="*/ 355579 w 1789757"/>
              <a:gd name="connsiteY100" fmla="*/ 540903 h 2085659"/>
              <a:gd name="connsiteX101" fmla="*/ 629879 w 1789757"/>
              <a:gd name="connsiteY101" fmla="*/ 140535 h 2085659"/>
              <a:gd name="connsiteX102" fmla="*/ 273599 w 1789757"/>
              <a:gd name="connsiteY102" fmla="*/ 662921 h 2085659"/>
              <a:gd name="connsiteX103" fmla="*/ 329603 w 1789757"/>
              <a:gd name="connsiteY103" fmla="*/ 616211 h 2085659"/>
              <a:gd name="connsiteX104" fmla="*/ 350813 w 1789757"/>
              <a:gd name="connsiteY104" fmla="*/ 616211 h 2085659"/>
              <a:gd name="connsiteX105" fmla="*/ 350813 w 1789757"/>
              <a:gd name="connsiteY105" fmla="*/ 1006570 h 2085659"/>
              <a:gd name="connsiteX106" fmla="*/ 344855 w 1789757"/>
              <a:gd name="connsiteY106" fmla="*/ 1007524 h 2085659"/>
              <a:gd name="connsiteX107" fmla="*/ 273599 w 1789757"/>
              <a:gd name="connsiteY107" fmla="*/ 950567 h 2085659"/>
              <a:gd name="connsiteX108" fmla="*/ 273599 w 1789757"/>
              <a:gd name="connsiteY108" fmla="*/ 662921 h 2085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1789757" h="2085659">
                <a:moveTo>
                  <a:pt x="1788804" y="2048006"/>
                </a:moveTo>
                <a:cubicBezTo>
                  <a:pt x="1789757" y="1965311"/>
                  <a:pt x="1787374" y="1883092"/>
                  <a:pt x="1774267" y="1801112"/>
                </a:cubicBezTo>
                <a:cubicBezTo>
                  <a:pt x="1756632" y="1689581"/>
                  <a:pt x="1705871" y="1604502"/>
                  <a:pt x="1596484" y="1561844"/>
                </a:cubicBezTo>
                <a:lnTo>
                  <a:pt x="1584568" y="1556363"/>
                </a:lnTo>
                <a:cubicBezTo>
                  <a:pt x="1505686" y="1520616"/>
                  <a:pt x="1422514" y="1498691"/>
                  <a:pt x="1339819" y="1474144"/>
                </a:cubicBezTo>
                <a:cubicBezTo>
                  <a:pt x="1291441" y="1459845"/>
                  <a:pt x="1243063" y="1445070"/>
                  <a:pt x="1194209" y="1430533"/>
                </a:cubicBezTo>
                <a:cubicBezTo>
                  <a:pt x="1193732" y="1433154"/>
                  <a:pt x="1193256" y="1434822"/>
                  <a:pt x="1193256" y="1436729"/>
                </a:cubicBezTo>
                <a:lnTo>
                  <a:pt x="1194924" y="1449598"/>
                </a:lnTo>
                <a:cubicBezTo>
                  <a:pt x="1199452" y="1503934"/>
                  <a:pt x="1201835" y="1558269"/>
                  <a:pt x="1180625" y="1609269"/>
                </a:cubicBezTo>
                <a:cubicBezTo>
                  <a:pt x="1122953" y="1747253"/>
                  <a:pt x="1037874" y="1864266"/>
                  <a:pt x="914666" y="1951727"/>
                </a:cubicBezTo>
                <a:cubicBezTo>
                  <a:pt x="899413" y="1962451"/>
                  <a:pt x="888928" y="1962451"/>
                  <a:pt x="873914" y="1951727"/>
                </a:cubicBezTo>
                <a:cubicBezTo>
                  <a:pt x="751182" y="1864504"/>
                  <a:pt x="666341" y="1747491"/>
                  <a:pt x="608193" y="1609507"/>
                </a:cubicBezTo>
                <a:cubicBezTo>
                  <a:pt x="597230" y="1583292"/>
                  <a:pt x="592941" y="1554695"/>
                  <a:pt x="591987" y="1525859"/>
                </a:cubicBezTo>
                <a:cubicBezTo>
                  <a:pt x="591034" y="1494163"/>
                  <a:pt x="591987" y="1462705"/>
                  <a:pt x="596039" y="1430771"/>
                </a:cubicBezTo>
                <a:cubicBezTo>
                  <a:pt x="592941" y="1431248"/>
                  <a:pt x="591034" y="1431248"/>
                  <a:pt x="589604" y="1431724"/>
                </a:cubicBezTo>
                <a:cubicBezTo>
                  <a:pt x="494040" y="1460560"/>
                  <a:pt x="398476" y="1488681"/>
                  <a:pt x="303388" y="1518709"/>
                </a:cubicBezTo>
                <a:cubicBezTo>
                  <a:pt x="232609" y="1541111"/>
                  <a:pt x="164927" y="1569470"/>
                  <a:pt x="105348" y="1614988"/>
                </a:cubicBezTo>
                <a:cubicBezTo>
                  <a:pt x="81040" y="1633577"/>
                  <a:pt x="62690" y="1655502"/>
                  <a:pt x="51013" y="1684099"/>
                </a:cubicBezTo>
                <a:cubicBezTo>
                  <a:pt x="32424" y="1729141"/>
                  <a:pt x="19078" y="1775374"/>
                  <a:pt x="12167" y="1823514"/>
                </a:cubicBezTo>
                <a:cubicBezTo>
                  <a:pt x="7639" y="1854733"/>
                  <a:pt x="4303" y="1886191"/>
                  <a:pt x="490" y="1917410"/>
                </a:cubicBezTo>
                <a:cubicBezTo>
                  <a:pt x="490" y="1967694"/>
                  <a:pt x="1205" y="2017979"/>
                  <a:pt x="13" y="2068263"/>
                </a:cubicBezTo>
                <a:cubicBezTo>
                  <a:pt x="-225" y="2081847"/>
                  <a:pt x="2635" y="2085660"/>
                  <a:pt x="16934" y="2085660"/>
                </a:cubicBezTo>
                <a:cubicBezTo>
                  <a:pt x="607954" y="2085183"/>
                  <a:pt x="1198737" y="2085183"/>
                  <a:pt x="1789757" y="2085183"/>
                </a:cubicBezTo>
                <a:cubicBezTo>
                  <a:pt x="1789281" y="2072791"/>
                  <a:pt x="1788804" y="2060160"/>
                  <a:pt x="1788804" y="2048006"/>
                </a:cubicBezTo>
                <a:close/>
                <a:moveTo>
                  <a:pt x="182562" y="942702"/>
                </a:moveTo>
                <a:cubicBezTo>
                  <a:pt x="182562" y="952711"/>
                  <a:pt x="182324" y="963197"/>
                  <a:pt x="182562" y="973683"/>
                </a:cubicBezTo>
                <a:cubicBezTo>
                  <a:pt x="183277" y="1026827"/>
                  <a:pt x="223553" y="1072584"/>
                  <a:pt x="285038" y="1081163"/>
                </a:cubicBezTo>
                <a:cubicBezTo>
                  <a:pt x="324121" y="1086644"/>
                  <a:pt x="364635" y="1085214"/>
                  <a:pt x="404434" y="1083308"/>
                </a:cubicBezTo>
                <a:cubicBezTo>
                  <a:pt x="415873" y="1082593"/>
                  <a:pt x="428980" y="1070916"/>
                  <a:pt x="436606" y="1061621"/>
                </a:cubicBezTo>
                <a:cubicBezTo>
                  <a:pt x="442564" y="1054233"/>
                  <a:pt x="441849" y="1042556"/>
                  <a:pt x="441849" y="1032785"/>
                </a:cubicBezTo>
                <a:lnTo>
                  <a:pt x="441849" y="958431"/>
                </a:lnTo>
                <a:cubicBezTo>
                  <a:pt x="482601" y="1059000"/>
                  <a:pt x="554572" y="1135261"/>
                  <a:pt x="648230" y="1191264"/>
                </a:cubicBezTo>
                <a:cubicBezTo>
                  <a:pt x="677304" y="1208661"/>
                  <a:pt x="707570" y="1223437"/>
                  <a:pt x="742841" y="1233446"/>
                </a:cubicBezTo>
                <a:cubicBezTo>
                  <a:pt x="560053" y="1063528"/>
                  <a:pt x="577450" y="778265"/>
                  <a:pt x="635122" y="663874"/>
                </a:cubicBezTo>
                <a:cubicBezTo>
                  <a:pt x="640842" y="666972"/>
                  <a:pt x="642748" y="673168"/>
                  <a:pt x="645846" y="677934"/>
                </a:cubicBezTo>
                <a:cubicBezTo>
                  <a:pt x="741887" y="819017"/>
                  <a:pt x="876297" y="894801"/>
                  <a:pt x="1045739" y="910053"/>
                </a:cubicBezTo>
                <a:cubicBezTo>
                  <a:pt x="1106747" y="915534"/>
                  <a:pt x="1167279" y="909338"/>
                  <a:pt x="1226381" y="893133"/>
                </a:cubicBezTo>
                <a:cubicBezTo>
                  <a:pt x="1240442" y="889320"/>
                  <a:pt x="1243302" y="894086"/>
                  <a:pt x="1241633" y="906478"/>
                </a:cubicBezTo>
                <a:cubicBezTo>
                  <a:pt x="1239727" y="921254"/>
                  <a:pt x="1238774" y="936029"/>
                  <a:pt x="1236390" y="950805"/>
                </a:cubicBezTo>
                <a:cubicBezTo>
                  <a:pt x="1219708" y="1056855"/>
                  <a:pt x="1179195" y="1151228"/>
                  <a:pt x="1099359" y="1227012"/>
                </a:cubicBezTo>
                <a:lnTo>
                  <a:pt x="1092210" y="1227727"/>
                </a:lnTo>
                <a:cubicBezTo>
                  <a:pt x="1049552" y="1238213"/>
                  <a:pt x="1024529" y="1270623"/>
                  <a:pt x="1029295" y="1308515"/>
                </a:cubicBezTo>
                <a:cubicBezTo>
                  <a:pt x="1033823" y="1343786"/>
                  <a:pt x="1070285" y="1371192"/>
                  <a:pt x="1117233" y="1372622"/>
                </a:cubicBezTo>
                <a:cubicBezTo>
                  <a:pt x="1157985" y="1373814"/>
                  <a:pt x="1198737" y="1373337"/>
                  <a:pt x="1239489" y="1372860"/>
                </a:cubicBezTo>
                <a:cubicBezTo>
                  <a:pt x="1263558" y="1372622"/>
                  <a:pt x="1287152" y="1367379"/>
                  <a:pt x="1302165" y="1351174"/>
                </a:cubicBezTo>
                <a:cubicBezTo>
                  <a:pt x="1315273" y="1336875"/>
                  <a:pt x="1331001" y="1335207"/>
                  <a:pt x="1349352" y="1334253"/>
                </a:cubicBezTo>
                <a:cubicBezTo>
                  <a:pt x="1411314" y="1331155"/>
                  <a:pt x="1471846" y="1321146"/>
                  <a:pt x="1529041" y="1300174"/>
                </a:cubicBezTo>
                <a:cubicBezTo>
                  <a:pt x="1658684" y="1252988"/>
                  <a:pt x="1738520" y="1171484"/>
                  <a:pt x="1750436" y="1050659"/>
                </a:cubicBezTo>
                <a:cubicBezTo>
                  <a:pt x="1757347" y="982977"/>
                  <a:pt x="1751866" y="914343"/>
                  <a:pt x="1751866" y="846185"/>
                </a:cubicBezTo>
                <a:cubicBezTo>
                  <a:pt x="1751866" y="791849"/>
                  <a:pt x="1730417" y="768494"/>
                  <a:pt x="1666549" y="754910"/>
                </a:cubicBezTo>
                <a:cubicBezTo>
                  <a:pt x="1666549" y="743948"/>
                  <a:pt x="1669409" y="731317"/>
                  <a:pt x="1665596" y="720593"/>
                </a:cubicBezTo>
                <a:cubicBezTo>
                  <a:pt x="1661782" y="709630"/>
                  <a:pt x="1654633" y="695093"/>
                  <a:pt x="1644147" y="691280"/>
                </a:cubicBezTo>
                <a:cubicBezTo>
                  <a:pt x="1626035" y="684369"/>
                  <a:pt x="1624367" y="675313"/>
                  <a:pt x="1624844" y="661252"/>
                </a:cubicBezTo>
                <a:cubicBezTo>
                  <a:pt x="1625797" y="626935"/>
                  <a:pt x="1618886" y="590711"/>
                  <a:pt x="1584568" y="573314"/>
                </a:cubicBezTo>
                <a:cubicBezTo>
                  <a:pt x="1542863" y="552343"/>
                  <a:pt x="1535476" y="523983"/>
                  <a:pt x="1536191" y="488951"/>
                </a:cubicBezTo>
                <a:cubicBezTo>
                  <a:pt x="1536191" y="487759"/>
                  <a:pt x="1535952" y="486329"/>
                  <a:pt x="1535714" y="485138"/>
                </a:cubicBezTo>
                <a:cubicBezTo>
                  <a:pt x="1519032" y="355256"/>
                  <a:pt x="1456355" y="244201"/>
                  <a:pt x="1345539" y="153880"/>
                </a:cubicBezTo>
                <a:cubicBezTo>
                  <a:pt x="1198975" y="33531"/>
                  <a:pt x="1022622" y="-17707"/>
                  <a:pt x="821246" y="5410"/>
                </a:cubicBezTo>
                <a:cubicBezTo>
                  <a:pt x="593179" y="31863"/>
                  <a:pt x="429695" y="138151"/>
                  <a:pt x="327696" y="312836"/>
                </a:cubicBezTo>
                <a:cubicBezTo>
                  <a:pt x="287421" y="381947"/>
                  <a:pt x="269547" y="456302"/>
                  <a:pt x="267879" y="533516"/>
                </a:cubicBezTo>
                <a:cubicBezTo>
                  <a:pt x="267641" y="543525"/>
                  <a:pt x="263589" y="548291"/>
                  <a:pt x="252865" y="553057"/>
                </a:cubicBezTo>
                <a:cubicBezTo>
                  <a:pt x="215212" y="569978"/>
                  <a:pt x="191857" y="596669"/>
                  <a:pt x="185184" y="632655"/>
                </a:cubicBezTo>
                <a:cubicBezTo>
                  <a:pt x="182801" y="645285"/>
                  <a:pt x="183992" y="658631"/>
                  <a:pt x="182562" y="671500"/>
                </a:cubicBezTo>
                <a:cubicBezTo>
                  <a:pt x="181848" y="676266"/>
                  <a:pt x="179226" y="684131"/>
                  <a:pt x="175651" y="684846"/>
                </a:cubicBezTo>
                <a:cubicBezTo>
                  <a:pt x="144670" y="692710"/>
                  <a:pt x="140142" y="712490"/>
                  <a:pt x="140619" y="735845"/>
                </a:cubicBezTo>
                <a:cubicBezTo>
                  <a:pt x="141334" y="786844"/>
                  <a:pt x="140857" y="837605"/>
                  <a:pt x="140857" y="888366"/>
                </a:cubicBezTo>
                <a:cubicBezTo>
                  <a:pt x="140619" y="921969"/>
                  <a:pt x="146577" y="929595"/>
                  <a:pt x="182562" y="942702"/>
                </a:cubicBezTo>
                <a:close/>
                <a:moveTo>
                  <a:pt x="1623652" y="981071"/>
                </a:moveTo>
                <a:cubicBezTo>
                  <a:pt x="1625797" y="956524"/>
                  <a:pt x="1627942" y="936029"/>
                  <a:pt x="1658208" y="926258"/>
                </a:cubicBezTo>
                <a:cubicBezTo>
                  <a:pt x="1659161" y="925782"/>
                  <a:pt x="1660829" y="926258"/>
                  <a:pt x="1662736" y="926258"/>
                </a:cubicBezTo>
                <a:cubicBezTo>
                  <a:pt x="1662736" y="962244"/>
                  <a:pt x="1662497" y="998229"/>
                  <a:pt x="1662736" y="1033977"/>
                </a:cubicBezTo>
                <a:cubicBezTo>
                  <a:pt x="1663212" y="1093317"/>
                  <a:pt x="1636283" y="1142648"/>
                  <a:pt x="1585283" y="1181970"/>
                </a:cubicBezTo>
                <a:cubicBezTo>
                  <a:pt x="1511644" y="1238927"/>
                  <a:pt x="1420608" y="1254418"/>
                  <a:pt x="1325520" y="1258946"/>
                </a:cubicBezTo>
                <a:cubicBezTo>
                  <a:pt x="1320277" y="1259184"/>
                  <a:pt x="1313366" y="1255371"/>
                  <a:pt x="1309553" y="1251797"/>
                </a:cubicBezTo>
                <a:cubicBezTo>
                  <a:pt x="1290250" y="1233446"/>
                  <a:pt x="1266895" y="1224629"/>
                  <a:pt x="1238297" y="1225105"/>
                </a:cubicBezTo>
                <a:cubicBezTo>
                  <a:pt x="1198260" y="1225582"/>
                  <a:pt x="1158223" y="1225105"/>
                  <a:pt x="1118186" y="1225343"/>
                </a:cubicBezTo>
                <a:cubicBezTo>
                  <a:pt x="1184438" y="1198414"/>
                  <a:pt x="1243778" y="1160760"/>
                  <a:pt x="1295016" y="1109999"/>
                </a:cubicBezTo>
                <a:cubicBezTo>
                  <a:pt x="1322899" y="1082355"/>
                  <a:pt x="1346492" y="1051612"/>
                  <a:pt x="1366034" y="1019201"/>
                </a:cubicBezTo>
                <a:lnTo>
                  <a:pt x="1366034" y="1039458"/>
                </a:lnTo>
                <a:cubicBezTo>
                  <a:pt x="1366272" y="1069486"/>
                  <a:pt x="1383669" y="1083785"/>
                  <a:pt x="1418463" y="1084023"/>
                </a:cubicBezTo>
                <a:lnTo>
                  <a:pt x="1490672" y="1084023"/>
                </a:lnTo>
                <a:cubicBezTo>
                  <a:pt x="1565027" y="1084261"/>
                  <a:pt x="1618171" y="1044939"/>
                  <a:pt x="1623652" y="981071"/>
                </a:cubicBezTo>
                <a:close/>
                <a:moveTo>
                  <a:pt x="1458262" y="616211"/>
                </a:moveTo>
                <a:cubicBezTo>
                  <a:pt x="1472561" y="616211"/>
                  <a:pt x="1485429" y="615258"/>
                  <a:pt x="1498060" y="616449"/>
                </a:cubicBezTo>
                <a:cubicBezTo>
                  <a:pt x="1523322" y="618594"/>
                  <a:pt x="1535714" y="632655"/>
                  <a:pt x="1535952" y="658393"/>
                </a:cubicBezTo>
                <a:cubicBezTo>
                  <a:pt x="1536191" y="749905"/>
                  <a:pt x="1535952" y="841657"/>
                  <a:pt x="1535952" y="933170"/>
                </a:cubicBezTo>
                <a:cubicBezTo>
                  <a:pt x="1535952" y="938889"/>
                  <a:pt x="1535476" y="944370"/>
                  <a:pt x="1535952" y="949852"/>
                </a:cubicBezTo>
                <a:cubicBezTo>
                  <a:pt x="1540242" y="1008715"/>
                  <a:pt x="1510691" y="1011099"/>
                  <a:pt x="1458262" y="1006332"/>
                </a:cubicBezTo>
                <a:lnTo>
                  <a:pt x="1458262" y="616211"/>
                </a:lnTo>
                <a:close/>
                <a:moveTo>
                  <a:pt x="629879" y="140535"/>
                </a:moveTo>
                <a:cubicBezTo>
                  <a:pt x="832685" y="41872"/>
                  <a:pt x="1036444" y="52120"/>
                  <a:pt x="1226381" y="166987"/>
                </a:cubicBezTo>
                <a:cubicBezTo>
                  <a:pt x="1374137" y="256356"/>
                  <a:pt x="1445869" y="383377"/>
                  <a:pt x="1451112" y="539473"/>
                </a:cubicBezTo>
                <a:cubicBezTo>
                  <a:pt x="1441341" y="539950"/>
                  <a:pt x="1434907" y="541142"/>
                  <a:pt x="1428472" y="540427"/>
                </a:cubicBezTo>
                <a:cubicBezTo>
                  <a:pt x="1405356" y="538282"/>
                  <a:pt x="1389627" y="543287"/>
                  <a:pt x="1379618" y="552819"/>
                </a:cubicBezTo>
                <a:cubicBezTo>
                  <a:pt x="1365557" y="526843"/>
                  <a:pt x="1349114" y="502296"/>
                  <a:pt x="1330048" y="478703"/>
                </a:cubicBezTo>
                <a:cubicBezTo>
                  <a:pt x="1232816" y="359546"/>
                  <a:pt x="1105556" y="296631"/>
                  <a:pt x="952319" y="287336"/>
                </a:cubicBezTo>
                <a:cubicBezTo>
                  <a:pt x="797891" y="278042"/>
                  <a:pt x="661099" y="323560"/>
                  <a:pt x="550759" y="432232"/>
                </a:cubicBezTo>
                <a:cubicBezTo>
                  <a:pt x="502143" y="480133"/>
                  <a:pt x="466395" y="531847"/>
                  <a:pt x="441372" y="586183"/>
                </a:cubicBezTo>
                <a:cubicBezTo>
                  <a:pt x="441134" y="582370"/>
                  <a:pt x="440896" y="578557"/>
                  <a:pt x="440419" y="575221"/>
                </a:cubicBezTo>
                <a:cubicBezTo>
                  <a:pt x="436844" y="553057"/>
                  <a:pt x="421354" y="541380"/>
                  <a:pt x="394901" y="540903"/>
                </a:cubicBezTo>
                <a:cubicBezTo>
                  <a:pt x="382747" y="540665"/>
                  <a:pt x="370593" y="540903"/>
                  <a:pt x="355579" y="540903"/>
                </a:cubicBezTo>
                <a:cubicBezTo>
                  <a:pt x="366065" y="364789"/>
                  <a:pt x="451858" y="227043"/>
                  <a:pt x="629879" y="140535"/>
                </a:cubicBezTo>
                <a:close/>
                <a:moveTo>
                  <a:pt x="273599" y="662921"/>
                </a:moveTo>
                <a:cubicBezTo>
                  <a:pt x="273599" y="626220"/>
                  <a:pt x="285753" y="615973"/>
                  <a:pt x="329603" y="616211"/>
                </a:cubicBezTo>
                <a:lnTo>
                  <a:pt x="350813" y="616211"/>
                </a:lnTo>
                <a:lnTo>
                  <a:pt x="350813" y="1006570"/>
                </a:lnTo>
                <a:cubicBezTo>
                  <a:pt x="347715" y="1007285"/>
                  <a:pt x="346523" y="1007524"/>
                  <a:pt x="344855" y="1007524"/>
                </a:cubicBezTo>
                <a:cubicBezTo>
                  <a:pt x="282893" y="1010622"/>
                  <a:pt x="273599" y="1002996"/>
                  <a:pt x="273599" y="950567"/>
                </a:cubicBezTo>
                <a:lnTo>
                  <a:pt x="273599" y="662921"/>
                </a:lnTo>
                <a:close/>
              </a:path>
            </a:pathLst>
          </a:custGeom>
          <a:gradFill flip="none" rotWithShape="1">
            <a:gsLst>
              <a:gs pos="0">
                <a:schemeClr val="accent2">
                  <a:lumMod val="60000"/>
                  <a:lumOff val="40000"/>
                </a:schemeClr>
              </a:gs>
              <a:gs pos="100000">
                <a:schemeClr val="accent2">
                  <a:lumMod val="60000"/>
                  <a:lumOff val="40000"/>
                  <a:alpha val="0"/>
                </a:schemeClr>
              </a:gs>
            </a:gsLst>
            <a:lin ang="5400000" scaled="1"/>
            <a:tileRect/>
          </a:gradFill>
          <a:ln w="2381" cap="flat">
            <a:noFill/>
            <a:prstDash val="solid"/>
            <a:miter/>
          </a:ln>
        </p:spPr>
        <p:txBody>
          <a:bodyPr rtlCol="0" anchor="ctr"/>
          <a:lstStyle/>
          <a:p>
            <a:endParaRPr lang="zh-CN" altLang="en-US"/>
          </a:p>
        </p:txBody>
      </p:sp>
      <p:sp>
        <p:nvSpPr>
          <p:cNvPr id="173" name="图形 169">
            <a:extLst>
              <a:ext uri="{FF2B5EF4-FFF2-40B4-BE49-F238E27FC236}">
                <a16:creationId xmlns:a16="http://schemas.microsoft.com/office/drawing/2014/main" id="{AB655CC8-0533-A7EA-349C-F612F6A5F20E}"/>
              </a:ext>
            </a:extLst>
          </p:cNvPr>
          <p:cNvSpPr/>
          <p:nvPr/>
        </p:nvSpPr>
        <p:spPr>
          <a:xfrm>
            <a:off x="3805223" y="3572714"/>
            <a:ext cx="290734" cy="292103"/>
          </a:xfrm>
          <a:custGeom>
            <a:avLst/>
            <a:gdLst>
              <a:gd name="connsiteX0" fmla="*/ 1811598 w 2362918"/>
              <a:gd name="connsiteY0" fmla="*/ 460971 h 2374044"/>
              <a:gd name="connsiteX1" fmla="*/ 1729931 w 2362918"/>
              <a:gd name="connsiteY1" fmla="*/ 263722 h 2374044"/>
              <a:gd name="connsiteX2" fmla="*/ 1547876 w 2362918"/>
              <a:gd name="connsiteY2" fmla="*/ 81667 h 2374044"/>
              <a:gd name="connsiteX3" fmla="*/ 1350356 w 2362918"/>
              <a:gd name="connsiteY3" fmla="*/ 0 h 2374044"/>
              <a:gd name="connsiteX4" fmla="*/ 696476 w 2362918"/>
              <a:gd name="connsiteY4" fmla="*/ 0 h 2374044"/>
              <a:gd name="connsiteX5" fmla="*/ 551049 w 2362918"/>
              <a:gd name="connsiteY5" fmla="*/ 145427 h 2374044"/>
              <a:gd name="connsiteX6" fmla="*/ 551049 w 2362918"/>
              <a:gd name="connsiteY6" fmla="*/ 612639 h 2374044"/>
              <a:gd name="connsiteX7" fmla="*/ 1811598 w 2362918"/>
              <a:gd name="connsiteY7" fmla="*/ 612639 h 2374044"/>
              <a:gd name="connsiteX8" fmla="*/ 1811598 w 2362918"/>
              <a:gd name="connsiteY8" fmla="*/ 460971 h 2374044"/>
              <a:gd name="connsiteX9" fmla="*/ 145427 w 2362918"/>
              <a:gd name="connsiteY9" fmla="*/ 1993382 h 2374044"/>
              <a:gd name="connsiteX10" fmla="*/ 395312 w 2362918"/>
              <a:gd name="connsiteY10" fmla="*/ 1993382 h 2374044"/>
              <a:gd name="connsiteX11" fmla="*/ 395312 w 2362918"/>
              <a:gd name="connsiteY11" fmla="*/ 1487915 h 2374044"/>
              <a:gd name="connsiteX12" fmla="*/ 1967878 w 2362918"/>
              <a:gd name="connsiteY12" fmla="*/ 1487915 h 2374044"/>
              <a:gd name="connsiteX13" fmla="*/ 1967878 w 2362918"/>
              <a:gd name="connsiteY13" fmla="*/ 1993111 h 2374044"/>
              <a:gd name="connsiteX14" fmla="*/ 2217492 w 2362918"/>
              <a:gd name="connsiteY14" fmla="*/ 1993111 h 2374044"/>
              <a:gd name="connsiteX15" fmla="*/ 2362919 w 2362918"/>
              <a:gd name="connsiteY15" fmla="*/ 1847684 h 2374044"/>
              <a:gd name="connsiteX16" fmla="*/ 2362919 w 2362918"/>
              <a:gd name="connsiteY16" fmla="*/ 927369 h 2374044"/>
              <a:gd name="connsiteX17" fmla="*/ 2217492 w 2362918"/>
              <a:gd name="connsiteY17" fmla="*/ 781942 h 2374044"/>
              <a:gd name="connsiteX18" fmla="*/ 145427 w 2362918"/>
              <a:gd name="connsiteY18" fmla="*/ 781942 h 2374044"/>
              <a:gd name="connsiteX19" fmla="*/ 0 w 2362918"/>
              <a:gd name="connsiteY19" fmla="*/ 927369 h 2374044"/>
              <a:gd name="connsiteX20" fmla="*/ 0 w 2362918"/>
              <a:gd name="connsiteY20" fmla="*/ 1847684 h 2374044"/>
              <a:gd name="connsiteX21" fmla="*/ 145427 w 2362918"/>
              <a:gd name="connsiteY21" fmla="*/ 1993382 h 2374044"/>
              <a:gd name="connsiteX22" fmla="*/ 375506 w 2362918"/>
              <a:gd name="connsiteY22" fmla="*/ 980819 h 2374044"/>
              <a:gd name="connsiteX23" fmla="*/ 528259 w 2362918"/>
              <a:gd name="connsiteY23" fmla="*/ 1133572 h 2374044"/>
              <a:gd name="connsiteX24" fmla="*/ 375506 w 2362918"/>
              <a:gd name="connsiteY24" fmla="*/ 1286324 h 2374044"/>
              <a:gd name="connsiteX25" fmla="*/ 222753 w 2362918"/>
              <a:gd name="connsiteY25" fmla="*/ 1133572 h 2374044"/>
              <a:gd name="connsiteX26" fmla="*/ 375506 w 2362918"/>
              <a:gd name="connsiteY26" fmla="*/ 980819 h 2374044"/>
              <a:gd name="connsiteX27" fmla="*/ 1822180 w 2362918"/>
              <a:gd name="connsiteY27" fmla="*/ 2301601 h 2374044"/>
              <a:gd name="connsiteX28" fmla="*/ 1822180 w 2362918"/>
              <a:gd name="connsiteY28" fmla="*/ 1633342 h 2374044"/>
              <a:gd name="connsiteX29" fmla="*/ 540197 w 2362918"/>
              <a:gd name="connsiteY29" fmla="*/ 1633342 h 2374044"/>
              <a:gd name="connsiteX30" fmla="*/ 540197 w 2362918"/>
              <a:gd name="connsiteY30" fmla="*/ 2301330 h 2374044"/>
              <a:gd name="connsiteX31" fmla="*/ 612910 w 2362918"/>
              <a:gd name="connsiteY31" fmla="*/ 2374043 h 2374044"/>
              <a:gd name="connsiteX32" fmla="*/ 1749195 w 2362918"/>
              <a:gd name="connsiteY32" fmla="*/ 2374043 h 2374044"/>
              <a:gd name="connsiteX33" fmla="*/ 1822180 w 2362918"/>
              <a:gd name="connsiteY33" fmla="*/ 2301601 h 2374044"/>
              <a:gd name="connsiteX34" fmla="*/ 866051 w 2362918"/>
              <a:gd name="connsiteY34" fmla="*/ 1930979 h 2374044"/>
              <a:gd name="connsiteX35" fmla="*/ 1496325 w 2362918"/>
              <a:gd name="connsiteY35" fmla="*/ 1930979 h 2374044"/>
              <a:gd name="connsiteX36" fmla="*/ 1568225 w 2362918"/>
              <a:gd name="connsiteY36" fmla="*/ 1992840 h 2374044"/>
              <a:gd name="connsiteX37" fmla="*/ 1569039 w 2362918"/>
              <a:gd name="connsiteY37" fmla="*/ 2003421 h 2374044"/>
              <a:gd name="connsiteX38" fmla="*/ 1496325 w 2362918"/>
              <a:gd name="connsiteY38" fmla="*/ 2076135 h 2374044"/>
              <a:gd name="connsiteX39" fmla="*/ 866051 w 2362918"/>
              <a:gd name="connsiteY39" fmla="*/ 2076135 h 2374044"/>
              <a:gd name="connsiteX40" fmla="*/ 793337 w 2362918"/>
              <a:gd name="connsiteY40" fmla="*/ 2003421 h 2374044"/>
              <a:gd name="connsiteX41" fmla="*/ 794151 w 2362918"/>
              <a:gd name="connsiteY41" fmla="*/ 1992840 h 2374044"/>
              <a:gd name="connsiteX42" fmla="*/ 866051 w 2362918"/>
              <a:gd name="connsiteY42" fmla="*/ 1930979 h 237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362918" h="2374044">
                <a:moveTo>
                  <a:pt x="1811598" y="460971"/>
                </a:moveTo>
                <a:cubicBezTo>
                  <a:pt x="1811598" y="387173"/>
                  <a:pt x="1782025" y="315816"/>
                  <a:pt x="1729931" y="263722"/>
                </a:cubicBezTo>
                <a:lnTo>
                  <a:pt x="1547876" y="81667"/>
                </a:lnTo>
                <a:cubicBezTo>
                  <a:pt x="1495512" y="29302"/>
                  <a:pt x="1424426" y="0"/>
                  <a:pt x="1350356" y="0"/>
                </a:cubicBezTo>
                <a:lnTo>
                  <a:pt x="696476" y="0"/>
                </a:lnTo>
                <a:cubicBezTo>
                  <a:pt x="616166" y="0"/>
                  <a:pt x="551049" y="65388"/>
                  <a:pt x="551049" y="145427"/>
                </a:cubicBezTo>
                <a:lnTo>
                  <a:pt x="551049" y="612639"/>
                </a:lnTo>
                <a:lnTo>
                  <a:pt x="1811598" y="612639"/>
                </a:lnTo>
                <a:lnTo>
                  <a:pt x="1811598" y="460971"/>
                </a:lnTo>
                <a:close/>
                <a:moveTo>
                  <a:pt x="145427" y="1993382"/>
                </a:moveTo>
                <a:lnTo>
                  <a:pt x="395312" y="1993382"/>
                </a:lnTo>
                <a:lnTo>
                  <a:pt x="395312" y="1487915"/>
                </a:lnTo>
                <a:lnTo>
                  <a:pt x="1967878" y="1487915"/>
                </a:lnTo>
                <a:lnTo>
                  <a:pt x="1967878" y="1993111"/>
                </a:lnTo>
                <a:lnTo>
                  <a:pt x="2217492" y="1993111"/>
                </a:lnTo>
                <a:cubicBezTo>
                  <a:pt x="2297802" y="1993111"/>
                  <a:pt x="2362919" y="1927723"/>
                  <a:pt x="2362919" y="1847684"/>
                </a:cubicBezTo>
                <a:lnTo>
                  <a:pt x="2362919" y="927369"/>
                </a:lnTo>
                <a:cubicBezTo>
                  <a:pt x="2362919" y="847059"/>
                  <a:pt x="2297531" y="781942"/>
                  <a:pt x="2217492" y="781942"/>
                </a:cubicBezTo>
                <a:lnTo>
                  <a:pt x="145427" y="781942"/>
                </a:lnTo>
                <a:cubicBezTo>
                  <a:pt x="65117" y="781942"/>
                  <a:pt x="0" y="847330"/>
                  <a:pt x="0" y="927369"/>
                </a:cubicBezTo>
                <a:lnTo>
                  <a:pt x="0" y="1847684"/>
                </a:lnTo>
                <a:cubicBezTo>
                  <a:pt x="0" y="1928266"/>
                  <a:pt x="64845" y="1993382"/>
                  <a:pt x="145427" y="1993382"/>
                </a:cubicBezTo>
                <a:close/>
                <a:moveTo>
                  <a:pt x="375506" y="980819"/>
                </a:moveTo>
                <a:cubicBezTo>
                  <a:pt x="459886" y="980819"/>
                  <a:pt x="528259" y="1049191"/>
                  <a:pt x="528259" y="1133572"/>
                </a:cubicBezTo>
                <a:cubicBezTo>
                  <a:pt x="528259" y="1217952"/>
                  <a:pt x="459886" y="1286324"/>
                  <a:pt x="375506" y="1286324"/>
                </a:cubicBezTo>
                <a:cubicBezTo>
                  <a:pt x="291126" y="1286324"/>
                  <a:pt x="222753" y="1217952"/>
                  <a:pt x="222753" y="1133572"/>
                </a:cubicBezTo>
                <a:cubicBezTo>
                  <a:pt x="222753" y="1049191"/>
                  <a:pt x="290854" y="980819"/>
                  <a:pt x="375506" y="980819"/>
                </a:cubicBezTo>
                <a:close/>
                <a:moveTo>
                  <a:pt x="1822180" y="2301601"/>
                </a:moveTo>
                <a:lnTo>
                  <a:pt x="1822180" y="1633342"/>
                </a:lnTo>
                <a:lnTo>
                  <a:pt x="540197" y="1633342"/>
                </a:lnTo>
                <a:lnTo>
                  <a:pt x="540197" y="2301330"/>
                </a:lnTo>
                <a:cubicBezTo>
                  <a:pt x="540197" y="2341214"/>
                  <a:pt x="573026" y="2374043"/>
                  <a:pt x="612910" y="2374043"/>
                </a:cubicBezTo>
                <a:lnTo>
                  <a:pt x="1749195" y="2374043"/>
                </a:lnTo>
                <a:cubicBezTo>
                  <a:pt x="1789350" y="2374314"/>
                  <a:pt x="1822180" y="2341485"/>
                  <a:pt x="1822180" y="2301601"/>
                </a:cubicBezTo>
                <a:close/>
                <a:moveTo>
                  <a:pt x="866051" y="1930979"/>
                </a:moveTo>
                <a:lnTo>
                  <a:pt x="1496325" y="1930979"/>
                </a:lnTo>
                <a:cubicBezTo>
                  <a:pt x="1532954" y="1930979"/>
                  <a:pt x="1563341" y="1957839"/>
                  <a:pt x="1568225" y="1992840"/>
                </a:cubicBezTo>
                <a:cubicBezTo>
                  <a:pt x="1568768" y="1996095"/>
                  <a:pt x="1569039" y="1999894"/>
                  <a:pt x="1569039" y="2003421"/>
                </a:cubicBezTo>
                <a:cubicBezTo>
                  <a:pt x="1569039" y="2043848"/>
                  <a:pt x="1536481" y="2076135"/>
                  <a:pt x="1496325" y="2076135"/>
                </a:cubicBezTo>
                <a:lnTo>
                  <a:pt x="866051" y="2076135"/>
                </a:lnTo>
                <a:cubicBezTo>
                  <a:pt x="825624" y="2076135"/>
                  <a:pt x="793337" y="2043576"/>
                  <a:pt x="793337" y="2003421"/>
                </a:cubicBezTo>
                <a:cubicBezTo>
                  <a:pt x="793337" y="1999894"/>
                  <a:pt x="793609" y="1996367"/>
                  <a:pt x="794151" y="1992840"/>
                </a:cubicBezTo>
                <a:cubicBezTo>
                  <a:pt x="799035" y="1958111"/>
                  <a:pt x="829423" y="1930979"/>
                  <a:pt x="866051" y="1930979"/>
                </a:cubicBezTo>
                <a:close/>
              </a:path>
            </a:pathLst>
          </a:custGeom>
          <a:gradFill flip="none" rotWithShape="1">
            <a:gsLst>
              <a:gs pos="0">
                <a:schemeClr val="accent2">
                  <a:lumMod val="60000"/>
                  <a:lumOff val="40000"/>
                </a:schemeClr>
              </a:gs>
              <a:gs pos="100000">
                <a:schemeClr val="accent2">
                  <a:lumMod val="60000"/>
                  <a:lumOff val="40000"/>
                  <a:alpha val="0"/>
                </a:schemeClr>
              </a:gs>
            </a:gsLst>
            <a:lin ang="5400000" scaled="1"/>
            <a:tileRect/>
          </a:gradFill>
          <a:ln w="2705" cap="flat">
            <a:noFill/>
            <a:prstDash val="solid"/>
            <a:miter/>
          </a:ln>
        </p:spPr>
        <p:txBody>
          <a:bodyPr rtlCol="0" anchor="ctr"/>
          <a:lstStyle/>
          <a:p>
            <a:endParaRPr lang="zh-CN" altLang="en-US"/>
          </a:p>
        </p:txBody>
      </p:sp>
    </p:spTree>
    <p:extLst>
      <p:ext uri="{BB962C8B-B14F-4D97-AF65-F5344CB8AC3E}">
        <p14:creationId xmlns:p14="http://schemas.microsoft.com/office/powerpoint/2010/main" val="1179626173"/>
      </p:ext>
    </p:extLst>
  </p:cSld>
  <p:clrMapOvr>
    <a:masterClrMapping/>
  </p:clrMapOvr>
</p:sld>
</file>

<file path=ppt/theme/theme1.xml><?xml version="1.0" encoding="utf-8"?>
<a:theme xmlns:a="http://schemas.openxmlformats.org/drawingml/2006/main" name="Office 主题 51PPT模板网​​">
  <a:themeElements>
    <a:clrScheme name="自定义 79">
      <a:dk1>
        <a:sysClr val="windowText" lastClr="000000"/>
      </a:dk1>
      <a:lt1>
        <a:sysClr val="window" lastClr="FFFFFF"/>
      </a:lt1>
      <a:dk2>
        <a:srgbClr val="44546A"/>
      </a:dk2>
      <a:lt2>
        <a:srgbClr val="E7E6E6"/>
      </a:lt2>
      <a:accent1>
        <a:srgbClr val="4472C4"/>
      </a:accent1>
      <a:accent2>
        <a:srgbClr val="00B0F0"/>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等线 Light"/>
        <a:ea typeface="庞门正道标题体"/>
        <a:cs typeface=""/>
      </a:majorFont>
      <a:minorFont>
        <a:latin typeface="等线"/>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1264</TotalTime>
  <Words>866</Words>
  <Application>Microsoft Office PowerPoint</Application>
  <PresentationFormat>宽屏</PresentationFormat>
  <Paragraphs>112</Paragraphs>
  <Slides>18</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18</vt:i4>
      </vt:variant>
    </vt:vector>
  </HeadingPairs>
  <TitlesOfParts>
    <vt:vector size="33" baseType="lpstr">
      <vt:lpstr>OPPOSans H</vt:lpstr>
      <vt:lpstr>OPPOSans M</vt:lpstr>
      <vt:lpstr>阿里巴巴普惠体 2.0 55 Regular</vt:lpstr>
      <vt:lpstr>阿里巴巴普惠体 2.0 65 Medium</vt:lpstr>
      <vt:lpstr>阿里巴巴普惠体 B</vt:lpstr>
      <vt:lpstr>等线</vt:lpstr>
      <vt:lpstr>等线 Light</vt:lpstr>
      <vt:lpstr>庞门正道标题体</vt:lpstr>
      <vt:lpstr>思源黑体 CN Bold</vt:lpstr>
      <vt:lpstr>思源黑体 CN Light</vt:lpstr>
      <vt:lpstr>思源黑体 CN Normal</vt:lpstr>
      <vt:lpstr>Arial</vt:lpstr>
      <vt:lpstr>Calibri</vt:lpstr>
      <vt:lpstr>Segoe UI Light</vt:lpstr>
      <vt:lpstr>Office 主题 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青蓝色科技风工作汇报ppt模板</dc:title>
  <dc:creator>蚊子粥</dc:creator>
  <cp:keywords>P界达人</cp:keywords>
  <dc:description>51PPT模板网，幻灯片演示模板及素材免费下载！_x000d_
51PPT模板网 唯一访问网址：www.51pptmoban.com</dc:description>
  <cp:lastModifiedBy>user Power</cp:lastModifiedBy>
  <cp:revision>23</cp:revision>
  <dcterms:created xsi:type="dcterms:W3CDTF">2023-05-01T11:51:21Z</dcterms:created>
  <dcterms:modified xsi:type="dcterms:W3CDTF">2023-08-16T01:39:43Z</dcterms:modified>
</cp:coreProperties>
</file>