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0"/>
  </p:notesMasterIdLst>
  <p:sldIdLst>
    <p:sldId id="259" r:id="rId3"/>
    <p:sldId id="265" r:id="rId4"/>
    <p:sldId id="271" r:id="rId5"/>
    <p:sldId id="2007581660" r:id="rId6"/>
    <p:sldId id="273" r:id="rId7"/>
    <p:sldId id="2007581645" r:id="rId8"/>
    <p:sldId id="274" r:id="rId9"/>
    <p:sldId id="2007581658" r:id="rId10"/>
    <p:sldId id="2007581644" r:id="rId11"/>
    <p:sldId id="2007581663" r:id="rId12"/>
    <p:sldId id="2007581653" r:id="rId13"/>
    <p:sldId id="2007581654" r:id="rId14"/>
    <p:sldId id="2007581656" r:id="rId15"/>
    <p:sldId id="2007581652" r:id="rId16"/>
    <p:sldId id="2007581649" r:id="rId17"/>
    <p:sldId id="2007581661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7" autoAdjust="0"/>
    <p:restoredTop sz="96151" autoAdjust="0"/>
  </p:normalViewPr>
  <p:slideViewPr>
    <p:cSldViewPr snapToGrid="0" showGuides="1">
      <p:cViewPr varScale="1">
        <p:scale>
          <a:sx n="80" d="100"/>
          <a:sy n="80" d="100"/>
        </p:scale>
        <p:origin x="126" y="32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CB-4A28-A529-C8A8FEFC02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3CB-4A28-A529-C8A8FEFC02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623828192"/>
        <c:axId val="1623829024"/>
      </c:barChart>
      <c:catAx>
        <c:axId val="162382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23829024"/>
        <c:crosses val="autoZero"/>
        <c:auto val="1"/>
        <c:lblAlgn val="ctr"/>
        <c:lblOffset val="100"/>
        <c:noMultiLvlLbl val="0"/>
      </c:catAx>
      <c:valAx>
        <c:axId val="1623829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23828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84FDA-E509-49B9-8DAC-B04C74D03539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A474-BFE2-48AB-ACF9-7AE14F2BC4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037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65A474-BFE2-48AB-ACF9-7AE14F2BC4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65A474-BFE2-48AB-ACF9-7AE14F2BC4C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187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65A474-BFE2-48AB-ACF9-7AE14F2BC4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32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88260D9F-5A06-4E00-BC4A-6C02D1D30631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68000">
                <a:schemeClr val="bg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9F79CC5F-0ED3-4127-8CAC-1AC5F49DD0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0"/>
            <a:ext cx="57277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7D63CDA7-146E-4A12-A42E-C52D941330DA}"/>
              </a:ext>
            </a:extLst>
          </p:cNvPr>
          <p:cNvSpPr/>
          <p:nvPr userDrawn="1"/>
        </p:nvSpPr>
        <p:spPr>
          <a:xfrm>
            <a:off x="0" y="-1"/>
            <a:ext cx="11811001" cy="169590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  <a:gs pos="24000">
                <a:schemeClr val="bg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6D8A65C-DE5C-414B-B16D-AD2C5AA2A732}"/>
              </a:ext>
            </a:extLst>
          </p:cNvPr>
          <p:cNvGrpSpPr/>
          <p:nvPr userDrawn="1"/>
        </p:nvGrpSpPr>
        <p:grpSpPr>
          <a:xfrm>
            <a:off x="269668" y="770647"/>
            <a:ext cx="11652665" cy="5465053"/>
            <a:chOff x="453671" y="770647"/>
            <a:chExt cx="11284658" cy="546505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4088C4C-AA6F-445D-9E6D-6DC0BDC16BAE}"/>
                </a:ext>
              </a:extLst>
            </p:cNvPr>
            <p:cNvGrpSpPr/>
            <p:nvPr userDrawn="1"/>
          </p:nvGrpSpPr>
          <p:grpSpPr>
            <a:xfrm>
              <a:off x="453671" y="770647"/>
              <a:ext cx="11284658" cy="5465053"/>
              <a:chOff x="760875" y="641870"/>
              <a:chExt cx="10759439" cy="4741306"/>
            </a:xfrm>
          </p:grpSpPr>
          <p:sp useBgFill="1">
            <p:nvSpPr>
              <p:cNvPr id="21" name="矩形: 圆顶角 20">
                <a:extLst>
                  <a:ext uri="{FF2B5EF4-FFF2-40B4-BE49-F238E27FC236}">
                    <a16:creationId xmlns:a16="http://schemas.microsoft.com/office/drawing/2014/main" id="{1826A591-CF9B-4841-909A-662EB62D7D54}"/>
                  </a:ext>
                </a:extLst>
              </p:cNvPr>
              <p:cNvSpPr/>
              <p:nvPr userDrawn="1"/>
            </p:nvSpPr>
            <p:spPr>
              <a:xfrm>
                <a:off x="760875" y="641870"/>
                <a:ext cx="10759439" cy="4741306"/>
              </a:xfrm>
              <a:prstGeom prst="round2SameRect">
                <a:avLst>
                  <a:gd name="adj1" fmla="val 0"/>
                  <a:gd name="adj2" fmla="val 2627"/>
                </a:avLst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6" name="矩形: 圆顶角 25">
                <a:extLst>
                  <a:ext uri="{FF2B5EF4-FFF2-40B4-BE49-F238E27FC236}">
                    <a16:creationId xmlns:a16="http://schemas.microsoft.com/office/drawing/2014/main" id="{10FFDD3F-F21E-4284-8957-812BDFA1450F}"/>
                  </a:ext>
                </a:extLst>
              </p:cNvPr>
              <p:cNvSpPr/>
              <p:nvPr userDrawn="1"/>
            </p:nvSpPr>
            <p:spPr>
              <a:xfrm>
                <a:off x="760875" y="641870"/>
                <a:ext cx="10759439" cy="4741306"/>
              </a:xfrm>
              <a:prstGeom prst="round2SameRect">
                <a:avLst>
                  <a:gd name="adj1" fmla="val 0"/>
                  <a:gd name="adj2" fmla="val 2627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84000">
                    <a:schemeClr val="bg1"/>
                  </a:gs>
                </a:gsLst>
                <a:lin ang="12000000" scaled="0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DB088FA-6E87-4ED9-8E7E-D9449312C4D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53671" y="770647"/>
              <a:ext cx="11284658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B7F1D57-B5F5-4F32-BEED-39CC0310E2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311" y="1917995"/>
            <a:ext cx="3430587" cy="745607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6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蓝绿色大气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8A7424-7E87-47A2-B2D2-B426E3754292}"/>
              </a:ext>
            </a:extLst>
          </p:cNvPr>
          <p:cNvSpPr/>
          <p:nvPr userDrawn="1"/>
        </p:nvSpPr>
        <p:spPr>
          <a:xfrm>
            <a:off x="675832" y="1414574"/>
            <a:ext cx="601133" cy="93662"/>
          </a:xfrm>
          <a:prstGeom prst="rect">
            <a:avLst/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5392E06-2DE3-4A1E-97BD-F182B0C66DF3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34" name="圆: 空心 33">
            <a:extLst>
              <a:ext uri="{FF2B5EF4-FFF2-40B4-BE49-F238E27FC236}">
                <a16:creationId xmlns:a16="http://schemas.microsoft.com/office/drawing/2014/main" id="{D909F375-F384-47D0-94C6-FBA9A943A97D}"/>
              </a:ext>
            </a:extLst>
          </p:cNvPr>
          <p:cNvSpPr/>
          <p:nvPr userDrawn="1"/>
        </p:nvSpPr>
        <p:spPr>
          <a:xfrm rot="19462607">
            <a:off x="10573212" y="1038297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D357626C-0835-4B90-8ADE-26B3FD23D5D2}"/>
              </a:ext>
            </a:extLst>
          </p:cNvPr>
          <p:cNvSpPr/>
          <p:nvPr userDrawn="1"/>
        </p:nvSpPr>
        <p:spPr>
          <a:xfrm rot="18368119">
            <a:off x="5278783" y="3866987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1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6B7F6B0-5100-4D62-9BCD-FB93F5382FFA}"/>
              </a:ext>
            </a:extLst>
          </p:cNvPr>
          <p:cNvSpPr/>
          <p:nvPr userDrawn="1"/>
        </p:nvSpPr>
        <p:spPr>
          <a:xfrm rot="5400000">
            <a:off x="11789622" y="196412"/>
            <a:ext cx="598789" cy="205966"/>
          </a:xfrm>
          <a:custGeom>
            <a:avLst/>
            <a:gdLst>
              <a:gd name="connsiteX0" fmla="*/ 561090 w 598789"/>
              <a:gd name="connsiteY0" fmla="*/ 0 h 205966"/>
              <a:gd name="connsiteX1" fmla="*/ 562445 w 598789"/>
              <a:gd name="connsiteY1" fmla="*/ 0 h 205966"/>
              <a:gd name="connsiteX2" fmla="*/ 561764 w 598789"/>
              <a:gd name="connsiteY2" fmla="*/ 282 h 205966"/>
              <a:gd name="connsiteX3" fmla="*/ 561766 w 598789"/>
              <a:gd name="connsiteY3" fmla="*/ 280 h 205966"/>
              <a:gd name="connsiteX4" fmla="*/ 524743 w 598789"/>
              <a:gd name="connsiteY4" fmla="*/ 66100 h 205966"/>
              <a:gd name="connsiteX5" fmla="*/ 535588 w 598789"/>
              <a:gd name="connsiteY5" fmla="*/ 39922 h 205966"/>
              <a:gd name="connsiteX6" fmla="*/ 561766 w 598789"/>
              <a:gd name="connsiteY6" fmla="*/ 29078 h 205966"/>
              <a:gd name="connsiteX7" fmla="*/ 598789 w 598789"/>
              <a:gd name="connsiteY7" fmla="*/ 66102 h 205966"/>
              <a:gd name="connsiteX8" fmla="*/ 598788 w 598789"/>
              <a:gd name="connsiteY8" fmla="*/ 66102 h 205966"/>
              <a:gd name="connsiteX9" fmla="*/ 561764 w 598789"/>
              <a:gd name="connsiteY9" fmla="*/ 103124 h 205966"/>
              <a:gd name="connsiteX10" fmla="*/ 561766 w 598789"/>
              <a:gd name="connsiteY10" fmla="*/ 103122 h 205966"/>
              <a:gd name="connsiteX11" fmla="*/ 535588 w 598789"/>
              <a:gd name="connsiteY11" fmla="*/ 92278 h 205966"/>
              <a:gd name="connsiteX12" fmla="*/ 524743 w 598789"/>
              <a:gd name="connsiteY12" fmla="*/ 168944 h 205966"/>
              <a:gd name="connsiteX13" fmla="*/ 535588 w 598789"/>
              <a:gd name="connsiteY13" fmla="*/ 142764 h 205966"/>
              <a:gd name="connsiteX14" fmla="*/ 561766 w 598789"/>
              <a:gd name="connsiteY14" fmla="*/ 131920 h 205966"/>
              <a:gd name="connsiteX15" fmla="*/ 598789 w 598789"/>
              <a:gd name="connsiteY15" fmla="*/ 168944 h 205966"/>
              <a:gd name="connsiteX16" fmla="*/ 598788 w 598789"/>
              <a:gd name="connsiteY16" fmla="*/ 168944 h 205966"/>
              <a:gd name="connsiteX17" fmla="*/ 561764 w 598789"/>
              <a:gd name="connsiteY17" fmla="*/ 205966 h 205966"/>
              <a:gd name="connsiteX18" fmla="*/ 561766 w 598789"/>
              <a:gd name="connsiteY18" fmla="*/ 205964 h 205966"/>
              <a:gd name="connsiteX19" fmla="*/ 535588 w 598789"/>
              <a:gd name="connsiteY19" fmla="*/ 195120 h 205966"/>
              <a:gd name="connsiteX20" fmla="*/ 451393 w 598789"/>
              <a:gd name="connsiteY20" fmla="*/ 0 h 205966"/>
              <a:gd name="connsiteX21" fmla="*/ 452748 w 598789"/>
              <a:gd name="connsiteY21" fmla="*/ 0 h 205966"/>
              <a:gd name="connsiteX22" fmla="*/ 452067 w 598789"/>
              <a:gd name="connsiteY22" fmla="*/ 282 h 205966"/>
              <a:gd name="connsiteX23" fmla="*/ 452069 w 598789"/>
              <a:gd name="connsiteY23" fmla="*/ 280 h 205966"/>
              <a:gd name="connsiteX24" fmla="*/ 415045 w 598789"/>
              <a:gd name="connsiteY24" fmla="*/ 66100 h 205966"/>
              <a:gd name="connsiteX25" fmla="*/ 425890 w 598789"/>
              <a:gd name="connsiteY25" fmla="*/ 39922 h 205966"/>
              <a:gd name="connsiteX26" fmla="*/ 452069 w 598789"/>
              <a:gd name="connsiteY26" fmla="*/ 29078 h 205966"/>
              <a:gd name="connsiteX27" fmla="*/ 489091 w 598789"/>
              <a:gd name="connsiteY27" fmla="*/ 66102 h 205966"/>
              <a:gd name="connsiteX28" fmla="*/ 489090 w 598789"/>
              <a:gd name="connsiteY28" fmla="*/ 66102 h 205966"/>
              <a:gd name="connsiteX29" fmla="*/ 452067 w 598789"/>
              <a:gd name="connsiteY29" fmla="*/ 103124 h 205966"/>
              <a:gd name="connsiteX30" fmla="*/ 452069 w 598789"/>
              <a:gd name="connsiteY30" fmla="*/ 103122 h 205966"/>
              <a:gd name="connsiteX31" fmla="*/ 425890 w 598789"/>
              <a:gd name="connsiteY31" fmla="*/ 92278 h 205966"/>
              <a:gd name="connsiteX32" fmla="*/ 415045 w 598789"/>
              <a:gd name="connsiteY32" fmla="*/ 168944 h 205966"/>
              <a:gd name="connsiteX33" fmla="*/ 425890 w 598789"/>
              <a:gd name="connsiteY33" fmla="*/ 142764 h 205966"/>
              <a:gd name="connsiteX34" fmla="*/ 452069 w 598789"/>
              <a:gd name="connsiteY34" fmla="*/ 131920 h 205966"/>
              <a:gd name="connsiteX35" fmla="*/ 489091 w 598789"/>
              <a:gd name="connsiteY35" fmla="*/ 168944 h 205966"/>
              <a:gd name="connsiteX36" fmla="*/ 489090 w 598789"/>
              <a:gd name="connsiteY36" fmla="*/ 168944 h 205966"/>
              <a:gd name="connsiteX37" fmla="*/ 452067 w 598789"/>
              <a:gd name="connsiteY37" fmla="*/ 205966 h 205966"/>
              <a:gd name="connsiteX38" fmla="*/ 452069 w 598789"/>
              <a:gd name="connsiteY38" fmla="*/ 205964 h 205966"/>
              <a:gd name="connsiteX39" fmla="*/ 425890 w 598789"/>
              <a:gd name="connsiteY39" fmla="*/ 195120 h 205966"/>
              <a:gd name="connsiteX40" fmla="*/ 341693 w 598789"/>
              <a:gd name="connsiteY40" fmla="*/ 0 h 205966"/>
              <a:gd name="connsiteX41" fmla="*/ 343049 w 598789"/>
              <a:gd name="connsiteY41" fmla="*/ 0 h 205966"/>
              <a:gd name="connsiteX42" fmla="*/ 342368 w 598789"/>
              <a:gd name="connsiteY42" fmla="*/ 282 h 205966"/>
              <a:gd name="connsiteX43" fmla="*/ 342369 w 598789"/>
              <a:gd name="connsiteY43" fmla="*/ 280 h 205966"/>
              <a:gd name="connsiteX44" fmla="*/ 305346 w 598789"/>
              <a:gd name="connsiteY44" fmla="*/ 66100 h 205966"/>
              <a:gd name="connsiteX45" fmla="*/ 316191 w 598789"/>
              <a:gd name="connsiteY45" fmla="*/ 39922 h 205966"/>
              <a:gd name="connsiteX46" fmla="*/ 342369 w 598789"/>
              <a:gd name="connsiteY46" fmla="*/ 29078 h 205966"/>
              <a:gd name="connsiteX47" fmla="*/ 379392 w 598789"/>
              <a:gd name="connsiteY47" fmla="*/ 66102 h 205966"/>
              <a:gd name="connsiteX48" fmla="*/ 379391 w 598789"/>
              <a:gd name="connsiteY48" fmla="*/ 66102 h 205966"/>
              <a:gd name="connsiteX49" fmla="*/ 342368 w 598789"/>
              <a:gd name="connsiteY49" fmla="*/ 103124 h 205966"/>
              <a:gd name="connsiteX50" fmla="*/ 342369 w 598789"/>
              <a:gd name="connsiteY50" fmla="*/ 103122 h 205966"/>
              <a:gd name="connsiteX51" fmla="*/ 316191 w 598789"/>
              <a:gd name="connsiteY51" fmla="*/ 92278 h 205966"/>
              <a:gd name="connsiteX52" fmla="*/ 305346 w 598789"/>
              <a:gd name="connsiteY52" fmla="*/ 168944 h 205966"/>
              <a:gd name="connsiteX53" fmla="*/ 316191 w 598789"/>
              <a:gd name="connsiteY53" fmla="*/ 142764 h 205966"/>
              <a:gd name="connsiteX54" fmla="*/ 342369 w 598789"/>
              <a:gd name="connsiteY54" fmla="*/ 131920 h 205966"/>
              <a:gd name="connsiteX55" fmla="*/ 379392 w 598789"/>
              <a:gd name="connsiteY55" fmla="*/ 168944 h 205966"/>
              <a:gd name="connsiteX56" fmla="*/ 379391 w 598789"/>
              <a:gd name="connsiteY56" fmla="*/ 168944 h 205966"/>
              <a:gd name="connsiteX57" fmla="*/ 342368 w 598789"/>
              <a:gd name="connsiteY57" fmla="*/ 205966 h 205966"/>
              <a:gd name="connsiteX58" fmla="*/ 342369 w 598789"/>
              <a:gd name="connsiteY58" fmla="*/ 205964 h 205966"/>
              <a:gd name="connsiteX59" fmla="*/ 316191 w 598789"/>
              <a:gd name="connsiteY59" fmla="*/ 195120 h 205966"/>
              <a:gd name="connsiteX60" fmla="*/ 231996 w 598789"/>
              <a:gd name="connsiteY60" fmla="*/ 0 h 205966"/>
              <a:gd name="connsiteX61" fmla="*/ 233351 w 598789"/>
              <a:gd name="connsiteY61" fmla="*/ 0 h 205966"/>
              <a:gd name="connsiteX62" fmla="*/ 232670 w 598789"/>
              <a:gd name="connsiteY62" fmla="*/ 282 h 205966"/>
              <a:gd name="connsiteX63" fmla="*/ 232672 w 598789"/>
              <a:gd name="connsiteY63" fmla="*/ 280 h 205966"/>
              <a:gd name="connsiteX64" fmla="*/ 195649 w 598789"/>
              <a:gd name="connsiteY64" fmla="*/ 66100 h 205966"/>
              <a:gd name="connsiteX65" fmla="*/ 206493 w 598789"/>
              <a:gd name="connsiteY65" fmla="*/ 39922 h 205966"/>
              <a:gd name="connsiteX66" fmla="*/ 232672 w 598789"/>
              <a:gd name="connsiteY66" fmla="*/ 29078 h 205966"/>
              <a:gd name="connsiteX67" fmla="*/ 269695 w 598789"/>
              <a:gd name="connsiteY67" fmla="*/ 66102 h 205966"/>
              <a:gd name="connsiteX68" fmla="*/ 269693 w 598789"/>
              <a:gd name="connsiteY68" fmla="*/ 66102 h 205966"/>
              <a:gd name="connsiteX69" fmla="*/ 232670 w 598789"/>
              <a:gd name="connsiteY69" fmla="*/ 103124 h 205966"/>
              <a:gd name="connsiteX70" fmla="*/ 232672 w 598789"/>
              <a:gd name="connsiteY70" fmla="*/ 103122 h 205966"/>
              <a:gd name="connsiteX71" fmla="*/ 206493 w 598789"/>
              <a:gd name="connsiteY71" fmla="*/ 92278 h 205966"/>
              <a:gd name="connsiteX72" fmla="*/ 195649 w 598789"/>
              <a:gd name="connsiteY72" fmla="*/ 168944 h 205966"/>
              <a:gd name="connsiteX73" fmla="*/ 206493 w 598789"/>
              <a:gd name="connsiteY73" fmla="*/ 142764 h 205966"/>
              <a:gd name="connsiteX74" fmla="*/ 232672 w 598789"/>
              <a:gd name="connsiteY74" fmla="*/ 131920 h 205966"/>
              <a:gd name="connsiteX75" fmla="*/ 269695 w 598789"/>
              <a:gd name="connsiteY75" fmla="*/ 168944 h 205966"/>
              <a:gd name="connsiteX76" fmla="*/ 269693 w 598789"/>
              <a:gd name="connsiteY76" fmla="*/ 168944 h 205966"/>
              <a:gd name="connsiteX77" fmla="*/ 232670 w 598789"/>
              <a:gd name="connsiteY77" fmla="*/ 205966 h 205966"/>
              <a:gd name="connsiteX78" fmla="*/ 232672 w 598789"/>
              <a:gd name="connsiteY78" fmla="*/ 205964 h 205966"/>
              <a:gd name="connsiteX79" fmla="*/ 206493 w 598789"/>
              <a:gd name="connsiteY79" fmla="*/ 195120 h 205966"/>
              <a:gd name="connsiteX80" fmla="*/ 122298 w 598789"/>
              <a:gd name="connsiteY80" fmla="*/ 0 h 205966"/>
              <a:gd name="connsiteX81" fmla="*/ 123654 w 598789"/>
              <a:gd name="connsiteY81" fmla="*/ 0 h 205966"/>
              <a:gd name="connsiteX82" fmla="*/ 122973 w 598789"/>
              <a:gd name="connsiteY82" fmla="*/ 282 h 205966"/>
              <a:gd name="connsiteX83" fmla="*/ 122974 w 598789"/>
              <a:gd name="connsiteY83" fmla="*/ 280 h 205966"/>
              <a:gd name="connsiteX84" fmla="*/ 85951 w 598789"/>
              <a:gd name="connsiteY84" fmla="*/ 66100 h 205966"/>
              <a:gd name="connsiteX85" fmla="*/ 96796 w 598789"/>
              <a:gd name="connsiteY85" fmla="*/ 39922 h 205966"/>
              <a:gd name="connsiteX86" fmla="*/ 122974 w 598789"/>
              <a:gd name="connsiteY86" fmla="*/ 29078 h 205966"/>
              <a:gd name="connsiteX87" fmla="*/ 159997 w 598789"/>
              <a:gd name="connsiteY87" fmla="*/ 66102 h 205966"/>
              <a:gd name="connsiteX88" fmla="*/ 159996 w 598789"/>
              <a:gd name="connsiteY88" fmla="*/ 66102 h 205966"/>
              <a:gd name="connsiteX89" fmla="*/ 122973 w 598789"/>
              <a:gd name="connsiteY89" fmla="*/ 103124 h 205966"/>
              <a:gd name="connsiteX90" fmla="*/ 122974 w 598789"/>
              <a:gd name="connsiteY90" fmla="*/ 103122 h 205966"/>
              <a:gd name="connsiteX91" fmla="*/ 96796 w 598789"/>
              <a:gd name="connsiteY91" fmla="*/ 92278 h 205966"/>
              <a:gd name="connsiteX92" fmla="*/ 85951 w 598789"/>
              <a:gd name="connsiteY92" fmla="*/ 168944 h 205966"/>
              <a:gd name="connsiteX93" fmla="*/ 96796 w 598789"/>
              <a:gd name="connsiteY93" fmla="*/ 142764 h 205966"/>
              <a:gd name="connsiteX94" fmla="*/ 122974 w 598789"/>
              <a:gd name="connsiteY94" fmla="*/ 131920 h 205966"/>
              <a:gd name="connsiteX95" fmla="*/ 159997 w 598789"/>
              <a:gd name="connsiteY95" fmla="*/ 168944 h 205966"/>
              <a:gd name="connsiteX96" fmla="*/ 159996 w 598789"/>
              <a:gd name="connsiteY96" fmla="*/ 168944 h 205966"/>
              <a:gd name="connsiteX97" fmla="*/ 122973 w 598789"/>
              <a:gd name="connsiteY97" fmla="*/ 205966 h 205966"/>
              <a:gd name="connsiteX98" fmla="*/ 122974 w 598789"/>
              <a:gd name="connsiteY98" fmla="*/ 205964 h 205966"/>
              <a:gd name="connsiteX99" fmla="*/ 96796 w 598789"/>
              <a:gd name="connsiteY99" fmla="*/ 195120 h 205966"/>
              <a:gd name="connsiteX100" fmla="*/ 12599 w 598789"/>
              <a:gd name="connsiteY100" fmla="*/ 0 h 205966"/>
              <a:gd name="connsiteX101" fmla="*/ 13954 w 598789"/>
              <a:gd name="connsiteY101" fmla="*/ 0 h 205966"/>
              <a:gd name="connsiteX102" fmla="*/ 13273 w 598789"/>
              <a:gd name="connsiteY102" fmla="*/ 282 h 205966"/>
              <a:gd name="connsiteX103" fmla="*/ 13275 w 598789"/>
              <a:gd name="connsiteY103" fmla="*/ 280 h 205966"/>
              <a:gd name="connsiteX104" fmla="*/ 0 w 598789"/>
              <a:gd name="connsiteY104" fmla="*/ 97623 h 205966"/>
              <a:gd name="connsiteX105" fmla="*/ 0 w 598789"/>
              <a:gd name="connsiteY105" fmla="*/ 34577 h 205966"/>
              <a:gd name="connsiteX106" fmla="*/ 13275 w 598789"/>
              <a:gd name="connsiteY106" fmla="*/ 29078 h 205966"/>
              <a:gd name="connsiteX107" fmla="*/ 50298 w 598789"/>
              <a:gd name="connsiteY107" fmla="*/ 66102 h 205966"/>
              <a:gd name="connsiteX108" fmla="*/ 50296 w 598789"/>
              <a:gd name="connsiteY108" fmla="*/ 66102 h 205966"/>
              <a:gd name="connsiteX109" fmla="*/ 13273 w 598789"/>
              <a:gd name="connsiteY109" fmla="*/ 103124 h 205966"/>
              <a:gd name="connsiteX110" fmla="*/ 13275 w 598789"/>
              <a:gd name="connsiteY110" fmla="*/ 103122 h 205966"/>
              <a:gd name="connsiteX111" fmla="*/ 0 w 598789"/>
              <a:gd name="connsiteY111" fmla="*/ 200465 h 205966"/>
              <a:gd name="connsiteX112" fmla="*/ 0 w 598789"/>
              <a:gd name="connsiteY112" fmla="*/ 137419 h 205966"/>
              <a:gd name="connsiteX113" fmla="*/ 13275 w 598789"/>
              <a:gd name="connsiteY113" fmla="*/ 131920 h 205966"/>
              <a:gd name="connsiteX114" fmla="*/ 50298 w 598789"/>
              <a:gd name="connsiteY114" fmla="*/ 168944 h 205966"/>
              <a:gd name="connsiteX115" fmla="*/ 50296 w 598789"/>
              <a:gd name="connsiteY115" fmla="*/ 168944 h 205966"/>
              <a:gd name="connsiteX116" fmla="*/ 13273 w 598789"/>
              <a:gd name="connsiteY116" fmla="*/ 205966 h 205966"/>
              <a:gd name="connsiteX117" fmla="*/ 13275 w 598789"/>
              <a:gd name="connsiteY117" fmla="*/ 205964 h 20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98789" h="205966">
                <a:moveTo>
                  <a:pt x="561090" y="0"/>
                </a:moveTo>
                <a:lnTo>
                  <a:pt x="562445" y="0"/>
                </a:lnTo>
                <a:lnTo>
                  <a:pt x="561764" y="282"/>
                </a:lnTo>
                <a:lnTo>
                  <a:pt x="561766" y="280"/>
                </a:lnTo>
                <a:close/>
                <a:moveTo>
                  <a:pt x="524743" y="66100"/>
                </a:moveTo>
                <a:lnTo>
                  <a:pt x="535588" y="39922"/>
                </a:lnTo>
                <a:cubicBezTo>
                  <a:pt x="542288" y="33222"/>
                  <a:pt x="551543" y="29078"/>
                  <a:pt x="561766" y="29078"/>
                </a:cubicBezTo>
                <a:cubicBezTo>
                  <a:pt x="582213" y="29078"/>
                  <a:pt x="598789" y="45654"/>
                  <a:pt x="598789" y="66102"/>
                </a:cubicBezTo>
                <a:lnTo>
                  <a:pt x="598788" y="66102"/>
                </a:lnTo>
                <a:cubicBezTo>
                  <a:pt x="598788" y="86548"/>
                  <a:pt x="582211" y="103124"/>
                  <a:pt x="561764" y="103124"/>
                </a:cubicBezTo>
                <a:lnTo>
                  <a:pt x="561766" y="103122"/>
                </a:lnTo>
                <a:cubicBezTo>
                  <a:pt x="551543" y="103122"/>
                  <a:pt x="542288" y="98978"/>
                  <a:pt x="535588" y="92278"/>
                </a:cubicBezTo>
                <a:close/>
                <a:moveTo>
                  <a:pt x="524743" y="168944"/>
                </a:moveTo>
                <a:lnTo>
                  <a:pt x="535588" y="142764"/>
                </a:lnTo>
                <a:cubicBezTo>
                  <a:pt x="542288" y="136064"/>
                  <a:pt x="551543" y="131920"/>
                  <a:pt x="561766" y="131920"/>
                </a:cubicBezTo>
                <a:cubicBezTo>
                  <a:pt x="582213" y="131920"/>
                  <a:pt x="598789" y="148496"/>
                  <a:pt x="598789" y="168944"/>
                </a:cubicBezTo>
                <a:lnTo>
                  <a:pt x="598788" y="168944"/>
                </a:lnTo>
                <a:cubicBezTo>
                  <a:pt x="598788" y="189390"/>
                  <a:pt x="582211" y="205966"/>
                  <a:pt x="561764" y="205966"/>
                </a:cubicBezTo>
                <a:lnTo>
                  <a:pt x="561766" y="205964"/>
                </a:lnTo>
                <a:cubicBezTo>
                  <a:pt x="551543" y="205964"/>
                  <a:pt x="542288" y="201820"/>
                  <a:pt x="535588" y="195120"/>
                </a:cubicBezTo>
                <a:close/>
                <a:moveTo>
                  <a:pt x="451393" y="0"/>
                </a:moveTo>
                <a:lnTo>
                  <a:pt x="452748" y="0"/>
                </a:lnTo>
                <a:lnTo>
                  <a:pt x="452067" y="282"/>
                </a:lnTo>
                <a:lnTo>
                  <a:pt x="452069" y="280"/>
                </a:lnTo>
                <a:close/>
                <a:moveTo>
                  <a:pt x="415045" y="66100"/>
                </a:moveTo>
                <a:lnTo>
                  <a:pt x="425890" y="39922"/>
                </a:lnTo>
                <a:cubicBezTo>
                  <a:pt x="432588" y="33222"/>
                  <a:pt x="441844" y="29078"/>
                  <a:pt x="452069" y="29078"/>
                </a:cubicBezTo>
                <a:cubicBezTo>
                  <a:pt x="472515" y="29078"/>
                  <a:pt x="489091" y="45654"/>
                  <a:pt x="489091" y="66102"/>
                </a:cubicBezTo>
                <a:lnTo>
                  <a:pt x="489090" y="66102"/>
                </a:lnTo>
                <a:cubicBezTo>
                  <a:pt x="489090" y="86548"/>
                  <a:pt x="472514" y="103124"/>
                  <a:pt x="452067" y="103124"/>
                </a:cubicBezTo>
                <a:lnTo>
                  <a:pt x="452069" y="103122"/>
                </a:lnTo>
                <a:cubicBezTo>
                  <a:pt x="441844" y="103122"/>
                  <a:pt x="432588" y="98978"/>
                  <a:pt x="425890" y="92278"/>
                </a:cubicBezTo>
                <a:close/>
                <a:moveTo>
                  <a:pt x="415045" y="168944"/>
                </a:moveTo>
                <a:lnTo>
                  <a:pt x="425890" y="142764"/>
                </a:lnTo>
                <a:cubicBezTo>
                  <a:pt x="432588" y="136064"/>
                  <a:pt x="441844" y="131920"/>
                  <a:pt x="452069" y="131920"/>
                </a:cubicBezTo>
                <a:cubicBezTo>
                  <a:pt x="472515" y="131920"/>
                  <a:pt x="489091" y="148496"/>
                  <a:pt x="489091" y="168944"/>
                </a:cubicBezTo>
                <a:lnTo>
                  <a:pt x="489090" y="168944"/>
                </a:lnTo>
                <a:cubicBezTo>
                  <a:pt x="489090" y="189390"/>
                  <a:pt x="472514" y="205966"/>
                  <a:pt x="452067" y="205966"/>
                </a:cubicBezTo>
                <a:lnTo>
                  <a:pt x="452069" y="205964"/>
                </a:lnTo>
                <a:cubicBezTo>
                  <a:pt x="441844" y="205964"/>
                  <a:pt x="432588" y="201820"/>
                  <a:pt x="425890" y="195120"/>
                </a:cubicBezTo>
                <a:close/>
                <a:moveTo>
                  <a:pt x="341693" y="0"/>
                </a:moveTo>
                <a:lnTo>
                  <a:pt x="343049" y="0"/>
                </a:lnTo>
                <a:lnTo>
                  <a:pt x="342368" y="282"/>
                </a:lnTo>
                <a:lnTo>
                  <a:pt x="342369" y="280"/>
                </a:lnTo>
                <a:close/>
                <a:moveTo>
                  <a:pt x="305346" y="66100"/>
                </a:moveTo>
                <a:lnTo>
                  <a:pt x="316191" y="39922"/>
                </a:lnTo>
                <a:cubicBezTo>
                  <a:pt x="322889" y="33222"/>
                  <a:pt x="332145" y="29078"/>
                  <a:pt x="342369" y="29078"/>
                </a:cubicBezTo>
                <a:cubicBezTo>
                  <a:pt x="362816" y="29078"/>
                  <a:pt x="379392" y="45654"/>
                  <a:pt x="379392" y="66102"/>
                </a:cubicBezTo>
                <a:lnTo>
                  <a:pt x="379391" y="66102"/>
                </a:lnTo>
                <a:cubicBezTo>
                  <a:pt x="379391" y="86548"/>
                  <a:pt x="362815" y="103124"/>
                  <a:pt x="342368" y="103124"/>
                </a:cubicBezTo>
                <a:lnTo>
                  <a:pt x="342369" y="103122"/>
                </a:lnTo>
                <a:cubicBezTo>
                  <a:pt x="332145" y="103122"/>
                  <a:pt x="322889" y="98978"/>
                  <a:pt x="316191" y="92278"/>
                </a:cubicBezTo>
                <a:close/>
                <a:moveTo>
                  <a:pt x="305346" y="168944"/>
                </a:moveTo>
                <a:lnTo>
                  <a:pt x="316191" y="142764"/>
                </a:lnTo>
                <a:cubicBezTo>
                  <a:pt x="322889" y="136064"/>
                  <a:pt x="332145" y="131920"/>
                  <a:pt x="342369" y="131920"/>
                </a:cubicBezTo>
                <a:cubicBezTo>
                  <a:pt x="362816" y="131920"/>
                  <a:pt x="379392" y="148496"/>
                  <a:pt x="379392" y="168944"/>
                </a:cubicBezTo>
                <a:lnTo>
                  <a:pt x="379391" y="168944"/>
                </a:lnTo>
                <a:cubicBezTo>
                  <a:pt x="379391" y="189390"/>
                  <a:pt x="362815" y="205966"/>
                  <a:pt x="342368" y="205966"/>
                </a:cubicBezTo>
                <a:lnTo>
                  <a:pt x="342369" y="205964"/>
                </a:lnTo>
                <a:cubicBezTo>
                  <a:pt x="332145" y="205964"/>
                  <a:pt x="322889" y="201820"/>
                  <a:pt x="316191" y="195120"/>
                </a:cubicBezTo>
                <a:close/>
                <a:moveTo>
                  <a:pt x="231996" y="0"/>
                </a:moveTo>
                <a:lnTo>
                  <a:pt x="233351" y="0"/>
                </a:lnTo>
                <a:lnTo>
                  <a:pt x="232670" y="282"/>
                </a:lnTo>
                <a:lnTo>
                  <a:pt x="232672" y="280"/>
                </a:lnTo>
                <a:close/>
                <a:moveTo>
                  <a:pt x="195649" y="66100"/>
                </a:moveTo>
                <a:lnTo>
                  <a:pt x="206493" y="39922"/>
                </a:lnTo>
                <a:cubicBezTo>
                  <a:pt x="213192" y="33222"/>
                  <a:pt x="222447" y="29078"/>
                  <a:pt x="232672" y="29078"/>
                </a:cubicBezTo>
                <a:cubicBezTo>
                  <a:pt x="253119" y="29078"/>
                  <a:pt x="269695" y="45654"/>
                  <a:pt x="269695" y="66102"/>
                </a:cubicBezTo>
                <a:lnTo>
                  <a:pt x="269693" y="66102"/>
                </a:lnTo>
                <a:cubicBezTo>
                  <a:pt x="269693" y="86548"/>
                  <a:pt x="253117" y="103124"/>
                  <a:pt x="232670" y="103124"/>
                </a:cubicBezTo>
                <a:lnTo>
                  <a:pt x="232672" y="103122"/>
                </a:lnTo>
                <a:cubicBezTo>
                  <a:pt x="222447" y="103122"/>
                  <a:pt x="213192" y="98978"/>
                  <a:pt x="206493" y="92278"/>
                </a:cubicBezTo>
                <a:close/>
                <a:moveTo>
                  <a:pt x="195649" y="168944"/>
                </a:moveTo>
                <a:lnTo>
                  <a:pt x="206493" y="142764"/>
                </a:lnTo>
                <a:cubicBezTo>
                  <a:pt x="213192" y="136064"/>
                  <a:pt x="222447" y="131920"/>
                  <a:pt x="232672" y="131920"/>
                </a:cubicBezTo>
                <a:cubicBezTo>
                  <a:pt x="253119" y="131920"/>
                  <a:pt x="269695" y="148496"/>
                  <a:pt x="269695" y="168944"/>
                </a:cubicBezTo>
                <a:lnTo>
                  <a:pt x="269693" y="168944"/>
                </a:lnTo>
                <a:cubicBezTo>
                  <a:pt x="269693" y="189390"/>
                  <a:pt x="253117" y="205966"/>
                  <a:pt x="232670" y="205966"/>
                </a:cubicBezTo>
                <a:lnTo>
                  <a:pt x="232672" y="205964"/>
                </a:lnTo>
                <a:cubicBezTo>
                  <a:pt x="222447" y="205964"/>
                  <a:pt x="213192" y="201820"/>
                  <a:pt x="206493" y="195120"/>
                </a:cubicBezTo>
                <a:close/>
                <a:moveTo>
                  <a:pt x="122298" y="0"/>
                </a:moveTo>
                <a:lnTo>
                  <a:pt x="123654" y="0"/>
                </a:lnTo>
                <a:lnTo>
                  <a:pt x="122973" y="282"/>
                </a:lnTo>
                <a:lnTo>
                  <a:pt x="122974" y="280"/>
                </a:lnTo>
                <a:close/>
                <a:moveTo>
                  <a:pt x="85951" y="66100"/>
                </a:moveTo>
                <a:lnTo>
                  <a:pt x="96796" y="39922"/>
                </a:lnTo>
                <a:cubicBezTo>
                  <a:pt x="103494" y="33222"/>
                  <a:pt x="112750" y="29078"/>
                  <a:pt x="122974" y="29078"/>
                </a:cubicBezTo>
                <a:cubicBezTo>
                  <a:pt x="143421" y="29078"/>
                  <a:pt x="159997" y="45654"/>
                  <a:pt x="159997" y="66102"/>
                </a:cubicBezTo>
                <a:lnTo>
                  <a:pt x="159996" y="66102"/>
                </a:lnTo>
                <a:cubicBezTo>
                  <a:pt x="159996" y="86548"/>
                  <a:pt x="143419" y="103124"/>
                  <a:pt x="122973" y="103124"/>
                </a:cubicBezTo>
                <a:lnTo>
                  <a:pt x="122974" y="103122"/>
                </a:lnTo>
                <a:cubicBezTo>
                  <a:pt x="112750" y="103122"/>
                  <a:pt x="103494" y="98978"/>
                  <a:pt x="96796" y="92278"/>
                </a:cubicBezTo>
                <a:close/>
                <a:moveTo>
                  <a:pt x="85951" y="168944"/>
                </a:moveTo>
                <a:lnTo>
                  <a:pt x="96796" y="142764"/>
                </a:lnTo>
                <a:cubicBezTo>
                  <a:pt x="103494" y="136064"/>
                  <a:pt x="112750" y="131920"/>
                  <a:pt x="122974" y="131920"/>
                </a:cubicBezTo>
                <a:cubicBezTo>
                  <a:pt x="143421" y="131920"/>
                  <a:pt x="159997" y="148496"/>
                  <a:pt x="159997" y="168944"/>
                </a:cubicBezTo>
                <a:lnTo>
                  <a:pt x="159996" y="168944"/>
                </a:lnTo>
                <a:cubicBezTo>
                  <a:pt x="159996" y="189390"/>
                  <a:pt x="143419" y="205966"/>
                  <a:pt x="122973" y="205966"/>
                </a:cubicBezTo>
                <a:lnTo>
                  <a:pt x="122974" y="205964"/>
                </a:lnTo>
                <a:cubicBezTo>
                  <a:pt x="112750" y="205964"/>
                  <a:pt x="103494" y="201820"/>
                  <a:pt x="96796" y="195120"/>
                </a:cubicBezTo>
                <a:close/>
                <a:moveTo>
                  <a:pt x="12599" y="0"/>
                </a:moveTo>
                <a:lnTo>
                  <a:pt x="13954" y="0"/>
                </a:lnTo>
                <a:lnTo>
                  <a:pt x="13273" y="282"/>
                </a:lnTo>
                <a:lnTo>
                  <a:pt x="13275" y="280"/>
                </a:lnTo>
                <a:close/>
                <a:moveTo>
                  <a:pt x="0" y="97623"/>
                </a:moveTo>
                <a:lnTo>
                  <a:pt x="0" y="34577"/>
                </a:lnTo>
                <a:lnTo>
                  <a:pt x="13275" y="29078"/>
                </a:lnTo>
                <a:cubicBezTo>
                  <a:pt x="33722" y="29078"/>
                  <a:pt x="50298" y="45654"/>
                  <a:pt x="50298" y="66102"/>
                </a:cubicBezTo>
                <a:lnTo>
                  <a:pt x="50296" y="66102"/>
                </a:lnTo>
                <a:cubicBezTo>
                  <a:pt x="50296" y="86548"/>
                  <a:pt x="33720" y="103124"/>
                  <a:pt x="13273" y="103124"/>
                </a:cubicBezTo>
                <a:lnTo>
                  <a:pt x="13275" y="103122"/>
                </a:lnTo>
                <a:close/>
                <a:moveTo>
                  <a:pt x="0" y="200465"/>
                </a:moveTo>
                <a:lnTo>
                  <a:pt x="0" y="137419"/>
                </a:lnTo>
                <a:lnTo>
                  <a:pt x="13275" y="131920"/>
                </a:lnTo>
                <a:cubicBezTo>
                  <a:pt x="33722" y="131920"/>
                  <a:pt x="50298" y="148496"/>
                  <a:pt x="50298" y="168944"/>
                </a:cubicBezTo>
                <a:lnTo>
                  <a:pt x="50296" y="168944"/>
                </a:lnTo>
                <a:cubicBezTo>
                  <a:pt x="50296" y="189390"/>
                  <a:pt x="33720" y="205966"/>
                  <a:pt x="13273" y="205966"/>
                </a:cubicBezTo>
                <a:lnTo>
                  <a:pt x="13275" y="205964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+mn-lt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34DC41FC-9800-4754-8245-9336741B9528}"/>
              </a:ext>
            </a:extLst>
          </p:cNvPr>
          <p:cNvPicPr>
            <a:picLocks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9"/>
          <a:stretch/>
        </p:blipFill>
        <p:spPr>
          <a:xfrm flipH="1">
            <a:off x="4865571" y="294260"/>
            <a:ext cx="7326429" cy="6563740"/>
          </a:xfrm>
          <a:prstGeom prst="rect">
            <a:avLst/>
          </a:prstGeom>
        </p:spPr>
      </p:pic>
      <p:sp>
        <p:nvSpPr>
          <p:cNvPr id="13" name="文本占位符 11">
            <a:extLst>
              <a:ext uri="{FF2B5EF4-FFF2-40B4-BE49-F238E27FC236}">
                <a16:creationId xmlns:a16="http://schemas.microsoft.com/office/drawing/2014/main" id="{8F0A2D73-9A61-4DEA-B657-E780BC4C97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0081" y="2668483"/>
            <a:ext cx="5018087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600" dirty="0">
                <a:ln w="14224">
                  <a:noFill/>
                </a:ln>
                <a:gradFill>
                  <a:gsLst>
                    <a:gs pos="2000">
                      <a:schemeClr val="accent1"/>
                    </a:gs>
                    <a:gs pos="91000">
                      <a:schemeClr val="accent2"/>
                    </a:gs>
                  </a:gsLst>
                  <a:lin ang="0" scaled="1"/>
                </a:gradFill>
                <a:effectLst>
                  <a:outerShdw blurRad="127000" dist="63500" dir="5400000" algn="t" rotWithShape="0">
                    <a:schemeClr val="accent2"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工作汇报模板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E416406-9AA1-42B8-B753-376103FBA4FB}"/>
              </a:ext>
            </a:extLst>
          </p:cNvPr>
          <p:cNvGrpSpPr/>
          <p:nvPr userDrawn="1"/>
        </p:nvGrpSpPr>
        <p:grpSpPr>
          <a:xfrm>
            <a:off x="0" y="4804908"/>
            <a:ext cx="12192000" cy="2053092"/>
            <a:chOff x="0" y="4194402"/>
            <a:chExt cx="12192000" cy="2663598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2D65F4B-9191-486E-8464-6E5081C2FA46}"/>
                </a:ext>
              </a:extLst>
            </p:cNvPr>
            <p:cNvSpPr/>
            <p:nvPr/>
          </p:nvSpPr>
          <p:spPr>
            <a:xfrm>
              <a:off x="0" y="4194402"/>
              <a:ext cx="12192000" cy="2663598"/>
            </a:xfrm>
            <a:custGeom>
              <a:avLst/>
              <a:gdLst>
                <a:gd name="connsiteX0" fmla="*/ 12192000 w 12192000"/>
                <a:gd name="connsiteY0" fmla="*/ 0 h 2663598"/>
                <a:gd name="connsiteX1" fmla="*/ 12192000 w 12192000"/>
                <a:gd name="connsiteY1" fmla="*/ 2663598 h 2663598"/>
                <a:gd name="connsiteX2" fmla="*/ 0 w 12192000"/>
                <a:gd name="connsiteY2" fmla="*/ 2663598 h 2663598"/>
                <a:gd name="connsiteX3" fmla="*/ 0 w 12192000"/>
                <a:gd name="connsiteY3" fmla="*/ 1047650 h 2663598"/>
                <a:gd name="connsiteX4" fmla="*/ 295701 w 12192000"/>
                <a:gd name="connsiteY4" fmla="*/ 1158978 h 2663598"/>
                <a:gd name="connsiteX5" fmla="*/ 5055142 w 12192000"/>
                <a:gd name="connsiteY5" fmla="*/ 1955392 h 2663598"/>
                <a:gd name="connsiteX6" fmla="*/ 12168905 w 12192000"/>
                <a:gd name="connsiteY6" fmla="*/ 15540 h 266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63598">
                  <a:moveTo>
                    <a:pt x="12192000" y="0"/>
                  </a:moveTo>
                  <a:lnTo>
                    <a:pt x="12192000" y="2663598"/>
                  </a:lnTo>
                  <a:lnTo>
                    <a:pt x="0" y="2663598"/>
                  </a:lnTo>
                  <a:lnTo>
                    <a:pt x="0" y="1047650"/>
                  </a:lnTo>
                  <a:lnTo>
                    <a:pt x="295701" y="1158978"/>
                  </a:lnTo>
                  <a:cubicBezTo>
                    <a:pt x="1726362" y="1668444"/>
                    <a:pt x="3343272" y="1955392"/>
                    <a:pt x="5055142" y="1955392"/>
                  </a:cubicBezTo>
                  <a:cubicBezTo>
                    <a:pt x="7794133" y="1955392"/>
                    <a:pt x="10290030" y="1220804"/>
                    <a:pt x="12168905" y="15540"/>
                  </a:cubicBezTo>
                  <a:close/>
                </a:path>
              </a:pathLst>
            </a:custGeom>
            <a:gradFill flip="none" rotWithShape="1">
              <a:gsLst>
                <a:gs pos="41000">
                  <a:schemeClr val="accent1"/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066E6AF-BF63-49A4-8321-44AFD2697819}"/>
                </a:ext>
              </a:extLst>
            </p:cNvPr>
            <p:cNvSpPr/>
            <p:nvPr/>
          </p:nvSpPr>
          <p:spPr>
            <a:xfrm>
              <a:off x="0" y="4566397"/>
              <a:ext cx="12192000" cy="2291603"/>
            </a:xfrm>
            <a:custGeom>
              <a:avLst/>
              <a:gdLst>
                <a:gd name="connsiteX0" fmla="*/ 12146333 w 12192000"/>
                <a:gd name="connsiteY0" fmla="*/ 0 h 2291603"/>
                <a:gd name="connsiteX1" fmla="*/ 12192000 w 12192000"/>
                <a:gd name="connsiteY1" fmla="*/ 0 h 2291603"/>
                <a:gd name="connsiteX2" fmla="*/ 12192000 w 12192000"/>
                <a:gd name="connsiteY2" fmla="*/ 2291603 h 2291603"/>
                <a:gd name="connsiteX3" fmla="*/ 0 w 12192000"/>
                <a:gd name="connsiteY3" fmla="*/ 2291603 h 2291603"/>
                <a:gd name="connsiteX4" fmla="*/ 0 w 12192000"/>
                <a:gd name="connsiteY4" fmla="*/ 837108 h 2291603"/>
                <a:gd name="connsiteX5" fmla="*/ 181647 w 12192000"/>
                <a:gd name="connsiteY5" fmla="*/ 894774 h 2291603"/>
                <a:gd name="connsiteX6" fmla="*/ 5055142 w 12192000"/>
                <a:gd name="connsiteY6" fmla="*/ 1583397 h 2291603"/>
                <a:gd name="connsiteX7" fmla="*/ 11785014 w 12192000"/>
                <a:gd name="connsiteY7" fmla="*/ 181601 h 229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291603">
                  <a:moveTo>
                    <a:pt x="12146333" y="0"/>
                  </a:moveTo>
                  <a:lnTo>
                    <a:pt x="12192000" y="0"/>
                  </a:lnTo>
                  <a:lnTo>
                    <a:pt x="12192000" y="2291603"/>
                  </a:lnTo>
                  <a:lnTo>
                    <a:pt x="0" y="2291603"/>
                  </a:lnTo>
                  <a:lnTo>
                    <a:pt x="0" y="837108"/>
                  </a:lnTo>
                  <a:lnTo>
                    <a:pt x="181647" y="894774"/>
                  </a:lnTo>
                  <a:cubicBezTo>
                    <a:pt x="1640194" y="1334749"/>
                    <a:pt x="3297623" y="1583397"/>
                    <a:pt x="5055142" y="1583397"/>
                  </a:cubicBezTo>
                  <a:cubicBezTo>
                    <a:pt x="7611534" y="1583397"/>
                    <a:pt x="9956163" y="1057332"/>
                    <a:pt x="11785014" y="181601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61" name="圆: 空心 60">
            <a:extLst>
              <a:ext uri="{FF2B5EF4-FFF2-40B4-BE49-F238E27FC236}">
                <a16:creationId xmlns:a16="http://schemas.microsoft.com/office/drawing/2014/main" id="{0A9A684F-628C-4BB5-91D3-19F987D20B4F}"/>
              </a:ext>
            </a:extLst>
          </p:cNvPr>
          <p:cNvSpPr/>
          <p:nvPr userDrawn="1"/>
        </p:nvSpPr>
        <p:spPr>
          <a:xfrm rot="19462607">
            <a:off x="10573703" y="1038295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48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81CAEF3-E3C0-4006-90FA-8106AF0C00DB}"/>
              </a:ext>
            </a:extLst>
          </p:cNvPr>
          <p:cNvSpPr/>
          <p:nvPr userDrawn="1"/>
        </p:nvSpPr>
        <p:spPr>
          <a:xfrm>
            <a:off x="4876799" y="228599"/>
            <a:ext cx="7315201" cy="6629401"/>
          </a:xfrm>
          <a:custGeom>
            <a:avLst/>
            <a:gdLst/>
            <a:ahLst/>
            <a:cxnLst/>
            <a:rect l="0" t="0" r="0" b="0"/>
            <a:pathLst>
              <a:path w="7315201" h="6629401">
                <a:moveTo>
                  <a:pt x="4112131" y="79375"/>
                </a:moveTo>
                <a:cubicBezTo>
                  <a:pt x="4046153" y="155746"/>
                  <a:pt x="3975937" y="251468"/>
                  <a:pt x="3816350" y="482600"/>
                </a:cubicBezTo>
                <a:cubicBezTo>
                  <a:pt x="3775356" y="541973"/>
                  <a:pt x="3709412" y="636270"/>
                  <a:pt x="3669808" y="692150"/>
                </a:cubicBezTo>
                <a:cubicBezTo>
                  <a:pt x="3414313" y="1052648"/>
                  <a:pt x="3271555" y="1258223"/>
                  <a:pt x="3179046" y="1398857"/>
                </a:cubicBezTo>
                <a:lnTo>
                  <a:pt x="3073400" y="1559465"/>
                </a:lnTo>
                <a:lnTo>
                  <a:pt x="3067229" y="1703657"/>
                </a:lnTo>
                <a:cubicBezTo>
                  <a:pt x="3059718" y="1879190"/>
                  <a:pt x="3033105" y="2850589"/>
                  <a:pt x="3034528" y="2897319"/>
                </a:cubicBezTo>
                <a:cubicBezTo>
                  <a:pt x="3035259" y="2921336"/>
                  <a:pt x="3013260" y="2955408"/>
                  <a:pt x="2956629" y="3017969"/>
                </a:cubicBezTo>
                <a:cubicBezTo>
                  <a:pt x="2913225" y="3065918"/>
                  <a:pt x="2874570" y="3108008"/>
                  <a:pt x="2870729" y="3111500"/>
                </a:cubicBezTo>
                <a:cubicBezTo>
                  <a:pt x="2866888" y="3114992"/>
                  <a:pt x="2829480" y="3160573"/>
                  <a:pt x="2787598" y="3212790"/>
                </a:cubicBezTo>
                <a:cubicBezTo>
                  <a:pt x="2745717" y="3265008"/>
                  <a:pt x="2635067" y="3402168"/>
                  <a:pt x="2541710" y="3517590"/>
                </a:cubicBezTo>
                <a:cubicBezTo>
                  <a:pt x="2448353" y="3633013"/>
                  <a:pt x="2252321" y="3883184"/>
                  <a:pt x="2106084" y="4073525"/>
                </a:cubicBezTo>
                <a:cubicBezTo>
                  <a:pt x="1959846" y="4263866"/>
                  <a:pt x="1835918" y="4419600"/>
                  <a:pt x="1830688" y="4419600"/>
                </a:cubicBezTo>
                <a:cubicBezTo>
                  <a:pt x="1825459" y="4419600"/>
                  <a:pt x="1812893" y="4411873"/>
                  <a:pt x="1802765" y="4402430"/>
                </a:cubicBezTo>
                <a:cubicBezTo>
                  <a:pt x="1792637" y="4392987"/>
                  <a:pt x="1692910" y="4338006"/>
                  <a:pt x="1581150" y="4280252"/>
                </a:cubicBezTo>
                <a:cubicBezTo>
                  <a:pt x="1469390" y="4222497"/>
                  <a:pt x="1372235" y="4171046"/>
                  <a:pt x="1365250" y="4165916"/>
                </a:cubicBezTo>
                <a:cubicBezTo>
                  <a:pt x="1335816" y="4144301"/>
                  <a:pt x="1193187" y="4076700"/>
                  <a:pt x="1177017" y="4076700"/>
                </a:cubicBezTo>
                <a:cubicBezTo>
                  <a:pt x="1149185" y="4076700"/>
                  <a:pt x="1061424" y="4189699"/>
                  <a:pt x="802204" y="4559300"/>
                </a:cubicBezTo>
                <a:cubicBezTo>
                  <a:pt x="770361" y="4604703"/>
                  <a:pt x="687973" y="4729789"/>
                  <a:pt x="619120" y="4837269"/>
                </a:cubicBezTo>
                <a:cubicBezTo>
                  <a:pt x="550266" y="4944750"/>
                  <a:pt x="479508" y="5051599"/>
                  <a:pt x="461879" y="5074712"/>
                </a:cubicBezTo>
                <a:cubicBezTo>
                  <a:pt x="427184" y="5120199"/>
                  <a:pt x="391074" y="5205214"/>
                  <a:pt x="367930" y="5295900"/>
                </a:cubicBezTo>
                <a:cubicBezTo>
                  <a:pt x="323192" y="5471191"/>
                  <a:pt x="274341" y="5644861"/>
                  <a:pt x="212533" y="5848350"/>
                </a:cubicBezTo>
                <a:cubicBezTo>
                  <a:pt x="150391" y="6052939"/>
                  <a:pt x="0" y="6599681"/>
                  <a:pt x="0" y="6621007"/>
                </a:cubicBezTo>
                <a:cubicBezTo>
                  <a:pt x="0" y="6625623"/>
                  <a:pt x="1645920" y="6629400"/>
                  <a:pt x="3657600" y="6629400"/>
                </a:cubicBezTo>
                <a:lnTo>
                  <a:pt x="7315200" y="6629400"/>
                </a:lnTo>
                <a:lnTo>
                  <a:pt x="7315200" y="4132491"/>
                </a:lnTo>
                <a:cubicBezTo>
                  <a:pt x="7315200" y="1966017"/>
                  <a:pt x="7312783" y="1636510"/>
                  <a:pt x="7296936" y="1642591"/>
                </a:cubicBezTo>
                <a:cubicBezTo>
                  <a:pt x="7286010" y="1646784"/>
                  <a:pt x="7183825" y="1578457"/>
                  <a:pt x="7042563" y="1472500"/>
                </a:cubicBezTo>
                <a:cubicBezTo>
                  <a:pt x="6912703" y="1375095"/>
                  <a:pt x="6801572" y="1295400"/>
                  <a:pt x="6795605" y="1295400"/>
                </a:cubicBezTo>
                <a:cubicBezTo>
                  <a:pt x="6767979" y="1295400"/>
                  <a:pt x="6462894" y="1673350"/>
                  <a:pt x="6281686" y="1932062"/>
                </a:cubicBezTo>
                <a:cubicBezTo>
                  <a:pt x="6264102" y="1957166"/>
                  <a:pt x="6256387" y="1953092"/>
                  <a:pt x="6034101" y="1801312"/>
                </a:cubicBezTo>
                <a:cubicBezTo>
                  <a:pt x="5747773" y="1605803"/>
                  <a:pt x="5590434" y="1496964"/>
                  <a:pt x="5393439" y="1358135"/>
                </a:cubicBezTo>
                <a:lnTo>
                  <a:pt x="5239174" y="1249419"/>
                </a:lnTo>
                <a:lnTo>
                  <a:pt x="5146994" y="1015235"/>
                </a:lnTo>
                <a:cubicBezTo>
                  <a:pt x="5096294" y="886433"/>
                  <a:pt x="5057623" y="774272"/>
                  <a:pt x="5061057" y="765987"/>
                </a:cubicBezTo>
                <a:cubicBezTo>
                  <a:pt x="5064490" y="757703"/>
                  <a:pt x="5049411" y="705221"/>
                  <a:pt x="5027546" y="649362"/>
                </a:cubicBezTo>
                <a:cubicBezTo>
                  <a:pt x="4989004" y="550898"/>
                  <a:pt x="4984647" y="545485"/>
                  <a:pt x="4884671" y="471880"/>
                </a:cubicBezTo>
                <a:cubicBezTo>
                  <a:pt x="4759644" y="379833"/>
                  <a:pt x="4713355" y="346998"/>
                  <a:pt x="4480358" y="185093"/>
                </a:cubicBezTo>
                <a:cubicBezTo>
                  <a:pt x="4380583" y="115761"/>
                  <a:pt x="4280982" y="45752"/>
                  <a:pt x="4259023" y="29518"/>
                </a:cubicBezTo>
                <a:cubicBezTo>
                  <a:pt x="4237062" y="13283"/>
                  <a:pt x="4210457" y="0"/>
                  <a:pt x="4199899" y="0"/>
                </a:cubicBezTo>
                <a:cubicBezTo>
                  <a:pt x="4189342" y="0"/>
                  <a:pt x="4149846" y="35719"/>
                  <a:pt x="4112131" y="7937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76000"/>
                </a:schemeClr>
              </a:gs>
              <a:gs pos="66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52CAFB07-08EE-4C02-859C-50FB8B1608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3311" y="3508769"/>
            <a:ext cx="5018086" cy="282586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FE61773D-17D5-43B9-AD8A-3F130C188CAE}"/>
              </a:ext>
            </a:extLst>
          </p:cNvPr>
          <p:cNvSpPr/>
          <p:nvPr userDrawn="1"/>
        </p:nvSpPr>
        <p:spPr>
          <a:xfrm>
            <a:off x="658813" y="4419147"/>
            <a:ext cx="1282164" cy="38576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565DC201-3EE4-4840-9F29-22AE44D060A7}"/>
              </a:ext>
            </a:extLst>
          </p:cNvPr>
          <p:cNvSpPr/>
          <p:nvPr userDrawn="1"/>
        </p:nvSpPr>
        <p:spPr>
          <a:xfrm>
            <a:off x="2273778" y="4419147"/>
            <a:ext cx="1383822" cy="38576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占位符 11">
            <a:extLst>
              <a:ext uri="{FF2B5EF4-FFF2-40B4-BE49-F238E27FC236}">
                <a16:creationId xmlns:a16="http://schemas.microsoft.com/office/drawing/2014/main" id="{00AFAFCA-FA0C-4186-A011-8A166C3031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00989" y="4470735"/>
            <a:ext cx="1129401" cy="282585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1400" dirty="0">
                <a:ln w="11303">
                  <a:noFill/>
                </a:ln>
                <a:solidFill>
                  <a:srgbClr val="FFFFFF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  <p:sp>
        <p:nvSpPr>
          <p:cNvPr id="16" name="文本占位符 11">
            <a:extLst>
              <a:ext uri="{FF2B5EF4-FFF2-40B4-BE49-F238E27FC236}">
                <a16:creationId xmlns:a16="http://schemas.microsoft.com/office/drawing/2014/main" id="{1741BA0A-2530-45DE-A186-A216E92445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7584" y="4825806"/>
            <a:ext cx="7254914" cy="2032194"/>
          </a:xfrm>
          <a:noFill/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9700" b="1" dirty="0">
                <a:ln w="11303">
                  <a:noFill/>
                </a:ln>
                <a:gradFill>
                  <a:gsLst>
                    <a:gs pos="0">
                      <a:schemeClr val="accent1">
                        <a:alpha val="4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0" scaled="1"/>
                </a:gradFill>
                <a:effectLst/>
                <a:latin typeface="+mj-lt"/>
              </a:defRPr>
            </a:lvl1pPr>
          </a:lstStyle>
          <a:p>
            <a:pPr lvl="0"/>
            <a:r>
              <a:rPr lang="en-US" altLang="zh-CN" dirty="0"/>
              <a:t>2023</a:t>
            </a:r>
            <a:endParaRPr lang="zh-CN" altLang="en-US" dirty="0"/>
          </a:p>
        </p:txBody>
      </p:sp>
      <p:pic>
        <p:nvPicPr>
          <p:cNvPr id="48" name="图片 47" descr="天空中有月亮&#10;&#10;描述已自动生成">
            <a:extLst>
              <a:ext uri="{FF2B5EF4-FFF2-40B4-BE49-F238E27FC236}">
                <a16:creationId xmlns:a16="http://schemas.microsoft.com/office/drawing/2014/main" id="{DC0B9352-FC53-49D2-BC3F-551F595E24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 amt="9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52980"/>
            <a:ext cx="12192000" cy="1805020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  <p:sp>
        <p:nvSpPr>
          <p:cNvPr id="31" name="文本占位符 11">
            <a:extLst>
              <a:ext uri="{FF2B5EF4-FFF2-40B4-BE49-F238E27FC236}">
                <a16:creationId xmlns:a16="http://schemas.microsoft.com/office/drawing/2014/main" id="{F2AC4229-6EFE-4174-8262-356D0795B93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5195" y="4470735"/>
            <a:ext cx="1129401" cy="282585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1400" dirty="0">
                <a:ln w="11303">
                  <a:noFill/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:XXX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2039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H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H" panose="00020600040101010101" pitchFamily="18" charset="-122"/>
                  <a:ea typeface="OPPOSans H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03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4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: 空心 25">
            <a:extLst>
              <a:ext uri="{FF2B5EF4-FFF2-40B4-BE49-F238E27FC236}">
                <a16:creationId xmlns:a16="http://schemas.microsoft.com/office/drawing/2014/main" id="{4F339D27-7FA1-4B0D-9EDC-3137B3D92DE5}"/>
              </a:ext>
            </a:extLst>
          </p:cNvPr>
          <p:cNvSpPr/>
          <p:nvPr userDrawn="1"/>
        </p:nvSpPr>
        <p:spPr>
          <a:xfrm rot="13831544">
            <a:off x="-2024898" y="2182203"/>
            <a:ext cx="4024394" cy="4024394"/>
          </a:xfrm>
          <a:prstGeom prst="donut">
            <a:avLst>
              <a:gd name="adj" fmla="val 22956"/>
            </a:avLst>
          </a:prstGeom>
          <a:gradFill>
            <a:gsLst>
              <a:gs pos="21000">
                <a:schemeClr val="bg1">
                  <a:alpha val="0"/>
                </a:schemeClr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665B6049-A0A1-4A4E-BAE0-4223D088C3FB}"/>
              </a:ext>
            </a:extLst>
          </p:cNvPr>
          <p:cNvSpPr/>
          <p:nvPr userDrawn="1"/>
        </p:nvSpPr>
        <p:spPr>
          <a:xfrm rot="18508425">
            <a:off x="10467671" y="1416802"/>
            <a:ext cx="4024394" cy="4024394"/>
          </a:xfrm>
          <a:prstGeom prst="donut">
            <a:avLst>
              <a:gd name="adj" fmla="val 19423"/>
            </a:avLst>
          </a:prstGeom>
          <a:gradFill>
            <a:gsLst>
              <a:gs pos="21000">
                <a:schemeClr val="bg1">
                  <a:alpha val="0"/>
                </a:schemeClr>
              </a:gs>
              <a:gs pos="91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B7CC2EA-EB39-4F76-8171-88BC89548688}"/>
              </a:ext>
            </a:extLst>
          </p:cNvPr>
          <p:cNvGrpSpPr/>
          <p:nvPr userDrawn="1"/>
        </p:nvGrpSpPr>
        <p:grpSpPr>
          <a:xfrm>
            <a:off x="660400" y="1015999"/>
            <a:ext cx="10858500" cy="5240233"/>
            <a:chOff x="660400" y="1015999"/>
            <a:chExt cx="10858500" cy="5240233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96BC1F96-16F1-4264-AB05-FE4BE31F0CD8}"/>
                </a:ext>
              </a:extLst>
            </p:cNvPr>
            <p:cNvSpPr/>
            <p:nvPr userDrawn="1"/>
          </p:nvSpPr>
          <p:spPr>
            <a:xfrm>
              <a:off x="660400" y="1015999"/>
              <a:ext cx="10858499" cy="5240233"/>
            </a:xfrm>
            <a:prstGeom prst="roundRect">
              <a:avLst>
                <a:gd name="adj" fmla="val 1547"/>
              </a:avLst>
            </a:prstGeom>
            <a:solidFill>
              <a:schemeClr val="bg1"/>
            </a:solidFill>
            <a:ln w="5715">
              <a:noFill/>
            </a:ln>
            <a:effectLst>
              <a:outerShdw blurRad="368300" sx="102000" sy="102000" algn="t" rotWithShape="0">
                <a:schemeClr val="accent2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37BB3D1-6589-46AD-BD67-9E8061E116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60400" y="1016000"/>
              <a:ext cx="10858500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占位符 55">
            <a:extLst>
              <a:ext uri="{FF2B5EF4-FFF2-40B4-BE49-F238E27FC236}">
                <a16:creationId xmlns:a16="http://schemas.microsoft.com/office/drawing/2014/main" id="{6B498035-E27F-4449-B265-B9C8A63801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2766" y="1335822"/>
            <a:ext cx="1254330" cy="613834"/>
          </a:xfrm>
        </p:spPr>
        <p:txBody>
          <a:bodyPr vert="horz" wrap="none">
            <a:noAutofit/>
          </a:bodyPr>
          <a:lstStyle>
            <a:lvl1pPr marL="0" indent="0" algn="ctr">
              <a:buFontTx/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8BCC087-8CF7-4F54-AD64-5BA72D64613F}"/>
              </a:ext>
            </a:extLst>
          </p:cNvPr>
          <p:cNvCxnSpPr>
            <a:cxnSpLocks/>
          </p:cNvCxnSpPr>
          <p:nvPr userDrawn="1"/>
        </p:nvCxnSpPr>
        <p:spPr>
          <a:xfrm>
            <a:off x="1153112" y="1872996"/>
            <a:ext cx="9776894" cy="0"/>
          </a:xfrm>
          <a:prstGeom prst="lin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780B2A-6B4B-498F-B389-EBB357643CCE}"/>
              </a:ext>
            </a:extLst>
          </p:cNvPr>
          <p:cNvGrpSpPr/>
          <p:nvPr userDrawn="1"/>
        </p:nvGrpSpPr>
        <p:grpSpPr>
          <a:xfrm>
            <a:off x="0" y="4809136"/>
            <a:ext cx="12192000" cy="2048864"/>
            <a:chOff x="-41284" y="7145106"/>
            <a:chExt cx="12192000" cy="234050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0A11718-5137-41D7-9570-3F2DA19E5C45}"/>
                </a:ext>
              </a:extLst>
            </p:cNvPr>
            <p:cNvSpPr/>
            <p:nvPr userDrawn="1"/>
          </p:nvSpPr>
          <p:spPr>
            <a:xfrm>
              <a:off x="-41284" y="7145106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/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06AC044-933B-4250-96D0-D492B39F6BD3}"/>
                </a:ext>
              </a:extLst>
            </p:cNvPr>
            <p:cNvSpPr/>
            <p:nvPr userDrawn="1"/>
          </p:nvSpPr>
          <p:spPr>
            <a:xfrm>
              <a:off x="-41284" y="7471980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6F81A48-F740-450B-B4DD-CAC9F2FC6F18}"/>
              </a:ext>
            </a:extLst>
          </p:cNvPr>
          <p:cNvGrpSpPr/>
          <p:nvPr userDrawn="1"/>
        </p:nvGrpSpPr>
        <p:grpSpPr>
          <a:xfrm>
            <a:off x="1254526" y="2267246"/>
            <a:ext cx="2031518" cy="2031518"/>
            <a:chOff x="778003" y="2544463"/>
            <a:chExt cx="2235446" cy="223544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5CE9FE7-D73C-4CD8-9E8F-8919C7FD719F}"/>
                </a:ext>
              </a:extLst>
            </p:cNvPr>
            <p:cNvSpPr/>
            <p:nvPr userDrawn="1"/>
          </p:nvSpPr>
          <p:spPr>
            <a:xfrm>
              <a:off x="778003" y="2544463"/>
              <a:ext cx="2235446" cy="223544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5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214B463-9674-45B0-8F90-90E5496A70D4}"/>
                </a:ext>
              </a:extLst>
            </p:cNvPr>
            <p:cNvSpPr/>
            <p:nvPr userDrawn="1"/>
          </p:nvSpPr>
          <p:spPr>
            <a:xfrm>
              <a:off x="975710" y="2742170"/>
              <a:ext cx="1840032" cy="1840030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B0363F2-3BEB-42C8-8634-501E2A840E18}"/>
                </a:ext>
              </a:extLst>
            </p:cNvPr>
            <p:cNvSpPr/>
            <p:nvPr userDrawn="1"/>
          </p:nvSpPr>
          <p:spPr>
            <a:xfrm>
              <a:off x="1164809" y="2931269"/>
              <a:ext cx="1461834" cy="1461834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1500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09F2D22-BAE8-4431-8416-913ADF82041A}"/>
                </a:ext>
              </a:extLst>
            </p:cNvPr>
            <p:cNvGrpSpPr/>
            <p:nvPr userDrawn="1"/>
          </p:nvGrpSpPr>
          <p:grpSpPr>
            <a:xfrm>
              <a:off x="1207337" y="2973797"/>
              <a:ext cx="1376778" cy="1376778"/>
              <a:chOff x="1207337" y="2973797"/>
              <a:chExt cx="1376778" cy="1376778"/>
            </a:xfrm>
          </p:grpSpPr>
          <p:sp>
            <p:nvSpPr>
              <p:cNvPr id="47" name="弧形 46">
                <a:extLst>
                  <a:ext uri="{FF2B5EF4-FFF2-40B4-BE49-F238E27FC236}">
                    <a16:creationId xmlns:a16="http://schemas.microsoft.com/office/drawing/2014/main" id="{7CB42C76-E72E-4E59-A1B5-8A5A0E087CDE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0F2878D7-EBA4-451D-A5EA-949C97F2DA7C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BF3449F-82F4-4773-B366-B4E14D035E9A}"/>
              </a:ext>
            </a:extLst>
          </p:cNvPr>
          <p:cNvGrpSpPr/>
          <p:nvPr userDrawn="1"/>
        </p:nvGrpSpPr>
        <p:grpSpPr>
          <a:xfrm>
            <a:off x="3750837" y="2271701"/>
            <a:ext cx="2031518" cy="2031518"/>
            <a:chOff x="3145231" y="2544463"/>
            <a:chExt cx="2235446" cy="2235446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F5399CD-A065-48BA-B2BB-078BF071DD49}"/>
                </a:ext>
              </a:extLst>
            </p:cNvPr>
            <p:cNvSpPr/>
            <p:nvPr userDrawn="1"/>
          </p:nvSpPr>
          <p:spPr>
            <a:xfrm>
              <a:off x="3348270" y="2742170"/>
              <a:ext cx="1840032" cy="184003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22000"/>
                  </a:schemeClr>
                </a:gs>
                <a:gs pos="10000">
                  <a:schemeClr val="accent1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7F5E138-E7C0-46C1-A85E-05890414BECF}"/>
                </a:ext>
              </a:extLst>
            </p:cNvPr>
            <p:cNvSpPr/>
            <p:nvPr userDrawn="1"/>
          </p:nvSpPr>
          <p:spPr>
            <a:xfrm>
              <a:off x="3537369" y="2931269"/>
              <a:ext cx="1461834" cy="146183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B81FB53A-A5AA-44E5-A424-44BF129DD390}"/>
                </a:ext>
              </a:extLst>
            </p:cNvPr>
            <p:cNvSpPr/>
            <p:nvPr userDrawn="1"/>
          </p:nvSpPr>
          <p:spPr>
            <a:xfrm>
              <a:off x="3145231" y="2544463"/>
              <a:ext cx="2235446" cy="223544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5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4610" dist="34290" dir="5400000" algn="t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2FAF778-D8F1-4209-BB37-3B895E47C55A}"/>
                </a:ext>
              </a:extLst>
            </p:cNvPr>
            <p:cNvGrpSpPr/>
            <p:nvPr userDrawn="1"/>
          </p:nvGrpSpPr>
          <p:grpSpPr>
            <a:xfrm>
              <a:off x="3574565" y="2973797"/>
              <a:ext cx="1376778" cy="1376778"/>
              <a:chOff x="1207337" y="2973797"/>
              <a:chExt cx="1376778" cy="1376778"/>
            </a:xfrm>
          </p:grpSpPr>
          <p:sp>
            <p:nvSpPr>
              <p:cNvPr id="55" name="弧形 54">
                <a:extLst>
                  <a:ext uri="{FF2B5EF4-FFF2-40B4-BE49-F238E27FC236}">
                    <a16:creationId xmlns:a16="http://schemas.microsoft.com/office/drawing/2014/main" id="{6F5E5276-E7EE-498A-83F5-1590BE47DE1A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6" name="弧形 55">
                <a:extLst>
                  <a:ext uri="{FF2B5EF4-FFF2-40B4-BE49-F238E27FC236}">
                    <a16:creationId xmlns:a16="http://schemas.microsoft.com/office/drawing/2014/main" id="{5BB353FA-ED23-4F17-AD7E-2B561B8E675B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73E34CA-66CD-49BE-8D53-6709BDF89E98}"/>
              </a:ext>
            </a:extLst>
          </p:cNvPr>
          <p:cNvGrpSpPr/>
          <p:nvPr userDrawn="1"/>
        </p:nvGrpSpPr>
        <p:grpSpPr>
          <a:xfrm>
            <a:off x="6247149" y="2271701"/>
            <a:ext cx="2031518" cy="2031518"/>
            <a:chOff x="778003" y="2544463"/>
            <a:chExt cx="2235446" cy="2235446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4A000E3-47F2-40F5-84DC-5548B7F5ED44}"/>
                </a:ext>
              </a:extLst>
            </p:cNvPr>
            <p:cNvSpPr/>
            <p:nvPr userDrawn="1"/>
          </p:nvSpPr>
          <p:spPr>
            <a:xfrm>
              <a:off x="778003" y="2544463"/>
              <a:ext cx="2235446" cy="223544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5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3D11497-098B-4861-9E06-E76E93C12F0D}"/>
                </a:ext>
              </a:extLst>
            </p:cNvPr>
            <p:cNvSpPr/>
            <p:nvPr userDrawn="1"/>
          </p:nvSpPr>
          <p:spPr>
            <a:xfrm>
              <a:off x="975710" y="2742170"/>
              <a:ext cx="1840032" cy="1840030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D5964B1-9119-4897-AD02-F7BFC89CE862}"/>
                </a:ext>
              </a:extLst>
            </p:cNvPr>
            <p:cNvSpPr/>
            <p:nvPr userDrawn="1"/>
          </p:nvSpPr>
          <p:spPr>
            <a:xfrm>
              <a:off x="1164809" y="2931269"/>
              <a:ext cx="1461834" cy="1461834"/>
            </a:xfrm>
            <a:prstGeom prst="ellipse">
              <a:avLst/>
            </a:prstGeom>
            <a:gradFill flip="none" rotWithShape="1">
              <a:gsLst>
                <a:gs pos="68000">
                  <a:schemeClr val="accent2"/>
                </a:gs>
                <a:gs pos="15000">
                  <a:schemeClr val="accent2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7D876F28-9E5C-494D-B05D-BD53F6D8968D}"/>
                </a:ext>
              </a:extLst>
            </p:cNvPr>
            <p:cNvGrpSpPr/>
            <p:nvPr userDrawn="1"/>
          </p:nvGrpSpPr>
          <p:grpSpPr>
            <a:xfrm>
              <a:off x="1207337" y="2973797"/>
              <a:ext cx="1376778" cy="1376778"/>
              <a:chOff x="1207337" y="2973797"/>
              <a:chExt cx="1376778" cy="1376778"/>
            </a:xfrm>
          </p:grpSpPr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id="{F3F85202-859A-49C8-8A60-5C778EF8D394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C40B0435-5AD0-4112-BB5E-45CF04BEEDC0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75C2C7F-F4CA-4D51-B709-7DFC26D4311E}"/>
              </a:ext>
            </a:extLst>
          </p:cNvPr>
          <p:cNvGrpSpPr/>
          <p:nvPr userDrawn="1"/>
        </p:nvGrpSpPr>
        <p:grpSpPr>
          <a:xfrm>
            <a:off x="8754955" y="2271701"/>
            <a:ext cx="2031518" cy="2031518"/>
            <a:chOff x="3145231" y="2544463"/>
            <a:chExt cx="2235446" cy="2235446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20FB2F0-B0FA-454D-9694-2FD29B7196B0}"/>
                </a:ext>
              </a:extLst>
            </p:cNvPr>
            <p:cNvSpPr/>
            <p:nvPr userDrawn="1"/>
          </p:nvSpPr>
          <p:spPr>
            <a:xfrm>
              <a:off x="3348270" y="2742170"/>
              <a:ext cx="1840032" cy="184003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alpha val="22000"/>
                  </a:schemeClr>
                </a:gs>
                <a:gs pos="10000">
                  <a:schemeClr val="accent1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97D42A4-2132-45E5-B82A-81D0FF1B52C4}"/>
                </a:ext>
              </a:extLst>
            </p:cNvPr>
            <p:cNvSpPr/>
            <p:nvPr userDrawn="1"/>
          </p:nvSpPr>
          <p:spPr>
            <a:xfrm>
              <a:off x="3537369" y="2931269"/>
              <a:ext cx="1461834" cy="146183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280D48ED-B139-476D-B3F0-D45B83F6D13D}"/>
                </a:ext>
              </a:extLst>
            </p:cNvPr>
            <p:cNvSpPr/>
            <p:nvPr userDrawn="1"/>
          </p:nvSpPr>
          <p:spPr>
            <a:xfrm>
              <a:off x="3145231" y="2544463"/>
              <a:ext cx="2235446" cy="223544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5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54610" dist="34290" dir="5400000" algn="t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47B8FF37-5D3C-473A-BB72-37C00ACA6F6C}"/>
                </a:ext>
              </a:extLst>
            </p:cNvPr>
            <p:cNvGrpSpPr/>
            <p:nvPr userDrawn="1"/>
          </p:nvGrpSpPr>
          <p:grpSpPr>
            <a:xfrm>
              <a:off x="3574565" y="2973797"/>
              <a:ext cx="1376778" cy="1376778"/>
              <a:chOff x="1207337" y="2973797"/>
              <a:chExt cx="1376778" cy="1376778"/>
            </a:xfrm>
          </p:grpSpPr>
          <p:sp>
            <p:nvSpPr>
              <p:cNvPr id="69" name="弧形 68">
                <a:extLst>
                  <a:ext uri="{FF2B5EF4-FFF2-40B4-BE49-F238E27FC236}">
                    <a16:creationId xmlns:a16="http://schemas.microsoft.com/office/drawing/2014/main" id="{1952BFE9-F3BE-4E82-8249-B20F3587C859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0" name="弧形 69">
                <a:extLst>
                  <a:ext uri="{FF2B5EF4-FFF2-40B4-BE49-F238E27FC236}">
                    <a16:creationId xmlns:a16="http://schemas.microsoft.com/office/drawing/2014/main" id="{50D95689-2050-44BB-933D-B4FB426FC959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75" name="文本占位符 11">
            <a:extLst>
              <a:ext uri="{FF2B5EF4-FFF2-40B4-BE49-F238E27FC236}">
                <a16:creationId xmlns:a16="http://schemas.microsoft.com/office/drawing/2014/main" id="{AEEB40BC-4EF8-406B-AB9B-8993E8EA42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44035" y="2933014"/>
            <a:ext cx="1052500" cy="745607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4800" b="1" dirty="0">
                <a:ln w="11303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76" name="文本占位符 11">
            <a:extLst>
              <a:ext uri="{FF2B5EF4-FFF2-40B4-BE49-F238E27FC236}">
                <a16:creationId xmlns:a16="http://schemas.microsoft.com/office/drawing/2014/main" id="{B230A1CF-F45C-4255-B9A1-42E4119F5B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40346" y="2933014"/>
            <a:ext cx="1052500" cy="745607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4800" b="1" dirty="0">
                <a:ln w="11303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7" name="文本占位符 11">
            <a:extLst>
              <a:ext uri="{FF2B5EF4-FFF2-40B4-BE49-F238E27FC236}">
                <a16:creationId xmlns:a16="http://schemas.microsoft.com/office/drawing/2014/main" id="{92B3182A-24BA-4D2F-8CE1-15A43F1238D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36658" y="2933014"/>
            <a:ext cx="1052500" cy="745607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4800" b="1" dirty="0">
                <a:ln w="11303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78" name="文本占位符 11">
            <a:extLst>
              <a:ext uri="{FF2B5EF4-FFF2-40B4-BE49-F238E27FC236}">
                <a16:creationId xmlns:a16="http://schemas.microsoft.com/office/drawing/2014/main" id="{9F264B28-2D5C-4764-AC50-11E65A57BF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44464" y="2933014"/>
            <a:ext cx="1052500" cy="745607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4800" b="1" dirty="0">
                <a:ln w="11303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9" name="文本占位符 11">
            <a:extLst>
              <a:ext uri="{FF2B5EF4-FFF2-40B4-BE49-F238E27FC236}">
                <a16:creationId xmlns:a16="http://schemas.microsoft.com/office/drawing/2014/main" id="{2C404CF2-3C15-4BFB-A361-DE13DABD20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33264" y="4586299"/>
            <a:ext cx="2074042" cy="540823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2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在此输入内容</a:t>
            </a:r>
          </a:p>
        </p:txBody>
      </p:sp>
      <p:sp>
        <p:nvSpPr>
          <p:cNvPr id="81" name="文本占位符 11">
            <a:extLst>
              <a:ext uri="{FF2B5EF4-FFF2-40B4-BE49-F238E27FC236}">
                <a16:creationId xmlns:a16="http://schemas.microsoft.com/office/drawing/2014/main" id="{F2B97938-362E-4CF5-B179-B1F670580D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29575" y="4586299"/>
            <a:ext cx="2074042" cy="540823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2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在此输入内容</a:t>
            </a:r>
          </a:p>
        </p:txBody>
      </p:sp>
      <p:sp>
        <p:nvSpPr>
          <p:cNvPr id="82" name="文本占位符 11">
            <a:extLst>
              <a:ext uri="{FF2B5EF4-FFF2-40B4-BE49-F238E27FC236}">
                <a16:creationId xmlns:a16="http://schemas.microsoft.com/office/drawing/2014/main" id="{D49B2DF5-4140-47A1-81D0-16359BD2DC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25887" y="4586299"/>
            <a:ext cx="2074042" cy="540823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2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在此输入内容</a:t>
            </a:r>
          </a:p>
        </p:txBody>
      </p:sp>
      <p:sp>
        <p:nvSpPr>
          <p:cNvPr id="83" name="文本占位符 11">
            <a:extLst>
              <a:ext uri="{FF2B5EF4-FFF2-40B4-BE49-F238E27FC236}">
                <a16:creationId xmlns:a16="http://schemas.microsoft.com/office/drawing/2014/main" id="{CC4133FA-BC09-4C2A-8ECF-DE31098F883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33693" y="4586299"/>
            <a:ext cx="2074042" cy="540823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2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在此输入内容</a:t>
            </a:r>
          </a:p>
        </p:txBody>
      </p:sp>
    </p:spTree>
    <p:extLst>
      <p:ext uri="{BB962C8B-B14F-4D97-AF65-F5344CB8AC3E}">
        <p14:creationId xmlns:p14="http://schemas.microsoft.com/office/powerpoint/2010/main" val="2584674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46425-A064-49E5-B7F9-93FC01DAA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66A103-6626-4857-B175-A2986966A3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38A867-1C68-4C1E-B1EE-51B893D0E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3B46-E7D7-4F13-BF0A-F409F1748391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F5371C-2BDF-4B5C-871D-438A6C1DF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771036-4B3C-445A-B91C-BCF3E5FFF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65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93A0608-AFC7-4784-83A6-A15F967A95E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20000"/>
                  <a:lumOff val="80000"/>
                  <a:alpha val="10000"/>
                </a:schemeClr>
              </a:gs>
              <a:gs pos="0">
                <a:schemeClr val="bg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8E74723-55FC-4D84-ADA1-DC08CB10F31D}"/>
              </a:ext>
            </a:extLst>
          </p:cNvPr>
          <p:cNvSpPr/>
          <p:nvPr userDrawn="1"/>
        </p:nvSpPr>
        <p:spPr>
          <a:xfrm>
            <a:off x="0" y="1121010"/>
            <a:ext cx="12192000" cy="34317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406400" dir="5400000" sx="95000" sy="95000" algn="t" rotWithShape="0">
              <a:schemeClr val="accent2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3E4678F-BC1D-4103-ACCE-1E3060476392}"/>
              </a:ext>
            </a:extLst>
          </p:cNvPr>
          <p:cNvSpPr/>
          <p:nvPr userDrawn="1"/>
        </p:nvSpPr>
        <p:spPr>
          <a:xfrm>
            <a:off x="7778979" y="0"/>
            <a:ext cx="4413021" cy="3001444"/>
          </a:xfrm>
          <a:custGeom>
            <a:avLst/>
            <a:gdLst>
              <a:gd name="connsiteX0" fmla="*/ 46511 w 4413021"/>
              <a:gd name="connsiteY0" fmla="*/ 0 h 3001444"/>
              <a:gd name="connsiteX1" fmla="*/ 1136531 w 4413021"/>
              <a:gd name="connsiteY1" fmla="*/ 0 h 3001444"/>
              <a:gd name="connsiteX2" fmla="*/ 1121609 w 4413021"/>
              <a:gd name="connsiteY2" fmla="*/ 40770 h 3001444"/>
              <a:gd name="connsiteX3" fmla="*/ 1055592 w 4413021"/>
              <a:gd name="connsiteY3" fmla="*/ 477433 h 3001444"/>
              <a:gd name="connsiteX4" fmla="*/ 2524011 w 4413021"/>
              <a:gd name="connsiteY4" fmla="*/ 1945852 h 3001444"/>
              <a:gd name="connsiteX5" fmla="*/ 3992430 w 4413021"/>
              <a:gd name="connsiteY5" fmla="*/ 477433 h 3001444"/>
              <a:gd name="connsiteX6" fmla="*/ 3926413 w 4413021"/>
              <a:gd name="connsiteY6" fmla="*/ 40770 h 3001444"/>
              <a:gd name="connsiteX7" fmla="*/ 3911491 w 4413021"/>
              <a:gd name="connsiteY7" fmla="*/ 0 h 3001444"/>
              <a:gd name="connsiteX8" fmla="*/ 4413021 w 4413021"/>
              <a:gd name="connsiteY8" fmla="*/ 0 h 3001444"/>
              <a:gd name="connsiteX9" fmla="*/ 4413021 w 4413021"/>
              <a:gd name="connsiteY9" fmla="*/ 2147459 h 3001444"/>
              <a:gd name="connsiteX10" fmla="*/ 4308756 w 4413021"/>
              <a:gd name="connsiteY10" fmla="*/ 2262179 h 3001444"/>
              <a:gd name="connsiteX11" fmla="*/ 2524011 w 4413021"/>
              <a:gd name="connsiteY11" fmla="*/ 3001444 h 3001444"/>
              <a:gd name="connsiteX12" fmla="*/ 0 w 4413021"/>
              <a:gd name="connsiteY12" fmla="*/ 477433 h 3001444"/>
              <a:gd name="connsiteX13" fmla="*/ 13031 w 4413021"/>
              <a:gd name="connsiteY13" fmla="*/ 219368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13021" h="3001444">
                <a:moveTo>
                  <a:pt x="46511" y="0"/>
                </a:moveTo>
                <a:lnTo>
                  <a:pt x="1136531" y="0"/>
                </a:lnTo>
                <a:lnTo>
                  <a:pt x="1121609" y="40770"/>
                </a:lnTo>
                <a:cubicBezTo>
                  <a:pt x="1078705" y="178712"/>
                  <a:pt x="1055592" y="325374"/>
                  <a:pt x="1055592" y="477433"/>
                </a:cubicBezTo>
                <a:cubicBezTo>
                  <a:pt x="1055592" y="1288418"/>
                  <a:pt x="1713026" y="1945852"/>
                  <a:pt x="2524011" y="1945852"/>
                </a:cubicBezTo>
                <a:cubicBezTo>
                  <a:pt x="3334996" y="1945852"/>
                  <a:pt x="3992430" y="1288418"/>
                  <a:pt x="3992430" y="477433"/>
                </a:cubicBezTo>
                <a:cubicBezTo>
                  <a:pt x="3992430" y="325374"/>
                  <a:pt x="3969317" y="178712"/>
                  <a:pt x="3926413" y="40770"/>
                </a:cubicBezTo>
                <a:lnTo>
                  <a:pt x="3911491" y="0"/>
                </a:lnTo>
                <a:lnTo>
                  <a:pt x="4413021" y="0"/>
                </a:lnTo>
                <a:lnTo>
                  <a:pt x="4413021" y="2147459"/>
                </a:lnTo>
                <a:lnTo>
                  <a:pt x="4308756" y="2262179"/>
                </a:lnTo>
                <a:cubicBezTo>
                  <a:pt x="3852000" y="2718935"/>
                  <a:pt x="3220998" y="3001444"/>
                  <a:pt x="2524011" y="3001444"/>
                </a:cubicBezTo>
                <a:cubicBezTo>
                  <a:pt x="1130038" y="3001444"/>
                  <a:pt x="0" y="1871406"/>
                  <a:pt x="0" y="477433"/>
                </a:cubicBezTo>
                <a:cubicBezTo>
                  <a:pt x="0" y="390310"/>
                  <a:pt x="4414" y="304218"/>
                  <a:pt x="13031" y="219368"/>
                </a:cubicBezTo>
                <a:close/>
              </a:path>
            </a:pathLst>
          </a:cu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id="{2D890F54-1D7F-45F5-B140-504C437F7A78}"/>
              </a:ext>
            </a:extLst>
          </p:cNvPr>
          <p:cNvSpPr/>
          <p:nvPr userDrawn="1"/>
        </p:nvSpPr>
        <p:spPr>
          <a:xfrm rot="18368119">
            <a:off x="5025773" y="3770446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800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F75E53B-5561-42CD-A775-82FB829A6795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7A07DD2D-11A8-4EC4-AC5E-11766579BF08}"/>
              </a:ext>
            </a:extLst>
          </p:cNvPr>
          <p:cNvSpPr/>
          <p:nvPr userDrawn="1"/>
        </p:nvSpPr>
        <p:spPr>
          <a:xfrm rot="19462607">
            <a:off x="10719983" y="796369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1D4165F-8301-4DF2-9DEA-A96EE7BA9FB6}"/>
              </a:ext>
            </a:extLst>
          </p:cNvPr>
          <p:cNvSpPr/>
          <p:nvPr userDrawn="1"/>
        </p:nvSpPr>
        <p:spPr>
          <a:xfrm rot="5400000">
            <a:off x="11789622" y="196412"/>
            <a:ext cx="598789" cy="205966"/>
          </a:xfrm>
          <a:custGeom>
            <a:avLst/>
            <a:gdLst>
              <a:gd name="connsiteX0" fmla="*/ 561090 w 598789"/>
              <a:gd name="connsiteY0" fmla="*/ 0 h 205966"/>
              <a:gd name="connsiteX1" fmla="*/ 562445 w 598789"/>
              <a:gd name="connsiteY1" fmla="*/ 0 h 205966"/>
              <a:gd name="connsiteX2" fmla="*/ 561764 w 598789"/>
              <a:gd name="connsiteY2" fmla="*/ 282 h 205966"/>
              <a:gd name="connsiteX3" fmla="*/ 561766 w 598789"/>
              <a:gd name="connsiteY3" fmla="*/ 280 h 205966"/>
              <a:gd name="connsiteX4" fmla="*/ 524743 w 598789"/>
              <a:gd name="connsiteY4" fmla="*/ 66100 h 205966"/>
              <a:gd name="connsiteX5" fmla="*/ 535588 w 598789"/>
              <a:gd name="connsiteY5" fmla="*/ 39922 h 205966"/>
              <a:gd name="connsiteX6" fmla="*/ 561766 w 598789"/>
              <a:gd name="connsiteY6" fmla="*/ 29078 h 205966"/>
              <a:gd name="connsiteX7" fmla="*/ 598789 w 598789"/>
              <a:gd name="connsiteY7" fmla="*/ 66102 h 205966"/>
              <a:gd name="connsiteX8" fmla="*/ 598788 w 598789"/>
              <a:gd name="connsiteY8" fmla="*/ 66102 h 205966"/>
              <a:gd name="connsiteX9" fmla="*/ 561764 w 598789"/>
              <a:gd name="connsiteY9" fmla="*/ 103124 h 205966"/>
              <a:gd name="connsiteX10" fmla="*/ 561766 w 598789"/>
              <a:gd name="connsiteY10" fmla="*/ 103122 h 205966"/>
              <a:gd name="connsiteX11" fmla="*/ 535588 w 598789"/>
              <a:gd name="connsiteY11" fmla="*/ 92278 h 205966"/>
              <a:gd name="connsiteX12" fmla="*/ 524743 w 598789"/>
              <a:gd name="connsiteY12" fmla="*/ 168944 h 205966"/>
              <a:gd name="connsiteX13" fmla="*/ 535588 w 598789"/>
              <a:gd name="connsiteY13" fmla="*/ 142764 h 205966"/>
              <a:gd name="connsiteX14" fmla="*/ 561766 w 598789"/>
              <a:gd name="connsiteY14" fmla="*/ 131920 h 205966"/>
              <a:gd name="connsiteX15" fmla="*/ 598789 w 598789"/>
              <a:gd name="connsiteY15" fmla="*/ 168944 h 205966"/>
              <a:gd name="connsiteX16" fmla="*/ 598788 w 598789"/>
              <a:gd name="connsiteY16" fmla="*/ 168944 h 205966"/>
              <a:gd name="connsiteX17" fmla="*/ 561764 w 598789"/>
              <a:gd name="connsiteY17" fmla="*/ 205966 h 205966"/>
              <a:gd name="connsiteX18" fmla="*/ 561766 w 598789"/>
              <a:gd name="connsiteY18" fmla="*/ 205964 h 205966"/>
              <a:gd name="connsiteX19" fmla="*/ 535588 w 598789"/>
              <a:gd name="connsiteY19" fmla="*/ 195120 h 205966"/>
              <a:gd name="connsiteX20" fmla="*/ 451393 w 598789"/>
              <a:gd name="connsiteY20" fmla="*/ 0 h 205966"/>
              <a:gd name="connsiteX21" fmla="*/ 452748 w 598789"/>
              <a:gd name="connsiteY21" fmla="*/ 0 h 205966"/>
              <a:gd name="connsiteX22" fmla="*/ 452067 w 598789"/>
              <a:gd name="connsiteY22" fmla="*/ 282 h 205966"/>
              <a:gd name="connsiteX23" fmla="*/ 452069 w 598789"/>
              <a:gd name="connsiteY23" fmla="*/ 280 h 205966"/>
              <a:gd name="connsiteX24" fmla="*/ 415045 w 598789"/>
              <a:gd name="connsiteY24" fmla="*/ 66100 h 205966"/>
              <a:gd name="connsiteX25" fmla="*/ 425890 w 598789"/>
              <a:gd name="connsiteY25" fmla="*/ 39922 h 205966"/>
              <a:gd name="connsiteX26" fmla="*/ 452069 w 598789"/>
              <a:gd name="connsiteY26" fmla="*/ 29078 h 205966"/>
              <a:gd name="connsiteX27" fmla="*/ 489091 w 598789"/>
              <a:gd name="connsiteY27" fmla="*/ 66102 h 205966"/>
              <a:gd name="connsiteX28" fmla="*/ 489090 w 598789"/>
              <a:gd name="connsiteY28" fmla="*/ 66102 h 205966"/>
              <a:gd name="connsiteX29" fmla="*/ 452067 w 598789"/>
              <a:gd name="connsiteY29" fmla="*/ 103124 h 205966"/>
              <a:gd name="connsiteX30" fmla="*/ 452069 w 598789"/>
              <a:gd name="connsiteY30" fmla="*/ 103122 h 205966"/>
              <a:gd name="connsiteX31" fmla="*/ 425890 w 598789"/>
              <a:gd name="connsiteY31" fmla="*/ 92278 h 205966"/>
              <a:gd name="connsiteX32" fmla="*/ 415045 w 598789"/>
              <a:gd name="connsiteY32" fmla="*/ 168944 h 205966"/>
              <a:gd name="connsiteX33" fmla="*/ 425890 w 598789"/>
              <a:gd name="connsiteY33" fmla="*/ 142764 h 205966"/>
              <a:gd name="connsiteX34" fmla="*/ 452069 w 598789"/>
              <a:gd name="connsiteY34" fmla="*/ 131920 h 205966"/>
              <a:gd name="connsiteX35" fmla="*/ 489091 w 598789"/>
              <a:gd name="connsiteY35" fmla="*/ 168944 h 205966"/>
              <a:gd name="connsiteX36" fmla="*/ 489090 w 598789"/>
              <a:gd name="connsiteY36" fmla="*/ 168944 h 205966"/>
              <a:gd name="connsiteX37" fmla="*/ 452067 w 598789"/>
              <a:gd name="connsiteY37" fmla="*/ 205966 h 205966"/>
              <a:gd name="connsiteX38" fmla="*/ 452069 w 598789"/>
              <a:gd name="connsiteY38" fmla="*/ 205964 h 205966"/>
              <a:gd name="connsiteX39" fmla="*/ 425890 w 598789"/>
              <a:gd name="connsiteY39" fmla="*/ 195120 h 205966"/>
              <a:gd name="connsiteX40" fmla="*/ 341693 w 598789"/>
              <a:gd name="connsiteY40" fmla="*/ 0 h 205966"/>
              <a:gd name="connsiteX41" fmla="*/ 343049 w 598789"/>
              <a:gd name="connsiteY41" fmla="*/ 0 h 205966"/>
              <a:gd name="connsiteX42" fmla="*/ 342368 w 598789"/>
              <a:gd name="connsiteY42" fmla="*/ 282 h 205966"/>
              <a:gd name="connsiteX43" fmla="*/ 342369 w 598789"/>
              <a:gd name="connsiteY43" fmla="*/ 280 h 205966"/>
              <a:gd name="connsiteX44" fmla="*/ 305346 w 598789"/>
              <a:gd name="connsiteY44" fmla="*/ 66100 h 205966"/>
              <a:gd name="connsiteX45" fmla="*/ 316191 w 598789"/>
              <a:gd name="connsiteY45" fmla="*/ 39922 h 205966"/>
              <a:gd name="connsiteX46" fmla="*/ 342369 w 598789"/>
              <a:gd name="connsiteY46" fmla="*/ 29078 h 205966"/>
              <a:gd name="connsiteX47" fmla="*/ 379392 w 598789"/>
              <a:gd name="connsiteY47" fmla="*/ 66102 h 205966"/>
              <a:gd name="connsiteX48" fmla="*/ 379391 w 598789"/>
              <a:gd name="connsiteY48" fmla="*/ 66102 h 205966"/>
              <a:gd name="connsiteX49" fmla="*/ 342368 w 598789"/>
              <a:gd name="connsiteY49" fmla="*/ 103124 h 205966"/>
              <a:gd name="connsiteX50" fmla="*/ 342369 w 598789"/>
              <a:gd name="connsiteY50" fmla="*/ 103122 h 205966"/>
              <a:gd name="connsiteX51" fmla="*/ 316191 w 598789"/>
              <a:gd name="connsiteY51" fmla="*/ 92278 h 205966"/>
              <a:gd name="connsiteX52" fmla="*/ 305346 w 598789"/>
              <a:gd name="connsiteY52" fmla="*/ 168944 h 205966"/>
              <a:gd name="connsiteX53" fmla="*/ 316191 w 598789"/>
              <a:gd name="connsiteY53" fmla="*/ 142764 h 205966"/>
              <a:gd name="connsiteX54" fmla="*/ 342369 w 598789"/>
              <a:gd name="connsiteY54" fmla="*/ 131920 h 205966"/>
              <a:gd name="connsiteX55" fmla="*/ 379392 w 598789"/>
              <a:gd name="connsiteY55" fmla="*/ 168944 h 205966"/>
              <a:gd name="connsiteX56" fmla="*/ 379391 w 598789"/>
              <a:gd name="connsiteY56" fmla="*/ 168944 h 205966"/>
              <a:gd name="connsiteX57" fmla="*/ 342368 w 598789"/>
              <a:gd name="connsiteY57" fmla="*/ 205966 h 205966"/>
              <a:gd name="connsiteX58" fmla="*/ 342369 w 598789"/>
              <a:gd name="connsiteY58" fmla="*/ 205964 h 205966"/>
              <a:gd name="connsiteX59" fmla="*/ 316191 w 598789"/>
              <a:gd name="connsiteY59" fmla="*/ 195120 h 205966"/>
              <a:gd name="connsiteX60" fmla="*/ 231996 w 598789"/>
              <a:gd name="connsiteY60" fmla="*/ 0 h 205966"/>
              <a:gd name="connsiteX61" fmla="*/ 233351 w 598789"/>
              <a:gd name="connsiteY61" fmla="*/ 0 h 205966"/>
              <a:gd name="connsiteX62" fmla="*/ 232670 w 598789"/>
              <a:gd name="connsiteY62" fmla="*/ 282 h 205966"/>
              <a:gd name="connsiteX63" fmla="*/ 232672 w 598789"/>
              <a:gd name="connsiteY63" fmla="*/ 280 h 205966"/>
              <a:gd name="connsiteX64" fmla="*/ 195649 w 598789"/>
              <a:gd name="connsiteY64" fmla="*/ 66100 h 205966"/>
              <a:gd name="connsiteX65" fmla="*/ 206493 w 598789"/>
              <a:gd name="connsiteY65" fmla="*/ 39922 h 205966"/>
              <a:gd name="connsiteX66" fmla="*/ 232672 w 598789"/>
              <a:gd name="connsiteY66" fmla="*/ 29078 h 205966"/>
              <a:gd name="connsiteX67" fmla="*/ 269695 w 598789"/>
              <a:gd name="connsiteY67" fmla="*/ 66102 h 205966"/>
              <a:gd name="connsiteX68" fmla="*/ 269693 w 598789"/>
              <a:gd name="connsiteY68" fmla="*/ 66102 h 205966"/>
              <a:gd name="connsiteX69" fmla="*/ 232670 w 598789"/>
              <a:gd name="connsiteY69" fmla="*/ 103124 h 205966"/>
              <a:gd name="connsiteX70" fmla="*/ 232672 w 598789"/>
              <a:gd name="connsiteY70" fmla="*/ 103122 h 205966"/>
              <a:gd name="connsiteX71" fmla="*/ 206493 w 598789"/>
              <a:gd name="connsiteY71" fmla="*/ 92278 h 205966"/>
              <a:gd name="connsiteX72" fmla="*/ 195649 w 598789"/>
              <a:gd name="connsiteY72" fmla="*/ 168944 h 205966"/>
              <a:gd name="connsiteX73" fmla="*/ 206493 w 598789"/>
              <a:gd name="connsiteY73" fmla="*/ 142764 h 205966"/>
              <a:gd name="connsiteX74" fmla="*/ 232672 w 598789"/>
              <a:gd name="connsiteY74" fmla="*/ 131920 h 205966"/>
              <a:gd name="connsiteX75" fmla="*/ 269695 w 598789"/>
              <a:gd name="connsiteY75" fmla="*/ 168944 h 205966"/>
              <a:gd name="connsiteX76" fmla="*/ 269693 w 598789"/>
              <a:gd name="connsiteY76" fmla="*/ 168944 h 205966"/>
              <a:gd name="connsiteX77" fmla="*/ 232670 w 598789"/>
              <a:gd name="connsiteY77" fmla="*/ 205966 h 205966"/>
              <a:gd name="connsiteX78" fmla="*/ 232672 w 598789"/>
              <a:gd name="connsiteY78" fmla="*/ 205964 h 205966"/>
              <a:gd name="connsiteX79" fmla="*/ 206493 w 598789"/>
              <a:gd name="connsiteY79" fmla="*/ 195120 h 205966"/>
              <a:gd name="connsiteX80" fmla="*/ 122298 w 598789"/>
              <a:gd name="connsiteY80" fmla="*/ 0 h 205966"/>
              <a:gd name="connsiteX81" fmla="*/ 123654 w 598789"/>
              <a:gd name="connsiteY81" fmla="*/ 0 h 205966"/>
              <a:gd name="connsiteX82" fmla="*/ 122973 w 598789"/>
              <a:gd name="connsiteY82" fmla="*/ 282 h 205966"/>
              <a:gd name="connsiteX83" fmla="*/ 122974 w 598789"/>
              <a:gd name="connsiteY83" fmla="*/ 280 h 205966"/>
              <a:gd name="connsiteX84" fmla="*/ 85951 w 598789"/>
              <a:gd name="connsiteY84" fmla="*/ 66100 h 205966"/>
              <a:gd name="connsiteX85" fmla="*/ 96796 w 598789"/>
              <a:gd name="connsiteY85" fmla="*/ 39922 h 205966"/>
              <a:gd name="connsiteX86" fmla="*/ 122974 w 598789"/>
              <a:gd name="connsiteY86" fmla="*/ 29078 h 205966"/>
              <a:gd name="connsiteX87" fmla="*/ 159997 w 598789"/>
              <a:gd name="connsiteY87" fmla="*/ 66102 h 205966"/>
              <a:gd name="connsiteX88" fmla="*/ 159996 w 598789"/>
              <a:gd name="connsiteY88" fmla="*/ 66102 h 205966"/>
              <a:gd name="connsiteX89" fmla="*/ 122973 w 598789"/>
              <a:gd name="connsiteY89" fmla="*/ 103124 h 205966"/>
              <a:gd name="connsiteX90" fmla="*/ 122974 w 598789"/>
              <a:gd name="connsiteY90" fmla="*/ 103122 h 205966"/>
              <a:gd name="connsiteX91" fmla="*/ 96796 w 598789"/>
              <a:gd name="connsiteY91" fmla="*/ 92278 h 205966"/>
              <a:gd name="connsiteX92" fmla="*/ 85951 w 598789"/>
              <a:gd name="connsiteY92" fmla="*/ 168944 h 205966"/>
              <a:gd name="connsiteX93" fmla="*/ 96796 w 598789"/>
              <a:gd name="connsiteY93" fmla="*/ 142764 h 205966"/>
              <a:gd name="connsiteX94" fmla="*/ 122974 w 598789"/>
              <a:gd name="connsiteY94" fmla="*/ 131920 h 205966"/>
              <a:gd name="connsiteX95" fmla="*/ 159997 w 598789"/>
              <a:gd name="connsiteY95" fmla="*/ 168944 h 205966"/>
              <a:gd name="connsiteX96" fmla="*/ 159996 w 598789"/>
              <a:gd name="connsiteY96" fmla="*/ 168944 h 205966"/>
              <a:gd name="connsiteX97" fmla="*/ 122973 w 598789"/>
              <a:gd name="connsiteY97" fmla="*/ 205966 h 205966"/>
              <a:gd name="connsiteX98" fmla="*/ 122974 w 598789"/>
              <a:gd name="connsiteY98" fmla="*/ 205964 h 205966"/>
              <a:gd name="connsiteX99" fmla="*/ 96796 w 598789"/>
              <a:gd name="connsiteY99" fmla="*/ 195120 h 205966"/>
              <a:gd name="connsiteX100" fmla="*/ 12599 w 598789"/>
              <a:gd name="connsiteY100" fmla="*/ 0 h 205966"/>
              <a:gd name="connsiteX101" fmla="*/ 13954 w 598789"/>
              <a:gd name="connsiteY101" fmla="*/ 0 h 205966"/>
              <a:gd name="connsiteX102" fmla="*/ 13273 w 598789"/>
              <a:gd name="connsiteY102" fmla="*/ 282 h 205966"/>
              <a:gd name="connsiteX103" fmla="*/ 13275 w 598789"/>
              <a:gd name="connsiteY103" fmla="*/ 280 h 205966"/>
              <a:gd name="connsiteX104" fmla="*/ 0 w 598789"/>
              <a:gd name="connsiteY104" fmla="*/ 97623 h 205966"/>
              <a:gd name="connsiteX105" fmla="*/ 0 w 598789"/>
              <a:gd name="connsiteY105" fmla="*/ 34577 h 205966"/>
              <a:gd name="connsiteX106" fmla="*/ 13275 w 598789"/>
              <a:gd name="connsiteY106" fmla="*/ 29078 h 205966"/>
              <a:gd name="connsiteX107" fmla="*/ 50298 w 598789"/>
              <a:gd name="connsiteY107" fmla="*/ 66102 h 205966"/>
              <a:gd name="connsiteX108" fmla="*/ 50296 w 598789"/>
              <a:gd name="connsiteY108" fmla="*/ 66102 h 205966"/>
              <a:gd name="connsiteX109" fmla="*/ 13273 w 598789"/>
              <a:gd name="connsiteY109" fmla="*/ 103124 h 205966"/>
              <a:gd name="connsiteX110" fmla="*/ 13275 w 598789"/>
              <a:gd name="connsiteY110" fmla="*/ 103122 h 205966"/>
              <a:gd name="connsiteX111" fmla="*/ 0 w 598789"/>
              <a:gd name="connsiteY111" fmla="*/ 200465 h 205966"/>
              <a:gd name="connsiteX112" fmla="*/ 0 w 598789"/>
              <a:gd name="connsiteY112" fmla="*/ 137419 h 205966"/>
              <a:gd name="connsiteX113" fmla="*/ 13275 w 598789"/>
              <a:gd name="connsiteY113" fmla="*/ 131920 h 205966"/>
              <a:gd name="connsiteX114" fmla="*/ 50298 w 598789"/>
              <a:gd name="connsiteY114" fmla="*/ 168944 h 205966"/>
              <a:gd name="connsiteX115" fmla="*/ 50296 w 598789"/>
              <a:gd name="connsiteY115" fmla="*/ 168944 h 205966"/>
              <a:gd name="connsiteX116" fmla="*/ 13273 w 598789"/>
              <a:gd name="connsiteY116" fmla="*/ 205966 h 205966"/>
              <a:gd name="connsiteX117" fmla="*/ 13275 w 598789"/>
              <a:gd name="connsiteY117" fmla="*/ 205964 h 20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98789" h="205966">
                <a:moveTo>
                  <a:pt x="561090" y="0"/>
                </a:moveTo>
                <a:lnTo>
                  <a:pt x="562445" y="0"/>
                </a:lnTo>
                <a:lnTo>
                  <a:pt x="561764" y="282"/>
                </a:lnTo>
                <a:lnTo>
                  <a:pt x="561766" y="280"/>
                </a:lnTo>
                <a:close/>
                <a:moveTo>
                  <a:pt x="524743" y="66100"/>
                </a:moveTo>
                <a:lnTo>
                  <a:pt x="535588" y="39922"/>
                </a:lnTo>
                <a:cubicBezTo>
                  <a:pt x="542288" y="33222"/>
                  <a:pt x="551543" y="29078"/>
                  <a:pt x="561766" y="29078"/>
                </a:cubicBezTo>
                <a:cubicBezTo>
                  <a:pt x="582213" y="29078"/>
                  <a:pt x="598789" y="45654"/>
                  <a:pt x="598789" y="66102"/>
                </a:cubicBezTo>
                <a:lnTo>
                  <a:pt x="598788" y="66102"/>
                </a:lnTo>
                <a:cubicBezTo>
                  <a:pt x="598788" y="86548"/>
                  <a:pt x="582211" y="103124"/>
                  <a:pt x="561764" y="103124"/>
                </a:cubicBezTo>
                <a:lnTo>
                  <a:pt x="561766" y="103122"/>
                </a:lnTo>
                <a:cubicBezTo>
                  <a:pt x="551543" y="103122"/>
                  <a:pt x="542288" y="98978"/>
                  <a:pt x="535588" y="92278"/>
                </a:cubicBezTo>
                <a:close/>
                <a:moveTo>
                  <a:pt x="524743" y="168944"/>
                </a:moveTo>
                <a:lnTo>
                  <a:pt x="535588" y="142764"/>
                </a:lnTo>
                <a:cubicBezTo>
                  <a:pt x="542288" y="136064"/>
                  <a:pt x="551543" y="131920"/>
                  <a:pt x="561766" y="131920"/>
                </a:cubicBezTo>
                <a:cubicBezTo>
                  <a:pt x="582213" y="131920"/>
                  <a:pt x="598789" y="148496"/>
                  <a:pt x="598789" y="168944"/>
                </a:cubicBezTo>
                <a:lnTo>
                  <a:pt x="598788" y="168944"/>
                </a:lnTo>
                <a:cubicBezTo>
                  <a:pt x="598788" y="189390"/>
                  <a:pt x="582211" y="205966"/>
                  <a:pt x="561764" y="205966"/>
                </a:cubicBezTo>
                <a:lnTo>
                  <a:pt x="561766" y="205964"/>
                </a:lnTo>
                <a:cubicBezTo>
                  <a:pt x="551543" y="205964"/>
                  <a:pt x="542288" y="201820"/>
                  <a:pt x="535588" y="195120"/>
                </a:cubicBezTo>
                <a:close/>
                <a:moveTo>
                  <a:pt x="451393" y="0"/>
                </a:moveTo>
                <a:lnTo>
                  <a:pt x="452748" y="0"/>
                </a:lnTo>
                <a:lnTo>
                  <a:pt x="452067" y="282"/>
                </a:lnTo>
                <a:lnTo>
                  <a:pt x="452069" y="280"/>
                </a:lnTo>
                <a:close/>
                <a:moveTo>
                  <a:pt x="415045" y="66100"/>
                </a:moveTo>
                <a:lnTo>
                  <a:pt x="425890" y="39922"/>
                </a:lnTo>
                <a:cubicBezTo>
                  <a:pt x="432588" y="33222"/>
                  <a:pt x="441844" y="29078"/>
                  <a:pt x="452069" y="29078"/>
                </a:cubicBezTo>
                <a:cubicBezTo>
                  <a:pt x="472515" y="29078"/>
                  <a:pt x="489091" y="45654"/>
                  <a:pt x="489091" y="66102"/>
                </a:cubicBezTo>
                <a:lnTo>
                  <a:pt x="489090" y="66102"/>
                </a:lnTo>
                <a:cubicBezTo>
                  <a:pt x="489090" y="86548"/>
                  <a:pt x="472514" y="103124"/>
                  <a:pt x="452067" y="103124"/>
                </a:cubicBezTo>
                <a:lnTo>
                  <a:pt x="452069" y="103122"/>
                </a:lnTo>
                <a:cubicBezTo>
                  <a:pt x="441844" y="103122"/>
                  <a:pt x="432588" y="98978"/>
                  <a:pt x="425890" y="92278"/>
                </a:cubicBezTo>
                <a:close/>
                <a:moveTo>
                  <a:pt x="415045" y="168944"/>
                </a:moveTo>
                <a:lnTo>
                  <a:pt x="425890" y="142764"/>
                </a:lnTo>
                <a:cubicBezTo>
                  <a:pt x="432588" y="136064"/>
                  <a:pt x="441844" y="131920"/>
                  <a:pt x="452069" y="131920"/>
                </a:cubicBezTo>
                <a:cubicBezTo>
                  <a:pt x="472515" y="131920"/>
                  <a:pt x="489091" y="148496"/>
                  <a:pt x="489091" y="168944"/>
                </a:cubicBezTo>
                <a:lnTo>
                  <a:pt x="489090" y="168944"/>
                </a:lnTo>
                <a:cubicBezTo>
                  <a:pt x="489090" y="189390"/>
                  <a:pt x="472514" y="205966"/>
                  <a:pt x="452067" y="205966"/>
                </a:cubicBezTo>
                <a:lnTo>
                  <a:pt x="452069" y="205964"/>
                </a:lnTo>
                <a:cubicBezTo>
                  <a:pt x="441844" y="205964"/>
                  <a:pt x="432588" y="201820"/>
                  <a:pt x="425890" y="195120"/>
                </a:cubicBezTo>
                <a:close/>
                <a:moveTo>
                  <a:pt x="341693" y="0"/>
                </a:moveTo>
                <a:lnTo>
                  <a:pt x="343049" y="0"/>
                </a:lnTo>
                <a:lnTo>
                  <a:pt x="342368" y="282"/>
                </a:lnTo>
                <a:lnTo>
                  <a:pt x="342369" y="280"/>
                </a:lnTo>
                <a:close/>
                <a:moveTo>
                  <a:pt x="305346" y="66100"/>
                </a:moveTo>
                <a:lnTo>
                  <a:pt x="316191" y="39922"/>
                </a:lnTo>
                <a:cubicBezTo>
                  <a:pt x="322889" y="33222"/>
                  <a:pt x="332145" y="29078"/>
                  <a:pt x="342369" y="29078"/>
                </a:cubicBezTo>
                <a:cubicBezTo>
                  <a:pt x="362816" y="29078"/>
                  <a:pt x="379392" y="45654"/>
                  <a:pt x="379392" y="66102"/>
                </a:cubicBezTo>
                <a:lnTo>
                  <a:pt x="379391" y="66102"/>
                </a:lnTo>
                <a:cubicBezTo>
                  <a:pt x="379391" y="86548"/>
                  <a:pt x="362815" y="103124"/>
                  <a:pt x="342368" y="103124"/>
                </a:cubicBezTo>
                <a:lnTo>
                  <a:pt x="342369" y="103122"/>
                </a:lnTo>
                <a:cubicBezTo>
                  <a:pt x="332145" y="103122"/>
                  <a:pt x="322889" y="98978"/>
                  <a:pt x="316191" y="92278"/>
                </a:cubicBezTo>
                <a:close/>
                <a:moveTo>
                  <a:pt x="305346" y="168944"/>
                </a:moveTo>
                <a:lnTo>
                  <a:pt x="316191" y="142764"/>
                </a:lnTo>
                <a:cubicBezTo>
                  <a:pt x="322889" y="136064"/>
                  <a:pt x="332145" y="131920"/>
                  <a:pt x="342369" y="131920"/>
                </a:cubicBezTo>
                <a:cubicBezTo>
                  <a:pt x="362816" y="131920"/>
                  <a:pt x="379392" y="148496"/>
                  <a:pt x="379392" y="168944"/>
                </a:cubicBezTo>
                <a:lnTo>
                  <a:pt x="379391" y="168944"/>
                </a:lnTo>
                <a:cubicBezTo>
                  <a:pt x="379391" y="189390"/>
                  <a:pt x="362815" y="205966"/>
                  <a:pt x="342368" y="205966"/>
                </a:cubicBezTo>
                <a:lnTo>
                  <a:pt x="342369" y="205964"/>
                </a:lnTo>
                <a:cubicBezTo>
                  <a:pt x="332145" y="205964"/>
                  <a:pt x="322889" y="201820"/>
                  <a:pt x="316191" y="195120"/>
                </a:cubicBezTo>
                <a:close/>
                <a:moveTo>
                  <a:pt x="231996" y="0"/>
                </a:moveTo>
                <a:lnTo>
                  <a:pt x="233351" y="0"/>
                </a:lnTo>
                <a:lnTo>
                  <a:pt x="232670" y="282"/>
                </a:lnTo>
                <a:lnTo>
                  <a:pt x="232672" y="280"/>
                </a:lnTo>
                <a:close/>
                <a:moveTo>
                  <a:pt x="195649" y="66100"/>
                </a:moveTo>
                <a:lnTo>
                  <a:pt x="206493" y="39922"/>
                </a:lnTo>
                <a:cubicBezTo>
                  <a:pt x="213192" y="33222"/>
                  <a:pt x="222447" y="29078"/>
                  <a:pt x="232672" y="29078"/>
                </a:cubicBezTo>
                <a:cubicBezTo>
                  <a:pt x="253119" y="29078"/>
                  <a:pt x="269695" y="45654"/>
                  <a:pt x="269695" y="66102"/>
                </a:cubicBezTo>
                <a:lnTo>
                  <a:pt x="269693" y="66102"/>
                </a:lnTo>
                <a:cubicBezTo>
                  <a:pt x="269693" y="86548"/>
                  <a:pt x="253117" y="103124"/>
                  <a:pt x="232670" y="103124"/>
                </a:cubicBezTo>
                <a:lnTo>
                  <a:pt x="232672" y="103122"/>
                </a:lnTo>
                <a:cubicBezTo>
                  <a:pt x="222447" y="103122"/>
                  <a:pt x="213192" y="98978"/>
                  <a:pt x="206493" y="92278"/>
                </a:cubicBezTo>
                <a:close/>
                <a:moveTo>
                  <a:pt x="195649" y="168944"/>
                </a:moveTo>
                <a:lnTo>
                  <a:pt x="206493" y="142764"/>
                </a:lnTo>
                <a:cubicBezTo>
                  <a:pt x="213192" y="136064"/>
                  <a:pt x="222447" y="131920"/>
                  <a:pt x="232672" y="131920"/>
                </a:cubicBezTo>
                <a:cubicBezTo>
                  <a:pt x="253119" y="131920"/>
                  <a:pt x="269695" y="148496"/>
                  <a:pt x="269695" y="168944"/>
                </a:cubicBezTo>
                <a:lnTo>
                  <a:pt x="269693" y="168944"/>
                </a:lnTo>
                <a:cubicBezTo>
                  <a:pt x="269693" y="189390"/>
                  <a:pt x="253117" y="205966"/>
                  <a:pt x="232670" y="205966"/>
                </a:cubicBezTo>
                <a:lnTo>
                  <a:pt x="232672" y="205964"/>
                </a:lnTo>
                <a:cubicBezTo>
                  <a:pt x="222447" y="205964"/>
                  <a:pt x="213192" y="201820"/>
                  <a:pt x="206493" y="195120"/>
                </a:cubicBezTo>
                <a:close/>
                <a:moveTo>
                  <a:pt x="122298" y="0"/>
                </a:moveTo>
                <a:lnTo>
                  <a:pt x="123654" y="0"/>
                </a:lnTo>
                <a:lnTo>
                  <a:pt x="122973" y="282"/>
                </a:lnTo>
                <a:lnTo>
                  <a:pt x="122974" y="280"/>
                </a:lnTo>
                <a:close/>
                <a:moveTo>
                  <a:pt x="85951" y="66100"/>
                </a:moveTo>
                <a:lnTo>
                  <a:pt x="96796" y="39922"/>
                </a:lnTo>
                <a:cubicBezTo>
                  <a:pt x="103494" y="33222"/>
                  <a:pt x="112750" y="29078"/>
                  <a:pt x="122974" y="29078"/>
                </a:cubicBezTo>
                <a:cubicBezTo>
                  <a:pt x="143421" y="29078"/>
                  <a:pt x="159997" y="45654"/>
                  <a:pt x="159997" y="66102"/>
                </a:cubicBezTo>
                <a:lnTo>
                  <a:pt x="159996" y="66102"/>
                </a:lnTo>
                <a:cubicBezTo>
                  <a:pt x="159996" y="86548"/>
                  <a:pt x="143419" y="103124"/>
                  <a:pt x="122973" y="103124"/>
                </a:cubicBezTo>
                <a:lnTo>
                  <a:pt x="122974" y="103122"/>
                </a:lnTo>
                <a:cubicBezTo>
                  <a:pt x="112750" y="103122"/>
                  <a:pt x="103494" y="98978"/>
                  <a:pt x="96796" y="92278"/>
                </a:cubicBezTo>
                <a:close/>
                <a:moveTo>
                  <a:pt x="85951" y="168944"/>
                </a:moveTo>
                <a:lnTo>
                  <a:pt x="96796" y="142764"/>
                </a:lnTo>
                <a:cubicBezTo>
                  <a:pt x="103494" y="136064"/>
                  <a:pt x="112750" y="131920"/>
                  <a:pt x="122974" y="131920"/>
                </a:cubicBezTo>
                <a:cubicBezTo>
                  <a:pt x="143421" y="131920"/>
                  <a:pt x="159997" y="148496"/>
                  <a:pt x="159997" y="168944"/>
                </a:cubicBezTo>
                <a:lnTo>
                  <a:pt x="159996" y="168944"/>
                </a:lnTo>
                <a:cubicBezTo>
                  <a:pt x="159996" y="189390"/>
                  <a:pt x="143419" y="205966"/>
                  <a:pt x="122973" y="205966"/>
                </a:cubicBezTo>
                <a:lnTo>
                  <a:pt x="122974" y="205964"/>
                </a:lnTo>
                <a:cubicBezTo>
                  <a:pt x="112750" y="205964"/>
                  <a:pt x="103494" y="201820"/>
                  <a:pt x="96796" y="195120"/>
                </a:cubicBezTo>
                <a:close/>
                <a:moveTo>
                  <a:pt x="12599" y="0"/>
                </a:moveTo>
                <a:lnTo>
                  <a:pt x="13954" y="0"/>
                </a:lnTo>
                <a:lnTo>
                  <a:pt x="13273" y="282"/>
                </a:lnTo>
                <a:lnTo>
                  <a:pt x="13275" y="280"/>
                </a:lnTo>
                <a:close/>
                <a:moveTo>
                  <a:pt x="0" y="97623"/>
                </a:moveTo>
                <a:lnTo>
                  <a:pt x="0" y="34577"/>
                </a:lnTo>
                <a:lnTo>
                  <a:pt x="13275" y="29078"/>
                </a:lnTo>
                <a:cubicBezTo>
                  <a:pt x="33722" y="29078"/>
                  <a:pt x="50298" y="45654"/>
                  <a:pt x="50298" y="66102"/>
                </a:cubicBezTo>
                <a:lnTo>
                  <a:pt x="50296" y="66102"/>
                </a:lnTo>
                <a:cubicBezTo>
                  <a:pt x="50296" y="86548"/>
                  <a:pt x="33720" y="103124"/>
                  <a:pt x="13273" y="103124"/>
                </a:cubicBezTo>
                <a:lnTo>
                  <a:pt x="13275" y="103122"/>
                </a:lnTo>
                <a:close/>
                <a:moveTo>
                  <a:pt x="0" y="200465"/>
                </a:moveTo>
                <a:lnTo>
                  <a:pt x="0" y="137419"/>
                </a:lnTo>
                <a:lnTo>
                  <a:pt x="13275" y="131920"/>
                </a:lnTo>
                <a:cubicBezTo>
                  <a:pt x="33722" y="131920"/>
                  <a:pt x="50298" y="148496"/>
                  <a:pt x="50298" y="168944"/>
                </a:cubicBezTo>
                <a:lnTo>
                  <a:pt x="50296" y="168944"/>
                </a:lnTo>
                <a:cubicBezTo>
                  <a:pt x="50296" y="189390"/>
                  <a:pt x="33720" y="205966"/>
                  <a:pt x="13273" y="205966"/>
                </a:cubicBezTo>
                <a:lnTo>
                  <a:pt x="13275" y="205964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15" name="文本占位符 55">
            <a:extLst>
              <a:ext uri="{FF2B5EF4-FFF2-40B4-BE49-F238E27FC236}">
                <a16:creationId xmlns:a16="http://schemas.microsoft.com/office/drawing/2014/main" id="{E00F8B09-9F9A-41F7-B43A-7957F79DEB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0584" y="1349447"/>
            <a:ext cx="1126183" cy="783015"/>
          </a:xfrm>
        </p:spPr>
        <p:txBody>
          <a:bodyPr vert="horz" wrap="none">
            <a:noAutofit/>
          </a:bodyPr>
          <a:lstStyle>
            <a:lvl1pPr marL="0" indent="0" algn="ctr">
              <a:buFontTx/>
              <a:buNone/>
              <a:defRPr sz="6600" b="1">
                <a:ln>
                  <a:gradFill flip="none" rotWithShape="1">
                    <a:gsLst>
                      <a:gs pos="27000">
                        <a:schemeClr val="tx1">
                          <a:lumMod val="75000"/>
                          <a:lumOff val="25000"/>
                        </a:schemeClr>
                      </a:gs>
                      <a:gs pos="33000">
                        <a:schemeClr val="tx1">
                          <a:lumMod val="75000"/>
                          <a:lumOff val="2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文本占位符 55">
            <a:extLst>
              <a:ext uri="{FF2B5EF4-FFF2-40B4-BE49-F238E27FC236}">
                <a16:creationId xmlns:a16="http://schemas.microsoft.com/office/drawing/2014/main" id="{C04C4693-4535-4120-A001-09E40DB555A3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70584" y="1482107"/>
            <a:ext cx="1126183" cy="783015"/>
          </a:xfrm>
        </p:spPr>
        <p:txBody>
          <a:bodyPr vert="horz" wrap="none">
            <a:noAutofit/>
          </a:bodyPr>
          <a:lstStyle>
            <a:lvl1pPr marL="0" indent="0" algn="ctr">
              <a:buFontTx/>
              <a:buNone/>
              <a:defRPr sz="6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51A1D7E-DBDF-4445-A2FE-08541B5C0E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483796" y="-214283"/>
            <a:ext cx="7700932" cy="7072284"/>
          </a:xfrm>
          <a:prstGeom prst="rect">
            <a:avLst/>
          </a:prstGeom>
        </p:spPr>
      </p:pic>
      <p:sp>
        <p:nvSpPr>
          <p:cNvPr id="23" name="文本占位符 11">
            <a:extLst>
              <a:ext uri="{FF2B5EF4-FFF2-40B4-BE49-F238E27FC236}">
                <a16:creationId xmlns:a16="http://schemas.microsoft.com/office/drawing/2014/main" id="{597699D1-73EE-4BD6-9C18-411F6A2ADD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016" y="2437692"/>
            <a:ext cx="6971592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900" dirty="0">
                <a:ln w="14224">
                  <a:noFill/>
                </a:ln>
                <a:gradFill>
                  <a:gsLst>
                    <a:gs pos="2000">
                      <a:schemeClr val="accent1"/>
                    </a:gs>
                    <a:gs pos="91000">
                      <a:schemeClr val="accent2"/>
                    </a:gs>
                  </a:gsLst>
                  <a:lin ang="0" scaled="1"/>
                </a:gradFill>
                <a:effectLst>
                  <a:outerShdw blurRad="127000" dist="63500" dir="5400000" algn="t" rotWithShape="0">
                    <a:schemeClr val="accent2">
                      <a:alpha val="11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在此输入内容文字</a:t>
            </a:r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9D6242CB-9C4D-4E0F-8446-549EB8B420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516" y="3315775"/>
            <a:ext cx="5247334" cy="392475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26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B3B6977-E8DB-4B47-9189-89DECB359937}"/>
              </a:ext>
            </a:extLst>
          </p:cNvPr>
          <p:cNvGrpSpPr/>
          <p:nvPr userDrawn="1"/>
        </p:nvGrpSpPr>
        <p:grpSpPr>
          <a:xfrm>
            <a:off x="669667" y="3821112"/>
            <a:ext cx="4064449" cy="305230"/>
            <a:chOff x="1144035" y="4354433"/>
            <a:chExt cx="3090877" cy="30523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10682F9-28D5-46C2-BDD5-87ECB423B477}"/>
                </a:ext>
              </a:extLst>
            </p:cNvPr>
            <p:cNvCxnSpPr>
              <a:cxnSpLocks/>
              <a:endCxn id="27" idx="0"/>
            </p:cNvCxnSpPr>
            <p:nvPr/>
          </p:nvCxnSpPr>
          <p:spPr>
            <a:xfrm>
              <a:off x="1144035" y="4659663"/>
              <a:ext cx="2938262" cy="0"/>
            </a:xfrm>
            <a:prstGeom prst="line">
              <a:avLst/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71935353-9C21-4B91-A02B-D5488D7D94E6}"/>
                </a:ext>
              </a:extLst>
            </p:cNvPr>
            <p:cNvSpPr/>
            <p:nvPr/>
          </p:nvSpPr>
          <p:spPr>
            <a:xfrm flipH="1" flipV="1">
              <a:off x="3929682" y="4354433"/>
              <a:ext cx="305230" cy="305230"/>
            </a:xfrm>
            <a:prstGeom prst="arc">
              <a:avLst/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tham Rounded Book"/>
                <a:ea typeface="思源黑体 CN Regular"/>
                <a:cs typeface="+mn-cs"/>
              </a:endParaRPr>
            </a:p>
          </p:txBody>
        </p:sp>
      </p:grpSp>
      <p:pic>
        <p:nvPicPr>
          <p:cNvPr id="32" name="图片 31" descr="天空中有月亮&#10;&#10;描述已自动生成">
            <a:extLst>
              <a:ext uri="{FF2B5EF4-FFF2-40B4-BE49-F238E27FC236}">
                <a16:creationId xmlns:a16="http://schemas.microsoft.com/office/drawing/2014/main" id="{5E0F7559-717D-4C8F-9C5F-789747D1F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9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52749"/>
            <a:ext cx="12192000" cy="2305251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6231457-8FB8-4EF4-93D4-B86D19047FBF}"/>
              </a:ext>
            </a:extLst>
          </p:cNvPr>
          <p:cNvSpPr/>
          <p:nvPr userDrawn="1"/>
        </p:nvSpPr>
        <p:spPr>
          <a:xfrm>
            <a:off x="4850718" y="60145"/>
            <a:ext cx="7501085" cy="6797858"/>
          </a:xfrm>
          <a:custGeom>
            <a:avLst/>
            <a:gdLst/>
            <a:ahLst/>
            <a:cxnLst/>
            <a:rect l="0" t="0" r="0" b="0"/>
            <a:pathLst>
              <a:path w="7315201" h="6629401">
                <a:moveTo>
                  <a:pt x="4112131" y="79375"/>
                </a:moveTo>
                <a:cubicBezTo>
                  <a:pt x="4046153" y="155746"/>
                  <a:pt x="3975937" y="251468"/>
                  <a:pt x="3816350" y="482600"/>
                </a:cubicBezTo>
                <a:cubicBezTo>
                  <a:pt x="3775356" y="541973"/>
                  <a:pt x="3709412" y="636270"/>
                  <a:pt x="3669808" y="692150"/>
                </a:cubicBezTo>
                <a:cubicBezTo>
                  <a:pt x="3414313" y="1052648"/>
                  <a:pt x="3271555" y="1258223"/>
                  <a:pt x="3179046" y="1398857"/>
                </a:cubicBezTo>
                <a:lnTo>
                  <a:pt x="3073400" y="1559465"/>
                </a:lnTo>
                <a:lnTo>
                  <a:pt x="3067229" y="1703657"/>
                </a:lnTo>
                <a:cubicBezTo>
                  <a:pt x="3059718" y="1879190"/>
                  <a:pt x="3033105" y="2850589"/>
                  <a:pt x="3034528" y="2897319"/>
                </a:cubicBezTo>
                <a:cubicBezTo>
                  <a:pt x="3035259" y="2921336"/>
                  <a:pt x="3013260" y="2955408"/>
                  <a:pt x="2956629" y="3017969"/>
                </a:cubicBezTo>
                <a:cubicBezTo>
                  <a:pt x="2913225" y="3065918"/>
                  <a:pt x="2874570" y="3108008"/>
                  <a:pt x="2870729" y="3111500"/>
                </a:cubicBezTo>
                <a:cubicBezTo>
                  <a:pt x="2866888" y="3114992"/>
                  <a:pt x="2829480" y="3160573"/>
                  <a:pt x="2787598" y="3212790"/>
                </a:cubicBezTo>
                <a:cubicBezTo>
                  <a:pt x="2745717" y="3265008"/>
                  <a:pt x="2635067" y="3402168"/>
                  <a:pt x="2541710" y="3517590"/>
                </a:cubicBezTo>
                <a:cubicBezTo>
                  <a:pt x="2448353" y="3633013"/>
                  <a:pt x="2252321" y="3883184"/>
                  <a:pt x="2106084" y="4073525"/>
                </a:cubicBezTo>
                <a:cubicBezTo>
                  <a:pt x="1959846" y="4263866"/>
                  <a:pt x="1835918" y="4419600"/>
                  <a:pt x="1830688" y="4419600"/>
                </a:cubicBezTo>
                <a:cubicBezTo>
                  <a:pt x="1825459" y="4419600"/>
                  <a:pt x="1812893" y="4411873"/>
                  <a:pt x="1802765" y="4402430"/>
                </a:cubicBezTo>
                <a:cubicBezTo>
                  <a:pt x="1792637" y="4392987"/>
                  <a:pt x="1692910" y="4338006"/>
                  <a:pt x="1581150" y="4280252"/>
                </a:cubicBezTo>
                <a:cubicBezTo>
                  <a:pt x="1469390" y="4222497"/>
                  <a:pt x="1372235" y="4171046"/>
                  <a:pt x="1365250" y="4165916"/>
                </a:cubicBezTo>
                <a:cubicBezTo>
                  <a:pt x="1335816" y="4144301"/>
                  <a:pt x="1193187" y="4076700"/>
                  <a:pt x="1177017" y="4076700"/>
                </a:cubicBezTo>
                <a:cubicBezTo>
                  <a:pt x="1149185" y="4076700"/>
                  <a:pt x="1061424" y="4189699"/>
                  <a:pt x="802204" y="4559300"/>
                </a:cubicBezTo>
                <a:cubicBezTo>
                  <a:pt x="770361" y="4604703"/>
                  <a:pt x="687973" y="4729789"/>
                  <a:pt x="619120" y="4837269"/>
                </a:cubicBezTo>
                <a:cubicBezTo>
                  <a:pt x="550266" y="4944750"/>
                  <a:pt x="479508" y="5051599"/>
                  <a:pt x="461879" y="5074712"/>
                </a:cubicBezTo>
                <a:cubicBezTo>
                  <a:pt x="427184" y="5120199"/>
                  <a:pt x="391074" y="5205214"/>
                  <a:pt x="367930" y="5295900"/>
                </a:cubicBezTo>
                <a:cubicBezTo>
                  <a:pt x="323192" y="5471191"/>
                  <a:pt x="274341" y="5644861"/>
                  <a:pt x="212533" y="5848350"/>
                </a:cubicBezTo>
                <a:cubicBezTo>
                  <a:pt x="150391" y="6052939"/>
                  <a:pt x="0" y="6599681"/>
                  <a:pt x="0" y="6621007"/>
                </a:cubicBezTo>
                <a:cubicBezTo>
                  <a:pt x="0" y="6625623"/>
                  <a:pt x="1645920" y="6629400"/>
                  <a:pt x="3657600" y="6629400"/>
                </a:cubicBezTo>
                <a:lnTo>
                  <a:pt x="7315200" y="6629400"/>
                </a:lnTo>
                <a:lnTo>
                  <a:pt x="7315200" y="4132491"/>
                </a:lnTo>
                <a:cubicBezTo>
                  <a:pt x="7315200" y="1966017"/>
                  <a:pt x="7312783" y="1636510"/>
                  <a:pt x="7296936" y="1642591"/>
                </a:cubicBezTo>
                <a:cubicBezTo>
                  <a:pt x="7286010" y="1646784"/>
                  <a:pt x="7183825" y="1578457"/>
                  <a:pt x="7042563" y="1472500"/>
                </a:cubicBezTo>
                <a:cubicBezTo>
                  <a:pt x="6912703" y="1375095"/>
                  <a:pt x="6801572" y="1295400"/>
                  <a:pt x="6795605" y="1295400"/>
                </a:cubicBezTo>
                <a:cubicBezTo>
                  <a:pt x="6767979" y="1295400"/>
                  <a:pt x="6462894" y="1673350"/>
                  <a:pt x="6281686" y="1932062"/>
                </a:cubicBezTo>
                <a:cubicBezTo>
                  <a:pt x="6264102" y="1957166"/>
                  <a:pt x="6256387" y="1953092"/>
                  <a:pt x="6034101" y="1801312"/>
                </a:cubicBezTo>
                <a:cubicBezTo>
                  <a:pt x="5747773" y="1605803"/>
                  <a:pt x="5590434" y="1496964"/>
                  <a:pt x="5393439" y="1358135"/>
                </a:cubicBezTo>
                <a:lnTo>
                  <a:pt x="5239174" y="1249419"/>
                </a:lnTo>
                <a:lnTo>
                  <a:pt x="5146994" y="1015235"/>
                </a:lnTo>
                <a:cubicBezTo>
                  <a:pt x="5096294" y="886433"/>
                  <a:pt x="5057623" y="774272"/>
                  <a:pt x="5061057" y="765987"/>
                </a:cubicBezTo>
                <a:cubicBezTo>
                  <a:pt x="5064490" y="757703"/>
                  <a:pt x="5049411" y="705221"/>
                  <a:pt x="5027546" y="649362"/>
                </a:cubicBezTo>
                <a:cubicBezTo>
                  <a:pt x="4989004" y="550898"/>
                  <a:pt x="4984647" y="545485"/>
                  <a:pt x="4884671" y="471880"/>
                </a:cubicBezTo>
                <a:cubicBezTo>
                  <a:pt x="4759644" y="379833"/>
                  <a:pt x="4713355" y="346998"/>
                  <a:pt x="4480358" y="185093"/>
                </a:cubicBezTo>
                <a:cubicBezTo>
                  <a:pt x="4380583" y="115761"/>
                  <a:pt x="4280982" y="45752"/>
                  <a:pt x="4259023" y="29518"/>
                </a:cubicBezTo>
                <a:cubicBezTo>
                  <a:pt x="4237062" y="13283"/>
                  <a:pt x="4210457" y="0"/>
                  <a:pt x="4199899" y="0"/>
                </a:cubicBezTo>
                <a:cubicBezTo>
                  <a:pt x="4189342" y="0"/>
                  <a:pt x="4149846" y="35719"/>
                  <a:pt x="4112131" y="7937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76000"/>
                </a:schemeClr>
              </a:gs>
              <a:gs pos="77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: 空心 35">
            <a:extLst>
              <a:ext uri="{FF2B5EF4-FFF2-40B4-BE49-F238E27FC236}">
                <a16:creationId xmlns:a16="http://schemas.microsoft.com/office/drawing/2014/main" id="{D655BCA4-644B-4259-9108-B749F88C0138}"/>
              </a:ext>
            </a:extLst>
          </p:cNvPr>
          <p:cNvSpPr/>
          <p:nvPr userDrawn="1"/>
        </p:nvSpPr>
        <p:spPr>
          <a:xfrm rot="19462607">
            <a:off x="10738379" y="790899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34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8FA918C-DAFA-405A-B866-0A82602EF477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07355" y="5078706"/>
            <a:ext cx="7254914" cy="2032194"/>
          </a:xfrm>
          <a:noFill/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6400" b="1" dirty="0">
                <a:ln w="11303">
                  <a:noFill/>
                </a:ln>
                <a:gradFill>
                  <a:gsLst>
                    <a:gs pos="0">
                      <a:schemeClr val="accent1">
                        <a:alpha val="4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0" scaled="1"/>
                </a:gradFill>
                <a:effectLst/>
                <a:latin typeface="+mj-lt"/>
              </a:defRPr>
            </a:lvl1pPr>
          </a:lstStyle>
          <a:p>
            <a:pPr lvl="0"/>
            <a:r>
              <a:rPr lang="en-US" altLang="zh-CN" dirty="0"/>
              <a:t>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4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4D9BBD-9767-42FD-B1C6-6C1C2FEC87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649" y="587141"/>
            <a:ext cx="10858500" cy="543159"/>
          </a:xfrm>
        </p:spPr>
        <p:txBody>
          <a:bodyPr>
            <a:normAutofit/>
          </a:bodyPr>
          <a:lstStyle>
            <a:lvl1pPr>
              <a:defRPr sz="280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8B6D6F-2394-41D6-92E2-011961E59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3B46-E7D7-4F13-BF0A-F409F1748391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847FF4-03C0-463B-8191-695086EC9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834CFF-1B62-4D96-8E05-5587ACE57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5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517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88260D9F-5A06-4E00-BC4A-6C02D1D306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lumMod val="20000"/>
                  <a:lumOff val="80000"/>
                </a:schemeClr>
              </a:gs>
              <a:gs pos="68000">
                <a:schemeClr val="bg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9F79CC5F-0ED3-4127-8CAC-1AC5F49DD0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0"/>
            <a:ext cx="57277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7D63CDA7-146E-4A12-A42E-C52D941330DA}"/>
              </a:ext>
            </a:extLst>
          </p:cNvPr>
          <p:cNvSpPr/>
          <p:nvPr userDrawn="1"/>
        </p:nvSpPr>
        <p:spPr>
          <a:xfrm>
            <a:off x="0" y="-1"/>
            <a:ext cx="11811001" cy="169590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  <a:gs pos="24000">
                <a:schemeClr val="bg1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C0F48EF-5344-4F5E-8EE5-45D23B09D6F6}"/>
              </a:ext>
            </a:extLst>
          </p:cNvPr>
          <p:cNvGrpSpPr/>
          <p:nvPr userDrawn="1"/>
        </p:nvGrpSpPr>
        <p:grpSpPr>
          <a:xfrm>
            <a:off x="269668" y="770647"/>
            <a:ext cx="11652665" cy="5465053"/>
            <a:chOff x="453671" y="770647"/>
            <a:chExt cx="11284658" cy="546505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1A57795E-8E4F-4BF0-B97B-D47514110B01}"/>
                </a:ext>
              </a:extLst>
            </p:cNvPr>
            <p:cNvGrpSpPr/>
            <p:nvPr userDrawn="1"/>
          </p:nvGrpSpPr>
          <p:grpSpPr>
            <a:xfrm>
              <a:off x="453671" y="770647"/>
              <a:ext cx="11284658" cy="5465053"/>
              <a:chOff x="760875" y="641870"/>
              <a:chExt cx="10759439" cy="4741306"/>
            </a:xfrm>
          </p:grpSpPr>
          <p:sp useBgFill="1">
            <p:nvSpPr>
              <p:cNvPr id="45" name="矩形: 圆顶角 44">
                <a:extLst>
                  <a:ext uri="{FF2B5EF4-FFF2-40B4-BE49-F238E27FC236}">
                    <a16:creationId xmlns:a16="http://schemas.microsoft.com/office/drawing/2014/main" id="{CDC4B489-7755-4929-858A-C85AB218C5E2}"/>
                  </a:ext>
                </a:extLst>
              </p:cNvPr>
              <p:cNvSpPr/>
              <p:nvPr userDrawn="1"/>
            </p:nvSpPr>
            <p:spPr>
              <a:xfrm>
                <a:off x="760875" y="641870"/>
                <a:ext cx="10759439" cy="4741306"/>
              </a:xfrm>
              <a:prstGeom prst="round2SameRect">
                <a:avLst>
                  <a:gd name="adj1" fmla="val 0"/>
                  <a:gd name="adj2" fmla="val 2627"/>
                </a:avLst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8" name="矩形: 圆顶角 47">
                <a:extLst>
                  <a:ext uri="{FF2B5EF4-FFF2-40B4-BE49-F238E27FC236}">
                    <a16:creationId xmlns:a16="http://schemas.microsoft.com/office/drawing/2014/main" id="{4AAC79B0-3AC7-46ED-A67D-C9473914DAC5}"/>
                  </a:ext>
                </a:extLst>
              </p:cNvPr>
              <p:cNvSpPr/>
              <p:nvPr userDrawn="1"/>
            </p:nvSpPr>
            <p:spPr>
              <a:xfrm>
                <a:off x="760875" y="641870"/>
                <a:ext cx="10759439" cy="4741306"/>
              </a:xfrm>
              <a:prstGeom prst="round2SameRect">
                <a:avLst>
                  <a:gd name="adj1" fmla="val 0"/>
                  <a:gd name="adj2" fmla="val 2627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84000">
                    <a:schemeClr val="bg1"/>
                  </a:gs>
                </a:gsLst>
                <a:lin ang="12000000" scaled="0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1899C72-FD45-4229-8BAD-012547FC389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53671" y="770647"/>
              <a:ext cx="11284658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B7F1D57-B5F5-4F32-BEED-39CC0310E2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2937" y="1917995"/>
            <a:ext cx="3430587" cy="745607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600" dirty="0">
                <a:ln w="11303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感谢聆听</a:t>
            </a:r>
          </a:p>
        </p:txBody>
      </p:sp>
      <p:sp>
        <p:nvSpPr>
          <p:cNvPr id="34" name="圆: 空心 33">
            <a:extLst>
              <a:ext uri="{FF2B5EF4-FFF2-40B4-BE49-F238E27FC236}">
                <a16:creationId xmlns:a16="http://schemas.microsoft.com/office/drawing/2014/main" id="{D909F375-F384-47D0-94C6-FBA9A943A97D}"/>
              </a:ext>
            </a:extLst>
          </p:cNvPr>
          <p:cNvSpPr/>
          <p:nvPr userDrawn="1"/>
        </p:nvSpPr>
        <p:spPr>
          <a:xfrm rot="19462607">
            <a:off x="10554698" y="1025513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:a16="http://schemas.microsoft.com/office/drawing/2014/main" id="{D357626C-0835-4B90-8ADE-26B3FD23D5D2}"/>
              </a:ext>
            </a:extLst>
          </p:cNvPr>
          <p:cNvSpPr/>
          <p:nvPr userDrawn="1"/>
        </p:nvSpPr>
        <p:spPr>
          <a:xfrm rot="18368119">
            <a:off x="5278783" y="3866987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1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占位符 11">
            <a:extLst>
              <a:ext uri="{FF2B5EF4-FFF2-40B4-BE49-F238E27FC236}">
                <a16:creationId xmlns:a16="http://schemas.microsoft.com/office/drawing/2014/main" id="{8F0A2D73-9A61-4DEA-B657-E780BC4C97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9707" y="2668483"/>
            <a:ext cx="5018087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600" dirty="0">
                <a:ln w="14224">
                  <a:noFill/>
                </a:ln>
                <a:gradFill>
                  <a:gsLst>
                    <a:gs pos="2000">
                      <a:schemeClr val="accent1"/>
                    </a:gs>
                    <a:gs pos="91000">
                      <a:schemeClr val="accent2"/>
                    </a:gs>
                  </a:gsLst>
                  <a:lin ang="0" scaled="1"/>
                </a:gradFill>
                <a:effectLst>
                  <a:outerShdw blurRad="127000" dist="63500" dir="5400000" algn="t" rotWithShape="0">
                    <a:schemeClr val="accent2"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欢迎指正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8A7424-7E87-47A2-B2D2-B426E3754292}"/>
              </a:ext>
            </a:extLst>
          </p:cNvPr>
          <p:cNvSpPr/>
          <p:nvPr userDrawn="1"/>
        </p:nvSpPr>
        <p:spPr>
          <a:xfrm>
            <a:off x="675834" y="1414574"/>
            <a:ext cx="601133" cy="93662"/>
          </a:xfrm>
          <a:prstGeom prst="rect">
            <a:avLst/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52CAFB07-08EE-4C02-859C-50FB8B1608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2937" y="3508769"/>
            <a:ext cx="5018086" cy="282586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5392E06-2DE3-4A1E-97BD-F182B0C66DF3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6B7F6B0-5100-4D62-9BCD-FB93F5382FFA}"/>
              </a:ext>
            </a:extLst>
          </p:cNvPr>
          <p:cNvSpPr/>
          <p:nvPr userDrawn="1"/>
        </p:nvSpPr>
        <p:spPr>
          <a:xfrm rot="5400000">
            <a:off x="11789622" y="196412"/>
            <a:ext cx="598789" cy="205966"/>
          </a:xfrm>
          <a:custGeom>
            <a:avLst/>
            <a:gdLst>
              <a:gd name="connsiteX0" fmla="*/ 561090 w 598789"/>
              <a:gd name="connsiteY0" fmla="*/ 0 h 205966"/>
              <a:gd name="connsiteX1" fmla="*/ 562445 w 598789"/>
              <a:gd name="connsiteY1" fmla="*/ 0 h 205966"/>
              <a:gd name="connsiteX2" fmla="*/ 561764 w 598789"/>
              <a:gd name="connsiteY2" fmla="*/ 282 h 205966"/>
              <a:gd name="connsiteX3" fmla="*/ 561766 w 598789"/>
              <a:gd name="connsiteY3" fmla="*/ 280 h 205966"/>
              <a:gd name="connsiteX4" fmla="*/ 524743 w 598789"/>
              <a:gd name="connsiteY4" fmla="*/ 66100 h 205966"/>
              <a:gd name="connsiteX5" fmla="*/ 535588 w 598789"/>
              <a:gd name="connsiteY5" fmla="*/ 39922 h 205966"/>
              <a:gd name="connsiteX6" fmla="*/ 561766 w 598789"/>
              <a:gd name="connsiteY6" fmla="*/ 29078 h 205966"/>
              <a:gd name="connsiteX7" fmla="*/ 598789 w 598789"/>
              <a:gd name="connsiteY7" fmla="*/ 66102 h 205966"/>
              <a:gd name="connsiteX8" fmla="*/ 598788 w 598789"/>
              <a:gd name="connsiteY8" fmla="*/ 66102 h 205966"/>
              <a:gd name="connsiteX9" fmla="*/ 561764 w 598789"/>
              <a:gd name="connsiteY9" fmla="*/ 103124 h 205966"/>
              <a:gd name="connsiteX10" fmla="*/ 561766 w 598789"/>
              <a:gd name="connsiteY10" fmla="*/ 103122 h 205966"/>
              <a:gd name="connsiteX11" fmla="*/ 535588 w 598789"/>
              <a:gd name="connsiteY11" fmla="*/ 92278 h 205966"/>
              <a:gd name="connsiteX12" fmla="*/ 524743 w 598789"/>
              <a:gd name="connsiteY12" fmla="*/ 168944 h 205966"/>
              <a:gd name="connsiteX13" fmla="*/ 535588 w 598789"/>
              <a:gd name="connsiteY13" fmla="*/ 142764 h 205966"/>
              <a:gd name="connsiteX14" fmla="*/ 561766 w 598789"/>
              <a:gd name="connsiteY14" fmla="*/ 131920 h 205966"/>
              <a:gd name="connsiteX15" fmla="*/ 598789 w 598789"/>
              <a:gd name="connsiteY15" fmla="*/ 168944 h 205966"/>
              <a:gd name="connsiteX16" fmla="*/ 598788 w 598789"/>
              <a:gd name="connsiteY16" fmla="*/ 168944 h 205966"/>
              <a:gd name="connsiteX17" fmla="*/ 561764 w 598789"/>
              <a:gd name="connsiteY17" fmla="*/ 205966 h 205966"/>
              <a:gd name="connsiteX18" fmla="*/ 561766 w 598789"/>
              <a:gd name="connsiteY18" fmla="*/ 205964 h 205966"/>
              <a:gd name="connsiteX19" fmla="*/ 535588 w 598789"/>
              <a:gd name="connsiteY19" fmla="*/ 195120 h 205966"/>
              <a:gd name="connsiteX20" fmla="*/ 451393 w 598789"/>
              <a:gd name="connsiteY20" fmla="*/ 0 h 205966"/>
              <a:gd name="connsiteX21" fmla="*/ 452748 w 598789"/>
              <a:gd name="connsiteY21" fmla="*/ 0 h 205966"/>
              <a:gd name="connsiteX22" fmla="*/ 452067 w 598789"/>
              <a:gd name="connsiteY22" fmla="*/ 282 h 205966"/>
              <a:gd name="connsiteX23" fmla="*/ 452069 w 598789"/>
              <a:gd name="connsiteY23" fmla="*/ 280 h 205966"/>
              <a:gd name="connsiteX24" fmla="*/ 415045 w 598789"/>
              <a:gd name="connsiteY24" fmla="*/ 66100 h 205966"/>
              <a:gd name="connsiteX25" fmla="*/ 425890 w 598789"/>
              <a:gd name="connsiteY25" fmla="*/ 39922 h 205966"/>
              <a:gd name="connsiteX26" fmla="*/ 452069 w 598789"/>
              <a:gd name="connsiteY26" fmla="*/ 29078 h 205966"/>
              <a:gd name="connsiteX27" fmla="*/ 489091 w 598789"/>
              <a:gd name="connsiteY27" fmla="*/ 66102 h 205966"/>
              <a:gd name="connsiteX28" fmla="*/ 489090 w 598789"/>
              <a:gd name="connsiteY28" fmla="*/ 66102 h 205966"/>
              <a:gd name="connsiteX29" fmla="*/ 452067 w 598789"/>
              <a:gd name="connsiteY29" fmla="*/ 103124 h 205966"/>
              <a:gd name="connsiteX30" fmla="*/ 452069 w 598789"/>
              <a:gd name="connsiteY30" fmla="*/ 103122 h 205966"/>
              <a:gd name="connsiteX31" fmla="*/ 425890 w 598789"/>
              <a:gd name="connsiteY31" fmla="*/ 92278 h 205966"/>
              <a:gd name="connsiteX32" fmla="*/ 415045 w 598789"/>
              <a:gd name="connsiteY32" fmla="*/ 168944 h 205966"/>
              <a:gd name="connsiteX33" fmla="*/ 425890 w 598789"/>
              <a:gd name="connsiteY33" fmla="*/ 142764 h 205966"/>
              <a:gd name="connsiteX34" fmla="*/ 452069 w 598789"/>
              <a:gd name="connsiteY34" fmla="*/ 131920 h 205966"/>
              <a:gd name="connsiteX35" fmla="*/ 489091 w 598789"/>
              <a:gd name="connsiteY35" fmla="*/ 168944 h 205966"/>
              <a:gd name="connsiteX36" fmla="*/ 489090 w 598789"/>
              <a:gd name="connsiteY36" fmla="*/ 168944 h 205966"/>
              <a:gd name="connsiteX37" fmla="*/ 452067 w 598789"/>
              <a:gd name="connsiteY37" fmla="*/ 205966 h 205966"/>
              <a:gd name="connsiteX38" fmla="*/ 452069 w 598789"/>
              <a:gd name="connsiteY38" fmla="*/ 205964 h 205966"/>
              <a:gd name="connsiteX39" fmla="*/ 425890 w 598789"/>
              <a:gd name="connsiteY39" fmla="*/ 195120 h 205966"/>
              <a:gd name="connsiteX40" fmla="*/ 341693 w 598789"/>
              <a:gd name="connsiteY40" fmla="*/ 0 h 205966"/>
              <a:gd name="connsiteX41" fmla="*/ 343049 w 598789"/>
              <a:gd name="connsiteY41" fmla="*/ 0 h 205966"/>
              <a:gd name="connsiteX42" fmla="*/ 342368 w 598789"/>
              <a:gd name="connsiteY42" fmla="*/ 282 h 205966"/>
              <a:gd name="connsiteX43" fmla="*/ 342369 w 598789"/>
              <a:gd name="connsiteY43" fmla="*/ 280 h 205966"/>
              <a:gd name="connsiteX44" fmla="*/ 305346 w 598789"/>
              <a:gd name="connsiteY44" fmla="*/ 66100 h 205966"/>
              <a:gd name="connsiteX45" fmla="*/ 316191 w 598789"/>
              <a:gd name="connsiteY45" fmla="*/ 39922 h 205966"/>
              <a:gd name="connsiteX46" fmla="*/ 342369 w 598789"/>
              <a:gd name="connsiteY46" fmla="*/ 29078 h 205966"/>
              <a:gd name="connsiteX47" fmla="*/ 379392 w 598789"/>
              <a:gd name="connsiteY47" fmla="*/ 66102 h 205966"/>
              <a:gd name="connsiteX48" fmla="*/ 379391 w 598789"/>
              <a:gd name="connsiteY48" fmla="*/ 66102 h 205966"/>
              <a:gd name="connsiteX49" fmla="*/ 342368 w 598789"/>
              <a:gd name="connsiteY49" fmla="*/ 103124 h 205966"/>
              <a:gd name="connsiteX50" fmla="*/ 342369 w 598789"/>
              <a:gd name="connsiteY50" fmla="*/ 103122 h 205966"/>
              <a:gd name="connsiteX51" fmla="*/ 316191 w 598789"/>
              <a:gd name="connsiteY51" fmla="*/ 92278 h 205966"/>
              <a:gd name="connsiteX52" fmla="*/ 305346 w 598789"/>
              <a:gd name="connsiteY52" fmla="*/ 168944 h 205966"/>
              <a:gd name="connsiteX53" fmla="*/ 316191 w 598789"/>
              <a:gd name="connsiteY53" fmla="*/ 142764 h 205966"/>
              <a:gd name="connsiteX54" fmla="*/ 342369 w 598789"/>
              <a:gd name="connsiteY54" fmla="*/ 131920 h 205966"/>
              <a:gd name="connsiteX55" fmla="*/ 379392 w 598789"/>
              <a:gd name="connsiteY55" fmla="*/ 168944 h 205966"/>
              <a:gd name="connsiteX56" fmla="*/ 379391 w 598789"/>
              <a:gd name="connsiteY56" fmla="*/ 168944 h 205966"/>
              <a:gd name="connsiteX57" fmla="*/ 342368 w 598789"/>
              <a:gd name="connsiteY57" fmla="*/ 205966 h 205966"/>
              <a:gd name="connsiteX58" fmla="*/ 342369 w 598789"/>
              <a:gd name="connsiteY58" fmla="*/ 205964 h 205966"/>
              <a:gd name="connsiteX59" fmla="*/ 316191 w 598789"/>
              <a:gd name="connsiteY59" fmla="*/ 195120 h 205966"/>
              <a:gd name="connsiteX60" fmla="*/ 231996 w 598789"/>
              <a:gd name="connsiteY60" fmla="*/ 0 h 205966"/>
              <a:gd name="connsiteX61" fmla="*/ 233351 w 598789"/>
              <a:gd name="connsiteY61" fmla="*/ 0 h 205966"/>
              <a:gd name="connsiteX62" fmla="*/ 232670 w 598789"/>
              <a:gd name="connsiteY62" fmla="*/ 282 h 205966"/>
              <a:gd name="connsiteX63" fmla="*/ 232672 w 598789"/>
              <a:gd name="connsiteY63" fmla="*/ 280 h 205966"/>
              <a:gd name="connsiteX64" fmla="*/ 195649 w 598789"/>
              <a:gd name="connsiteY64" fmla="*/ 66100 h 205966"/>
              <a:gd name="connsiteX65" fmla="*/ 206493 w 598789"/>
              <a:gd name="connsiteY65" fmla="*/ 39922 h 205966"/>
              <a:gd name="connsiteX66" fmla="*/ 232672 w 598789"/>
              <a:gd name="connsiteY66" fmla="*/ 29078 h 205966"/>
              <a:gd name="connsiteX67" fmla="*/ 269695 w 598789"/>
              <a:gd name="connsiteY67" fmla="*/ 66102 h 205966"/>
              <a:gd name="connsiteX68" fmla="*/ 269693 w 598789"/>
              <a:gd name="connsiteY68" fmla="*/ 66102 h 205966"/>
              <a:gd name="connsiteX69" fmla="*/ 232670 w 598789"/>
              <a:gd name="connsiteY69" fmla="*/ 103124 h 205966"/>
              <a:gd name="connsiteX70" fmla="*/ 232672 w 598789"/>
              <a:gd name="connsiteY70" fmla="*/ 103122 h 205966"/>
              <a:gd name="connsiteX71" fmla="*/ 206493 w 598789"/>
              <a:gd name="connsiteY71" fmla="*/ 92278 h 205966"/>
              <a:gd name="connsiteX72" fmla="*/ 195649 w 598789"/>
              <a:gd name="connsiteY72" fmla="*/ 168944 h 205966"/>
              <a:gd name="connsiteX73" fmla="*/ 206493 w 598789"/>
              <a:gd name="connsiteY73" fmla="*/ 142764 h 205966"/>
              <a:gd name="connsiteX74" fmla="*/ 232672 w 598789"/>
              <a:gd name="connsiteY74" fmla="*/ 131920 h 205966"/>
              <a:gd name="connsiteX75" fmla="*/ 269695 w 598789"/>
              <a:gd name="connsiteY75" fmla="*/ 168944 h 205966"/>
              <a:gd name="connsiteX76" fmla="*/ 269693 w 598789"/>
              <a:gd name="connsiteY76" fmla="*/ 168944 h 205966"/>
              <a:gd name="connsiteX77" fmla="*/ 232670 w 598789"/>
              <a:gd name="connsiteY77" fmla="*/ 205966 h 205966"/>
              <a:gd name="connsiteX78" fmla="*/ 232672 w 598789"/>
              <a:gd name="connsiteY78" fmla="*/ 205964 h 205966"/>
              <a:gd name="connsiteX79" fmla="*/ 206493 w 598789"/>
              <a:gd name="connsiteY79" fmla="*/ 195120 h 205966"/>
              <a:gd name="connsiteX80" fmla="*/ 122298 w 598789"/>
              <a:gd name="connsiteY80" fmla="*/ 0 h 205966"/>
              <a:gd name="connsiteX81" fmla="*/ 123654 w 598789"/>
              <a:gd name="connsiteY81" fmla="*/ 0 h 205966"/>
              <a:gd name="connsiteX82" fmla="*/ 122973 w 598789"/>
              <a:gd name="connsiteY82" fmla="*/ 282 h 205966"/>
              <a:gd name="connsiteX83" fmla="*/ 122974 w 598789"/>
              <a:gd name="connsiteY83" fmla="*/ 280 h 205966"/>
              <a:gd name="connsiteX84" fmla="*/ 85951 w 598789"/>
              <a:gd name="connsiteY84" fmla="*/ 66100 h 205966"/>
              <a:gd name="connsiteX85" fmla="*/ 96796 w 598789"/>
              <a:gd name="connsiteY85" fmla="*/ 39922 h 205966"/>
              <a:gd name="connsiteX86" fmla="*/ 122974 w 598789"/>
              <a:gd name="connsiteY86" fmla="*/ 29078 h 205966"/>
              <a:gd name="connsiteX87" fmla="*/ 159997 w 598789"/>
              <a:gd name="connsiteY87" fmla="*/ 66102 h 205966"/>
              <a:gd name="connsiteX88" fmla="*/ 159996 w 598789"/>
              <a:gd name="connsiteY88" fmla="*/ 66102 h 205966"/>
              <a:gd name="connsiteX89" fmla="*/ 122973 w 598789"/>
              <a:gd name="connsiteY89" fmla="*/ 103124 h 205966"/>
              <a:gd name="connsiteX90" fmla="*/ 122974 w 598789"/>
              <a:gd name="connsiteY90" fmla="*/ 103122 h 205966"/>
              <a:gd name="connsiteX91" fmla="*/ 96796 w 598789"/>
              <a:gd name="connsiteY91" fmla="*/ 92278 h 205966"/>
              <a:gd name="connsiteX92" fmla="*/ 85951 w 598789"/>
              <a:gd name="connsiteY92" fmla="*/ 168944 h 205966"/>
              <a:gd name="connsiteX93" fmla="*/ 96796 w 598789"/>
              <a:gd name="connsiteY93" fmla="*/ 142764 h 205966"/>
              <a:gd name="connsiteX94" fmla="*/ 122974 w 598789"/>
              <a:gd name="connsiteY94" fmla="*/ 131920 h 205966"/>
              <a:gd name="connsiteX95" fmla="*/ 159997 w 598789"/>
              <a:gd name="connsiteY95" fmla="*/ 168944 h 205966"/>
              <a:gd name="connsiteX96" fmla="*/ 159996 w 598789"/>
              <a:gd name="connsiteY96" fmla="*/ 168944 h 205966"/>
              <a:gd name="connsiteX97" fmla="*/ 122973 w 598789"/>
              <a:gd name="connsiteY97" fmla="*/ 205966 h 205966"/>
              <a:gd name="connsiteX98" fmla="*/ 122974 w 598789"/>
              <a:gd name="connsiteY98" fmla="*/ 205964 h 205966"/>
              <a:gd name="connsiteX99" fmla="*/ 96796 w 598789"/>
              <a:gd name="connsiteY99" fmla="*/ 195120 h 205966"/>
              <a:gd name="connsiteX100" fmla="*/ 12599 w 598789"/>
              <a:gd name="connsiteY100" fmla="*/ 0 h 205966"/>
              <a:gd name="connsiteX101" fmla="*/ 13954 w 598789"/>
              <a:gd name="connsiteY101" fmla="*/ 0 h 205966"/>
              <a:gd name="connsiteX102" fmla="*/ 13273 w 598789"/>
              <a:gd name="connsiteY102" fmla="*/ 282 h 205966"/>
              <a:gd name="connsiteX103" fmla="*/ 13275 w 598789"/>
              <a:gd name="connsiteY103" fmla="*/ 280 h 205966"/>
              <a:gd name="connsiteX104" fmla="*/ 0 w 598789"/>
              <a:gd name="connsiteY104" fmla="*/ 97623 h 205966"/>
              <a:gd name="connsiteX105" fmla="*/ 0 w 598789"/>
              <a:gd name="connsiteY105" fmla="*/ 34577 h 205966"/>
              <a:gd name="connsiteX106" fmla="*/ 13275 w 598789"/>
              <a:gd name="connsiteY106" fmla="*/ 29078 h 205966"/>
              <a:gd name="connsiteX107" fmla="*/ 50298 w 598789"/>
              <a:gd name="connsiteY107" fmla="*/ 66102 h 205966"/>
              <a:gd name="connsiteX108" fmla="*/ 50296 w 598789"/>
              <a:gd name="connsiteY108" fmla="*/ 66102 h 205966"/>
              <a:gd name="connsiteX109" fmla="*/ 13273 w 598789"/>
              <a:gd name="connsiteY109" fmla="*/ 103124 h 205966"/>
              <a:gd name="connsiteX110" fmla="*/ 13275 w 598789"/>
              <a:gd name="connsiteY110" fmla="*/ 103122 h 205966"/>
              <a:gd name="connsiteX111" fmla="*/ 0 w 598789"/>
              <a:gd name="connsiteY111" fmla="*/ 200465 h 205966"/>
              <a:gd name="connsiteX112" fmla="*/ 0 w 598789"/>
              <a:gd name="connsiteY112" fmla="*/ 137419 h 205966"/>
              <a:gd name="connsiteX113" fmla="*/ 13275 w 598789"/>
              <a:gd name="connsiteY113" fmla="*/ 131920 h 205966"/>
              <a:gd name="connsiteX114" fmla="*/ 50298 w 598789"/>
              <a:gd name="connsiteY114" fmla="*/ 168944 h 205966"/>
              <a:gd name="connsiteX115" fmla="*/ 50296 w 598789"/>
              <a:gd name="connsiteY115" fmla="*/ 168944 h 205966"/>
              <a:gd name="connsiteX116" fmla="*/ 13273 w 598789"/>
              <a:gd name="connsiteY116" fmla="*/ 205966 h 205966"/>
              <a:gd name="connsiteX117" fmla="*/ 13275 w 598789"/>
              <a:gd name="connsiteY117" fmla="*/ 205964 h 20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98789" h="205966">
                <a:moveTo>
                  <a:pt x="561090" y="0"/>
                </a:moveTo>
                <a:lnTo>
                  <a:pt x="562445" y="0"/>
                </a:lnTo>
                <a:lnTo>
                  <a:pt x="561764" y="282"/>
                </a:lnTo>
                <a:lnTo>
                  <a:pt x="561766" y="280"/>
                </a:lnTo>
                <a:close/>
                <a:moveTo>
                  <a:pt x="524743" y="66100"/>
                </a:moveTo>
                <a:lnTo>
                  <a:pt x="535588" y="39922"/>
                </a:lnTo>
                <a:cubicBezTo>
                  <a:pt x="542288" y="33222"/>
                  <a:pt x="551543" y="29078"/>
                  <a:pt x="561766" y="29078"/>
                </a:cubicBezTo>
                <a:cubicBezTo>
                  <a:pt x="582213" y="29078"/>
                  <a:pt x="598789" y="45654"/>
                  <a:pt x="598789" y="66102"/>
                </a:cubicBezTo>
                <a:lnTo>
                  <a:pt x="598788" y="66102"/>
                </a:lnTo>
                <a:cubicBezTo>
                  <a:pt x="598788" y="86548"/>
                  <a:pt x="582211" y="103124"/>
                  <a:pt x="561764" y="103124"/>
                </a:cubicBezTo>
                <a:lnTo>
                  <a:pt x="561766" y="103122"/>
                </a:lnTo>
                <a:cubicBezTo>
                  <a:pt x="551543" y="103122"/>
                  <a:pt x="542288" y="98978"/>
                  <a:pt x="535588" y="92278"/>
                </a:cubicBezTo>
                <a:close/>
                <a:moveTo>
                  <a:pt x="524743" y="168944"/>
                </a:moveTo>
                <a:lnTo>
                  <a:pt x="535588" y="142764"/>
                </a:lnTo>
                <a:cubicBezTo>
                  <a:pt x="542288" y="136064"/>
                  <a:pt x="551543" y="131920"/>
                  <a:pt x="561766" y="131920"/>
                </a:cubicBezTo>
                <a:cubicBezTo>
                  <a:pt x="582213" y="131920"/>
                  <a:pt x="598789" y="148496"/>
                  <a:pt x="598789" y="168944"/>
                </a:cubicBezTo>
                <a:lnTo>
                  <a:pt x="598788" y="168944"/>
                </a:lnTo>
                <a:cubicBezTo>
                  <a:pt x="598788" y="189390"/>
                  <a:pt x="582211" y="205966"/>
                  <a:pt x="561764" y="205966"/>
                </a:cubicBezTo>
                <a:lnTo>
                  <a:pt x="561766" y="205964"/>
                </a:lnTo>
                <a:cubicBezTo>
                  <a:pt x="551543" y="205964"/>
                  <a:pt x="542288" y="201820"/>
                  <a:pt x="535588" y="195120"/>
                </a:cubicBezTo>
                <a:close/>
                <a:moveTo>
                  <a:pt x="451393" y="0"/>
                </a:moveTo>
                <a:lnTo>
                  <a:pt x="452748" y="0"/>
                </a:lnTo>
                <a:lnTo>
                  <a:pt x="452067" y="282"/>
                </a:lnTo>
                <a:lnTo>
                  <a:pt x="452069" y="280"/>
                </a:lnTo>
                <a:close/>
                <a:moveTo>
                  <a:pt x="415045" y="66100"/>
                </a:moveTo>
                <a:lnTo>
                  <a:pt x="425890" y="39922"/>
                </a:lnTo>
                <a:cubicBezTo>
                  <a:pt x="432588" y="33222"/>
                  <a:pt x="441844" y="29078"/>
                  <a:pt x="452069" y="29078"/>
                </a:cubicBezTo>
                <a:cubicBezTo>
                  <a:pt x="472515" y="29078"/>
                  <a:pt x="489091" y="45654"/>
                  <a:pt x="489091" y="66102"/>
                </a:cubicBezTo>
                <a:lnTo>
                  <a:pt x="489090" y="66102"/>
                </a:lnTo>
                <a:cubicBezTo>
                  <a:pt x="489090" y="86548"/>
                  <a:pt x="472514" y="103124"/>
                  <a:pt x="452067" y="103124"/>
                </a:cubicBezTo>
                <a:lnTo>
                  <a:pt x="452069" y="103122"/>
                </a:lnTo>
                <a:cubicBezTo>
                  <a:pt x="441844" y="103122"/>
                  <a:pt x="432588" y="98978"/>
                  <a:pt x="425890" y="92278"/>
                </a:cubicBezTo>
                <a:close/>
                <a:moveTo>
                  <a:pt x="415045" y="168944"/>
                </a:moveTo>
                <a:lnTo>
                  <a:pt x="425890" y="142764"/>
                </a:lnTo>
                <a:cubicBezTo>
                  <a:pt x="432588" y="136064"/>
                  <a:pt x="441844" y="131920"/>
                  <a:pt x="452069" y="131920"/>
                </a:cubicBezTo>
                <a:cubicBezTo>
                  <a:pt x="472515" y="131920"/>
                  <a:pt x="489091" y="148496"/>
                  <a:pt x="489091" y="168944"/>
                </a:cubicBezTo>
                <a:lnTo>
                  <a:pt x="489090" y="168944"/>
                </a:lnTo>
                <a:cubicBezTo>
                  <a:pt x="489090" y="189390"/>
                  <a:pt x="472514" y="205966"/>
                  <a:pt x="452067" y="205966"/>
                </a:cubicBezTo>
                <a:lnTo>
                  <a:pt x="452069" y="205964"/>
                </a:lnTo>
                <a:cubicBezTo>
                  <a:pt x="441844" y="205964"/>
                  <a:pt x="432588" y="201820"/>
                  <a:pt x="425890" y="195120"/>
                </a:cubicBezTo>
                <a:close/>
                <a:moveTo>
                  <a:pt x="341693" y="0"/>
                </a:moveTo>
                <a:lnTo>
                  <a:pt x="343049" y="0"/>
                </a:lnTo>
                <a:lnTo>
                  <a:pt x="342368" y="282"/>
                </a:lnTo>
                <a:lnTo>
                  <a:pt x="342369" y="280"/>
                </a:lnTo>
                <a:close/>
                <a:moveTo>
                  <a:pt x="305346" y="66100"/>
                </a:moveTo>
                <a:lnTo>
                  <a:pt x="316191" y="39922"/>
                </a:lnTo>
                <a:cubicBezTo>
                  <a:pt x="322889" y="33222"/>
                  <a:pt x="332145" y="29078"/>
                  <a:pt x="342369" y="29078"/>
                </a:cubicBezTo>
                <a:cubicBezTo>
                  <a:pt x="362816" y="29078"/>
                  <a:pt x="379392" y="45654"/>
                  <a:pt x="379392" y="66102"/>
                </a:cubicBezTo>
                <a:lnTo>
                  <a:pt x="379391" y="66102"/>
                </a:lnTo>
                <a:cubicBezTo>
                  <a:pt x="379391" y="86548"/>
                  <a:pt x="362815" y="103124"/>
                  <a:pt x="342368" y="103124"/>
                </a:cubicBezTo>
                <a:lnTo>
                  <a:pt x="342369" y="103122"/>
                </a:lnTo>
                <a:cubicBezTo>
                  <a:pt x="332145" y="103122"/>
                  <a:pt x="322889" y="98978"/>
                  <a:pt x="316191" y="92278"/>
                </a:cubicBezTo>
                <a:close/>
                <a:moveTo>
                  <a:pt x="305346" y="168944"/>
                </a:moveTo>
                <a:lnTo>
                  <a:pt x="316191" y="142764"/>
                </a:lnTo>
                <a:cubicBezTo>
                  <a:pt x="322889" y="136064"/>
                  <a:pt x="332145" y="131920"/>
                  <a:pt x="342369" y="131920"/>
                </a:cubicBezTo>
                <a:cubicBezTo>
                  <a:pt x="362816" y="131920"/>
                  <a:pt x="379392" y="148496"/>
                  <a:pt x="379392" y="168944"/>
                </a:cubicBezTo>
                <a:lnTo>
                  <a:pt x="379391" y="168944"/>
                </a:lnTo>
                <a:cubicBezTo>
                  <a:pt x="379391" y="189390"/>
                  <a:pt x="362815" y="205966"/>
                  <a:pt x="342368" y="205966"/>
                </a:cubicBezTo>
                <a:lnTo>
                  <a:pt x="342369" y="205964"/>
                </a:lnTo>
                <a:cubicBezTo>
                  <a:pt x="332145" y="205964"/>
                  <a:pt x="322889" y="201820"/>
                  <a:pt x="316191" y="195120"/>
                </a:cubicBezTo>
                <a:close/>
                <a:moveTo>
                  <a:pt x="231996" y="0"/>
                </a:moveTo>
                <a:lnTo>
                  <a:pt x="233351" y="0"/>
                </a:lnTo>
                <a:lnTo>
                  <a:pt x="232670" y="282"/>
                </a:lnTo>
                <a:lnTo>
                  <a:pt x="232672" y="280"/>
                </a:lnTo>
                <a:close/>
                <a:moveTo>
                  <a:pt x="195649" y="66100"/>
                </a:moveTo>
                <a:lnTo>
                  <a:pt x="206493" y="39922"/>
                </a:lnTo>
                <a:cubicBezTo>
                  <a:pt x="213192" y="33222"/>
                  <a:pt x="222447" y="29078"/>
                  <a:pt x="232672" y="29078"/>
                </a:cubicBezTo>
                <a:cubicBezTo>
                  <a:pt x="253119" y="29078"/>
                  <a:pt x="269695" y="45654"/>
                  <a:pt x="269695" y="66102"/>
                </a:cubicBezTo>
                <a:lnTo>
                  <a:pt x="269693" y="66102"/>
                </a:lnTo>
                <a:cubicBezTo>
                  <a:pt x="269693" y="86548"/>
                  <a:pt x="253117" y="103124"/>
                  <a:pt x="232670" y="103124"/>
                </a:cubicBezTo>
                <a:lnTo>
                  <a:pt x="232672" y="103122"/>
                </a:lnTo>
                <a:cubicBezTo>
                  <a:pt x="222447" y="103122"/>
                  <a:pt x="213192" y="98978"/>
                  <a:pt x="206493" y="92278"/>
                </a:cubicBezTo>
                <a:close/>
                <a:moveTo>
                  <a:pt x="195649" y="168944"/>
                </a:moveTo>
                <a:lnTo>
                  <a:pt x="206493" y="142764"/>
                </a:lnTo>
                <a:cubicBezTo>
                  <a:pt x="213192" y="136064"/>
                  <a:pt x="222447" y="131920"/>
                  <a:pt x="232672" y="131920"/>
                </a:cubicBezTo>
                <a:cubicBezTo>
                  <a:pt x="253119" y="131920"/>
                  <a:pt x="269695" y="148496"/>
                  <a:pt x="269695" y="168944"/>
                </a:cubicBezTo>
                <a:lnTo>
                  <a:pt x="269693" y="168944"/>
                </a:lnTo>
                <a:cubicBezTo>
                  <a:pt x="269693" y="189390"/>
                  <a:pt x="253117" y="205966"/>
                  <a:pt x="232670" y="205966"/>
                </a:cubicBezTo>
                <a:lnTo>
                  <a:pt x="232672" y="205964"/>
                </a:lnTo>
                <a:cubicBezTo>
                  <a:pt x="222447" y="205964"/>
                  <a:pt x="213192" y="201820"/>
                  <a:pt x="206493" y="195120"/>
                </a:cubicBezTo>
                <a:close/>
                <a:moveTo>
                  <a:pt x="122298" y="0"/>
                </a:moveTo>
                <a:lnTo>
                  <a:pt x="123654" y="0"/>
                </a:lnTo>
                <a:lnTo>
                  <a:pt x="122973" y="282"/>
                </a:lnTo>
                <a:lnTo>
                  <a:pt x="122974" y="280"/>
                </a:lnTo>
                <a:close/>
                <a:moveTo>
                  <a:pt x="85951" y="66100"/>
                </a:moveTo>
                <a:lnTo>
                  <a:pt x="96796" y="39922"/>
                </a:lnTo>
                <a:cubicBezTo>
                  <a:pt x="103494" y="33222"/>
                  <a:pt x="112750" y="29078"/>
                  <a:pt x="122974" y="29078"/>
                </a:cubicBezTo>
                <a:cubicBezTo>
                  <a:pt x="143421" y="29078"/>
                  <a:pt x="159997" y="45654"/>
                  <a:pt x="159997" y="66102"/>
                </a:cubicBezTo>
                <a:lnTo>
                  <a:pt x="159996" y="66102"/>
                </a:lnTo>
                <a:cubicBezTo>
                  <a:pt x="159996" y="86548"/>
                  <a:pt x="143419" y="103124"/>
                  <a:pt x="122973" y="103124"/>
                </a:cubicBezTo>
                <a:lnTo>
                  <a:pt x="122974" y="103122"/>
                </a:lnTo>
                <a:cubicBezTo>
                  <a:pt x="112750" y="103122"/>
                  <a:pt x="103494" y="98978"/>
                  <a:pt x="96796" y="92278"/>
                </a:cubicBezTo>
                <a:close/>
                <a:moveTo>
                  <a:pt x="85951" y="168944"/>
                </a:moveTo>
                <a:lnTo>
                  <a:pt x="96796" y="142764"/>
                </a:lnTo>
                <a:cubicBezTo>
                  <a:pt x="103494" y="136064"/>
                  <a:pt x="112750" y="131920"/>
                  <a:pt x="122974" y="131920"/>
                </a:cubicBezTo>
                <a:cubicBezTo>
                  <a:pt x="143421" y="131920"/>
                  <a:pt x="159997" y="148496"/>
                  <a:pt x="159997" y="168944"/>
                </a:cubicBezTo>
                <a:lnTo>
                  <a:pt x="159996" y="168944"/>
                </a:lnTo>
                <a:cubicBezTo>
                  <a:pt x="159996" y="189390"/>
                  <a:pt x="143419" y="205966"/>
                  <a:pt x="122973" y="205966"/>
                </a:cubicBezTo>
                <a:lnTo>
                  <a:pt x="122974" y="205964"/>
                </a:lnTo>
                <a:cubicBezTo>
                  <a:pt x="112750" y="205964"/>
                  <a:pt x="103494" y="201820"/>
                  <a:pt x="96796" y="195120"/>
                </a:cubicBezTo>
                <a:close/>
                <a:moveTo>
                  <a:pt x="12599" y="0"/>
                </a:moveTo>
                <a:lnTo>
                  <a:pt x="13954" y="0"/>
                </a:lnTo>
                <a:lnTo>
                  <a:pt x="13273" y="282"/>
                </a:lnTo>
                <a:lnTo>
                  <a:pt x="13275" y="280"/>
                </a:lnTo>
                <a:close/>
                <a:moveTo>
                  <a:pt x="0" y="97623"/>
                </a:moveTo>
                <a:lnTo>
                  <a:pt x="0" y="34577"/>
                </a:lnTo>
                <a:lnTo>
                  <a:pt x="13275" y="29078"/>
                </a:lnTo>
                <a:cubicBezTo>
                  <a:pt x="33722" y="29078"/>
                  <a:pt x="50298" y="45654"/>
                  <a:pt x="50298" y="66102"/>
                </a:cubicBezTo>
                <a:lnTo>
                  <a:pt x="50296" y="66102"/>
                </a:lnTo>
                <a:cubicBezTo>
                  <a:pt x="50296" y="86548"/>
                  <a:pt x="33720" y="103124"/>
                  <a:pt x="13273" y="103124"/>
                </a:cubicBezTo>
                <a:lnTo>
                  <a:pt x="13275" y="103122"/>
                </a:lnTo>
                <a:close/>
                <a:moveTo>
                  <a:pt x="0" y="200465"/>
                </a:moveTo>
                <a:lnTo>
                  <a:pt x="0" y="137419"/>
                </a:lnTo>
                <a:lnTo>
                  <a:pt x="13275" y="131920"/>
                </a:lnTo>
                <a:cubicBezTo>
                  <a:pt x="33722" y="131920"/>
                  <a:pt x="50298" y="148496"/>
                  <a:pt x="50298" y="168944"/>
                </a:cubicBezTo>
                <a:lnTo>
                  <a:pt x="50296" y="168944"/>
                </a:lnTo>
                <a:cubicBezTo>
                  <a:pt x="50296" y="189390"/>
                  <a:pt x="33720" y="205966"/>
                  <a:pt x="13273" y="205966"/>
                </a:cubicBezTo>
                <a:lnTo>
                  <a:pt x="13275" y="205964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DB088FA-6E87-4ED9-8E7E-D9449312C4D6}"/>
              </a:ext>
            </a:extLst>
          </p:cNvPr>
          <p:cNvCxnSpPr>
            <a:cxnSpLocks/>
          </p:cNvCxnSpPr>
          <p:nvPr userDrawn="1"/>
        </p:nvCxnSpPr>
        <p:spPr>
          <a:xfrm>
            <a:off x="453671" y="770647"/>
            <a:ext cx="11284658" cy="0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1"/>
                </a:gs>
                <a:gs pos="82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96BBD4B-6D2A-4A91-9DB1-F9C7D930B747}"/>
              </a:ext>
            </a:extLst>
          </p:cNvPr>
          <p:cNvSpPr/>
          <p:nvPr userDrawn="1"/>
        </p:nvSpPr>
        <p:spPr>
          <a:xfrm>
            <a:off x="4876799" y="228599"/>
            <a:ext cx="7315201" cy="6629401"/>
          </a:xfrm>
          <a:custGeom>
            <a:avLst/>
            <a:gdLst/>
            <a:ahLst/>
            <a:cxnLst/>
            <a:rect l="0" t="0" r="0" b="0"/>
            <a:pathLst>
              <a:path w="7315201" h="6629401">
                <a:moveTo>
                  <a:pt x="4112131" y="79375"/>
                </a:moveTo>
                <a:cubicBezTo>
                  <a:pt x="4046153" y="155746"/>
                  <a:pt x="3975937" y="251468"/>
                  <a:pt x="3816350" y="482600"/>
                </a:cubicBezTo>
                <a:cubicBezTo>
                  <a:pt x="3775356" y="541973"/>
                  <a:pt x="3709412" y="636270"/>
                  <a:pt x="3669808" y="692150"/>
                </a:cubicBezTo>
                <a:cubicBezTo>
                  <a:pt x="3414313" y="1052648"/>
                  <a:pt x="3271555" y="1258223"/>
                  <a:pt x="3179046" y="1398857"/>
                </a:cubicBezTo>
                <a:lnTo>
                  <a:pt x="3073400" y="1559465"/>
                </a:lnTo>
                <a:lnTo>
                  <a:pt x="3067229" y="1703657"/>
                </a:lnTo>
                <a:cubicBezTo>
                  <a:pt x="3059718" y="1879190"/>
                  <a:pt x="3033105" y="2850589"/>
                  <a:pt x="3034528" y="2897319"/>
                </a:cubicBezTo>
                <a:cubicBezTo>
                  <a:pt x="3035259" y="2921336"/>
                  <a:pt x="3013260" y="2955408"/>
                  <a:pt x="2956629" y="3017969"/>
                </a:cubicBezTo>
                <a:cubicBezTo>
                  <a:pt x="2913225" y="3065918"/>
                  <a:pt x="2874570" y="3108008"/>
                  <a:pt x="2870729" y="3111500"/>
                </a:cubicBezTo>
                <a:cubicBezTo>
                  <a:pt x="2866888" y="3114992"/>
                  <a:pt x="2829480" y="3160573"/>
                  <a:pt x="2787598" y="3212790"/>
                </a:cubicBezTo>
                <a:cubicBezTo>
                  <a:pt x="2745717" y="3265008"/>
                  <a:pt x="2635067" y="3402168"/>
                  <a:pt x="2541710" y="3517590"/>
                </a:cubicBezTo>
                <a:cubicBezTo>
                  <a:pt x="2448353" y="3633013"/>
                  <a:pt x="2252321" y="3883184"/>
                  <a:pt x="2106084" y="4073525"/>
                </a:cubicBezTo>
                <a:cubicBezTo>
                  <a:pt x="1959846" y="4263866"/>
                  <a:pt x="1835918" y="4419600"/>
                  <a:pt x="1830688" y="4419600"/>
                </a:cubicBezTo>
                <a:cubicBezTo>
                  <a:pt x="1825459" y="4419600"/>
                  <a:pt x="1812893" y="4411873"/>
                  <a:pt x="1802765" y="4402430"/>
                </a:cubicBezTo>
                <a:cubicBezTo>
                  <a:pt x="1792637" y="4392987"/>
                  <a:pt x="1692910" y="4338006"/>
                  <a:pt x="1581150" y="4280252"/>
                </a:cubicBezTo>
                <a:cubicBezTo>
                  <a:pt x="1469390" y="4222497"/>
                  <a:pt x="1372235" y="4171046"/>
                  <a:pt x="1365250" y="4165916"/>
                </a:cubicBezTo>
                <a:cubicBezTo>
                  <a:pt x="1335816" y="4144301"/>
                  <a:pt x="1193187" y="4076700"/>
                  <a:pt x="1177017" y="4076700"/>
                </a:cubicBezTo>
                <a:cubicBezTo>
                  <a:pt x="1149185" y="4076700"/>
                  <a:pt x="1061424" y="4189699"/>
                  <a:pt x="802204" y="4559300"/>
                </a:cubicBezTo>
                <a:cubicBezTo>
                  <a:pt x="770361" y="4604703"/>
                  <a:pt x="687973" y="4729789"/>
                  <a:pt x="619120" y="4837269"/>
                </a:cubicBezTo>
                <a:cubicBezTo>
                  <a:pt x="550266" y="4944750"/>
                  <a:pt x="479508" y="5051599"/>
                  <a:pt x="461879" y="5074712"/>
                </a:cubicBezTo>
                <a:cubicBezTo>
                  <a:pt x="427184" y="5120199"/>
                  <a:pt x="391074" y="5205214"/>
                  <a:pt x="367930" y="5295900"/>
                </a:cubicBezTo>
                <a:cubicBezTo>
                  <a:pt x="323192" y="5471191"/>
                  <a:pt x="274341" y="5644861"/>
                  <a:pt x="212533" y="5848350"/>
                </a:cubicBezTo>
                <a:cubicBezTo>
                  <a:pt x="150391" y="6052939"/>
                  <a:pt x="0" y="6599681"/>
                  <a:pt x="0" y="6621007"/>
                </a:cubicBezTo>
                <a:cubicBezTo>
                  <a:pt x="0" y="6625623"/>
                  <a:pt x="1645920" y="6629400"/>
                  <a:pt x="3657600" y="6629400"/>
                </a:cubicBezTo>
                <a:lnTo>
                  <a:pt x="7315200" y="6629400"/>
                </a:lnTo>
                <a:lnTo>
                  <a:pt x="7315200" y="4132491"/>
                </a:lnTo>
                <a:cubicBezTo>
                  <a:pt x="7315200" y="1966017"/>
                  <a:pt x="7312783" y="1636510"/>
                  <a:pt x="7296936" y="1642591"/>
                </a:cubicBezTo>
                <a:cubicBezTo>
                  <a:pt x="7286010" y="1646784"/>
                  <a:pt x="7183825" y="1578457"/>
                  <a:pt x="7042563" y="1472500"/>
                </a:cubicBezTo>
                <a:cubicBezTo>
                  <a:pt x="6912703" y="1375095"/>
                  <a:pt x="6801572" y="1295400"/>
                  <a:pt x="6795605" y="1295400"/>
                </a:cubicBezTo>
                <a:cubicBezTo>
                  <a:pt x="6767979" y="1295400"/>
                  <a:pt x="6462894" y="1673350"/>
                  <a:pt x="6281686" y="1932062"/>
                </a:cubicBezTo>
                <a:cubicBezTo>
                  <a:pt x="6264102" y="1957166"/>
                  <a:pt x="6256387" y="1953092"/>
                  <a:pt x="6034101" y="1801312"/>
                </a:cubicBezTo>
                <a:cubicBezTo>
                  <a:pt x="5747773" y="1605803"/>
                  <a:pt x="5590434" y="1496964"/>
                  <a:pt x="5393439" y="1358135"/>
                </a:cubicBezTo>
                <a:lnTo>
                  <a:pt x="5239174" y="1249419"/>
                </a:lnTo>
                <a:lnTo>
                  <a:pt x="5146994" y="1015235"/>
                </a:lnTo>
                <a:cubicBezTo>
                  <a:pt x="5096294" y="886433"/>
                  <a:pt x="5057623" y="774272"/>
                  <a:pt x="5061057" y="765987"/>
                </a:cubicBezTo>
                <a:cubicBezTo>
                  <a:pt x="5064490" y="757703"/>
                  <a:pt x="5049411" y="705221"/>
                  <a:pt x="5027546" y="649362"/>
                </a:cubicBezTo>
                <a:cubicBezTo>
                  <a:pt x="4989004" y="550898"/>
                  <a:pt x="4984647" y="545485"/>
                  <a:pt x="4884671" y="471880"/>
                </a:cubicBezTo>
                <a:cubicBezTo>
                  <a:pt x="4759644" y="379833"/>
                  <a:pt x="4713355" y="346998"/>
                  <a:pt x="4480358" y="185093"/>
                </a:cubicBezTo>
                <a:cubicBezTo>
                  <a:pt x="4380583" y="115761"/>
                  <a:pt x="4280982" y="45752"/>
                  <a:pt x="4259023" y="29518"/>
                </a:cubicBezTo>
                <a:cubicBezTo>
                  <a:pt x="4237062" y="13283"/>
                  <a:pt x="4210457" y="0"/>
                  <a:pt x="4199899" y="0"/>
                </a:cubicBezTo>
                <a:cubicBezTo>
                  <a:pt x="4189342" y="0"/>
                  <a:pt x="4149846" y="35719"/>
                  <a:pt x="4112131" y="7937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76000"/>
                </a:schemeClr>
              </a:gs>
              <a:gs pos="77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11E8C496-29D3-44FA-972C-ACC749AF02C8}"/>
              </a:ext>
            </a:extLst>
          </p:cNvPr>
          <p:cNvPicPr>
            <a:picLocks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91648" y="294260"/>
            <a:ext cx="7100351" cy="6563740"/>
          </a:xfrm>
          <a:prstGeom prst="rect">
            <a:avLst/>
          </a:prstGeom>
        </p:spPr>
      </p:pic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FE61773D-17D5-43B9-AD8A-3F130C188CAE}"/>
              </a:ext>
            </a:extLst>
          </p:cNvPr>
          <p:cNvSpPr/>
          <p:nvPr userDrawn="1"/>
        </p:nvSpPr>
        <p:spPr>
          <a:xfrm>
            <a:off x="658813" y="4456035"/>
            <a:ext cx="1282164" cy="38576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占位符 11">
            <a:extLst>
              <a:ext uri="{FF2B5EF4-FFF2-40B4-BE49-F238E27FC236}">
                <a16:creationId xmlns:a16="http://schemas.microsoft.com/office/drawing/2014/main" id="{CA3F4E4D-0214-40A5-BB82-4A1A60406FE5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762459" y="4507623"/>
            <a:ext cx="1074872" cy="282585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1400" dirty="0">
                <a:ln w="11303">
                  <a:noFill/>
                </a:ln>
                <a:solidFill>
                  <a:srgbClr val="FFFFFF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565DC201-3EE4-4840-9F29-22AE44D060A7}"/>
              </a:ext>
            </a:extLst>
          </p:cNvPr>
          <p:cNvSpPr/>
          <p:nvPr userDrawn="1"/>
        </p:nvSpPr>
        <p:spPr>
          <a:xfrm>
            <a:off x="2273778" y="4456035"/>
            <a:ext cx="1383822" cy="385761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9851AA2-EE20-40FA-8262-193A538CC80C}"/>
              </a:ext>
            </a:extLst>
          </p:cNvPr>
          <p:cNvGrpSpPr/>
          <p:nvPr userDrawn="1"/>
        </p:nvGrpSpPr>
        <p:grpSpPr>
          <a:xfrm>
            <a:off x="0" y="4804908"/>
            <a:ext cx="12192000" cy="2053092"/>
            <a:chOff x="0" y="4194402"/>
            <a:chExt cx="12192000" cy="266359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437DCAA-14C3-41AE-94A2-DC580E9AFD28}"/>
                </a:ext>
              </a:extLst>
            </p:cNvPr>
            <p:cNvSpPr/>
            <p:nvPr/>
          </p:nvSpPr>
          <p:spPr>
            <a:xfrm>
              <a:off x="0" y="4194402"/>
              <a:ext cx="12192000" cy="2663598"/>
            </a:xfrm>
            <a:custGeom>
              <a:avLst/>
              <a:gdLst>
                <a:gd name="connsiteX0" fmla="*/ 12192000 w 12192000"/>
                <a:gd name="connsiteY0" fmla="*/ 0 h 2663598"/>
                <a:gd name="connsiteX1" fmla="*/ 12192000 w 12192000"/>
                <a:gd name="connsiteY1" fmla="*/ 2663598 h 2663598"/>
                <a:gd name="connsiteX2" fmla="*/ 0 w 12192000"/>
                <a:gd name="connsiteY2" fmla="*/ 2663598 h 2663598"/>
                <a:gd name="connsiteX3" fmla="*/ 0 w 12192000"/>
                <a:gd name="connsiteY3" fmla="*/ 1047650 h 2663598"/>
                <a:gd name="connsiteX4" fmla="*/ 295701 w 12192000"/>
                <a:gd name="connsiteY4" fmla="*/ 1158978 h 2663598"/>
                <a:gd name="connsiteX5" fmla="*/ 5055142 w 12192000"/>
                <a:gd name="connsiteY5" fmla="*/ 1955392 h 2663598"/>
                <a:gd name="connsiteX6" fmla="*/ 12168905 w 12192000"/>
                <a:gd name="connsiteY6" fmla="*/ 15540 h 266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663598">
                  <a:moveTo>
                    <a:pt x="12192000" y="0"/>
                  </a:moveTo>
                  <a:lnTo>
                    <a:pt x="12192000" y="2663598"/>
                  </a:lnTo>
                  <a:lnTo>
                    <a:pt x="0" y="2663598"/>
                  </a:lnTo>
                  <a:lnTo>
                    <a:pt x="0" y="1047650"/>
                  </a:lnTo>
                  <a:lnTo>
                    <a:pt x="295701" y="1158978"/>
                  </a:lnTo>
                  <a:cubicBezTo>
                    <a:pt x="1726362" y="1668444"/>
                    <a:pt x="3343272" y="1955392"/>
                    <a:pt x="5055142" y="1955392"/>
                  </a:cubicBezTo>
                  <a:cubicBezTo>
                    <a:pt x="7794133" y="1955392"/>
                    <a:pt x="10290030" y="1220804"/>
                    <a:pt x="12168905" y="15540"/>
                  </a:cubicBezTo>
                  <a:close/>
                </a:path>
              </a:pathLst>
            </a:custGeom>
            <a:gradFill flip="none" rotWithShape="1">
              <a:gsLst>
                <a:gs pos="41000">
                  <a:schemeClr val="accent1"/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8E3BD71-7B51-486D-8C46-60482786FCC4}"/>
                </a:ext>
              </a:extLst>
            </p:cNvPr>
            <p:cNvSpPr/>
            <p:nvPr/>
          </p:nvSpPr>
          <p:spPr>
            <a:xfrm>
              <a:off x="0" y="4566397"/>
              <a:ext cx="12192000" cy="2291603"/>
            </a:xfrm>
            <a:custGeom>
              <a:avLst/>
              <a:gdLst>
                <a:gd name="connsiteX0" fmla="*/ 12146333 w 12192000"/>
                <a:gd name="connsiteY0" fmla="*/ 0 h 2291603"/>
                <a:gd name="connsiteX1" fmla="*/ 12192000 w 12192000"/>
                <a:gd name="connsiteY1" fmla="*/ 0 h 2291603"/>
                <a:gd name="connsiteX2" fmla="*/ 12192000 w 12192000"/>
                <a:gd name="connsiteY2" fmla="*/ 2291603 h 2291603"/>
                <a:gd name="connsiteX3" fmla="*/ 0 w 12192000"/>
                <a:gd name="connsiteY3" fmla="*/ 2291603 h 2291603"/>
                <a:gd name="connsiteX4" fmla="*/ 0 w 12192000"/>
                <a:gd name="connsiteY4" fmla="*/ 837108 h 2291603"/>
                <a:gd name="connsiteX5" fmla="*/ 181647 w 12192000"/>
                <a:gd name="connsiteY5" fmla="*/ 894774 h 2291603"/>
                <a:gd name="connsiteX6" fmla="*/ 5055142 w 12192000"/>
                <a:gd name="connsiteY6" fmla="*/ 1583397 h 2291603"/>
                <a:gd name="connsiteX7" fmla="*/ 11785014 w 12192000"/>
                <a:gd name="connsiteY7" fmla="*/ 181601 h 229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291603">
                  <a:moveTo>
                    <a:pt x="12146333" y="0"/>
                  </a:moveTo>
                  <a:lnTo>
                    <a:pt x="12192000" y="0"/>
                  </a:lnTo>
                  <a:lnTo>
                    <a:pt x="12192000" y="2291603"/>
                  </a:lnTo>
                  <a:lnTo>
                    <a:pt x="0" y="2291603"/>
                  </a:lnTo>
                  <a:lnTo>
                    <a:pt x="0" y="837108"/>
                  </a:lnTo>
                  <a:lnTo>
                    <a:pt x="181647" y="894774"/>
                  </a:lnTo>
                  <a:cubicBezTo>
                    <a:pt x="1640194" y="1334749"/>
                    <a:pt x="3297623" y="1583397"/>
                    <a:pt x="5055142" y="1583397"/>
                  </a:cubicBezTo>
                  <a:cubicBezTo>
                    <a:pt x="7611534" y="1583397"/>
                    <a:pt x="9956163" y="1057332"/>
                    <a:pt x="11785014" y="181601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文本占位符 11">
            <a:extLst>
              <a:ext uri="{FF2B5EF4-FFF2-40B4-BE49-F238E27FC236}">
                <a16:creationId xmlns:a16="http://schemas.microsoft.com/office/drawing/2014/main" id="{00AFAFCA-FA0C-4186-A011-8A166C3031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00989" y="4507623"/>
            <a:ext cx="1129401" cy="282585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1400" dirty="0">
                <a:ln w="11303">
                  <a:noFill/>
                </a:ln>
                <a:solidFill>
                  <a:srgbClr val="FFFFFF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202X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  <p:pic>
        <p:nvPicPr>
          <p:cNvPr id="28" name="图片 27" descr="天空中有月亮&#10;&#10;描述已自动生成">
            <a:extLst>
              <a:ext uri="{FF2B5EF4-FFF2-40B4-BE49-F238E27FC236}">
                <a16:creationId xmlns:a16="http://schemas.microsoft.com/office/drawing/2014/main" id="{5CEAA4E5-54CA-42FD-B5B2-B7908A6375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9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52980"/>
            <a:ext cx="12192000" cy="1805020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  <p:sp>
        <p:nvSpPr>
          <p:cNvPr id="49" name="圆: 空心 48">
            <a:extLst>
              <a:ext uri="{FF2B5EF4-FFF2-40B4-BE49-F238E27FC236}">
                <a16:creationId xmlns:a16="http://schemas.microsoft.com/office/drawing/2014/main" id="{6978B343-A8C6-4DA4-A4A8-41F5904979EE}"/>
              </a:ext>
            </a:extLst>
          </p:cNvPr>
          <p:cNvSpPr/>
          <p:nvPr userDrawn="1"/>
        </p:nvSpPr>
        <p:spPr>
          <a:xfrm rot="19462607">
            <a:off x="10573703" y="1038295"/>
            <a:ext cx="1891374" cy="1891374"/>
          </a:xfrm>
          <a:prstGeom prst="donut">
            <a:avLst>
              <a:gd name="adj" fmla="val 24220"/>
            </a:avLst>
          </a:prstGeom>
          <a:gradFill>
            <a:gsLst>
              <a:gs pos="48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37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2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OPPOSans H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H" panose="00020600040101010101" pitchFamily="18" charset="-122"/>
                  <a:ea typeface="OPPOSans H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77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F8DD91-4048-4653-A5E0-59999A702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365125"/>
            <a:ext cx="10658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C3646B-472F-4F21-9E44-E8ABB2241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763" y="1825625"/>
            <a:ext cx="10658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B3156F-558F-4CD6-8B4E-0F97B09E6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676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63B46-E7D7-4F13-BF0A-F409F1748391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4DDFEC-780C-43F8-BD55-016FFD03A2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FCDDC-C5B6-4688-9493-7A438A74E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20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0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50" r:id="rId3"/>
    <p:sldLayoutId id="2147483658" r:id="rId4"/>
    <p:sldLayoutId id="2147483654" r:id="rId5"/>
    <p:sldLayoutId id="2147483655" r:id="rId6"/>
    <p:sldLayoutId id="214748366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0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H" panose="00020600040101010101" pitchFamily="18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2023/8/16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H" panose="00020600040101010101" pitchFamily="18" charset="-122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070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H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D17E288-536B-45C3-8034-EB1852F358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蓝绿色大气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17B072-AF8E-42CE-80B9-2589E321B4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工作汇报模板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CE1BDD7B-C126-489C-81CA-806818204C5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BB1A7582-0455-454B-B697-8048A17676C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00989" y="4499310"/>
            <a:ext cx="1129401" cy="282585"/>
          </a:xfrm>
        </p:spPr>
        <p:txBody>
          <a:bodyPr/>
          <a:lstStyle/>
          <a:p>
            <a:r>
              <a:rPr lang="en-US" altLang="zh-CN" dirty="0"/>
              <a:t>202X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04602FE-C171-4DAE-96E0-18298E9045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wrap="none">
            <a:normAutofit fontScale="85000" lnSpcReduction="20000"/>
          </a:bodyPr>
          <a:lstStyle/>
          <a:p>
            <a:r>
              <a:rPr lang="zh-CN" altLang="en-US" dirty="0"/>
              <a:t>汇报人</a:t>
            </a:r>
            <a:r>
              <a:rPr lang="en-US" altLang="zh-CN" dirty="0"/>
              <a:t>:XXX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37750D5-6E5A-425B-8286-5618F588E8D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5670" y="4489785"/>
            <a:ext cx="1129401" cy="282585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0529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4B360E-0018-4CBC-A33E-75E69F900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4C58A4D-D3B3-42D8-A52C-9E0F60B46A1D}"/>
              </a:ext>
            </a:extLst>
          </p:cNvPr>
          <p:cNvSpPr/>
          <p:nvPr/>
        </p:nvSpPr>
        <p:spPr>
          <a:xfrm>
            <a:off x="5936576" y="0"/>
            <a:ext cx="6255425" cy="6858000"/>
          </a:xfrm>
          <a:custGeom>
            <a:avLst/>
            <a:gdLst>
              <a:gd name="connsiteX0" fmla="*/ 911697 w 6255425"/>
              <a:gd name="connsiteY0" fmla="*/ 0 h 6858000"/>
              <a:gd name="connsiteX1" fmla="*/ 6255425 w 6255425"/>
              <a:gd name="connsiteY1" fmla="*/ 0 h 6858000"/>
              <a:gd name="connsiteX2" fmla="*/ 6255425 w 6255425"/>
              <a:gd name="connsiteY2" fmla="*/ 6858000 h 6858000"/>
              <a:gd name="connsiteX3" fmla="*/ 0 w 6255425"/>
              <a:gd name="connsiteY3" fmla="*/ 6858000 h 6858000"/>
              <a:gd name="connsiteX4" fmla="*/ 71463 w 6255425"/>
              <a:gd name="connsiteY4" fmla="*/ 6837796 h 6858000"/>
              <a:gd name="connsiteX5" fmla="*/ 911697 w 6255425"/>
              <a:gd name="connsiteY5" fmla="*/ 5582029 h 6858000"/>
              <a:gd name="connsiteX6" fmla="*/ 911697 w 6255425"/>
              <a:gd name="connsiteY6" fmla="*/ 3237696 h 6858000"/>
              <a:gd name="connsiteX7" fmla="*/ 911697 w 6255425"/>
              <a:gd name="connsiteY7" fmla="*/ 3226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425" h="6858000">
                <a:moveTo>
                  <a:pt x="911697" y="0"/>
                </a:moveTo>
                <a:lnTo>
                  <a:pt x="6255425" y="0"/>
                </a:lnTo>
                <a:lnTo>
                  <a:pt x="6255425" y="6858000"/>
                </a:lnTo>
                <a:lnTo>
                  <a:pt x="0" y="6858000"/>
                </a:lnTo>
                <a:lnTo>
                  <a:pt x="71463" y="6837796"/>
                </a:lnTo>
                <a:cubicBezTo>
                  <a:pt x="558252" y="6671317"/>
                  <a:pt x="911697" y="6172057"/>
                  <a:pt x="911697" y="5582029"/>
                </a:cubicBezTo>
                <a:lnTo>
                  <a:pt x="911697" y="3237696"/>
                </a:lnTo>
                <a:lnTo>
                  <a:pt x="911697" y="322662"/>
                </a:lnTo>
                <a:close/>
              </a:path>
            </a:pathLst>
          </a:cu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67EB284-4660-4E28-B0DD-A38BB6EF0C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6576" y="0"/>
            <a:ext cx="6255424" cy="6858000"/>
          </a:xfrm>
          <a:custGeom>
            <a:avLst/>
            <a:gdLst>
              <a:gd name="connsiteX0" fmla="*/ 911697 w 6255424"/>
              <a:gd name="connsiteY0" fmla="*/ 0 h 6858000"/>
              <a:gd name="connsiteX1" fmla="*/ 6255424 w 6255424"/>
              <a:gd name="connsiteY1" fmla="*/ 0 h 6858000"/>
              <a:gd name="connsiteX2" fmla="*/ 6255424 w 6255424"/>
              <a:gd name="connsiteY2" fmla="*/ 6858000 h 6858000"/>
              <a:gd name="connsiteX3" fmla="*/ 0 w 6255424"/>
              <a:gd name="connsiteY3" fmla="*/ 6858000 h 6858000"/>
              <a:gd name="connsiteX4" fmla="*/ 71463 w 6255424"/>
              <a:gd name="connsiteY4" fmla="*/ 6837796 h 6858000"/>
              <a:gd name="connsiteX5" fmla="*/ 911697 w 6255424"/>
              <a:gd name="connsiteY5" fmla="*/ 5582029 h 6858000"/>
              <a:gd name="connsiteX6" fmla="*/ 911697 w 6255424"/>
              <a:gd name="connsiteY6" fmla="*/ 3237696 h 6858000"/>
              <a:gd name="connsiteX7" fmla="*/ 911697 w 6255424"/>
              <a:gd name="connsiteY7" fmla="*/ 3226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55424" h="6858000">
                <a:moveTo>
                  <a:pt x="911697" y="0"/>
                </a:moveTo>
                <a:lnTo>
                  <a:pt x="6255424" y="0"/>
                </a:lnTo>
                <a:lnTo>
                  <a:pt x="6255424" y="6858000"/>
                </a:lnTo>
                <a:lnTo>
                  <a:pt x="0" y="6858000"/>
                </a:lnTo>
                <a:lnTo>
                  <a:pt x="71463" y="6837796"/>
                </a:lnTo>
                <a:cubicBezTo>
                  <a:pt x="558252" y="6671317"/>
                  <a:pt x="911697" y="6172057"/>
                  <a:pt x="911697" y="5582029"/>
                </a:cubicBezTo>
                <a:lnTo>
                  <a:pt x="911697" y="3237696"/>
                </a:lnTo>
                <a:lnTo>
                  <a:pt x="911697" y="322662"/>
                </a:lnTo>
                <a:close/>
              </a:path>
            </a:pathLst>
          </a:custGeom>
        </p:spPr>
      </p:pic>
      <p:sp>
        <p:nvSpPr>
          <p:cNvPr id="12" name="矩形: 圆角 22">
            <a:extLst>
              <a:ext uri="{FF2B5EF4-FFF2-40B4-BE49-F238E27FC236}">
                <a16:creationId xmlns:a16="http://schemas.microsoft.com/office/drawing/2014/main" id="{59347D29-5DED-44BA-B83C-7F30E70F5C94}"/>
              </a:ext>
            </a:extLst>
          </p:cNvPr>
          <p:cNvSpPr/>
          <p:nvPr/>
        </p:nvSpPr>
        <p:spPr>
          <a:xfrm>
            <a:off x="660399" y="1365592"/>
            <a:ext cx="7467601" cy="2282789"/>
          </a:xfrm>
          <a:prstGeom prst="roundRect">
            <a:avLst>
              <a:gd name="adj" fmla="val 4459"/>
            </a:avLst>
          </a:prstGeom>
          <a:gradFill flip="none" rotWithShape="1">
            <a:gsLst>
              <a:gs pos="0">
                <a:schemeClr val="accent1"/>
              </a:gs>
              <a:gs pos="54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787400" dist="304800" dir="5400000" sx="90000" sy="90000" algn="t" rotWithShape="0">
              <a:schemeClr val="accent2"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天空中有月亮&#10;&#10;描述已自动生成">
            <a:extLst>
              <a:ext uri="{FF2B5EF4-FFF2-40B4-BE49-F238E27FC236}">
                <a16:creationId xmlns:a16="http://schemas.microsoft.com/office/drawing/2014/main" id="{C0D86E5B-0179-4031-AD90-0A7D578FDF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9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44374"/>
            <a:ext cx="12192000" cy="2013626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  <p:sp>
        <p:nvSpPr>
          <p:cNvPr id="13" name="矩形: 圆角 22">
            <a:extLst>
              <a:ext uri="{FF2B5EF4-FFF2-40B4-BE49-F238E27FC236}">
                <a16:creationId xmlns:a16="http://schemas.microsoft.com/office/drawing/2014/main" id="{6D7E4C93-4873-4719-8D14-1086155BFE9F}"/>
              </a:ext>
            </a:extLst>
          </p:cNvPr>
          <p:cNvSpPr/>
          <p:nvPr/>
        </p:nvSpPr>
        <p:spPr>
          <a:xfrm>
            <a:off x="660401" y="3851311"/>
            <a:ext cx="3890594" cy="2282789"/>
          </a:xfrm>
          <a:prstGeom prst="roundRect">
            <a:avLst>
              <a:gd name="adj" fmla="val 4459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</a:gradFill>
          <a:ln>
            <a:noFill/>
          </a:ln>
          <a:effectLst>
            <a:outerShdw blurRad="787400" dist="304800" dir="5400000" sx="90000" sy="90000" algn="t" rotWithShape="0">
              <a:schemeClr val="accent2"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01EBEF-BC4F-4338-92DA-6298488428FF}"/>
              </a:ext>
            </a:extLst>
          </p:cNvPr>
          <p:cNvGrpSpPr/>
          <p:nvPr/>
        </p:nvGrpSpPr>
        <p:grpSpPr>
          <a:xfrm>
            <a:off x="1021987" y="1592047"/>
            <a:ext cx="3197999" cy="1829879"/>
            <a:chOff x="1108615" y="1693718"/>
            <a:chExt cx="3197999" cy="182987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ED55801-9B0B-4ABE-846F-2B5F66CABCF9}"/>
                </a:ext>
              </a:extLst>
            </p:cNvPr>
            <p:cNvSpPr txBox="1"/>
            <p:nvPr/>
          </p:nvSpPr>
          <p:spPr>
            <a:xfrm>
              <a:off x="1108615" y="2156620"/>
              <a:ext cx="3197999" cy="1366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请在此输入文字内容，请在此输入文字内容，请在此输入文学内容，请在此输入文学内容，请在此输入文字内容，请在此输入文字</a:t>
              </a:r>
              <a:r>
                <a:rPr lang="en-US" altLang="zh-CN" sz="1400" dirty="0">
                  <a:solidFill>
                    <a:schemeClr val="bg1"/>
                  </a:solidFill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</a:rPr>
                <a:t>内容请在此输入文字内容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4E798B4-A9A1-4380-B44D-9F3240991B62}"/>
                </a:ext>
              </a:extLst>
            </p:cNvPr>
            <p:cNvSpPr txBox="1"/>
            <p:nvPr/>
          </p:nvSpPr>
          <p:spPr>
            <a:xfrm>
              <a:off x="1108615" y="1693718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38FC9E2-5099-4027-9D3D-EFE53F277EF3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2093828"/>
              <a:ext cx="296915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BBAD472-9B84-4499-88E1-08AC692BF8FB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2093828"/>
              <a:ext cx="52980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B8FC76E5-DDFD-4A51-A8B9-754BA98513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1518" y="3851311"/>
            <a:ext cx="3386482" cy="2282789"/>
          </a:xfrm>
          <a:prstGeom prst="roundRect">
            <a:avLst>
              <a:gd name="adj" fmla="val 4459"/>
            </a:avLst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7EE802A6-B70A-4497-8DB7-B621051F11F6}"/>
              </a:ext>
            </a:extLst>
          </p:cNvPr>
          <p:cNvGrpSpPr/>
          <p:nvPr/>
        </p:nvGrpSpPr>
        <p:grpSpPr>
          <a:xfrm>
            <a:off x="1006699" y="4077766"/>
            <a:ext cx="3197999" cy="1829879"/>
            <a:chOff x="1108615" y="1693718"/>
            <a:chExt cx="3197999" cy="18298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E1227FA-37F6-4C5C-9AE8-B6C05DF4E8DC}"/>
                </a:ext>
              </a:extLst>
            </p:cNvPr>
            <p:cNvSpPr txBox="1"/>
            <p:nvPr/>
          </p:nvSpPr>
          <p:spPr>
            <a:xfrm>
              <a:off x="1108615" y="2156620"/>
              <a:ext cx="3197999" cy="1366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</a:t>
              </a:r>
              <a:r>
                <a:rPr lang="en-US" altLang="zh-CN" sz="1400" dirty="0"/>
                <a:t>,</a:t>
              </a:r>
              <a:r>
                <a:rPr lang="zh-CN" altLang="en-US" sz="1400" dirty="0"/>
                <a:t>内容请在此输入文字内容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9039F37-A9CA-476A-9182-2C3259739C97}"/>
                </a:ext>
              </a:extLst>
            </p:cNvPr>
            <p:cNvSpPr txBox="1"/>
            <p:nvPr/>
          </p:nvSpPr>
          <p:spPr>
            <a:xfrm>
              <a:off x="1108615" y="1693718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80DE136E-71E6-4E20-9480-54217F710833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2093828"/>
              <a:ext cx="296915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2C45F08-F702-425F-A541-D68B27B77CD8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2093828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: 圆角 22">
            <a:extLst>
              <a:ext uri="{FF2B5EF4-FFF2-40B4-BE49-F238E27FC236}">
                <a16:creationId xmlns:a16="http://schemas.microsoft.com/office/drawing/2014/main" id="{D5C39EC6-3333-4D91-810B-69ABD88C6DC8}"/>
              </a:ext>
            </a:extLst>
          </p:cNvPr>
          <p:cNvSpPr/>
          <p:nvPr/>
        </p:nvSpPr>
        <p:spPr>
          <a:xfrm>
            <a:off x="8297056" y="1365592"/>
            <a:ext cx="3221845" cy="4768508"/>
          </a:xfrm>
          <a:prstGeom prst="roundRect">
            <a:avLst>
              <a:gd name="adj" fmla="val 3159"/>
            </a:avLst>
          </a:prstGeom>
          <a:solidFill>
            <a:schemeClr val="bg1"/>
          </a:solidFill>
          <a:ln>
            <a:noFill/>
          </a:ln>
          <a:effectLst>
            <a:outerShdw blurRad="787400" dist="304800" dir="5400000" sx="90000" sy="90000" algn="t" rotWithShape="0">
              <a:schemeClr val="accent2"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6098061-F510-4BDD-8636-82F31DC079BF}"/>
              </a:ext>
            </a:extLst>
          </p:cNvPr>
          <p:cNvGrpSpPr/>
          <p:nvPr/>
        </p:nvGrpSpPr>
        <p:grpSpPr>
          <a:xfrm>
            <a:off x="8531937" y="1592047"/>
            <a:ext cx="2752083" cy="1829879"/>
            <a:chOff x="8489958" y="1717441"/>
            <a:chExt cx="2752083" cy="182987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3E30DDA-B13B-4537-8BD0-8E318068A058}"/>
                </a:ext>
              </a:extLst>
            </p:cNvPr>
            <p:cNvSpPr txBox="1"/>
            <p:nvPr/>
          </p:nvSpPr>
          <p:spPr>
            <a:xfrm>
              <a:off x="8489959" y="2180343"/>
              <a:ext cx="2752082" cy="1366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</a:t>
              </a:r>
              <a:r>
                <a:rPr lang="en-US" altLang="zh-CN" sz="1400" dirty="0"/>
                <a:t>,</a:t>
              </a:r>
              <a:r>
                <a:rPr lang="zh-CN" altLang="en-US" sz="1400" dirty="0"/>
                <a:t>内容请在此输入文字内容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AB0525-05BF-4FA4-9226-FC080500C282}"/>
                </a:ext>
              </a:extLst>
            </p:cNvPr>
            <p:cNvSpPr txBox="1"/>
            <p:nvPr/>
          </p:nvSpPr>
          <p:spPr>
            <a:xfrm>
              <a:off x="8489958" y="171744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4548D0BD-EE78-4FA7-BFE6-C973772D6747}"/>
                </a:ext>
              </a:extLst>
            </p:cNvPr>
            <p:cNvCxnSpPr>
              <a:cxnSpLocks/>
            </p:cNvCxnSpPr>
            <p:nvPr/>
          </p:nvCxnSpPr>
          <p:spPr>
            <a:xfrm>
              <a:off x="8610122" y="2117551"/>
              <a:ext cx="254047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B97A8FC2-1327-47A1-A856-B83A4F23E815}"/>
                </a:ext>
              </a:extLst>
            </p:cNvPr>
            <p:cNvCxnSpPr>
              <a:cxnSpLocks/>
            </p:cNvCxnSpPr>
            <p:nvPr/>
          </p:nvCxnSpPr>
          <p:spPr>
            <a:xfrm>
              <a:off x="8610122" y="2117551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081550E0-C920-46D6-A4A9-82D0BFBD26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97054" y="3688276"/>
            <a:ext cx="3221845" cy="2445824"/>
          </a:xfrm>
          <a:prstGeom prst="roundRect">
            <a:avLst>
              <a:gd name="adj" fmla="val 4459"/>
            </a:avLst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5C6073B8-4345-473A-9D65-294A99BAF2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44997" y="1365590"/>
            <a:ext cx="3183003" cy="2282789"/>
          </a:xfrm>
          <a:prstGeom prst="roundRect">
            <a:avLst>
              <a:gd name="adj" fmla="val 4459"/>
            </a:avLst>
          </a:prstGeom>
        </p:spPr>
      </p:pic>
      <p:sp>
        <p:nvSpPr>
          <p:cNvPr id="51" name="矩形: 圆角 22">
            <a:extLst>
              <a:ext uri="{FF2B5EF4-FFF2-40B4-BE49-F238E27FC236}">
                <a16:creationId xmlns:a16="http://schemas.microsoft.com/office/drawing/2014/main" id="{45ABBA49-CFC0-48E9-814F-610FD88B4F09}"/>
              </a:ext>
            </a:extLst>
          </p:cNvPr>
          <p:cNvSpPr/>
          <p:nvPr/>
        </p:nvSpPr>
        <p:spPr>
          <a:xfrm>
            <a:off x="4944997" y="1365592"/>
            <a:ext cx="3183003" cy="2282789"/>
          </a:xfrm>
          <a:prstGeom prst="roundRect">
            <a:avLst>
              <a:gd name="adj" fmla="val 4459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87400" dist="304800" dir="5400000" sx="90000" sy="90000" algn="t" rotWithShape="0">
              <a:schemeClr val="accent2">
                <a:alpha val="4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22">
            <a:extLst>
              <a:ext uri="{FF2B5EF4-FFF2-40B4-BE49-F238E27FC236}">
                <a16:creationId xmlns:a16="http://schemas.microsoft.com/office/drawing/2014/main" id="{AFFCF796-1B81-4CFA-B265-CCAB6504A888}"/>
              </a:ext>
            </a:extLst>
          </p:cNvPr>
          <p:cNvSpPr/>
          <p:nvPr/>
        </p:nvSpPr>
        <p:spPr>
          <a:xfrm>
            <a:off x="8297052" y="3601513"/>
            <a:ext cx="3221845" cy="2485721"/>
          </a:xfrm>
          <a:prstGeom prst="roundRect">
            <a:avLst>
              <a:gd name="adj" fmla="val 3159"/>
            </a:avLst>
          </a:prstGeom>
          <a:gradFill flip="none" rotWithShape="1">
            <a:gsLst>
              <a:gs pos="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9435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E039E-7543-44A2-A029-8C489485B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7AED97E0-B7FF-4B69-9966-A0542174D880}"/>
              </a:ext>
            </a:extLst>
          </p:cNvPr>
          <p:cNvGrpSpPr/>
          <p:nvPr/>
        </p:nvGrpSpPr>
        <p:grpSpPr>
          <a:xfrm>
            <a:off x="4117488" y="1363287"/>
            <a:ext cx="4265031" cy="4994872"/>
            <a:chOff x="4117488" y="1363287"/>
            <a:chExt cx="4265031" cy="4994872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087A82D7-58A9-4F3E-8462-C8346B32E71E}"/>
                </a:ext>
              </a:extLst>
            </p:cNvPr>
            <p:cNvSpPr/>
            <p:nvPr/>
          </p:nvSpPr>
          <p:spPr>
            <a:xfrm>
              <a:off x="4273530" y="1601985"/>
              <a:ext cx="3644940" cy="4671753"/>
            </a:xfrm>
            <a:prstGeom prst="roundRect">
              <a:avLst>
                <a:gd name="adj" fmla="val 1806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F7BBE3B-67F7-4335-B60B-62CD757E4078}"/>
                </a:ext>
              </a:extLst>
            </p:cNvPr>
            <p:cNvSpPr/>
            <p:nvPr/>
          </p:nvSpPr>
          <p:spPr>
            <a:xfrm>
              <a:off x="4273530" y="1363287"/>
              <a:ext cx="3644940" cy="4671753"/>
            </a:xfrm>
            <a:prstGeom prst="roundRect">
              <a:avLst>
                <a:gd name="adj" fmla="val 1806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C953FD2-3BB4-462A-89AF-786B3A25EABA}"/>
                </a:ext>
              </a:extLst>
            </p:cNvPr>
            <p:cNvGrpSpPr/>
            <p:nvPr/>
          </p:nvGrpSpPr>
          <p:grpSpPr>
            <a:xfrm>
              <a:off x="5742337" y="1875088"/>
              <a:ext cx="809014" cy="809014"/>
              <a:chOff x="5618196" y="1904554"/>
              <a:chExt cx="809014" cy="809014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571D3619-F1E5-4B98-900B-A6F991C2859C}"/>
                  </a:ext>
                </a:extLst>
              </p:cNvPr>
              <p:cNvGrpSpPr/>
              <p:nvPr/>
            </p:nvGrpSpPr>
            <p:grpSpPr>
              <a:xfrm>
                <a:off x="5618196" y="1904554"/>
                <a:ext cx="809014" cy="809014"/>
                <a:chOff x="4324398" y="2583616"/>
                <a:chExt cx="1003245" cy="1003244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6245FA8B-D6E0-4535-AE42-8623AC2D8922}"/>
                    </a:ext>
                  </a:extLst>
                </p:cNvPr>
                <p:cNvSpPr/>
                <p:nvPr/>
              </p:nvSpPr>
              <p:spPr>
                <a:xfrm>
                  <a:off x="4324398" y="2583616"/>
                  <a:ext cx="1003245" cy="1003244"/>
                </a:xfrm>
                <a:prstGeom prst="ellipse">
                  <a:avLst/>
                </a:prstGeom>
                <a:gradFill flip="none" rotWithShape="1">
                  <a:gsLst>
                    <a:gs pos="46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F07DBDA9-EE72-4A62-92EE-022A30606D4B}"/>
                    </a:ext>
                  </a:extLst>
                </p:cNvPr>
                <p:cNvGrpSpPr/>
                <p:nvPr/>
              </p:nvGrpSpPr>
              <p:grpSpPr>
                <a:xfrm>
                  <a:off x="4385080" y="2644298"/>
                  <a:ext cx="881881" cy="881880"/>
                  <a:chOff x="1207337" y="2973797"/>
                  <a:chExt cx="1376778" cy="1376778"/>
                </a:xfrm>
              </p:grpSpPr>
              <p:sp>
                <p:nvSpPr>
                  <p:cNvPr id="32" name="弧形 31">
                    <a:extLst>
                      <a:ext uri="{FF2B5EF4-FFF2-40B4-BE49-F238E27FC236}">
                        <a16:creationId xmlns:a16="http://schemas.microsoft.com/office/drawing/2014/main" id="{60FF4064-7FC7-4C39-9230-C4A5CD78291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endParaRPr>
                  </a:p>
                </p:txBody>
              </p:sp>
              <p:sp>
                <p:nvSpPr>
                  <p:cNvPr id="33" name="弧形 32">
                    <a:extLst>
                      <a:ext uri="{FF2B5EF4-FFF2-40B4-BE49-F238E27FC236}">
                        <a16:creationId xmlns:a16="http://schemas.microsoft.com/office/drawing/2014/main" id="{2EC378D6-F30F-4E03-BFF6-5C9C0FA9E4EF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endParaRPr>
                  </a:p>
                </p:txBody>
              </p:sp>
            </p:grp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1FCF3517-371A-49F8-87AA-17468892D3C0}"/>
                    </a:ext>
                  </a:extLst>
                </p:cNvPr>
                <p:cNvSpPr/>
                <p:nvPr/>
              </p:nvSpPr>
              <p:spPr>
                <a:xfrm>
                  <a:off x="4324398" y="2583616"/>
                  <a:ext cx="1003245" cy="1003244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77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DD36E505-5E96-4ECA-84E1-B00917CE2445}"/>
                  </a:ext>
                </a:extLst>
              </p:cNvPr>
              <p:cNvSpPr txBox="1"/>
              <p:nvPr/>
            </p:nvSpPr>
            <p:spPr>
              <a:xfrm>
                <a:off x="5622594" y="2170562"/>
                <a:ext cx="8002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98BC83B-27C5-49D8-8A38-5A6DFB85403E}"/>
                </a:ext>
              </a:extLst>
            </p:cNvPr>
            <p:cNvGrpSpPr/>
            <p:nvPr/>
          </p:nvGrpSpPr>
          <p:grpSpPr>
            <a:xfrm>
              <a:off x="6757227" y="2543169"/>
              <a:ext cx="902811" cy="893741"/>
              <a:chOff x="6607726" y="2864729"/>
              <a:chExt cx="902811" cy="893741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D559CF01-7C2D-4D71-811E-5DC4426E7DE9}"/>
                  </a:ext>
                </a:extLst>
              </p:cNvPr>
              <p:cNvGrpSpPr/>
              <p:nvPr/>
            </p:nvGrpSpPr>
            <p:grpSpPr>
              <a:xfrm>
                <a:off x="6607726" y="2864729"/>
                <a:ext cx="893742" cy="893741"/>
                <a:chOff x="4324398" y="2583616"/>
                <a:chExt cx="1003245" cy="1003244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23EC7F2D-F94C-48E7-B797-1059ED506517}"/>
                    </a:ext>
                  </a:extLst>
                </p:cNvPr>
                <p:cNvSpPr/>
                <p:nvPr/>
              </p:nvSpPr>
              <p:spPr>
                <a:xfrm>
                  <a:off x="4324398" y="2583616"/>
                  <a:ext cx="1003245" cy="1003244"/>
                </a:xfrm>
                <a:prstGeom prst="ellipse">
                  <a:avLst/>
                </a:prstGeom>
                <a:gradFill flip="none" rotWithShape="1">
                  <a:gsLst>
                    <a:gs pos="46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grpSp>
              <p:nvGrpSpPr>
                <p:cNvPr id="36" name="组合 35">
                  <a:extLst>
                    <a:ext uri="{FF2B5EF4-FFF2-40B4-BE49-F238E27FC236}">
                      <a16:creationId xmlns:a16="http://schemas.microsoft.com/office/drawing/2014/main" id="{A45F2447-6B0B-47D0-AC7E-71ACF86A364E}"/>
                    </a:ext>
                  </a:extLst>
                </p:cNvPr>
                <p:cNvGrpSpPr/>
                <p:nvPr/>
              </p:nvGrpSpPr>
              <p:grpSpPr>
                <a:xfrm>
                  <a:off x="4385080" y="2644298"/>
                  <a:ext cx="881881" cy="881880"/>
                  <a:chOff x="1207337" y="2973797"/>
                  <a:chExt cx="1376778" cy="1376778"/>
                </a:xfrm>
              </p:grpSpPr>
              <p:sp>
                <p:nvSpPr>
                  <p:cNvPr id="38" name="弧形 37">
                    <a:extLst>
                      <a:ext uri="{FF2B5EF4-FFF2-40B4-BE49-F238E27FC236}">
                        <a16:creationId xmlns:a16="http://schemas.microsoft.com/office/drawing/2014/main" id="{03FF83C7-907B-4891-BC8C-25765E8C33F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endParaRPr>
                  </a:p>
                </p:txBody>
              </p:sp>
              <p:sp>
                <p:nvSpPr>
                  <p:cNvPr id="39" name="弧形 38">
                    <a:extLst>
                      <a:ext uri="{FF2B5EF4-FFF2-40B4-BE49-F238E27FC236}">
                        <a16:creationId xmlns:a16="http://schemas.microsoft.com/office/drawing/2014/main" id="{B0B86F29-CD43-4E50-872B-9FC91EBAF269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endParaRPr>
                  </a:p>
                </p:txBody>
              </p:sp>
            </p:grp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1E218445-73F9-479D-88B8-C9F2CF3F1D7D}"/>
                    </a:ext>
                  </a:extLst>
                </p:cNvPr>
                <p:cNvSpPr/>
                <p:nvPr/>
              </p:nvSpPr>
              <p:spPr>
                <a:xfrm>
                  <a:off x="4324398" y="2583616"/>
                  <a:ext cx="1003245" cy="1003244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77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044BB7F0-F68D-414A-ADFE-2ADEB140D542}"/>
                  </a:ext>
                </a:extLst>
              </p:cNvPr>
              <p:cNvSpPr txBox="1"/>
              <p:nvPr/>
            </p:nvSpPr>
            <p:spPr>
              <a:xfrm>
                <a:off x="6607726" y="3157710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0E2B820-8FB7-4B4D-9F3F-B2C24B17449E}"/>
                </a:ext>
              </a:extLst>
            </p:cNvPr>
            <p:cNvGrpSpPr/>
            <p:nvPr/>
          </p:nvGrpSpPr>
          <p:grpSpPr>
            <a:xfrm>
              <a:off x="4426015" y="2618753"/>
              <a:ext cx="1080411" cy="1080410"/>
              <a:chOff x="4357055" y="2975821"/>
              <a:chExt cx="1129345" cy="1129344"/>
            </a:xfrm>
            <a:effectLst/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B9C23116-0218-425F-B9E6-C179FFE5A9B3}"/>
                  </a:ext>
                </a:extLst>
              </p:cNvPr>
              <p:cNvGrpSpPr/>
              <p:nvPr/>
            </p:nvGrpSpPr>
            <p:grpSpPr>
              <a:xfrm>
                <a:off x="4357055" y="2975821"/>
                <a:ext cx="1129345" cy="1129344"/>
                <a:chOff x="4324398" y="2583616"/>
                <a:chExt cx="1003245" cy="1003244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901AEB1E-A2A2-4533-91DE-415A9C0BB095}"/>
                    </a:ext>
                  </a:extLst>
                </p:cNvPr>
                <p:cNvSpPr/>
                <p:nvPr/>
              </p:nvSpPr>
              <p:spPr>
                <a:xfrm>
                  <a:off x="4324398" y="2583616"/>
                  <a:ext cx="1003245" cy="1003244"/>
                </a:xfrm>
                <a:prstGeom prst="ellipse">
                  <a:avLst/>
                </a:prstGeom>
                <a:gradFill flip="none" rotWithShape="1">
                  <a:gsLst>
                    <a:gs pos="46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D1CCDDF8-9803-4E0D-B25B-B8138E2CB46E}"/>
                    </a:ext>
                  </a:extLst>
                </p:cNvPr>
                <p:cNvGrpSpPr/>
                <p:nvPr/>
              </p:nvGrpSpPr>
              <p:grpSpPr>
                <a:xfrm>
                  <a:off x="4385080" y="2644298"/>
                  <a:ext cx="881881" cy="881880"/>
                  <a:chOff x="1207337" y="2973797"/>
                  <a:chExt cx="1376778" cy="1376778"/>
                </a:xfrm>
              </p:grpSpPr>
              <p:sp>
                <p:nvSpPr>
                  <p:cNvPr id="22" name="弧形 21">
                    <a:extLst>
                      <a:ext uri="{FF2B5EF4-FFF2-40B4-BE49-F238E27FC236}">
                        <a16:creationId xmlns:a16="http://schemas.microsoft.com/office/drawing/2014/main" id="{AF9FE7FF-67BF-4690-AD3D-7570AABDE90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endParaRPr>
                  </a:p>
                </p:txBody>
              </p:sp>
              <p:sp>
                <p:nvSpPr>
                  <p:cNvPr id="23" name="弧形 22">
                    <a:extLst>
                      <a:ext uri="{FF2B5EF4-FFF2-40B4-BE49-F238E27FC236}">
                        <a16:creationId xmlns:a16="http://schemas.microsoft.com/office/drawing/2014/main" id="{67AE40B3-23DC-4F0C-83BE-797F77F67A50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>
                      <a:latin typeface="Microsoft YaHei" panose="020B0503020204020204" pitchFamily="34" charset="-122"/>
                      <a:ea typeface="Microsoft YaHei" panose="020B0503020204020204" pitchFamily="34" charset="-122"/>
                      <a:sym typeface="Microsoft YaHei" panose="020B0503020204020204" pitchFamily="34" charset="-122"/>
                    </a:endParaRPr>
                  </a:p>
                </p:txBody>
              </p:sp>
            </p:grp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BEBE5DD5-FE23-47BF-8FB0-6F0B177CE70E}"/>
                    </a:ext>
                  </a:extLst>
                </p:cNvPr>
                <p:cNvSpPr/>
                <p:nvPr/>
              </p:nvSpPr>
              <p:spPr>
                <a:xfrm>
                  <a:off x="4324398" y="2583616"/>
                  <a:ext cx="1003245" cy="1003244"/>
                </a:xfrm>
                <a:prstGeom prst="ellipse">
                  <a:avLst/>
                </a:prstGeom>
                <a:gradFill flip="none" rotWithShape="1">
                  <a:gsLst>
                    <a:gs pos="5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77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5D79EF8-BB2A-4193-A3B8-8D636EFD8C49}"/>
                  </a:ext>
                </a:extLst>
              </p:cNvPr>
              <p:cNvSpPr txBox="1"/>
              <p:nvPr/>
            </p:nvSpPr>
            <p:spPr>
              <a:xfrm>
                <a:off x="4357055" y="3329831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  <p:sp>
          <p:nvSpPr>
            <p:cNvPr id="45" name="圆: 空心 44">
              <a:extLst>
                <a:ext uri="{FF2B5EF4-FFF2-40B4-BE49-F238E27FC236}">
                  <a16:creationId xmlns:a16="http://schemas.microsoft.com/office/drawing/2014/main" id="{C4F23177-52CE-405C-A1F8-DBED410449FD}"/>
                </a:ext>
              </a:extLst>
            </p:cNvPr>
            <p:cNvSpPr/>
            <p:nvPr/>
          </p:nvSpPr>
          <p:spPr>
            <a:xfrm rot="14868359">
              <a:off x="4117488" y="4775411"/>
              <a:ext cx="1461553" cy="1461553"/>
            </a:xfrm>
            <a:prstGeom prst="donut">
              <a:avLst>
                <a:gd name="adj" fmla="val 20208"/>
              </a:avLst>
            </a:prstGeom>
            <a:gradFill>
              <a:gsLst>
                <a:gs pos="39000">
                  <a:schemeClr val="bg1">
                    <a:alpha val="0"/>
                  </a:schemeClr>
                </a:gs>
                <a:gs pos="100000">
                  <a:schemeClr val="bg1">
                    <a:alpha val="62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33D326B-3BF9-45CD-8F60-EC720CD5851D}"/>
                </a:ext>
              </a:extLst>
            </p:cNvPr>
            <p:cNvGrpSpPr/>
            <p:nvPr/>
          </p:nvGrpSpPr>
          <p:grpSpPr>
            <a:xfrm>
              <a:off x="4797464" y="3746500"/>
              <a:ext cx="391583" cy="807007"/>
              <a:chOff x="4820947" y="3746500"/>
              <a:chExt cx="391583" cy="807007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0B7B3F93-D880-4DE0-AE11-F585C43406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79491" y="3746500"/>
                <a:ext cx="0" cy="807007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768518B3-CDE4-4B3E-94B8-FDFA0E692A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2530" y="3869266"/>
                <a:ext cx="0" cy="356936"/>
              </a:xfrm>
              <a:prstGeom prst="line">
                <a:avLst/>
              </a:prstGeom>
              <a:ln w="9017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0A304C64-5646-4FC7-8F44-078F478A3C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0947" y="3946802"/>
                <a:ext cx="0" cy="531284"/>
              </a:xfrm>
              <a:prstGeom prst="line">
                <a:avLst/>
              </a:prstGeom>
              <a:ln w="9017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9E5CF39-700A-4C4A-850F-68C8A3C7B11D}"/>
                </a:ext>
              </a:extLst>
            </p:cNvPr>
            <p:cNvGrpSpPr/>
            <p:nvPr/>
          </p:nvGrpSpPr>
          <p:grpSpPr>
            <a:xfrm>
              <a:off x="5966416" y="2818012"/>
              <a:ext cx="391583" cy="1221976"/>
              <a:chOff x="4820947" y="3746500"/>
              <a:chExt cx="391583" cy="807007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02ED3529-EDDB-4A90-BD6E-F501548E40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79491" y="3746500"/>
                <a:ext cx="0" cy="807007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3E24DDE9-C04A-44CD-A9F7-634E7C0793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2530" y="3869266"/>
                <a:ext cx="0" cy="356936"/>
              </a:xfrm>
              <a:prstGeom prst="line">
                <a:avLst/>
              </a:prstGeom>
              <a:ln w="9017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884280E9-A995-49CD-A317-F3663A8B69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0947" y="3946802"/>
                <a:ext cx="0" cy="531284"/>
              </a:xfrm>
              <a:prstGeom prst="line">
                <a:avLst/>
              </a:prstGeom>
              <a:ln w="9017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029B56A5-3F2E-412E-A502-AE07466E2DD2}"/>
                </a:ext>
              </a:extLst>
            </p:cNvPr>
            <p:cNvGrpSpPr/>
            <p:nvPr/>
          </p:nvGrpSpPr>
          <p:grpSpPr>
            <a:xfrm>
              <a:off x="7008306" y="3523548"/>
              <a:ext cx="391583" cy="983988"/>
              <a:chOff x="4820947" y="3746500"/>
              <a:chExt cx="391583" cy="807007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02B841C5-29A5-431B-95A9-58AF6FCA4B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79491" y="3746500"/>
                <a:ext cx="0" cy="807007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FCADA362-8761-4D69-B9F0-4E5BABA4CB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2530" y="3869266"/>
                <a:ext cx="0" cy="356936"/>
              </a:xfrm>
              <a:prstGeom prst="line">
                <a:avLst/>
              </a:prstGeom>
              <a:ln w="9017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D0676775-DADC-4F60-92BA-D803F83DDC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0947" y="3946802"/>
                <a:ext cx="0" cy="531284"/>
              </a:xfrm>
              <a:prstGeom prst="line">
                <a:avLst/>
              </a:prstGeom>
              <a:ln w="9017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B7C1774-F038-4A7F-9BFF-8B68D3564717}"/>
                </a:ext>
              </a:extLst>
            </p:cNvPr>
            <p:cNvSpPr/>
            <p:nvPr/>
          </p:nvSpPr>
          <p:spPr>
            <a:xfrm rot="14868359">
              <a:off x="7175824" y="5151464"/>
              <a:ext cx="1406811" cy="1006579"/>
            </a:xfrm>
            <a:custGeom>
              <a:avLst/>
              <a:gdLst>
                <a:gd name="connsiteX0" fmla="*/ 1352068 w 1406811"/>
                <a:gd name="connsiteY0" fmla="*/ 1006579 h 1006579"/>
                <a:gd name="connsiteX1" fmla="*/ 1078842 w 1406811"/>
                <a:gd name="connsiteY1" fmla="*/ 895111 h 1006579"/>
                <a:gd name="connsiteX2" fmla="*/ 1102614 w 1406811"/>
                <a:gd name="connsiteY2" fmla="*/ 818530 h 1006579"/>
                <a:gd name="connsiteX3" fmla="*/ 1111460 w 1406811"/>
                <a:gd name="connsiteY3" fmla="*/ 730777 h 1006579"/>
                <a:gd name="connsiteX4" fmla="*/ 676034 w 1406811"/>
                <a:gd name="connsiteY4" fmla="*/ 295351 h 1006579"/>
                <a:gd name="connsiteX5" fmla="*/ 274826 w 1406811"/>
                <a:gd name="connsiteY5" fmla="*/ 561289 h 1006579"/>
                <a:gd name="connsiteX6" fmla="*/ 273226 w 1406811"/>
                <a:gd name="connsiteY6" fmla="*/ 566444 h 1006579"/>
                <a:gd name="connsiteX7" fmla="*/ 0 w 1406811"/>
                <a:gd name="connsiteY7" fmla="*/ 454975 h 1006579"/>
                <a:gd name="connsiteX8" fmla="*/ 2685 w 1406811"/>
                <a:gd name="connsiteY8" fmla="*/ 446326 h 1006579"/>
                <a:gd name="connsiteX9" fmla="*/ 676034 w 1406811"/>
                <a:gd name="connsiteY9" fmla="*/ 0 h 1006579"/>
                <a:gd name="connsiteX10" fmla="*/ 1406811 w 1406811"/>
                <a:gd name="connsiteY10" fmla="*/ 730777 h 1006579"/>
                <a:gd name="connsiteX11" fmla="*/ 1391964 w 1406811"/>
                <a:gd name="connsiteY11" fmla="*/ 878054 h 100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6811" h="1006579">
                  <a:moveTo>
                    <a:pt x="1352068" y="1006579"/>
                  </a:moveTo>
                  <a:lnTo>
                    <a:pt x="1078842" y="895111"/>
                  </a:lnTo>
                  <a:lnTo>
                    <a:pt x="1102614" y="818530"/>
                  </a:lnTo>
                  <a:cubicBezTo>
                    <a:pt x="1108414" y="790185"/>
                    <a:pt x="1111460" y="760837"/>
                    <a:pt x="1111460" y="730777"/>
                  </a:cubicBezTo>
                  <a:cubicBezTo>
                    <a:pt x="1111460" y="490298"/>
                    <a:pt x="916513" y="295351"/>
                    <a:pt x="676034" y="295351"/>
                  </a:cubicBezTo>
                  <a:cubicBezTo>
                    <a:pt x="495675" y="295351"/>
                    <a:pt x="340927" y="405009"/>
                    <a:pt x="274826" y="561289"/>
                  </a:cubicBezTo>
                  <a:lnTo>
                    <a:pt x="273226" y="566444"/>
                  </a:lnTo>
                  <a:lnTo>
                    <a:pt x="0" y="454975"/>
                  </a:lnTo>
                  <a:lnTo>
                    <a:pt x="2685" y="446326"/>
                  </a:lnTo>
                  <a:cubicBezTo>
                    <a:pt x="113623" y="184039"/>
                    <a:pt x="373336" y="0"/>
                    <a:pt x="676034" y="0"/>
                  </a:cubicBezTo>
                  <a:cubicBezTo>
                    <a:pt x="1079631" y="0"/>
                    <a:pt x="1406811" y="327180"/>
                    <a:pt x="1406811" y="730777"/>
                  </a:cubicBezTo>
                  <a:cubicBezTo>
                    <a:pt x="1406811" y="781227"/>
                    <a:pt x="1401699" y="830482"/>
                    <a:pt x="1391964" y="878054"/>
                  </a:cubicBezTo>
                  <a:close/>
                </a:path>
              </a:pathLst>
            </a:custGeom>
            <a:gradFill>
              <a:gsLst>
                <a:gs pos="66000">
                  <a:schemeClr val="bg1">
                    <a:alpha val="0"/>
                  </a:schemeClr>
                </a:gs>
                <a:gs pos="100000">
                  <a:schemeClr val="bg1">
                    <a:alpha val="62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9E62EE4-8CE9-4AFF-9243-45E9A9BFA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50047" y="3763434"/>
              <a:ext cx="3678795" cy="2274205"/>
            </a:xfrm>
            <a:custGeom>
              <a:avLst/>
              <a:gdLst>
                <a:gd name="connsiteX0" fmla="*/ 0 w 3882044"/>
                <a:gd name="connsiteY0" fmla="*/ 0 h 2399852"/>
                <a:gd name="connsiteX1" fmla="*/ 3882044 w 3882044"/>
                <a:gd name="connsiteY1" fmla="*/ 0 h 2399852"/>
                <a:gd name="connsiteX2" fmla="*/ 3882044 w 3882044"/>
                <a:gd name="connsiteY2" fmla="*/ 2329742 h 2399852"/>
                <a:gd name="connsiteX3" fmla="*/ 3811934 w 3882044"/>
                <a:gd name="connsiteY3" fmla="*/ 2399852 h 2399852"/>
                <a:gd name="connsiteX4" fmla="*/ 70110 w 3882044"/>
                <a:gd name="connsiteY4" fmla="*/ 2399852 h 2399852"/>
                <a:gd name="connsiteX5" fmla="*/ 0 w 3882044"/>
                <a:gd name="connsiteY5" fmla="*/ 2329742 h 239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82044" h="2399852">
                  <a:moveTo>
                    <a:pt x="0" y="0"/>
                  </a:moveTo>
                  <a:lnTo>
                    <a:pt x="3882044" y="0"/>
                  </a:lnTo>
                  <a:lnTo>
                    <a:pt x="3882044" y="2329742"/>
                  </a:lnTo>
                  <a:cubicBezTo>
                    <a:pt x="3882044" y="2368463"/>
                    <a:pt x="3850655" y="2399852"/>
                    <a:pt x="3811934" y="2399852"/>
                  </a:cubicBezTo>
                  <a:lnTo>
                    <a:pt x="70110" y="2399852"/>
                  </a:lnTo>
                  <a:cubicBezTo>
                    <a:pt x="31389" y="2399852"/>
                    <a:pt x="0" y="2368463"/>
                    <a:pt x="0" y="2329742"/>
                  </a:cubicBezTo>
                  <a:close/>
                </a:path>
              </a:pathLst>
            </a:cu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1DAA3DD-28CC-402C-8BF7-F98ADA93F9A5}"/>
              </a:ext>
            </a:extLst>
          </p:cNvPr>
          <p:cNvGrpSpPr/>
          <p:nvPr/>
        </p:nvGrpSpPr>
        <p:grpSpPr>
          <a:xfrm rot="16200000">
            <a:off x="1513389" y="1022426"/>
            <a:ext cx="1486137" cy="3149604"/>
            <a:chOff x="660400" y="1536701"/>
            <a:chExt cx="10858500" cy="3964980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CBFE2904-755D-4634-9A2D-B70C9E63DCC7}"/>
                </a:ext>
              </a:extLst>
            </p:cNvPr>
            <p:cNvSpPr/>
            <p:nvPr/>
          </p:nvSpPr>
          <p:spPr>
            <a:xfrm>
              <a:off x="660400" y="1536701"/>
              <a:ext cx="10858499" cy="3964980"/>
            </a:xfrm>
            <a:prstGeom prst="roundRect">
              <a:avLst>
                <a:gd name="adj" fmla="val 1547"/>
              </a:avLst>
            </a:prstGeom>
            <a:solidFill>
              <a:schemeClr val="bg1"/>
            </a:solidFill>
            <a:ln w="5715">
              <a:noFill/>
            </a:ln>
            <a:effectLst>
              <a:outerShdw blurRad="368300" sx="102000" sy="102000" algn="t" rotWithShape="0">
                <a:schemeClr val="accent2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B0259DC6-A95E-4689-BF62-F4FE050AC1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60400" y="1536702"/>
              <a:ext cx="10858500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5F25FA3-7747-4A44-A5C3-7E4CAEF289B8}"/>
              </a:ext>
            </a:extLst>
          </p:cNvPr>
          <p:cNvGrpSpPr/>
          <p:nvPr/>
        </p:nvGrpSpPr>
        <p:grpSpPr>
          <a:xfrm rot="16200000">
            <a:off x="1513388" y="2885393"/>
            <a:ext cx="1486137" cy="3149603"/>
            <a:chOff x="660400" y="1536701"/>
            <a:chExt cx="10858500" cy="3964980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6AE7E2F2-1B9E-44B0-A56B-B65801F54D28}"/>
                </a:ext>
              </a:extLst>
            </p:cNvPr>
            <p:cNvSpPr/>
            <p:nvPr/>
          </p:nvSpPr>
          <p:spPr>
            <a:xfrm>
              <a:off x="660400" y="1536701"/>
              <a:ext cx="10858499" cy="3964980"/>
            </a:xfrm>
            <a:prstGeom prst="roundRect">
              <a:avLst>
                <a:gd name="adj" fmla="val 1547"/>
              </a:avLst>
            </a:prstGeom>
            <a:solidFill>
              <a:schemeClr val="bg1"/>
            </a:solidFill>
            <a:ln w="5715">
              <a:noFill/>
            </a:ln>
            <a:effectLst>
              <a:outerShdw blurRad="368300" sx="102000" sy="102000" algn="t" rotWithShape="0">
                <a:schemeClr val="accent2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83A1FD85-3A51-4A01-8E26-E309DA7177A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60400" y="1536702"/>
              <a:ext cx="10858500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1B77CED3-B8EE-47C3-87CE-773BED3A9240}"/>
              </a:ext>
            </a:extLst>
          </p:cNvPr>
          <p:cNvGrpSpPr/>
          <p:nvPr/>
        </p:nvGrpSpPr>
        <p:grpSpPr>
          <a:xfrm>
            <a:off x="8371837" y="1854160"/>
            <a:ext cx="3149604" cy="1486137"/>
            <a:chOff x="8371837" y="1854160"/>
            <a:chExt cx="3149604" cy="1486137"/>
          </a:xfrm>
        </p:grpSpPr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AF1EE32A-47A5-4A12-8A26-F2C6EE269643}"/>
                </a:ext>
              </a:extLst>
            </p:cNvPr>
            <p:cNvSpPr/>
            <p:nvPr/>
          </p:nvSpPr>
          <p:spPr>
            <a:xfrm rot="5400000" flipH="1">
              <a:off x="9203570" y="1022427"/>
              <a:ext cx="1486137" cy="3149604"/>
            </a:xfrm>
            <a:prstGeom prst="roundRect">
              <a:avLst>
                <a:gd name="adj" fmla="val 1547"/>
              </a:avLst>
            </a:prstGeom>
            <a:solidFill>
              <a:schemeClr val="bg1"/>
            </a:solidFill>
            <a:ln w="5715">
              <a:noFill/>
            </a:ln>
            <a:effectLst>
              <a:outerShdw blurRad="368300" sx="102000" sy="102000" algn="t" rotWithShape="0">
                <a:schemeClr val="accent2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1DCA56DA-0360-4E49-944C-FC53C32CED9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778371" y="2597229"/>
              <a:ext cx="1486137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2"/>
                  </a:gs>
                  <a:gs pos="82000">
                    <a:schemeClr val="accent2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C68BCF89-E4D5-4049-9C37-EB3392CEF3B1}"/>
              </a:ext>
            </a:extLst>
          </p:cNvPr>
          <p:cNvSpPr/>
          <p:nvPr/>
        </p:nvSpPr>
        <p:spPr>
          <a:xfrm rot="5400000" flipH="1">
            <a:off x="9203569" y="2885394"/>
            <a:ext cx="1486137" cy="3149603"/>
          </a:xfrm>
          <a:prstGeom prst="roundRect">
            <a:avLst>
              <a:gd name="adj" fmla="val 1547"/>
            </a:avLst>
          </a:prstGeom>
          <a:solidFill>
            <a:schemeClr val="bg1"/>
          </a:solidFill>
          <a:ln w="5715">
            <a:noFill/>
          </a:ln>
          <a:effectLst>
            <a:outerShdw blurRad="368300" sx="102000" sy="102000" algn="t" rotWithShape="0">
              <a:schemeClr val="accent2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Medium"/>
              <a:ea typeface="HarmonyOS Sans SC Light"/>
              <a:cs typeface="+mn-cs"/>
            </a:endParaRP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D15A432E-2407-48A9-BDED-91272B82A662}"/>
              </a:ext>
            </a:extLst>
          </p:cNvPr>
          <p:cNvCxnSpPr>
            <a:cxnSpLocks/>
          </p:cNvCxnSpPr>
          <p:nvPr/>
        </p:nvCxnSpPr>
        <p:spPr>
          <a:xfrm rot="5400000" flipH="1">
            <a:off x="10778370" y="4460196"/>
            <a:ext cx="1486137" cy="0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2"/>
                </a:gs>
                <a:gs pos="82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91BC90C6-870F-4C99-9B1D-C71D9F871811}"/>
              </a:ext>
            </a:extLst>
          </p:cNvPr>
          <p:cNvGrpSpPr/>
          <p:nvPr/>
        </p:nvGrpSpPr>
        <p:grpSpPr>
          <a:xfrm>
            <a:off x="0" y="5155790"/>
            <a:ext cx="12192000" cy="1702209"/>
            <a:chOff x="-41284" y="7145106"/>
            <a:chExt cx="12192000" cy="2340500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A5C1252-EE2C-4FAC-AF58-39FD2A070C1C}"/>
                </a:ext>
              </a:extLst>
            </p:cNvPr>
            <p:cNvSpPr/>
            <p:nvPr userDrawn="1"/>
          </p:nvSpPr>
          <p:spPr>
            <a:xfrm>
              <a:off x="-41284" y="7145106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/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B83DF29-5D95-40C5-B25D-EE16DD316F3C}"/>
                </a:ext>
              </a:extLst>
            </p:cNvPr>
            <p:cNvSpPr/>
            <p:nvPr userDrawn="1"/>
          </p:nvSpPr>
          <p:spPr>
            <a:xfrm>
              <a:off x="-41284" y="7471980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106809B2-2E32-43DF-B0EC-1496EDE1B1E4}"/>
              </a:ext>
            </a:extLst>
          </p:cNvPr>
          <p:cNvGrpSpPr/>
          <p:nvPr/>
        </p:nvGrpSpPr>
        <p:grpSpPr>
          <a:xfrm>
            <a:off x="863256" y="1936099"/>
            <a:ext cx="2786403" cy="1322259"/>
            <a:chOff x="863256" y="1953622"/>
            <a:chExt cx="2786403" cy="1322259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56FA5E4C-D99D-47A2-AD76-471B9D3C4AEA}"/>
                </a:ext>
              </a:extLst>
            </p:cNvPr>
            <p:cNvSpPr txBox="1"/>
            <p:nvPr/>
          </p:nvSpPr>
          <p:spPr>
            <a:xfrm>
              <a:off x="863256" y="2425968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F832988-EF33-4053-855C-C6C74971C13A}"/>
                </a:ext>
              </a:extLst>
            </p:cNvPr>
            <p:cNvSpPr txBox="1"/>
            <p:nvPr/>
          </p:nvSpPr>
          <p:spPr>
            <a:xfrm>
              <a:off x="863256" y="195362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6FD4DEFF-5465-4848-A701-32EA4F9DCE54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E077FBC9-919B-4073-8057-070AE803F8DB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3B50258F-39E1-4083-AFB2-1FBC265A3B99}"/>
              </a:ext>
            </a:extLst>
          </p:cNvPr>
          <p:cNvGrpSpPr/>
          <p:nvPr/>
        </p:nvGrpSpPr>
        <p:grpSpPr>
          <a:xfrm>
            <a:off x="863255" y="3799065"/>
            <a:ext cx="2786403" cy="1322259"/>
            <a:chOff x="863256" y="3834479"/>
            <a:chExt cx="2786403" cy="1322259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61B7B0B3-F203-4CAB-91CA-D5C26755447D}"/>
                </a:ext>
              </a:extLst>
            </p:cNvPr>
            <p:cNvSpPr txBox="1"/>
            <p:nvPr/>
          </p:nvSpPr>
          <p:spPr>
            <a:xfrm>
              <a:off x="863256" y="4306825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64C8098-19BD-4BD8-A372-A6D3C5C2F34F}"/>
                </a:ext>
              </a:extLst>
            </p:cNvPr>
            <p:cNvSpPr txBox="1"/>
            <p:nvPr/>
          </p:nvSpPr>
          <p:spPr>
            <a:xfrm>
              <a:off x="863256" y="3834479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DB6F17FB-5785-40D0-9EE3-63D1F58AE4D4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4234589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654C947E-30B5-46C2-B21A-12A43CBA54FE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4234589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10FDEF3E-5BCA-4BCB-BC8E-4B9680AEFF3A}"/>
              </a:ext>
            </a:extLst>
          </p:cNvPr>
          <p:cNvGrpSpPr/>
          <p:nvPr/>
        </p:nvGrpSpPr>
        <p:grpSpPr>
          <a:xfrm>
            <a:off x="8553438" y="1936099"/>
            <a:ext cx="2786403" cy="1322259"/>
            <a:chOff x="8553438" y="1953622"/>
            <a:chExt cx="2786403" cy="1322259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1336DC83-0E61-4BB4-B227-8B125BA2A226}"/>
                </a:ext>
              </a:extLst>
            </p:cNvPr>
            <p:cNvSpPr txBox="1"/>
            <p:nvPr/>
          </p:nvSpPr>
          <p:spPr>
            <a:xfrm flipH="1">
              <a:off x="8553438" y="2425968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4F124CED-EFF8-42FC-A6F6-A4423EE292B7}"/>
                </a:ext>
              </a:extLst>
            </p:cNvPr>
            <p:cNvSpPr txBox="1"/>
            <p:nvPr/>
          </p:nvSpPr>
          <p:spPr>
            <a:xfrm flipH="1">
              <a:off x="10129253" y="195362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007F3F32-7D2F-4815-83F7-1E11A4B176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48666" y="235373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3FDFA8E3-B0EA-4FD2-945E-19F4370C54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9874" y="235373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69DD9FB4-56EA-44D7-B4A6-B0E600BA4F85}"/>
              </a:ext>
            </a:extLst>
          </p:cNvPr>
          <p:cNvGrpSpPr/>
          <p:nvPr/>
        </p:nvGrpSpPr>
        <p:grpSpPr>
          <a:xfrm>
            <a:off x="8553436" y="3799066"/>
            <a:ext cx="2786403" cy="1322259"/>
            <a:chOff x="8553438" y="3834479"/>
            <a:chExt cx="2786403" cy="1322259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31D6C79-BBA5-4097-9760-D75C4233B1A8}"/>
                </a:ext>
              </a:extLst>
            </p:cNvPr>
            <p:cNvSpPr txBox="1"/>
            <p:nvPr/>
          </p:nvSpPr>
          <p:spPr>
            <a:xfrm flipH="1">
              <a:off x="8553438" y="4306825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D3BEE00D-74A0-49E7-848E-4C21AEDA3542}"/>
                </a:ext>
              </a:extLst>
            </p:cNvPr>
            <p:cNvSpPr txBox="1"/>
            <p:nvPr/>
          </p:nvSpPr>
          <p:spPr>
            <a:xfrm flipH="1">
              <a:off x="10129253" y="3834479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578CECD6-A848-4075-8632-3CD403990F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48666" y="4234589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A014EAC1-3F48-4FB2-AB5F-D8BA1390F4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9874" y="4234589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60DFA901-E30C-413D-8FF5-241F240386AE}"/>
              </a:ext>
            </a:extLst>
          </p:cNvPr>
          <p:cNvGrpSpPr/>
          <p:nvPr/>
        </p:nvGrpSpPr>
        <p:grpSpPr>
          <a:xfrm>
            <a:off x="3781875" y="2535042"/>
            <a:ext cx="488050" cy="124372"/>
            <a:chOff x="3785480" y="2535042"/>
            <a:chExt cx="488050" cy="124372"/>
          </a:xfrm>
        </p:grpSpPr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22A16FF-7C62-4AA3-97BC-BA102C327AF7}"/>
                </a:ext>
              </a:extLst>
            </p:cNvPr>
            <p:cNvSpPr/>
            <p:nvPr/>
          </p:nvSpPr>
          <p:spPr>
            <a:xfrm>
              <a:off x="3785480" y="2535042"/>
              <a:ext cx="124372" cy="124372"/>
            </a:xfrm>
            <a:prstGeom prst="ellipse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017" cap="rnd"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schemeClr val="accent2"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DE9D1887-44CF-4463-A34B-A430983D5B96}"/>
                </a:ext>
              </a:extLst>
            </p:cNvPr>
            <p:cNvCxnSpPr>
              <a:stCxn id="132" idx="6"/>
            </p:cNvCxnSpPr>
            <p:nvPr/>
          </p:nvCxnSpPr>
          <p:spPr>
            <a:xfrm>
              <a:off x="3909852" y="2597228"/>
              <a:ext cx="363678" cy="0"/>
            </a:xfrm>
            <a:prstGeom prst="line">
              <a:avLst/>
            </a:prstGeom>
            <a:ln w="9017">
              <a:gradFill flip="none" rotWithShape="1">
                <a:gsLst>
                  <a:gs pos="0">
                    <a:schemeClr val="accent1"/>
                  </a:gs>
                  <a:gs pos="8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DDAF3223-A8CA-49A4-B185-28FDCD254BB8}"/>
              </a:ext>
            </a:extLst>
          </p:cNvPr>
          <p:cNvGrpSpPr/>
          <p:nvPr/>
        </p:nvGrpSpPr>
        <p:grpSpPr>
          <a:xfrm>
            <a:off x="3781875" y="4398008"/>
            <a:ext cx="488050" cy="124372"/>
            <a:chOff x="3785480" y="2535042"/>
            <a:chExt cx="488050" cy="124372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1BBBE5AE-D205-48A3-A00C-E9E6B379B387}"/>
                </a:ext>
              </a:extLst>
            </p:cNvPr>
            <p:cNvSpPr/>
            <p:nvPr/>
          </p:nvSpPr>
          <p:spPr>
            <a:xfrm>
              <a:off x="3785480" y="2535042"/>
              <a:ext cx="124372" cy="124372"/>
            </a:xfrm>
            <a:prstGeom prst="ellipse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017" cap="rnd"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schemeClr val="accent2"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C7EB545B-57BE-4E4D-AC83-C518141999AB}"/>
                </a:ext>
              </a:extLst>
            </p:cNvPr>
            <p:cNvCxnSpPr>
              <a:stCxn id="137" idx="6"/>
            </p:cNvCxnSpPr>
            <p:nvPr/>
          </p:nvCxnSpPr>
          <p:spPr>
            <a:xfrm>
              <a:off x="3909852" y="2597228"/>
              <a:ext cx="363678" cy="0"/>
            </a:xfrm>
            <a:prstGeom prst="line">
              <a:avLst/>
            </a:prstGeom>
            <a:ln w="9017">
              <a:gradFill flip="none" rotWithShape="1">
                <a:gsLst>
                  <a:gs pos="0">
                    <a:schemeClr val="accent1"/>
                  </a:gs>
                  <a:gs pos="8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914FE218-B764-42AA-A8E6-0403DBDAC179}"/>
              </a:ext>
            </a:extLst>
          </p:cNvPr>
          <p:cNvGrpSpPr/>
          <p:nvPr/>
        </p:nvGrpSpPr>
        <p:grpSpPr>
          <a:xfrm flipH="1">
            <a:off x="7922075" y="2535042"/>
            <a:ext cx="488050" cy="124372"/>
            <a:chOff x="3785480" y="2535042"/>
            <a:chExt cx="488050" cy="124372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791B7E64-83BF-4E7A-BD9F-8C640AFDA970}"/>
                </a:ext>
              </a:extLst>
            </p:cNvPr>
            <p:cNvSpPr/>
            <p:nvPr/>
          </p:nvSpPr>
          <p:spPr>
            <a:xfrm>
              <a:off x="3785480" y="2535042"/>
              <a:ext cx="124372" cy="124372"/>
            </a:xfrm>
            <a:prstGeom prst="ellipse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017" cap="rnd"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schemeClr val="accent2"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0D6C78D8-4187-46F8-BF9E-A93372559BEF}"/>
                </a:ext>
              </a:extLst>
            </p:cNvPr>
            <p:cNvCxnSpPr>
              <a:stCxn id="140" idx="6"/>
            </p:cNvCxnSpPr>
            <p:nvPr/>
          </p:nvCxnSpPr>
          <p:spPr>
            <a:xfrm>
              <a:off x="3909852" y="2597228"/>
              <a:ext cx="363678" cy="0"/>
            </a:xfrm>
            <a:prstGeom prst="line">
              <a:avLst/>
            </a:prstGeom>
            <a:ln w="9017">
              <a:gradFill flip="none" rotWithShape="1">
                <a:gsLst>
                  <a:gs pos="0">
                    <a:schemeClr val="accent1"/>
                  </a:gs>
                  <a:gs pos="8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C784279C-170F-4602-83E1-002DA905CF20}"/>
              </a:ext>
            </a:extLst>
          </p:cNvPr>
          <p:cNvGrpSpPr/>
          <p:nvPr/>
        </p:nvGrpSpPr>
        <p:grpSpPr>
          <a:xfrm flipH="1">
            <a:off x="7922075" y="4398008"/>
            <a:ext cx="488050" cy="124372"/>
            <a:chOff x="3785480" y="2535042"/>
            <a:chExt cx="488050" cy="124372"/>
          </a:xfrm>
        </p:grpSpPr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8121A13F-B387-4E27-8CB2-E143807178F9}"/>
                </a:ext>
              </a:extLst>
            </p:cNvPr>
            <p:cNvSpPr/>
            <p:nvPr/>
          </p:nvSpPr>
          <p:spPr>
            <a:xfrm>
              <a:off x="3785480" y="2535042"/>
              <a:ext cx="124372" cy="124372"/>
            </a:xfrm>
            <a:prstGeom prst="ellipse">
              <a:avLst/>
            </a:prstGeom>
            <a:gradFill>
              <a:gsLst>
                <a:gs pos="2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017" cap="rnd"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schemeClr val="accent2"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5BD02E2B-D55C-4BF8-9164-2914EF647EED}"/>
                </a:ext>
              </a:extLst>
            </p:cNvPr>
            <p:cNvCxnSpPr>
              <a:stCxn id="143" idx="6"/>
            </p:cNvCxnSpPr>
            <p:nvPr/>
          </p:nvCxnSpPr>
          <p:spPr>
            <a:xfrm>
              <a:off x="3909852" y="2597228"/>
              <a:ext cx="363678" cy="0"/>
            </a:xfrm>
            <a:prstGeom prst="line">
              <a:avLst/>
            </a:prstGeom>
            <a:ln w="9017">
              <a:gradFill flip="none" rotWithShape="1">
                <a:gsLst>
                  <a:gs pos="0">
                    <a:schemeClr val="accent1"/>
                  </a:gs>
                  <a:gs pos="8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3500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圆: 空心 93">
            <a:extLst>
              <a:ext uri="{FF2B5EF4-FFF2-40B4-BE49-F238E27FC236}">
                <a16:creationId xmlns:a16="http://schemas.microsoft.com/office/drawing/2014/main" id="{6D64E65E-44D9-4218-9AAD-AE8B632F87BA}"/>
              </a:ext>
            </a:extLst>
          </p:cNvPr>
          <p:cNvSpPr/>
          <p:nvPr/>
        </p:nvSpPr>
        <p:spPr>
          <a:xfrm rot="14389787">
            <a:off x="10542623" y="2605816"/>
            <a:ext cx="2595116" cy="2595116"/>
          </a:xfrm>
          <a:prstGeom prst="donut">
            <a:avLst>
              <a:gd name="adj" fmla="val 16950"/>
            </a:avLst>
          </a:prstGeom>
          <a:gradFill>
            <a:gsLst>
              <a:gs pos="48000">
                <a:schemeClr val="bg1">
                  <a:alpha val="0"/>
                </a:schemeClr>
              </a:gs>
              <a:gs pos="94000">
                <a:schemeClr val="accent2">
                  <a:lumMod val="60000"/>
                  <a:lumOff val="40000"/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id="{CD68B28B-A2C3-4D96-B2EB-E8233DBB3E3D}"/>
              </a:ext>
            </a:extLst>
          </p:cNvPr>
          <p:cNvSpPr/>
          <p:nvPr/>
        </p:nvSpPr>
        <p:spPr>
          <a:xfrm rot="14110676">
            <a:off x="4313100" y="3399515"/>
            <a:ext cx="4024394" cy="4024394"/>
          </a:xfrm>
          <a:prstGeom prst="donut">
            <a:avLst>
              <a:gd name="adj" fmla="val 17209"/>
            </a:avLst>
          </a:prstGeom>
          <a:gradFill>
            <a:gsLst>
              <a:gs pos="48000">
                <a:schemeClr val="bg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656FF89-7390-4529-B5E5-C3DE7B19AF97}"/>
              </a:ext>
            </a:extLst>
          </p:cNvPr>
          <p:cNvGrpSpPr/>
          <p:nvPr/>
        </p:nvGrpSpPr>
        <p:grpSpPr>
          <a:xfrm>
            <a:off x="5929163" y="774700"/>
            <a:ext cx="2653266" cy="4046888"/>
            <a:chOff x="5929163" y="787400"/>
            <a:chExt cx="2653266" cy="4046888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E613559-F5F1-4CB1-B5C7-47515189BAE5}"/>
                </a:ext>
              </a:extLst>
            </p:cNvPr>
            <p:cNvSpPr/>
            <p:nvPr/>
          </p:nvSpPr>
          <p:spPr>
            <a:xfrm>
              <a:off x="5929163" y="787400"/>
              <a:ext cx="2653266" cy="4046888"/>
            </a:xfrm>
            <a:prstGeom prst="roundRect">
              <a:avLst>
                <a:gd name="adj" fmla="val 1547"/>
              </a:avLst>
            </a:prstGeom>
            <a:gradFill flip="none" rotWithShape="1">
              <a:gsLst>
                <a:gs pos="2000">
                  <a:schemeClr val="accent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571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F3076D0-824A-4B22-A97C-78FB444F00D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29163" y="787401"/>
              <a:ext cx="2653266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930BE8A-BFF7-4E68-A3E7-7D89727D898E}"/>
              </a:ext>
            </a:extLst>
          </p:cNvPr>
          <p:cNvGrpSpPr/>
          <p:nvPr/>
        </p:nvGrpSpPr>
        <p:grpSpPr>
          <a:xfrm>
            <a:off x="8865635" y="668373"/>
            <a:ext cx="2653266" cy="4046888"/>
            <a:chOff x="8865635" y="787400"/>
            <a:chExt cx="2653266" cy="4046888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291F5421-2C90-4DE4-A22B-8F79874A7625}"/>
                </a:ext>
              </a:extLst>
            </p:cNvPr>
            <p:cNvSpPr/>
            <p:nvPr/>
          </p:nvSpPr>
          <p:spPr>
            <a:xfrm>
              <a:off x="8865635" y="787400"/>
              <a:ext cx="2653266" cy="4046888"/>
            </a:xfrm>
            <a:prstGeom prst="roundRect">
              <a:avLst>
                <a:gd name="adj" fmla="val 1547"/>
              </a:avLst>
            </a:prstGeom>
            <a:gradFill flip="none" rotWithShape="1">
              <a:gsLst>
                <a:gs pos="2000">
                  <a:schemeClr val="accent2">
                    <a:alpha val="1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571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E02913C-68B4-4CCC-BCC3-56F153ECC19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865635" y="787401"/>
              <a:ext cx="2653266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2"/>
                  </a:gs>
                  <a:gs pos="82000">
                    <a:schemeClr val="accent2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2C62525-08E4-4618-86B8-41B7E7749318}"/>
              </a:ext>
            </a:extLst>
          </p:cNvPr>
          <p:cNvSpPr/>
          <p:nvPr/>
        </p:nvSpPr>
        <p:spPr>
          <a:xfrm rot="641892">
            <a:off x="-577410" y="-472143"/>
            <a:ext cx="5614710" cy="7582760"/>
          </a:xfrm>
          <a:custGeom>
            <a:avLst/>
            <a:gdLst>
              <a:gd name="connsiteX0" fmla="*/ 0 w 5614710"/>
              <a:gd name="connsiteY0" fmla="*/ 943794 h 7582760"/>
              <a:gd name="connsiteX1" fmla="*/ 4995748 w 5614710"/>
              <a:gd name="connsiteY1" fmla="*/ 0 h 7582760"/>
              <a:gd name="connsiteX2" fmla="*/ 5097940 w 5614710"/>
              <a:gd name="connsiteY2" fmla="*/ 193829 h 7582760"/>
              <a:gd name="connsiteX3" fmla="*/ 5614710 w 5614710"/>
              <a:gd name="connsiteY3" fmla="*/ 2430902 h 7582760"/>
              <a:gd name="connsiteX4" fmla="*/ 1888841 w 5614710"/>
              <a:gd name="connsiteY4" fmla="*/ 7436155 h 7582760"/>
              <a:gd name="connsiteX5" fmla="*/ 1661750 w 5614710"/>
              <a:gd name="connsiteY5" fmla="*/ 7505772 h 7582760"/>
              <a:gd name="connsiteX6" fmla="*/ 1254230 w 5614710"/>
              <a:gd name="connsiteY6" fmla="*/ 7582760 h 758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4710" h="7582760">
                <a:moveTo>
                  <a:pt x="0" y="943794"/>
                </a:moveTo>
                <a:lnTo>
                  <a:pt x="4995748" y="0"/>
                </a:lnTo>
                <a:lnTo>
                  <a:pt x="5097940" y="193829"/>
                </a:lnTo>
                <a:cubicBezTo>
                  <a:pt x="5429514" y="873371"/>
                  <a:pt x="5614709" y="1631442"/>
                  <a:pt x="5614710" y="2430902"/>
                </a:cubicBezTo>
                <a:cubicBezTo>
                  <a:pt x="5614709" y="4749338"/>
                  <a:pt x="4057228" y="6719682"/>
                  <a:pt x="1888841" y="7436155"/>
                </a:cubicBezTo>
                <a:lnTo>
                  <a:pt x="1661750" y="7505772"/>
                </a:lnTo>
                <a:lnTo>
                  <a:pt x="1254230" y="7582760"/>
                </a:lnTo>
                <a:close/>
              </a:path>
            </a:pathLst>
          </a:custGeom>
          <a:gradFill flip="none" rotWithShape="1">
            <a:gsLst>
              <a:gs pos="68000">
                <a:schemeClr val="accent2"/>
              </a:gs>
              <a:gs pos="16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" dist="34290" dir="5400000" algn="t" rotWithShape="0">
              <a:schemeClr val="accent2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FF55F05-7E91-49D8-BC8B-0E6F3DAB6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请输入页面标题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80DE787-F1DC-49FF-8D26-1362D3C98D56}"/>
              </a:ext>
            </a:extLst>
          </p:cNvPr>
          <p:cNvSpPr txBox="1"/>
          <p:nvPr/>
        </p:nvSpPr>
        <p:spPr>
          <a:xfrm>
            <a:off x="580968" y="1665932"/>
            <a:ext cx="3264591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请在此输入文字内容，请在此输入文字内容，请在此输入文学内容，请在此输入文学内容</a:t>
            </a:r>
          </a:p>
        </p:txBody>
      </p:sp>
      <p:sp>
        <p:nvSpPr>
          <p:cNvPr id="88" name="圆: 空心 87">
            <a:extLst>
              <a:ext uri="{FF2B5EF4-FFF2-40B4-BE49-F238E27FC236}">
                <a16:creationId xmlns:a16="http://schemas.microsoft.com/office/drawing/2014/main" id="{E7F50934-87C8-4785-B2BC-5147455A3A28}"/>
              </a:ext>
            </a:extLst>
          </p:cNvPr>
          <p:cNvSpPr/>
          <p:nvPr/>
        </p:nvSpPr>
        <p:spPr>
          <a:xfrm rot="11169935">
            <a:off x="-584839" y="5260946"/>
            <a:ext cx="2155770" cy="2155770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CDFF361-97AC-45B8-8431-10FCC107298D}"/>
              </a:ext>
            </a:extLst>
          </p:cNvPr>
          <p:cNvSpPr txBox="1"/>
          <p:nvPr/>
        </p:nvSpPr>
        <p:spPr>
          <a:xfrm>
            <a:off x="580969" y="1200320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821BA4E-3B3F-482C-AD8A-453E921474E7}"/>
              </a:ext>
            </a:extLst>
          </p:cNvPr>
          <p:cNvCxnSpPr>
            <a:cxnSpLocks/>
          </p:cNvCxnSpPr>
          <p:nvPr/>
        </p:nvCxnSpPr>
        <p:spPr>
          <a:xfrm>
            <a:off x="701133" y="1600430"/>
            <a:ext cx="3017427" cy="0"/>
          </a:xfrm>
          <a:prstGeom prst="line">
            <a:avLst/>
          </a:prstGeom>
          <a:ln w="952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CBB687D8-CB94-41CA-86DF-34ACD8CB1B8F}"/>
              </a:ext>
            </a:extLst>
          </p:cNvPr>
          <p:cNvCxnSpPr>
            <a:cxnSpLocks/>
          </p:cNvCxnSpPr>
          <p:nvPr/>
        </p:nvCxnSpPr>
        <p:spPr>
          <a:xfrm>
            <a:off x="701133" y="1600430"/>
            <a:ext cx="52980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D254DD2-DD0B-4E31-8C28-B1365B9FE90F}"/>
              </a:ext>
            </a:extLst>
          </p:cNvPr>
          <p:cNvGrpSpPr/>
          <p:nvPr/>
        </p:nvGrpSpPr>
        <p:grpSpPr>
          <a:xfrm>
            <a:off x="673100" y="2704954"/>
            <a:ext cx="1495037" cy="821857"/>
            <a:chOff x="673100" y="2704954"/>
            <a:chExt cx="1495037" cy="821857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36AC4792-E693-4049-BAD8-C10783FC6202}"/>
                </a:ext>
              </a:extLst>
            </p:cNvPr>
            <p:cNvSpPr/>
            <p:nvPr/>
          </p:nvSpPr>
          <p:spPr>
            <a:xfrm>
              <a:off x="673100" y="2704954"/>
              <a:ext cx="1495037" cy="821857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9C150C2-7FC7-47EE-ADA2-7BD918C760E2}"/>
                </a:ext>
              </a:extLst>
            </p:cNvPr>
            <p:cNvSpPr/>
            <p:nvPr/>
          </p:nvSpPr>
          <p:spPr>
            <a:xfrm>
              <a:off x="695756" y="2723362"/>
              <a:ext cx="1449725" cy="785042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E090CA8-B8DD-4FB2-AD6C-47F8F241117A}"/>
              </a:ext>
            </a:extLst>
          </p:cNvPr>
          <p:cNvGrpSpPr/>
          <p:nvPr/>
        </p:nvGrpSpPr>
        <p:grpSpPr>
          <a:xfrm>
            <a:off x="2307993" y="2701217"/>
            <a:ext cx="1495037" cy="821857"/>
            <a:chOff x="2307993" y="2701217"/>
            <a:chExt cx="1495037" cy="821857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E32280B9-4A64-42EE-8E59-DACA174C4458}"/>
                </a:ext>
              </a:extLst>
            </p:cNvPr>
            <p:cNvSpPr/>
            <p:nvPr/>
          </p:nvSpPr>
          <p:spPr>
            <a:xfrm>
              <a:off x="2307993" y="2701217"/>
              <a:ext cx="1495037" cy="821857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6DFF4D1-C7E6-435D-8E2A-7582671E0A70}"/>
                </a:ext>
              </a:extLst>
            </p:cNvPr>
            <p:cNvSpPr/>
            <p:nvPr/>
          </p:nvSpPr>
          <p:spPr>
            <a:xfrm>
              <a:off x="2330649" y="2719625"/>
              <a:ext cx="1449725" cy="785042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AE477D0-7093-497E-86A4-475106A10B85}"/>
              </a:ext>
            </a:extLst>
          </p:cNvPr>
          <p:cNvGrpSpPr/>
          <p:nvPr/>
        </p:nvGrpSpPr>
        <p:grpSpPr>
          <a:xfrm>
            <a:off x="673100" y="3651878"/>
            <a:ext cx="1495037" cy="821857"/>
            <a:chOff x="673100" y="3619979"/>
            <a:chExt cx="1495037" cy="821857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AC7A2143-B627-4742-8EEF-BD3FC504B3EA}"/>
                </a:ext>
              </a:extLst>
            </p:cNvPr>
            <p:cNvSpPr/>
            <p:nvPr/>
          </p:nvSpPr>
          <p:spPr>
            <a:xfrm>
              <a:off x="673100" y="3619979"/>
              <a:ext cx="1495037" cy="821857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F447665-EE87-4C2B-87C2-AFC86E3517DC}"/>
                </a:ext>
              </a:extLst>
            </p:cNvPr>
            <p:cNvSpPr/>
            <p:nvPr/>
          </p:nvSpPr>
          <p:spPr>
            <a:xfrm>
              <a:off x="695756" y="3638386"/>
              <a:ext cx="1449725" cy="785042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7C5CC67-0402-4CDB-AC30-3CD4030A109B}"/>
              </a:ext>
            </a:extLst>
          </p:cNvPr>
          <p:cNvGrpSpPr/>
          <p:nvPr/>
        </p:nvGrpSpPr>
        <p:grpSpPr>
          <a:xfrm>
            <a:off x="2307993" y="3651878"/>
            <a:ext cx="1495037" cy="821857"/>
            <a:chOff x="2307993" y="3619979"/>
            <a:chExt cx="1495037" cy="821857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ECC003EF-E948-48AE-BFF3-E63629533B3E}"/>
                </a:ext>
              </a:extLst>
            </p:cNvPr>
            <p:cNvSpPr/>
            <p:nvPr/>
          </p:nvSpPr>
          <p:spPr>
            <a:xfrm>
              <a:off x="2307993" y="3619979"/>
              <a:ext cx="1495037" cy="821857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1F628BA2-198A-4236-B813-76466985EF11}"/>
                </a:ext>
              </a:extLst>
            </p:cNvPr>
            <p:cNvSpPr/>
            <p:nvPr/>
          </p:nvSpPr>
          <p:spPr>
            <a:xfrm>
              <a:off x="2330649" y="3638386"/>
              <a:ext cx="1449725" cy="785042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F6C797FD-2CC7-4773-8FD0-8BA7ED96276B}"/>
              </a:ext>
            </a:extLst>
          </p:cNvPr>
          <p:cNvSpPr txBox="1"/>
          <p:nvPr/>
        </p:nvSpPr>
        <p:spPr>
          <a:xfrm>
            <a:off x="727257" y="2745043"/>
            <a:ext cx="1386722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请在此输入文字内容，请在此输入文字内容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C4A0355-548A-4631-8C1C-CDE24795FEA3}"/>
              </a:ext>
            </a:extLst>
          </p:cNvPr>
          <p:cNvSpPr txBox="1"/>
          <p:nvPr/>
        </p:nvSpPr>
        <p:spPr>
          <a:xfrm>
            <a:off x="2362150" y="2745043"/>
            <a:ext cx="1386722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请在此输入文字内容，请在此输入文字内容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00790A3-8CBB-4361-AB01-A878F2927A8A}"/>
              </a:ext>
            </a:extLst>
          </p:cNvPr>
          <p:cNvSpPr txBox="1"/>
          <p:nvPr/>
        </p:nvSpPr>
        <p:spPr>
          <a:xfrm>
            <a:off x="727257" y="3691967"/>
            <a:ext cx="1386722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请在此输入文字内容，请在此输入文字内容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E95DCA2-7CE9-4B30-A6FA-11801D72BCA5}"/>
              </a:ext>
            </a:extLst>
          </p:cNvPr>
          <p:cNvSpPr txBox="1"/>
          <p:nvPr/>
        </p:nvSpPr>
        <p:spPr>
          <a:xfrm>
            <a:off x="2362150" y="3691967"/>
            <a:ext cx="1386722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请在此输入文字内容，请在此输入文字内容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63E35B6-BDC6-4C56-81D5-A6E4A9E3FCD1}"/>
              </a:ext>
            </a:extLst>
          </p:cNvPr>
          <p:cNvGrpSpPr/>
          <p:nvPr/>
        </p:nvGrpSpPr>
        <p:grpSpPr>
          <a:xfrm>
            <a:off x="6167745" y="1106382"/>
            <a:ext cx="2176103" cy="1810759"/>
            <a:chOff x="6167745" y="1106382"/>
            <a:chExt cx="2176103" cy="181075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D39F882-1894-467E-AC8E-4C5868A42667}"/>
                </a:ext>
              </a:extLst>
            </p:cNvPr>
            <p:cNvSpPr txBox="1"/>
            <p:nvPr/>
          </p:nvSpPr>
          <p:spPr>
            <a:xfrm>
              <a:off x="6167745" y="1808696"/>
              <a:ext cx="2176103" cy="1108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B01F49C-3E84-4387-98BA-3B16393ACCD3}"/>
                </a:ext>
              </a:extLst>
            </p:cNvPr>
            <p:cNvSpPr txBox="1"/>
            <p:nvPr/>
          </p:nvSpPr>
          <p:spPr>
            <a:xfrm>
              <a:off x="6167745" y="1336156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A4A8C8E0-0C0C-44C9-AF1C-1B047743FABF}"/>
                </a:ext>
              </a:extLst>
            </p:cNvPr>
            <p:cNvCxnSpPr>
              <a:cxnSpLocks/>
            </p:cNvCxnSpPr>
            <p:nvPr/>
          </p:nvCxnSpPr>
          <p:spPr>
            <a:xfrm>
              <a:off x="6287909" y="1746540"/>
              <a:ext cx="1974659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37907D89-BA72-4865-9189-0D20B7EB1A6A}"/>
                </a:ext>
              </a:extLst>
            </p:cNvPr>
            <p:cNvCxnSpPr>
              <a:cxnSpLocks/>
            </p:cNvCxnSpPr>
            <p:nvPr/>
          </p:nvCxnSpPr>
          <p:spPr>
            <a:xfrm>
              <a:off x="6287909" y="1746540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42C5374-7E2E-4B97-9C2C-923B2527683C}"/>
                </a:ext>
              </a:extLst>
            </p:cNvPr>
            <p:cNvSpPr txBox="1"/>
            <p:nvPr/>
          </p:nvSpPr>
          <p:spPr>
            <a:xfrm>
              <a:off x="6167745" y="1106382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lt"/>
                </a:rPr>
                <a:t>01</a:t>
              </a:r>
              <a:endParaRPr lang="zh-CN" altLang="en-US" sz="1400" b="1" dirty="0">
                <a:latin typeface="+mj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15AE835-1304-4CA4-BCE9-31882886E579}"/>
              </a:ext>
            </a:extLst>
          </p:cNvPr>
          <p:cNvGrpSpPr/>
          <p:nvPr/>
        </p:nvGrpSpPr>
        <p:grpSpPr>
          <a:xfrm>
            <a:off x="9104216" y="1000055"/>
            <a:ext cx="2176103" cy="1810759"/>
            <a:chOff x="9104216" y="1106382"/>
            <a:chExt cx="2176103" cy="1810759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6394B2E-C9F0-4D7A-960E-72B1F40AAE39}"/>
                </a:ext>
              </a:extLst>
            </p:cNvPr>
            <p:cNvSpPr txBox="1"/>
            <p:nvPr/>
          </p:nvSpPr>
          <p:spPr>
            <a:xfrm>
              <a:off x="9104216" y="1808696"/>
              <a:ext cx="2176103" cy="1108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E9CDA54-81FF-4F90-94AE-050A6E9B0FC0}"/>
                </a:ext>
              </a:extLst>
            </p:cNvPr>
            <p:cNvSpPr txBox="1"/>
            <p:nvPr/>
          </p:nvSpPr>
          <p:spPr>
            <a:xfrm>
              <a:off x="9104216" y="1336156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2225219B-0BCE-422B-8B22-CD989F943318}"/>
                </a:ext>
              </a:extLst>
            </p:cNvPr>
            <p:cNvCxnSpPr>
              <a:cxnSpLocks/>
            </p:cNvCxnSpPr>
            <p:nvPr/>
          </p:nvCxnSpPr>
          <p:spPr>
            <a:xfrm>
              <a:off x="9224380" y="1746540"/>
              <a:ext cx="1974659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F5C80CE8-EF53-482C-A229-82495211893C}"/>
                </a:ext>
              </a:extLst>
            </p:cNvPr>
            <p:cNvCxnSpPr>
              <a:cxnSpLocks/>
            </p:cNvCxnSpPr>
            <p:nvPr/>
          </p:nvCxnSpPr>
          <p:spPr>
            <a:xfrm>
              <a:off x="9224380" y="1746540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C790F5C-BA53-4034-8D66-A47BFCBB9810}"/>
                </a:ext>
              </a:extLst>
            </p:cNvPr>
            <p:cNvSpPr txBox="1"/>
            <p:nvPr/>
          </p:nvSpPr>
          <p:spPr>
            <a:xfrm>
              <a:off x="9104216" y="1106382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lt"/>
                </a:rPr>
                <a:t>02</a:t>
              </a:r>
              <a:endParaRPr lang="zh-CN" altLang="en-US" sz="1400" b="1" dirty="0">
                <a:latin typeface="+mj-lt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718A800A-A7ED-4ACD-9EF2-506BC4839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" y="1779592"/>
            <a:ext cx="12199153" cy="5078408"/>
          </a:xfrm>
          <a:prstGeom prst="rect">
            <a:avLst/>
          </a:prstGeom>
        </p:spPr>
      </p:pic>
      <p:sp>
        <p:nvSpPr>
          <p:cNvPr id="91" name="圆: 空心 90">
            <a:extLst>
              <a:ext uri="{FF2B5EF4-FFF2-40B4-BE49-F238E27FC236}">
                <a16:creationId xmlns:a16="http://schemas.microsoft.com/office/drawing/2014/main" id="{FA272443-538D-464E-8886-DEB922B970CC}"/>
              </a:ext>
            </a:extLst>
          </p:cNvPr>
          <p:cNvSpPr/>
          <p:nvPr/>
        </p:nvSpPr>
        <p:spPr>
          <a:xfrm rot="11169935">
            <a:off x="-584839" y="5260946"/>
            <a:ext cx="2155770" cy="2155770"/>
          </a:xfrm>
          <a:prstGeom prst="donut">
            <a:avLst>
              <a:gd name="adj" fmla="val 24220"/>
            </a:avLst>
          </a:prstGeom>
          <a:gradFill>
            <a:gsLst>
              <a:gs pos="63000">
                <a:schemeClr val="bg1">
                  <a:alpha val="0"/>
                </a:schemeClr>
              </a:gs>
              <a:gs pos="8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6" name="Picture 98">
            <a:extLst>
              <a:ext uri="{FF2B5EF4-FFF2-40B4-BE49-F238E27FC236}">
                <a16:creationId xmlns:a16="http://schemas.microsoft.com/office/drawing/2014/main" id="{4B6D2879-BB10-41F1-8531-6C79BF6F2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7" y="4846320"/>
            <a:ext cx="12155166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63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0A46FC84-BB88-4182-BAD5-A8C5436D420A}"/>
              </a:ext>
            </a:extLst>
          </p:cNvPr>
          <p:cNvGrpSpPr/>
          <p:nvPr/>
        </p:nvGrpSpPr>
        <p:grpSpPr>
          <a:xfrm>
            <a:off x="-13175" y="3143547"/>
            <a:ext cx="11432324" cy="1224089"/>
            <a:chOff x="-13175" y="3316802"/>
            <a:chExt cx="11232554" cy="122408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A479E5A0-00B0-4F05-A84B-9E8B18FFFF67}"/>
                </a:ext>
              </a:extLst>
            </p:cNvPr>
            <p:cNvCxnSpPr>
              <a:cxnSpLocks/>
              <a:endCxn id="4" idx="0"/>
            </p:cNvCxnSpPr>
            <p:nvPr/>
          </p:nvCxnSpPr>
          <p:spPr>
            <a:xfrm>
              <a:off x="-13175" y="3316802"/>
              <a:ext cx="10524439" cy="2680"/>
            </a:xfrm>
            <a:prstGeom prst="line">
              <a:avLst/>
            </a:prstGeom>
            <a:ln w="35306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25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F7C0029E-6B3C-4504-8DA3-D6B735CCAE99}"/>
                </a:ext>
              </a:extLst>
            </p:cNvPr>
            <p:cNvSpPr/>
            <p:nvPr/>
          </p:nvSpPr>
          <p:spPr>
            <a:xfrm>
              <a:off x="9869873" y="3318735"/>
              <a:ext cx="1349506" cy="1220804"/>
            </a:xfrm>
            <a:prstGeom prst="arc">
              <a:avLst>
                <a:gd name="adj1" fmla="val 16026436"/>
                <a:gd name="adj2" fmla="val 5524062"/>
              </a:avLst>
            </a:prstGeom>
            <a:ln w="35306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E7CDF"/>
                </a:solidFill>
                <a:effectLst/>
                <a:uLnTx/>
                <a:uFillTx/>
                <a:latin typeface="GlowSansSC-Wide-Regular"/>
                <a:ea typeface="思源黑体 CN Regular"/>
                <a:cs typeface="+mn-cs"/>
              </a:endParaRP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7DBED71E-72C7-4D27-92BC-F935ABCCE0CF}"/>
                </a:ext>
              </a:extLst>
            </p:cNvPr>
            <p:cNvCxnSpPr>
              <a:cxnSpLocks/>
            </p:cNvCxnSpPr>
            <p:nvPr/>
          </p:nvCxnSpPr>
          <p:spPr>
            <a:xfrm>
              <a:off x="-13175" y="4540891"/>
              <a:ext cx="10534545" cy="0"/>
            </a:xfrm>
            <a:prstGeom prst="line">
              <a:avLst/>
            </a:prstGeom>
            <a:ln w="35306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3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B964C46F-7563-4842-A710-9C304AA76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FD1E074C-0D0B-4433-8CBC-6A322C54AB72}"/>
              </a:ext>
            </a:extLst>
          </p:cNvPr>
          <p:cNvGrpSpPr/>
          <p:nvPr/>
        </p:nvGrpSpPr>
        <p:grpSpPr>
          <a:xfrm>
            <a:off x="4789246" y="1394828"/>
            <a:ext cx="233641" cy="1840025"/>
            <a:chOff x="4789246" y="1394828"/>
            <a:chExt cx="233641" cy="1840025"/>
          </a:xfrm>
        </p:grpSpPr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DA0AE813-7DB9-460F-8F48-3B11E2D95CD9}"/>
                </a:ext>
              </a:extLst>
            </p:cNvPr>
            <p:cNvSpPr/>
            <p:nvPr/>
          </p:nvSpPr>
          <p:spPr>
            <a:xfrm rot="5400000">
              <a:off x="4833696" y="3045662"/>
              <a:ext cx="203206" cy="1751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/>
                <a:cs typeface="+mn-cs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26010FC5-F66C-4CC4-B7B8-DB3F4915B43E}"/>
                </a:ext>
              </a:extLst>
            </p:cNvPr>
            <p:cNvGrpSpPr/>
            <p:nvPr/>
          </p:nvGrpSpPr>
          <p:grpSpPr>
            <a:xfrm>
              <a:off x="4789246" y="1394828"/>
              <a:ext cx="108352" cy="1734818"/>
              <a:chOff x="1684851" y="1683584"/>
              <a:chExt cx="108352" cy="1734818"/>
            </a:xfrm>
          </p:grpSpPr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FB9B6587-49D5-4185-AD64-D7FFC3CDBE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39027" y="1710863"/>
                <a:ext cx="0" cy="1707539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4915E07B-8610-4287-B810-D4F0EF087630}"/>
                  </a:ext>
                </a:extLst>
              </p:cNvPr>
              <p:cNvSpPr/>
              <p:nvPr/>
            </p:nvSpPr>
            <p:spPr>
              <a:xfrm>
                <a:off x="1684851" y="1683584"/>
                <a:ext cx="108352" cy="108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3000"/>
                      <a:lumOff val="17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906">
                <a:solidFill>
                  <a:schemeClr val="bg1"/>
                </a:solidFill>
              </a:ln>
              <a:effectLst>
                <a:outerShdw blurRad="88900" dist="38100" algn="t" rotWithShape="0">
                  <a:schemeClr val="accent1">
                    <a:alpha val="5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8FA630D8-6350-4444-887D-C842C2A1DC45}"/>
              </a:ext>
            </a:extLst>
          </p:cNvPr>
          <p:cNvGrpSpPr/>
          <p:nvPr/>
        </p:nvGrpSpPr>
        <p:grpSpPr>
          <a:xfrm>
            <a:off x="8278016" y="1394828"/>
            <a:ext cx="230160" cy="1840025"/>
            <a:chOff x="8278016" y="1394828"/>
            <a:chExt cx="230160" cy="1840025"/>
          </a:xfrm>
        </p:grpSpPr>
        <p:sp>
          <p:nvSpPr>
            <p:cNvPr id="65" name="等腰三角形 64">
              <a:extLst>
                <a:ext uri="{FF2B5EF4-FFF2-40B4-BE49-F238E27FC236}">
                  <a16:creationId xmlns:a16="http://schemas.microsoft.com/office/drawing/2014/main" id="{5EA2BC9C-E300-4EFA-8784-8D76FBD738C3}"/>
                </a:ext>
              </a:extLst>
            </p:cNvPr>
            <p:cNvSpPr/>
            <p:nvPr/>
          </p:nvSpPr>
          <p:spPr>
            <a:xfrm rot="5400000">
              <a:off x="8318985" y="3045662"/>
              <a:ext cx="203206" cy="1751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/>
                <a:cs typeface="+mn-cs"/>
              </a:endParaRP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FA44EFA8-1CFC-4F2A-8C97-21C21293C616}"/>
                </a:ext>
              </a:extLst>
            </p:cNvPr>
            <p:cNvGrpSpPr/>
            <p:nvPr/>
          </p:nvGrpSpPr>
          <p:grpSpPr>
            <a:xfrm>
              <a:off x="8278016" y="1394828"/>
              <a:ext cx="108352" cy="1734818"/>
              <a:chOff x="1684851" y="1683584"/>
              <a:chExt cx="108352" cy="1734818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8972E3C4-BAF0-4095-B784-13ECC85029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39027" y="1710863"/>
                <a:ext cx="0" cy="1707539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F1E2CA82-B57F-4292-A5EB-99E3C5B7DFEE}"/>
                  </a:ext>
                </a:extLst>
              </p:cNvPr>
              <p:cNvSpPr/>
              <p:nvPr/>
            </p:nvSpPr>
            <p:spPr>
              <a:xfrm>
                <a:off x="1684851" y="1683584"/>
                <a:ext cx="108352" cy="108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3000"/>
                      <a:lumOff val="17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906">
                <a:solidFill>
                  <a:schemeClr val="bg1"/>
                </a:solidFill>
              </a:ln>
              <a:effectLst>
                <a:outerShdw blurRad="88900" dist="38100" algn="t" rotWithShape="0">
                  <a:schemeClr val="accent1">
                    <a:alpha val="5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5977E95-C982-4097-8604-5F3DB0AF31C4}"/>
              </a:ext>
            </a:extLst>
          </p:cNvPr>
          <p:cNvGrpSpPr/>
          <p:nvPr/>
        </p:nvGrpSpPr>
        <p:grpSpPr>
          <a:xfrm>
            <a:off x="1300477" y="1394828"/>
            <a:ext cx="224272" cy="1840025"/>
            <a:chOff x="1300477" y="1394828"/>
            <a:chExt cx="224272" cy="184002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0F4E8F6-EBEA-430B-98D2-03B1610A83BA}"/>
                </a:ext>
              </a:extLst>
            </p:cNvPr>
            <p:cNvGrpSpPr/>
            <p:nvPr/>
          </p:nvGrpSpPr>
          <p:grpSpPr>
            <a:xfrm>
              <a:off x="1300477" y="1394828"/>
              <a:ext cx="108352" cy="1734818"/>
              <a:chOff x="1684851" y="1683584"/>
              <a:chExt cx="108352" cy="1734818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754C356-5B49-4FAB-8DB1-96953AB0B8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39027" y="1710863"/>
                <a:ext cx="0" cy="1707539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F417E85-E906-40D4-AAAA-5F84118A25C1}"/>
                  </a:ext>
                </a:extLst>
              </p:cNvPr>
              <p:cNvSpPr/>
              <p:nvPr/>
            </p:nvSpPr>
            <p:spPr>
              <a:xfrm>
                <a:off x="1684851" y="1683584"/>
                <a:ext cx="108352" cy="108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3000"/>
                      <a:lumOff val="17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906">
                <a:solidFill>
                  <a:schemeClr val="bg1"/>
                </a:solidFill>
              </a:ln>
              <a:effectLst>
                <a:outerShdw blurRad="88900" dist="38100" algn="t" rotWithShape="0">
                  <a:schemeClr val="accent1">
                    <a:alpha val="5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74B672E5-087C-47F9-8C4D-B518030FCF7C}"/>
                </a:ext>
              </a:extLst>
            </p:cNvPr>
            <p:cNvSpPr/>
            <p:nvPr/>
          </p:nvSpPr>
          <p:spPr>
            <a:xfrm rot="5400000">
              <a:off x="1335558" y="3045662"/>
              <a:ext cx="203206" cy="1751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/>
                <a:cs typeface="+mn-cs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5D9E29EC-00CF-4D40-8F8A-9EBF713096E7}"/>
              </a:ext>
            </a:extLst>
          </p:cNvPr>
          <p:cNvGrpSpPr/>
          <p:nvPr/>
        </p:nvGrpSpPr>
        <p:grpSpPr>
          <a:xfrm>
            <a:off x="8545012" y="4264059"/>
            <a:ext cx="224804" cy="1798386"/>
            <a:chOff x="8586222" y="4437314"/>
            <a:chExt cx="224804" cy="1798386"/>
          </a:xfrm>
        </p:grpSpPr>
        <p:sp>
          <p:nvSpPr>
            <p:cNvPr id="77" name="等腰三角形 76">
              <a:extLst>
                <a:ext uri="{FF2B5EF4-FFF2-40B4-BE49-F238E27FC236}">
                  <a16:creationId xmlns:a16="http://schemas.microsoft.com/office/drawing/2014/main" id="{30AD6E3A-E6EA-4B72-9A16-B93EB346BA7A}"/>
                </a:ext>
              </a:extLst>
            </p:cNvPr>
            <p:cNvSpPr/>
            <p:nvPr/>
          </p:nvSpPr>
          <p:spPr>
            <a:xfrm rot="16200000" flipH="1">
              <a:off x="8572207" y="4451329"/>
              <a:ext cx="203206" cy="1751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/>
                <a:cs typeface="+mn-cs"/>
              </a:endParaRP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EDD6B0C-2008-4054-B0B6-8D50419508E2}"/>
                </a:ext>
              </a:extLst>
            </p:cNvPr>
            <p:cNvGrpSpPr/>
            <p:nvPr/>
          </p:nvGrpSpPr>
          <p:grpSpPr>
            <a:xfrm flipV="1">
              <a:off x="8702674" y="4500882"/>
              <a:ext cx="108352" cy="1734818"/>
              <a:chOff x="1684851" y="1683584"/>
              <a:chExt cx="108352" cy="1734818"/>
            </a:xfrm>
          </p:grpSpPr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3423E928-82F8-438A-B862-71D4700876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39027" y="1710863"/>
                <a:ext cx="0" cy="1707539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6EA6D458-9D4F-4F6E-8088-84300B6806B8}"/>
                  </a:ext>
                </a:extLst>
              </p:cNvPr>
              <p:cNvSpPr/>
              <p:nvPr/>
            </p:nvSpPr>
            <p:spPr>
              <a:xfrm>
                <a:off x="1684851" y="1683584"/>
                <a:ext cx="108352" cy="108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3000"/>
                      <a:lumOff val="17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906">
                <a:solidFill>
                  <a:schemeClr val="bg1"/>
                </a:solidFill>
              </a:ln>
              <a:effectLst>
                <a:outerShdw blurRad="88900" dist="38100" algn="t" rotWithShape="0">
                  <a:schemeClr val="accent1">
                    <a:alpha val="5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88C02145-ECD5-4EC6-9C92-DD243A95DBB9}"/>
              </a:ext>
            </a:extLst>
          </p:cNvPr>
          <p:cNvGrpSpPr/>
          <p:nvPr/>
        </p:nvGrpSpPr>
        <p:grpSpPr>
          <a:xfrm>
            <a:off x="5081378" y="4264462"/>
            <a:ext cx="229352" cy="1792593"/>
            <a:chOff x="5428121" y="4437717"/>
            <a:chExt cx="229352" cy="1792593"/>
          </a:xfrm>
        </p:grpSpPr>
        <p:sp>
          <p:nvSpPr>
            <p:cNvPr id="75" name="等腰三角形 74">
              <a:extLst>
                <a:ext uri="{FF2B5EF4-FFF2-40B4-BE49-F238E27FC236}">
                  <a16:creationId xmlns:a16="http://schemas.microsoft.com/office/drawing/2014/main" id="{A64C534A-05F7-4EBB-AD8C-74B7EB24467D}"/>
                </a:ext>
              </a:extLst>
            </p:cNvPr>
            <p:cNvSpPr/>
            <p:nvPr/>
          </p:nvSpPr>
          <p:spPr>
            <a:xfrm rot="16200000" flipH="1">
              <a:off x="5414106" y="4451732"/>
              <a:ext cx="203206" cy="1751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/>
                <a:cs typeface="+mn-cs"/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B86FBD26-7C23-4038-8275-4306F26CB7C1}"/>
                </a:ext>
              </a:extLst>
            </p:cNvPr>
            <p:cNvGrpSpPr/>
            <p:nvPr/>
          </p:nvGrpSpPr>
          <p:grpSpPr>
            <a:xfrm flipV="1">
              <a:off x="5549121" y="4495492"/>
              <a:ext cx="108352" cy="1734818"/>
              <a:chOff x="1684851" y="1683584"/>
              <a:chExt cx="108352" cy="1734818"/>
            </a:xfrm>
          </p:grpSpPr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6E464226-5C78-436D-83A6-3E5CE5B023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39027" y="1710863"/>
                <a:ext cx="0" cy="1707539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9A12F731-2278-4892-9EA3-406A3FBE0344}"/>
                  </a:ext>
                </a:extLst>
              </p:cNvPr>
              <p:cNvSpPr/>
              <p:nvPr/>
            </p:nvSpPr>
            <p:spPr>
              <a:xfrm>
                <a:off x="1684851" y="1683584"/>
                <a:ext cx="108352" cy="108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3000"/>
                      <a:lumOff val="17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906">
                <a:solidFill>
                  <a:schemeClr val="bg1"/>
                </a:solidFill>
              </a:ln>
              <a:effectLst>
                <a:outerShdw blurRad="88900" dist="38100" algn="t" rotWithShape="0">
                  <a:schemeClr val="accent1">
                    <a:alpha val="5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/>
                  <a:cs typeface="+mn-cs"/>
                </a:endParaRPr>
              </a:p>
            </p:txBody>
          </p:sp>
        </p:grpSp>
      </p:grpSp>
      <p:pic>
        <p:nvPicPr>
          <p:cNvPr id="163" name="图片 162">
            <a:extLst>
              <a:ext uri="{FF2B5EF4-FFF2-40B4-BE49-F238E27FC236}">
                <a16:creationId xmlns:a16="http://schemas.microsoft.com/office/drawing/2014/main" id="{55350D9E-55C8-41F0-B2D1-2D92FE6D4380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9"/>
          <a:stretch/>
        </p:blipFill>
        <p:spPr>
          <a:xfrm>
            <a:off x="0" y="5045640"/>
            <a:ext cx="2022951" cy="1812360"/>
          </a:xfrm>
          <a:prstGeom prst="rect">
            <a:avLst/>
          </a:prstGeom>
        </p:spPr>
      </p:pic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7B5BFBBD-EDF2-4099-B7DF-A462D84D417B}"/>
              </a:ext>
            </a:extLst>
          </p:cNvPr>
          <p:cNvGrpSpPr/>
          <p:nvPr/>
        </p:nvGrpSpPr>
        <p:grpSpPr>
          <a:xfrm>
            <a:off x="1435903" y="1289456"/>
            <a:ext cx="2786403" cy="1542767"/>
            <a:chOff x="1435903" y="1289456"/>
            <a:chExt cx="2786403" cy="1542767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334ED4B-25D1-4226-96A9-018BDB9E0E3D}"/>
                </a:ext>
              </a:extLst>
            </p:cNvPr>
            <p:cNvSpPr txBox="1"/>
            <p:nvPr/>
          </p:nvSpPr>
          <p:spPr>
            <a:xfrm>
              <a:off x="1435903" y="1982310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950E46A-FBA0-45D6-BCF8-40289F5C574B}"/>
                </a:ext>
              </a:extLst>
            </p:cNvPr>
            <p:cNvSpPr txBox="1"/>
            <p:nvPr/>
          </p:nvSpPr>
          <p:spPr>
            <a:xfrm>
              <a:off x="1435903" y="1509964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24205F78-94AA-46BA-B8F8-952F565FC673}"/>
                </a:ext>
              </a:extLst>
            </p:cNvPr>
            <p:cNvCxnSpPr>
              <a:cxnSpLocks/>
            </p:cNvCxnSpPr>
            <p:nvPr/>
          </p:nvCxnSpPr>
          <p:spPr>
            <a:xfrm>
              <a:off x="1556067" y="1910074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725C3790-AE8B-4880-B0D4-3D2A19FFA978}"/>
                </a:ext>
              </a:extLst>
            </p:cNvPr>
            <p:cNvCxnSpPr>
              <a:cxnSpLocks/>
            </p:cNvCxnSpPr>
            <p:nvPr/>
          </p:nvCxnSpPr>
          <p:spPr>
            <a:xfrm>
              <a:off x="1556067" y="1910074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3017C342-508E-447D-896E-A4A0885508B5}"/>
                </a:ext>
              </a:extLst>
            </p:cNvPr>
            <p:cNvSpPr txBox="1"/>
            <p:nvPr/>
          </p:nvSpPr>
          <p:spPr>
            <a:xfrm>
              <a:off x="1450193" y="1289456"/>
              <a:ext cx="79380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+mj-lt"/>
                </a:rPr>
                <a:t>20XX</a:t>
              </a:r>
              <a:r>
                <a:rPr lang="zh-CN" altLang="en-US" sz="1400" dirty="0">
                  <a:latin typeface="+mj-lt"/>
                </a:rPr>
                <a:t>年</a:t>
              </a: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EC015850-2886-49EF-8D20-2C9C57ED7210}"/>
              </a:ext>
            </a:extLst>
          </p:cNvPr>
          <p:cNvGrpSpPr/>
          <p:nvPr/>
        </p:nvGrpSpPr>
        <p:grpSpPr>
          <a:xfrm>
            <a:off x="4923865" y="1289456"/>
            <a:ext cx="2787210" cy="1542767"/>
            <a:chOff x="4923865" y="1289456"/>
            <a:chExt cx="2787210" cy="154276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035F2C0-84D2-4466-A9F3-B77CD37EEDD3}"/>
                </a:ext>
              </a:extLst>
            </p:cNvPr>
            <p:cNvSpPr txBox="1"/>
            <p:nvPr/>
          </p:nvSpPr>
          <p:spPr>
            <a:xfrm>
              <a:off x="4924672" y="1982310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600EA21-626B-4E29-BD99-6220FD189D00}"/>
                </a:ext>
              </a:extLst>
            </p:cNvPr>
            <p:cNvSpPr txBox="1"/>
            <p:nvPr/>
          </p:nvSpPr>
          <p:spPr>
            <a:xfrm>
              <a:off x="4924672" y="1509964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3D6D6989-AF62-466F-B1A5-6C88BD2298EB}"/>
                </a:ext>
              </a:extLst>
            </p:cNvPr>
            <p:cNvCxnSpPr>
              <a:cxnSpLocks/>
            </p:cNvCxnSpPr>
            <p:nvPr/>
          </p:nvCxnSpPr>
          <p:spPr>
            <a:xfrm>
              <a:off x="5044836" y="1910074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6858D649-098E-43A2-9AD5-AFCE0A6373F1}"/>
                </a:ext>
              </a:extLst>
            </p:cNvPr>
            <p:cNvCxnSpPr>
              <a:cxnSpLocks/>
            </p:cNvCxnSpPr>
            <p:nvPr/>
          </p:nvCxnSpPr>
          <p:spPr>
            <a:xfrm>
              <a:off x="5044836" y="1910074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66E24466-1E87-42BD-A197-40EAB8804F57}"/>
                </a:ext>
              </a:extLst>
            </p:cNvPr>
            <p:cNvSpPr txBox="1"/>
            <p:nvPr/>
          </p:nvSpPr>
          <p:spPr>
            <a:xfrm>
              <a:off x="4923865" y="1289456"/>
              <a:ext cx="79380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+mj-lt"/>
                </a:rPr>
                <a:t>20XX</a:t>
              </a:r>
              <a:r>
                <a:rPr lang="zh-CN" altLang="en-US" sz="1400" dirty="0">
                  <a:latin typeface="+mj-lt"/>
                </a:rPr>
                <a:t>年</a:t>
              </a: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9966436C-7706-4A9D-952C-D44C2FEF7F3B}"/>
              </a:ext>
            </a:extLst>
          </p:cNvPr>
          <p:cNvGrpSpPr/>
          <p:nvPr/>
        </p:nvGrpSpPr>
        <p:grpSpPr>
          <a:xfrm>
            <a:off x="8406004" y="1289456"/>
            <a:ext cx="2793841" cy="1542767"/>
            <a:chOff x="8406004" y="1289456"/>
            <a:chExt cx="2793841" cy="1542767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F1C5107-0888-41DF-896D-1B207063AF70}"/>
                </a:ext>
              </a:extLst>
            </p:cNvPr>
            <p:cNvSpPr txBox="1"/>
            <p:nvPr/>
          </p:nvSpPr>
          <p:spPr>
            <a:xfrm>
              <a:off x="8413442" y="1982310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5E30BA93-CF24-4BA3-919D-5A66D074BB92}"/>
                </a:ext>
              </a:extLst>
            </p:cNvPr>
            <p:cNvSpPr txBox="1"/>
            <p:nvPr/>
          </p:nvSpPr>
          <p:spPr>
            <a:xfrm>
              <a:off x="8413442" y="1509964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09E787BD-1E63-4892-B45D-9042FFFF09AE}"/>
                </a:ext>
              </a:extLst>
            </p:cNvPr>
            <p:cNvCxnSpPr>
              <a:cxnSpLocks/>
            </p:cNvCxnSpPr>
            <p:nvPr/>
          </p:nvCxnSpPr>
          <p:spPr>
            <a:xfrm>
              <a:off x="8533606" y="1910074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F0476E67-66F8-4F86-B142-BD5852176215}"/>
                </a:ext>
              </a:extLst>
            </p:cNvPr>
            <p:cNvCxnSpPr>
              <a:cxnSpLocks/>
            </p:cNvCxnSpPr>
            <p:nvPr/>
          </p:nvCxnSpPr>
          <p:spPr>
            <a:xfrm>
              <a:off x="8533606" y="1910074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D994CD23-3D67-41FA-9FCD-43BDF6F95B76}"/>
                </a:ext>
              </a:extLst>
            </p:cNvPr>
            <p:cNvSpPr txBox="1"/>
            <p:nvPr/>
          </p:nvSpPr>
          <p:spPr>
            <a:xfrm>
              <a:off x="8406004" y="1289456"/>
              <a:ext cx="79380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+mj-lt"/>
                </a:rPr>
                <a:t>20XX</a:t>
              </a:r>
              <a:r>
                <a:rPr lang="zh-CN" altLang="en-US" sz="1400" dirty="0">
                  <a:latin typeface="+mj-lt"/>
                </a:rPr>
                <a:t>年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12B9B219-B1AC-4926-8581-B31A1E2147B8}"/>
              </a:ext>
            </a:extLst>
          </p:cNvPr>
          <p:cNvGrpSpPr/>
          <p:nvPr/>
        </p:nvGrpSpPr>
        <p:grpSpPr>
          <a:xfrm>
            <a:off x="8777703" y="4728174"/>
            <a:ext cx="2850204" cy="1629757"/>
            <a:chOff x="8777703" y="4728174"/>
            <a:chExt cx="2850204" cy="1629757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8B6D088E-F017-4C46-8C90-A30F9C03B7C5}"/>
                </a:ext>
              </a:extLst>
            </p:cNvPr>
            <p:cNvSpPr txBox="1"/>
            <p:nvPr/>
          </p:nvSpPr>
          <p:spPr>
            <a:xfrm>
              <a:off x="8777703" y="5508018"/>
              <a:ext cx="2845124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0FB4F4CC-05D1-4B85-8DBD-FDC224705C36}"/>
                </a:ext>
              </a:extLst>
            </p:cNvPr>
            <p:cNvSpPr txBox="1"/>
            <p:nvPr/>
          </p:nvSpPr>
          <p:spPr>
            <a:xfrm>
              <a:off x="10404621" y="503567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9845A663-7DD2-43D7-BCB8-7A7A4ED69171}"/>
                </a:ext>
              </a:extLst>
            </p:cNvPr>
            <p:cNvCxnSpPr>
              <a:cxnSpLocks/>
            </p:cNvCxnSpPr>
            <p:nvPr/>
          </p:nvCxnSpPr>
          <p:spPr>
            <a:xfrm>
              <a:off x="8937518" y="543578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98F15875-7659-493D-AC22-55ACD498C083}"/>
                </a:ext>
              </a:extLst>
            </p:cNvPr>
            <p:cNvCxnSpPr>
              <a:cxnSpLocks/>
            </p:cNvCxnSpPr>
            <p:nvPr/>
          </p:nvCxnSpPr>
          <p:spPr>
            <a:xfrm>
              <a:off x="10993966" y="543578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BBC2D27F-05A6-4C71-A76B-138DA96D3503}"/>
                </a:ext>
              </a:extLst>
            </p:cNvPr>
            <p:cNvSpPr txBox="1"/>
            <p:nvPr/>
          </p:nvSpPr>
          <p:spPr>
            <a:xfrm>
              <a:off x="10834100" y="4728174"/>
              <a:ext cx="79380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dirty="0">
                  <a:latin typeface="+mj-lt"/>
                </a:rPr>
                <a:t>20XX</a:t>
              </a:r>
              <a:r>
                <a:rPr lang="zh-CN" altLang="en-US" sz="1400" dirty="0">
                  <a:latin typeface="+mj-lt"/>
                </a:rPr>
                <a:t>年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BADE2FD1-3733-4C0C-B35F-33C5EB59D155}"/>
              </a:ext>
            </a:extLst>
          </p:cNvPr>
          <p:cNvGrpSpPr/>
          <p:nvPr/>
        </p:nvGrpSpPr>
        <p:grpSpPr>
          <a:xfrm>
            <a:off x="5333859" y="4728174"/>
            <a:ext cx="2845124" cy="1629757"/>
            <a:chOff x="5333859" y="4728174"/>
            <a:chExt cx="2845124" cy="1629757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86F0D916-9158-45C6-8C78-E8B999367391}"/>
                </a:ext>
              </a:extLst>
            </p:cNvPr>
            <p:cNvSpPr txBox="1"/>
            <p:nvPr/>
          </p:nvSpPr>
          <p:spPr>
            <a:xfrm>
              <a:off x="5333859" y="5508018"/>
              <a:ext cx="2845124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83DBF47F-7A2D-4CBF-8BCD-BB9D3493DE1E}"/>
                </a:ext>
              </a:extLst>
            </p:cNvPr>
            <p:cNvSpPr txBox="1"/>
            <p:nvPr/>
          </p:nvSpPr>
          <p:spPr>
            <a:xfrm>
              <a:off x="6958234" y="503567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91E7B08C-D642-4265-A5D5-369CE960AA6E}"/>
                </a:ext>
              </a:extLst>
            </p:cNvPr>
            <p:cNvCxnSpPr>
              <a:cxnSpLocks/>
            </p:cNvCxnSpPr>
            <p:nvPr/>
          </p:nvCxnSpPr>
          <p:spPr>
            <a:xfrm>
              <a:off x="5491131" y="543578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CE6DF768-A407-4791-BB7A-40354D5072A7}"/>
                </a:ext>
              </a:extLst>
            </p:cNvPr>
            <p:cNvCxnSpPr>
              <a:cxnSpLocks/>
            </p:cNvCxnSpPr>
            <p:nvPr/>
          </p:nvCxnSpPr>
          <p:spPr>
            <a:xfrm>
              <a:off x="7547579" y="543578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36E3D4AD-000C-47EE-8CFB-F1BFADE43895}"/>
                </a:ext>
              </a:extLst>
            </p:cNvPr>
            <p:cNvSpPr txBox="1"/>
            <p:nvPr/>
          </p:nvSpPr>
          <p:spPr>
            <a:xfrm>
              <a:off x="7378401" y="4728174"/>
              <a:ext cx="79380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dirty="0">
                  <a:latin typeface="+mj-lt"/>
                </a:rPr>
                <a:t>20XX</a:t>
              </a:r>
              <a:r>
                <a:rPr lang="zh-CN" altLang="en-US" sz="1400" dirty="0">
                  <a:latin typeface="+mj-lt"/>
                </a:rPr>
                <a:t>年</a:t>
              </a:r>
            </a:p>
          </p:txBody>
        </p:sp>
      </p:grpSp>
      <p:sp>
        <p:nvSpPr>
          <p:cNvPr id="174" name="圆: 空心 173">
            <a:extLst>
              <a:ext uri="{FF2B5EF4-FFF2-40B4-BE49-F238E27FC236}">
                <a16:creationId xmlns:a16="http://schemas.microsoft.com/office/drawing/2014/main" id="{4E964BAB-C1B3-48DB-BECC-C47B599112F7}"/>
              </a:ext>
            </a:extLst>
          </p:cNvPr>
          <p:cNvSpPr/>
          <p:nvPr/>
        </p:nvSpPr>
        <p:spPr>
          <a:xfrm rot="16392351">
            <a:off x="10089273" y="-1296309"/>
            <a:ext cx="2959364" cy="2959364"/>
          </a:xfrm>
          <a:prstGeom prst="donut">
            <a:avLst>
              <a:gd name="adj" fmla="val 19627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2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7" name="图片 176">
            <a:extLst>
              <a:ext uri="{FF2B5EF4-FFF2-40B4-BE49-F238E27FC236}">
                <a16:creationId xmlns:a16="http://schemas.microsoft.com/office/drawing/2014/main" id="{BA76371C-C782-4797-8E63-4E38137849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997040"/>
            <a:ext cx="2135746" cy="1860961"/>
          </a:xfrm>
          <a:custGeom>
            <a:avLst/>
            <a:gdLst>
              <a:gd name="connsiteX0" fmla="*/ 0 w 2135746"/>
              <a:gd name="connsiteY0" fmla="*/ 0 h 1860961"/>
              <a:gd name="connsiteX1" fmla="*/ 2135746 w 2135746"/>
              <a:gd name="connsiteY1" fmla="*/ 0 h 1860961"/>
              <a:gd name="connsiteX2" fmla="*/ 2135746 w 2135746"/>
              <a:gd name="connsiteY2" fmla="*/ 1860961 h 1860961"/>
              <a:gd name="connsiteX3" fmla="*/ 0 w 2135746"/>
              <a:gd name="connsiteY3" fmla="*/ 1860961 h 186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5746" h="1860961">
                <a:moveTo>
                  <a:pt x="0" y="0"/>
                </a:moveTo>
                <a:lnTo>
                  <a:pt x="2135746" y="0"/>
                </a:lnTo>
                <a:lnTo>
                  <a:pt x="2135746" y="1860961"/>
                </a:lnTo>
                <a:lnTo>
                  <a:pt x="0" y="1860961"/>
                </a:lnTo>
                <a:close/>
              </a:path>
            </a:pathLst>
          </a:custGeom>
        </p:spPr>
      </p:pic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2073F216-2787-434C-B50F-1B2449C1F4D8}"/>
              </a:ext>
            </a:extLst>
          </p:cNvPr>
          <p:cNvGrpSpPr/>
          <p:nvPr/>
        </p:nvGrpSpPr>
        <p:grpSpPr>
          <a:xfrm>
            <a:off x="1629414" y="4257143"/>
            <a:ext cx="217683" cy="1799912"/>
            <a:chOff x="2416815" y="4430398"/>
            <a:chExt cx="217683" cy="1799912"/>
          </a:xfrm>
        </p:grpSpPr>
        <p:sp>
          <p:nvSpPr>
            <p:cNvPr id="76" name="等腰三角形 75">
              <a:extLst>
                <a:ext uri="{FF2B5EF4-FFF2-40B4-BE49-F238E27FC236}">
                  <a16:creationId xmlns:a16="http://schemas.microsoft.com/office/drawing/2014/main" id="{56A13984-3B22-46AA-93F2-D4C65201FA6B}"/>
                </a:ext>
              </a:extLst>
            </p:cNvPr>
            <p:cNvSpPr/>
            <p:nvPr/>
          </p:nvSpPr>
          <p:spPr>
            <a:xfrm rot="16200000" flipH="1">
              <a:off x="2402800" y="4444413"/>
              <a:ext cx="203206" cy="1751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/>
                <a:cs typeface="+mn-cs"/>
              </a:endParaRPr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AA47D3A8-C7D3-4FC6-94D6-50924A98453E}"/>
                </a:ext>
              </a:extLst>
            </p:cNvPr>
            <p:cNvGrpSpPr/>
            <p:nvPr/>
          </p:nvGrpSpPr>
          <p:grpSpPr>
            <a:xfrm flipV="1">
              <a:off x="2526146" y="4495492"/>
              <a:ext cx="108352" cy="1734818"/>
              <a:chOff x="1684851" y="1683584"/>
              <a:chExt cx="108352" cy="1734818"/>
            </a:xfrm>
          </p:grpSpPr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7B1F66EA-6109-4D0A-983D-4A50A903C0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39027" y="1710863"/>
                <a:ext cx="0" cy="1707539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3206F4FD-387D-4655-8202-1AC1E6DF34B5}"/>
                  </a:ext>
                </a:extLst>
              </p:cNvPr>
              <p:cNvSpPr/>
              <p:nvPr/>
            </p:nvSpPr>
            <p:spPr>
              <a:xfrm>
                <a:off x="1684851" y="1683584"/>
                <a:ext cx="108352" cy="1083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83000"/>
                      <a:lumOff val="17000"/>
                    </a:schemeClr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906">
                <a:solidFill>
                  <a:schemeClr val="bg1"/>
                </a:solidFill>
              </a:ln>
              <a:effectLst>
                <a:outerShdw blurRad="88900" dist="38100" algn="t" rotWithShape="0">
                  <a:schemeClr val="accent1">
                    <a:alpha val="5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/>
                  <a:cs typeface="+mn-cs"/>
                </a:endParaRPr>
              </a:p>
            </p:txBody>
          </p:sp>
        </p:grp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3A45AC4D-C0CB-497A-98B6-CB7CEEEF5FC8}"/>
              </a:ext>
            </a:extLst>
          </p:cNvPr>
          <p:cNvGrpSpPr/>
          <p:nvPr/>
        </p:nvGrpSpPr>
        <p:grpSpPr>
          <a:xfrm>
            <a:off x="1870226" y="4728174"/>
            <a:ext cx="2846283" cy="1629757"/>
            <a:chOff x="1870226" y="4728174"/>
            <a:chExt cx="2846283" cy="1629757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F8310ECE-D9A7-42D6-A20B-D51DED580AA1}"/>
                </a:ext>
              </a:extLst>
            </p:cNvPr>
            <p:cNvSpPr txBox="1"/>
            <p:nvPr/>
          </p:nvSpPr>
          <p:spPr>
            <a:xfrm>
              <a:off x="1870226" y="5508018"/>
              <a:ext cx="2845124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2E967141-DB3A-4886-9068-5ACBAD86BBCA}"/>
                </a:ext>
              </a:extLst>
            </p:cNvPr>
            <p:cNvSpPr txBox="1"/>
            <p:nvPr/>
          </p:nvSpPr>
          <p:spPr>
            <a:xfrm>
              <a:off x="3494601" y="503567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DDF7D7A6-4E93-47AA-8EA1-0E4DFF08D21C}"/>
                </a:ext>
              </a:extLst>
            </p:cNvPr>
            <p:cNvCxnSpPr>
              <a:cxnSpLocks/>
            </p:cNvCxnSpPr>
            <p:nvPr/>
          </p:nvCxnSpPr>
          <p:spPr>
            <a:xfrm>
              <a:off x="2027498" y="543578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7CE7FF57-764C-46EF-8211-72CDE075B572}"/>
                </a:ext>
              </a:extLst>
            </p:cNvPr>
            <p:cNvCxnSpPr>
              <a:cxnSpLocks/>
            </p:cNvCxnSpPr>
            <p:nvPr/>
          </p:nvCxnSpPr>
          <p:spPr>
            <a:xfrm>
              <a:off x="4083946" y="543578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4ABC3CC8-63E9-4719-BC00-070C3C46FF86}"/>
                </a:ext>
              </a:extLst>
            </p:cNvPr>
            <p:cNvSpPr txBox="1"/>
            <p:nvPr/>
          </p:nvSpPr>
          <p:spPr>
            <a:xfrm>
              <a:off x="3922702" y="4728174"/>
              <a:ext cx="793807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dirty="0">
                  <a:latin typeface="+mj-lt"/>
                </a:rPr>
                <a:t>20XX</a:t>
              </a:r>
              <a:r>
                <a:rPr lang="zh-CN" altLang="en-US" sz="1400" dirty="0">
                  <a:latin typeface="+mj-lt"/>
                </a:rPr>
                <a:t>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3449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038B4797-DBDF-4120-868B-BE1A25566D66}"/>
              </a:ext>
            </a:extLst>
          </p:cNvPr>
          <p:cNvSpPr/>
          <p:nvPr/>
        </p:nvSpPr>
        <p:spPr>
          <a:xfrm rot="17526736">
            <a:off x="7345070" y="-857676"/>
            <a:ext cx="4354924" cy="4354924"/>
          </a:xfrm>
          <a:prstGeom prst="donut">
            <a:avLst>
              <a:gd name="adj" fmla="val 19627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2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id="{A0B81912-843F-424B-91CD-DC155ECB3E98}"/>
              </a:ext>
            </a:extLst>
          </p:cNvPr>
          <p:cNvSpPr/>
          <p:nvPr/>
        </p:nvSpPr>
        <p:spPr>
          <a:xfrm rot="18368119">
            <a:off x="6422187" y="4044756"/>
            <a:ext cx="1673901" cy="1673901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1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DE7EAD2-BBE6-4931-BC41-87BE6D831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AF5172-813B-48C4-AA32-8B9C51D20703}"/>
              </a:ext>
            </a:extLst>
          </p:cNvPr>
          <p:cNvSpPr/>
          <p:nvPr/>
        </p:nvSpPr>
        <p:spPr>
          <a:xfrm>
            <a:off x="0" y="4844374"/>
            <a:ext cx="12192000" cy="2013626"/>
          </a:xfrm>
          <a:prstGeom prst="rect">
            <a:avLst/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0BAB791-A764-4D2D-826D-50AD9CFC8B9F}"/>
              </a:ext>
            </a:extLst>
          </p:cNvPr>
          <p:cNvSpPr/>
          <p:nvPr/>
        </p:nvSpPr>
        <p:spPr>
          <a:xfrm rot="5400000">
            <a:off x="11789622" y="196412"/>
            <a:ext cx="598789" cy="205966"/>
          </a:xfrm>
          <a:custGeom>
            <a:avLst/>
            <a:gdLst>
              <a:gd name="connsiteX0" fmla="*/ 561090 w 598789"/>
              <a:gd name="connsiteY0" fmla="*/ 0 h 205966"/>
              <a:gd name="connsiteX1" fmla="*/ 562445 w 598789"/>
              <a:gd name="connsiteY1" fmla="*/ 0 h 205966"/>
              <a:gd name="connsiteX2" fmla="*/ 561764 w 598789"/>
              <a:gd name="connsiteY2" fmla="*/ 282 h 205966"/>
              <a:gd name="connsiteX3" fmla="*/ 561766 w 598789"/>
              <a:gd name="connsiteY3" fmla="*/ 280 h 205966"/>
              <a:gd name="connsiteX4" fmla="*/ 524743 w 598789"/>
              <a:gd name="connsiteY4" fmla="*/ 66100 h 205966"/>
              <a:gd name="connsiteX5" fmla="*/ 535588 w 598789"/>
              <a:gd name="connsiteY5" fmla="*/ 39922 h 205966"/>
              <a:gd name="connsiteX6" fmla="*/ 561766 w 598789"/>
              <a:gd name="connsiteY6" fmla="*/ 29078 h 205966"/>
              <a:gd name="connsiteX7" fmla="*/ 598789 w 598789"/>
              <a:gd name="connsiteY7" fmla="*/ 66102 h 205966"/>
              <a:gd name="connsiteX8" fmla="*/ 598788 w 598789"/>
              <a:gd name="connsiteY8" fmla="*/ 66102 h 205966"/>
              <a:gd name="connsiteX9" fmla="*/ 561764 w 598789"/>
              <a:gd name="connsiteY9" fmla="*/ 103124 h 205966"/>
              <a:gd name="connsiteX10" fmla="*/ 561766 w 598789"/>
              <a:gd name="connsiteY10" fmla="*/ 103122 h 205966"/>
              <a:gd name="connsiteX11" fmla="*/ 535588 w 598789"/>
              <a:gd name="connsiteY11" fmla="*/ 92278 h 205966"/>
              <a:gd name="connsiteX12" fmla="*/ 524743 w 598789"/>
              <a:gd name="connsiteY12" fmla="*/ 168944 h 205966"/>
              <a:gd name="connsiteX13" fmla="*/ 535588 w 598789"/>
              <a:gd name="connsiteY13" fmla="*/ 142764 h 205966"/>
              <a:gd name="connsiteX14" fmla="*/ 561766 w 598789"/>
              <a:gd name="connsiteY14" fmla="*/ 131920 h 205966"/>
              <a:gd name="connsiteX15" fmla="*/ 598789 w 598789"/>
              <a:gd name="connsiteY15" fmla="*/ 168944 h 205966"/>
              <a:gd name="connsiteX16" fmla="*/ 598788 w 598789"/>
              <a:gd name="connsiteY16" fmla="*/ 168944 h 205966"/>
              <a:gd name="connsiteX17" fmla="*/ 561764 w 598789"/>
              <a:gd name="connsiteY17" fmla="*/ 205966 h 205966"/>
              <a:gd name="connsiteX18" fmla="*/ 561766 w 598789"/>
              <a:gd name="connsiteY18" fmla="*/ 205964 h 205966"/>
              <a:gd name="connsiteX19" fmla="*/ 535588 w 598789"/>
              <a:gd name="connsiteY19" fmla="*/ 195120 h 205966"/>
              <a:gd name="connsiteX20" fmla="*/ 451393 w 598789"/>
              <a:gd name="connsiteY20" fmla="*/ 0 h 205966"/>
              <a:gd name="connsiteX21" fmla="*/ 452748 w 598789"/>
              <a:gd name="connsiteY21" fmla="*/ 0 h 205966"/>
              <a:gd name="connsiteX22" fmla="*/ 452067 w 598789"/>
              <a:gd name="connsiteY22" fmla="*/ 282 h 205966"/>
              <a:gd name="connsiteX23" fmla="*/ 452069 w 598789"/>
              <a:gd name="connsiteY23" fmla="*/ 280 h 205966"/>
              <a:gd name="connsiteX24" fmla="*/ 415045 w 598789"/>
              <a:gd name="connsiteY24" fmla="*/ 66100 h 205966"/>
              <a:gd name="connsiteX25" fmla="*/ 425890 w 598789"/>
              <a:gd name="connsiteY25" fmla="*/ 39922 h 205966"/>
              <a:gd name="connsiteX26" fmla="*/ 452069 w 598789"/>
              <a:gd name="connsiteY26" fmla="*/ 29078 h 205966"/>
              <a:gd name="connsiteX27" fmla="*/ 489091 w 598789"/>
              <a:gd name="connsiteY27" fmla="*/ 66102 h 205966"/>
              <a:gd name="connsiteX28" fmla="*/ 489090 w 598789"/>
              <a:gd name="connsiteY28" fmla="*/ 66102 h 205966"/>
              <a:gd name="connsiteX29" fmla="*/ 452067 w 598789"/>
              <a:gd name="connsiteY29" fmla="*/ 103124 h 205966"/>
              <a:gd name="connsiteX30" fmla="*/ 452069 w 598789"/>
              <a:gd name="connsiteY30" fmla="*/ 103122 h 205966"/>
              <a:gd name="connsiteX31" fmla="*/ 425890 w 598789"/>
              <a:gd name="connsiteY31" fmla="*/ 92278 h 205966"/>
              <a:gd name="connsiteX32" fmla="*/ 415045 w 598789"/>
              <a:gd name="connsiteY32" fmla="*/ 168944 h 205966"/>
              <a:gd name="connsiteX33" fmla="*/ 425890 w 598789"/>
              <a:gd name="connsiteY33" fmla="*/ 142764 h 205966"/>
              <a:gd name="connsiteX34" fmla="*/ 452069 w 598789"/>
              <a:gd name="connsiteY34" fmla="*/ 131920 h 205966"/>
              <a:gd name="connsiteX35" fmla="*/ 489091 w 598789"/>
              <a:gd name="connsiteY35" fmla="*/ 168944 h 205966"/>
              <a:gd name="connsiteX36" fmla="*/ 489090 w 598789"/>
              <a:gd name="connsiteY36" fmla="*/ 168944 h 205966"/>
              <a:gd name="connsiteX37" fmla="*/ 452067 w 598789"/>
              <a:gd name="connsiteY37" fmla="*/ 205966 h 205966"/>
              <a:gd name="connsiteX38" fmla="*/ 452069 w 598789"/>
              <a:gd name="connsiteY38" fmla="*/ 205964 h 205966"/>
              <a:gd name="connsiteX39" fmla="*/ 425890 w 598789"/>
              <a:gd name="connsiteY39" fmla="*/ 195120 h 205966"/>
              <a:gd name="connsiteX40" fmla="*/ 341693 w 598789"/>
              <a:gd name="connsiteY40" fmla="*/ 0 h 205966"/>
              <a:gd name="connsiteX41" fmla="*/ 343049 w 598789"/>
              <a:gd name="connsiteY41" fmla="*/ 0 h 205966"/>
              <a:gd name="connsiteX42" fmla="*/ 342368 w 598789"/>
              <a:gd name="connsiteY42" fmla="*/ 282 h 205966"/>
              <a:gd name="connsiteX43" fmla="*/ 342369 w 598789"/>
              <a:gd name="connsiteY43" fmla="*/ 280 h 205966"/>
              <a:gd name="connsiteX44" fmla="*/ 305346 w 598789"/>
              <a:gd name="connsiteY44" fmla="*/ 66100 h 205966"/>
              <a:gd name="connsiteX45" fmla="*/ 316191 w 598789"/>
              <a:gd name="connsiteY45" fmla="*/ 39922 h 205966"/>
              <a:gd name="connsiteX46" fmla="*/ 342369 w 598789"/>
              <a:gd name="connsiteY46" fmla="*/ 29078 h 205966"/>
              <a:gd name="connsiteX47" fmla="*/ 379392 w 598789"/>
              <a:gd name="connsiteY47" fmla="*/ 66102 h 205966"/>
              <a:gd name="connsiteX48" fmla="*/ 379391 w 598789"/>
              <a:gd name="connsiteY48" fmla="*/ 66102 h 205966"/>
              <a:gd name="connsiteX49" fmla="*/ 342368 w 598789"/>
              <a:gd name="connsiteY49" fmla="*/ 103124 h 205966"/>
              <a:gd name="connsiteX50" fmla="*/ 342369 w 598789"/>
              <a:gd name="connsiteY50" fmla="*/ 103122 h 205966"/>
              <a:gd name="connsiteX51" fmla="*/ 316191 w 598789"/>
              <a:gd name="connsiteY51" fmla="*/ 92278 h 205966"/>
              <a:gd name="connsiteX52" fmla="*/ 305346 w 598789"/>
              <a:gd name="connsiteY52" fmla="*/ 168944 h 205966"/>
              <a:gd name="connsiteX53" fmla="*/ 316191 w 598789"/>
              <a:gd name="connsiteY53" fmla="*/ 142764 h 205966"/>
              <a:gd name="connsiteX54" fmla="*/ 342369 w 598789"/>
              <a:gd name="connsiteY54" fmla="*/ 131920 h 205966"/>
              <a:gd name="connsiteX55" fmla="*/ 379392 w 598789"/>
              <a:gd name="connsiteY55" fmla="*/ 168944 h 205966"/>
              <a:gd name="connsiteX56" fmla="*/ 379391 w 598789"/>
              <a:gd name="connsiteY56" fmla="*/ 168944 h 205966"/>
              <a:gd name="connsiteX57" fmla="*/ 342368 w 598789"/>
              <a:gd name="connsiteY57" fmla="*/ 205966 h 205966"/>
              <a:gd name="connsiteX58" fmla="*/ 342369 w 598789"/>
              <a:gd name="connsiteY58" fmla="*/ 205964 h 205966"/>
              <a:gd name="connsiteX59" fmla="*/ 316191 w 598789"/>
              <a:gd name="connsiteY59" fmla="*/ 195120 h 205966"/>
              <a:gd name="connsiteX60" fmla="*/ 231996 w 598789"/>
              <a:gd name="connsiteY60" fmla="*/ 0 h 205966"/>
              <a:gd name="connsiteX61" fmla="*/ 233351 w 598789"/>
              <a:gd name="connsiteY61" fmla="*/ 0 h 205966"/>
              <a:gd name="connsiteX62" fmla="*/ 232670 w 598789"/>
              <a:gd name="connsiteY62" fmla="*/ 282 h 205966"/>
              <a:gd name="connsiteX63" fmla="*/ 232672 w 598789"/>
              <a:gd name="connsiteY63" fmla="*/ 280 h 205966"/>
              <a:gd name="connsiteX64" fmla="*/ 195649 w 598789"/>
              <a:gd name="connsiteY64" fmla="*/ 66100 h 205966"/>
              <a:gd name="connsiteX65" fmla="*/ 206493 w 598789"/>
              <a:gd name="connsiteY65" fmla="*/ 39922 h 205966"/>
              <a:gd name="connsiteX66" fmla="*/ 232672 w 598789"/>
              <a:gd name="connsiteY66" fmla="*/ 29078 h 205966"/>
              <a:gd name="connsiteX67" fmla="*/ 269695 w 598789"/>
              <a:gd name="connsiteY67" fmla="*/ 66102 h 205966"/>
              <a:gd name="connsiteX68" fmla="*/ 269693 w 598789"/>
              <a:gd name="connsiteY68" fmla="*/ 66102 h 205966"/>
              <a:gd name="connsiteX69" fmla="*/ 232670 w 598789"/>
              <a:gd name="connsiteY69" fmla="*/ 103124 h 205966"/>
              <a:gd name="connsiteX70" fmla="*/ 232672 w 598789"/>
              <a:gd name="connsiteY70" fmla="*/ 103122 h 205966"/>
              <a:gd name="connsiteX71" fmla="*/ 206493 w 598789"/>
              <a:gd name="connsiteY71" fmla="*/ 92278 h 205966"/>
              <a:gd name="connsiteX72" fmla="*/ 195649 w 598789"/>
              <a:gd name="connsiteY72" fmla="*/ 168944 h 205966"/>
              <a:gd name="connsiteX73" fmla="*/ 206493 w 598789"/>
              <a:gd name="connsiteY73" fmla="*/ 142764 h 205966"/>
              <a:gd name="connsiteX74" fmla="*/ 232672 w 598789"/>
              <a:gd name="connsiteY74" fmla="*/ 131920 h 205966"/>
              <a:gd name="connsiteX75" fmla="*/ 269695 w 598789"/>
              <a:gd name="connsiteY75" fmla="*/ 168944 h 205966"/>
              <a:gd name="connsiteX76" fmla="*/ 269693 w 598789"/>
              <a:gd name="connsiteY76" fmla="*/ 168944 h 205966"/>
              <a:gd name="connsiteX77" fmla="*/ 232670 w 598789"/>
              <a:gd name="connsiteY77" fmla="*/ 205966 h 205966"/>
              <a:gd name="connsiteX78" fmla="*/ 232672 w 598789"/>
              <a:gd name="connsiteY78" fmla="*/ 205964 h 205966"/>
              <a:gd name="connsiteX79" fmla="*/ 206493 w 598789"/>
              <a:gd name="connsiteY79" fmla="*/ 195120 h 205966"/>
              <a:gd name="connsiteX80" fmla="*/ 122298 w 598789"/>
              <a:gd name="connsiteY80" fmla="*/ 0 h 205966"/>
              <a:gd name="connsiteX81" fmla="*/ 123654 w 598789"/>
              <a:gd name="connsiteY81" fmla="*/ 0 h 205966"/>
              <a:gd name="connsiteX82" fmla="*/ 122973 w 598789"/>
              <a:gd name="connsiteY82" fmla="*/ 282 h 205966"/>
              <a:gd name="connsiteX83" fmla="*/ 122974 w 598789"/>
              <a:gd name="connsiteY83" fmla="*/ 280 h 205966"/>
              <a:gd name="connsiteX84" fmla="*/ 85951 w 598789"/>
              <a:gd name="connsiteY84" fmla="*/ 66100 h 205966"/>
              <a:gd name="connsiteX85" fmla="*/ 96796 w 598789"/>
              <a:gd name="connsiteY85" fmla="*/ 39922 h 205966"/>
              <a:gd name="connsiteX86" fmla="*/ 122974 w 598789"/>
              <a:gd name="connsiteY86" fmla="*/ 29078 h 205966"/>
              <a:gd name="connsiteX87" fmla="*/ 159997 w 598789"/>
              <a:gd name="connsiteY87" fmla="*/ 66102 h 205966"/>
              <a:gd name="connsiteX88" fmla="*/ 159996 w 598789"/>
              <a:gd name="connsiteY88" fmla="*/ 66102 h 205966"/>
              <a:gd name="connsiteX89" fmla="*/ 122973 w 598789"/>
              <a:gd name="connsiteY89" fmla="*/ 103124 h 205966"/>
              <a:gd name="connsiteX90" fmla="*/ 122974 w 598789"/>
              <a:gd name="connsiteY90" fmla="*/ 103122 h 205966"/>
              <a:gd name="connsiteX91" fmla="*/ 96796 w 598789"/>
              <a:gd name="connsiteY91" fmla="*/ 92278 h 205966"/>
              <a:gd name="connsiteX92" fmla="*/ 85951 w 598789"/>
              <a:gd name="connsiteY92" fmla="*/ 168944 h 205966"/>
              <a:gd name="connsiteX93" fmla="*/ 96796 w 598789"/>
              <a:gd name="connsiteY93" fmla="*/ 142764 h 205966"/>
              <a:gd name="connsiteX94" fmla="*/ 122974 w 598789"/>
              <a:gd name="connsiteY94" fmla="*/ 131920 h 205966"/>
              <a:gd name="connsiteX95" fmla="*/ 159997 w 598789"/>
              <a:gd name="connsiteY95" fmla="*/ 168944 h 205966"/>
              <a:gd name="connsiteX96" fmla="*/ 159996 w 598789"/>
              <a:gd name="connsiteY96" fmla="*/ 168944 h 205966"/>
              <a:gd name="connsiteX97" fmla="*/ 122973 w 598789"/>
              <a:gd name="connsiteY97" fmla="*/ 205966 h 205966"/>
              <a:gd name="connsiteX98" fmla="*/ 122974 w 598789"/>
              <a:gd name="connsiteY98" fmla="*/ 205964 h 205966"/>
              <a:gd name="connsiteX99" fmla="*/ 96796 w 598789"/>
              <a:gd name="connsiteY99" fmla="*/ 195120 h 205966"/>
              <a:gd name="connsiteX100" fmla="*/ 12599 w 598789"/>
              <a:gd name="connsiteY100" fmla="*/ 0 h 205966"/>
              <a:gd name="connsiteX101" fmla="*/ 13954 w 598789"/>
              <a:gd name="connsiteY101" fmla="*/ 0 h 205966"/>
              <a:gd name="connsiteX102" fmla="*/ 13273 w 598789"/>
              <a:gd name="connsiteY102" fmla="*/ 282 h 205966"/>
              <a:gd name="connsiteX103" fmla="*/ 13275 w 598789"/>
              <a:gd name="connsiteY103" fmla="*/ 280 h 205966"/>
              <a:gd name="connsiteX104" fmla="*/ 0 w 598789"/>
              <a:gd name="connsiteY104" fmla="*/ 97623 h 205966"/>
              <a:gd name="connsiteX105" fmla="*/ 0 w 598789"/>
              <a:gd name="connsiteY105" fmla="*/ 34577 h 205966"/>
              <a:gd name="connsiteX106" fmla="*/ 13275 w 598789"/>
              <a:gd name="connsiteY106" fmla="*/ 29078 h 205966"/>
              <a:gd name="connsiteX107" fmla="*/ 50298 w 598789"/>
              <a:gd name="connsiteY107" fmla="*/ 66102 h 205966"/>
              <a:gd name="connsiteX108" fmla="*/ 50296 w 598789"/>
              <a:gd name="connsiteY108" fmla="*/ 66102 h 205966"/>
              <a:gd name="connsiteX109" fmla="*/ 13273 w 598789"/>
              <a:gd name="connsiteY109" fmla="*/ 103124 h 205966"/>
              <a:gd name="connsiteX110" fmla="*/ 13275 w 598789"/>
              <a:gd name="connsiteY110" fmla="*/ 103122 h 205966"/>
              <a:gd name="connsiteX111" fmla="*/ 0 w 598789"/>
              <a:gd name="connsiteY111" fmla="*/ 200465 h 205966"/>
              <a:gd name="connsiteX112" fmla="*/ 0 w 598789"/>
              <a:gd name="connsiteY112" fmla="*/ 137419 h 205966"/>
              <a:gd name="connsiteX113" fmla="*/ 13275 w 598789"/>
              <a:gd name="connsiteY113" fmla="*/ 131920 h 205966"/>
              <a:gd name="connsiteX114" fmla="*/ 50298 w 598789"/>
              <a:gd name="connsiteY114" fmla="*/ 168944 h 205966"/>
              <a:gd name="connsiteX115" fmla="*/ 50296 w 598789"/>
              <a:gd name="connsiteY115" fmla="*/ 168944 h 205966"/>
              <a:gd name="connsiteX116" fmla="*/ 13273 w 598789"/>
              <a:gd name="connsiteY116" fmla="*/ 205966 h 205966"/>
              <a:gd name="connsiteX117" fmla="*/ 13275 w 598789"/>
              <a:gd name="connsiteY117" fmla="*/ 205964 h 20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98789" h="205966">
                <a:moveTo>
                  <a:pt x="561090" y="0"/>
                </a:moveTo>
                <a:lnTo>
                  <a:pt x="562445" y="0"/>
                </a:lnTo>
                <a:lnTo>
                  <a:pt x="561764" y="282"/>
                </a:lnTo>
                <a:lnTo>
                  <a:pt x="561766" y="280"/>
                </a:lnTo>
                <a:close/>
                <a:moveTo>
                  <a:pt x="524743" y="66100"/>
                </a:moveTo>
                <a:lnTo>
                  <a:pt x="535588" y="39922"/>
                </a:lnTo>
                <a:cubicBezTo>
                  <a:pt x="542288" y="33222"/>
                  <a:pt x="551543" y="29078"/>
                  <a:pt x="561766" y="29078"/>
                </a:cubicBezTo>
                <a:cubicBezTo>
                  <a:pt x="582213" y="29078"/>
                  <a:pt x="598789" y="45654"/>
                  <a:pt x="598789" y="66102"/>
                </a:cubicBezTo>
                <a:lnTo>
                  <a:pt x="598788" y="66102"/>
                </a:lnTo>
                <a:cubicBezTo>
                  <a:pt x="598788" y="86548"/>
                  <a:pt x="582211" y="103124"/>
                  <a:pt x="561764" y="103124"/>
                </a:cubicBezTo>
                <a:lnTo>
                  <a:pt x="561766" y="103122"/>
                </a:lnTo>
                <a:cubicBezTo>
                  <a:pt x="551543" y="103122"/>
                  <a:pt x="542288" y="98978"/>
                  <a:pt x="535588" y="92278"/>
                </a:cubicBezTo>
                <a:close/>
                <a:moveTo>
                  <a:pt x="524743" y="168944"/>
                </a:moveTo>
                <a:lnTo>
                  <a:pt x="535588" y="142764"/>
                </a:lnTo>
                <a:cubicBezTo>
                  <a:pt x="542288" y="136064"/>
                  <a:pt x="551543" y="131920"/>
                  <a:pt x="561766" y="131920"/>
                </a:cubicBezTo>
                <a:cubicBezTo>
                  <a:pt x="582213" y="131920"/>
                  <a:pt x="598789" y="148496"/>
                  <a:pt x="598789" y="168944"/>
                </a:cubicBezTo>
                <a:lnTo>
                  <a:pt x="598788" y="168944"/>
                </a:lnTo>
                <a:cubicBezTo>
                  <a:pt x="598788" y="189390"/>
                  <a:pt x="582211" y="205966"/>
                  <a:pt x="561764" y="205966"/>
                </a:cubicBezTo>
                <a:lnTo>
                  <a:pt x="561766" y="205964"/>
                </a:lnTo>
                <a:cubicBezTo>
                  <a:pt x="551543" y="205964"/>
                  <a:pt x="542288" y="201820"/>
                  <a:pt x="535588" y="195120"/>
                </a:cubicBezTo>
                <a:close/>
                <a:moveTo>
                  <a:pt x="451393" y="0"/>
                </a:moveTo>
                <a:lnTo>
                  <a:pt x="452748" y="0"/>
                </a:lnTo>
                <a:lnTo>
                  <a:pt x="452067" y="282"/>
                </a:lnTo>
                <a:lnTo>
                  <a:pt x="452069" y="280"/>
                </a:lnTo>
                <a:close/>
                <a:moveTo>
                  <a:pt x="415045" y="66100"/>
                </a:moveTo>
                <a:lnTo>
                  <a:pt x="425890" y="39922"/>
                </a:lnTo>
                <a:cubicBezTo>
                  <a:pt x="432588" y="33222"/>
                  <a:pt x="441844" y="29078"/>
                  <a:pt x="452069" y="29078"/>
                </a:cubicBezTo>
                <a:cubicBezTo>
                  <a:pt x="472515" y="29078"/>
                  <a:pt x="489091" y="45654"/>
                  <a:pt x="489091" y="66102"/>
                </a:cubicBezTo>
                <a:lnTo>
                  <a:pt x="489090" y="66102"/>
                </a:lnTo>
                <a:cubicBezTo>
                  <a:pt x="489090" y="86548"/>
                  <a:pt x="472514" y="103124"/>
                  <a:pt x="452067" y="103124"/>
                </a:cubicBezTo>
                <a:lnTo>
                  <a:pt x="452069" y="103122"/>
                </a:lnTo>
                <a:cubicBezTo>
                  <a:pt x="441844" y="103122"/>
                  <a:pt x="432588" y="98978"/>
                  <a:pt x="425890" y="92278"/>
                </a:cubicBezTo>
                <a:close/>
                <a:moveTo>
                  <a:pt x="415045" y="168944"/>
                </a:moveTo>
                <a:lnTo>
                  <a:pt x="425890" y="142764"/>
                </a:lnTo>
                <a:cubicBezTo>
                  <a:pt x="432588" y="136064"/>
                  <a:pt x="441844" y="131920"/>
                  <a:pt x="452069" y="131920"/>
                </a:cubicBezTo>
                <a:cubicBezTo>
                  <a:pt x="472515" y="131920"/>
                  <a:pt x="489091" y="148496"/>
                  <a:pt x="489091" y="168944"/>
                </a:cubicBezTo>
                <a:lnTo>
                  <a:pt x="489090" y="168944"/>
                </a:lnTo>
                <a:cubicBezTo>
                  <a:pt x="489090" y="189390"/>
                  <a:pt x="472514" y="205966"/>
                  <a:pt x="452067" y="205966"/>
                </a:cubicBezTo>
                <a:lnTo>
                  <a:pt x="452069" y="205964"/>
                </a:lnTo>
                <a:cubicBezTo>
                  <a:pt x="441844" y="205964"/>
                  <a:pt x="432588" y="201820"/>
                  <a:pt x="425890" y="195120"/>
                </a:cubicBezTo>
                <a:close/>
                <a:moveTo>
                  <a:pt x="341693" y="0"/>
                </a:moveTo>
                <a:lnTo>
                  <a:pt x="343049" y="0"/>
                </a:lnTo>
                <a:lnTo>
                  <a:pt x="342368" y="282"/>
                </a:lnTo>
                <a:lnTo>
                  <a:pt x="342369" y="280"/>
                </a:lnTo>
                <a:close/>
                <a:moveTo>
                  <a:pt x="305346" y="66100"/>
                </a:moveTo>
                <a:lnTo>
                  <a:pt x="316191" y="39922"/>
                </a:lnTo>
                <a:cubicBezTo>
                  <a:pt x="322889" y="33222"/>
                  <a:pt x="332145" y="29078"/>
                  <a:pt x="342369" y="29078"/>
                </a:cubicBezTo>
                <a:cubicBezTo>
                  <a:pt x="362816" y="29078"/>
                  <a:pt x="379392" y="45654"/>
                  <a:pt x="379392" y="66102"/>
                </a:cubicBezTo>
                <a:lnTo>
                  <a:pt x="379391" y="66102"/>
                </a:lnTo>
                <a:cubicBezTo>
                  <a:pt x="379391" y="86548"/>
                  <a:pt x="362815" y="103124"/>
                  <a:pt x="342368" y="103124"/>
                </a:cubicBezTo>
                <a:lnTo>
                  <a:pt x="342369" y="103122"/>
                </a:lnTo>
                <a:cubicBezTo>
                  <a:pt x="332145" y="103122"/>
                  <a:pt x="322889" y="98978"/>
                  <a:pt x="316191" y="92278"/>
                </a:cubicBezTo>
                <a:close/>
                <a:moveTo>
                  <a:pt x="305346" y="168944"/>
                </a:moveTo>
                <a:lnTo>
                  <a:pt x="316191" y="142764"/>
                </a:lnTo>
                <a:cubicBezTo>
                  <a:pt x="322889" y="136064"/>
                  <a:pt x="332145" y="131920"/>
                  <a:pt x="342369" y="131920"/>
                </a:cubicBezTo>
                <a:cubicBezTo>
                  <a:pt x="362816" y="131920"/>
                  <a:pt x="379392" y="148496"/>
                  <a:pt x="379392" y="168944"/>
                </a:cubicBezTo>
                <a:lnTo>
                  <a:pt x="379391" y="168944"/>
                </a:lnTo>
                <a:cubicBezTo>
                  <a:pt x="379391" y="189390"/>
                  <a:pt x="362815" y="205966"/>
                  <a:pt x="342368" y="205966"/>
                </a:cubicBezTo>
                <a:lnTo>
                  <a:pt x="342369" y="205964"/>
                </a:lnTo>
                <a:cubicBezTo>
                  <a:pt x="332145" y="205964"/>
                  <a:pt x="322889" y="201820"/>
                  <a:pt x="316191" y="195120"/>
                </a:cubicBezTo>
                <a:close/>
                <a:moveTo>
                  <a:pt x="231996" y="0"/>
                </a:moveTo>
                <a:lnTo>
                  <a:pt x="233351" y="0"/>
                </a:lnTo>
                <a:lnTo>
                  <a:pt x="232670" y="282"/>
                </a:lnTo>
                <a:lnTo>
                  <a:pt x="232672" y="280"/>
                </a:lnTo>
                <a:close/>
                <a:moveTo>
                  <a:pt x="195649" y="66100"/>
                </a:moveTo>
                <a:lnTo>
                  <a:pt x="206493" y="39922"/>
                </a:lnTo>
                <a:cubicBezTo>
                  <a:pt x="213192" y="33222"/>
                  <a:pt x="222447" y="29078"/>
                  <a:pt x="232672" y="29078"/>
                </a:cubicBezTo>
                <a:cubicBezTo>
                  <a:pt x="253119" y="29078"/>
                  <a:pt x="269695" y="45654"/>
                  <a:pt x="269695" y="66102"/>
                </a:cubicBezTo>
                <a:lnTo>
                  <a:pt x="269693" y="66102"/>
                </a:lnTo>
                <a:cubicBezTo>
                  <a:pt x="269693" y="86548"/>
                  <a:pt x="253117" y="103124"/>
                  <a:pt x="232670" y="103124"/>
                </a:cubicBezTo>
                <a:lnTo>
                  <a:pt x="232672" y="103122"/>
                </a:lnTo>
                <a:cubicBezTo>
                  <a:pt x="222447" y="103122"/>
                  <a:pt x="213192" y="98978"/>
                  <a:pt x="206493" y="92278"/>
                </a:cubicBezTo>
                <a:close/>
                <a:moveTo>
                  <a:pt x="195649" y="168944"/>
                </a:moveTo>
                <a:lnTo>
                  <a:pt x="206493" y="142764"/>
                </a:lnTo>
                <a:cubicBezTo>
                  <a:pt x="213192" y="136064"/>
                  <a:pt x="222447" y="131920"/>
                  <a:pt x="232672" y="131920"/>
                </a:cubicBezTo>
                <a:cubicBezTo>
                  <a:pt x="253119" y="131920"/>
                  <a:pt x="269695" y="148496"/>
                  <a:pt x="269695" y="168944"/>
                </a:cubicBezTo>
                <a:lnTo>
                  <a:pt x="269693" y="168944"/>
                </a:lnTo>
                <a:cubicBezTo>
                  <a:pt x="269693" y="189390"/>
                  <a:pt x="253117" y="205966"/>
                  <a:pt x="232670" y="205966"/>
                </a:cubicBezTo>
                <a:lnTo>
                  <a:pt x="232672" y="205964"/>
                </a:lnTo>
                <a:cubicBezTo>
                  <a:pt x="222447" y="205964"/>
                  <a:pt x="213192" y="201820"/>
                  <a:pt x="206493" y="195120"/>
                </a:cubicBezTo>
                <a:close/>
                <a:moveTo>
                  <a:pt x="122298" y="0"/>
                </a:moveTo>
                <a:lnTo>
                  <a:pt x="123654" y="0"/>
                </a:lnTo>
                <a:lnTo>
                  <a:pt x="122973" y="282"/>
                </a:lnTo>
                <a:lnTo>
                  <a:pt x="122974" y="280"/>
                </a:lnTo>
                <a:close/>
                <a:moveTo>
                  <a:pt x="85951" y="66100"/>
                </a:moveTo>
                <a:lnTo>
                  <a:pt x="96796" y="39922"/>
                </a:lnTo>
                <a:cubicBezTo>
                  <a:pt x="103494" y="33222"/>
                  <a:pt x="112750" y="29078"/>
                  <a:pt x="122974" y="29078"/>
                </a:cubicBezTo>
                <a:cubicBezTo>
                  <a:pt x="143421" y="29078"/>
                  <a:pt x="159997" y="45654"/>
                  <a:pt x="159997" y="66102"/>
                </a:cubicBezTo>
                <a:lnTo>
                  <a:pt x="159996" y="66102"/>
                </a:lnTo>
                <a:cubicBezTo>
                  <a:pt x="159996" y="86548"/>
                  <a:pt x="143419" y="103124"/>
                  <a:pt x="122973" y="103124"/>
                </a:cubicBezTo>
                <a:lnTo>
                  <a:pt x="122974" y="103122"/>
                </a:lnTo>
                <a:cubicBezTo>
                  <a:pt x="112750" y="103122"/>
                  <a:pt x="103494" y="98978"/>
                  <a:pt x="96796" y="92278"/>
                </a:cubicBezTo>
                <a:close/>
                <a:moveTo>
                  <a:pt x="85951" y="168944"/>
                </a:moveTo>
                <a:lnTo>
                  <a:pt x="96796" y="142764"/>
                </a:lnTo>
                <a:cubicBezTo>
                  <a:pt x="103494" y="136064"/>
                  <a:pt x="112750" y="131920"/>
                  <a:pt x="122974" y="131920"/>
                </a:cubicBezTo>
                <a:cubicBezTo>
                  <a:pt x="143421" y="131920"/>
                  <a:pt x="159997" y="148496"/>
                  <a:pt x="159997" y="168944"/>
                </a:cubicBezTo>
                <a:lnTo>
                  <a:pt x="159996" y="168944"/>
                </a:lnTo>
                <a:cubicBezTo>
                  <a:pt x="159996" y="189390"/>
                  <a:pt x="143419" y="205966"/>
                  <a:pt x="122973" y="205966"/>
                </a:cubicBezTo>
                <a:lnTo>
                  <a:pt x="122974" y="205964"/>
                </a:lnTo>
                <a:cubicBezTo>
                  <a:pt x="112750" y="205964"/>
                  <a:pt x="103494" y="201820"/>
                  <a:pt x="96796" y="195120"/>
                </a:cubicBezTo>
                <a:close/>
                <a:moveTo>
                  <a:pt x="12599" y="0"/>
                </a:moveTo>
                <a:lnTo>
                  <a:pt x="13954" y="0"/>
                </a:lnTo>
                <a:lnTo>
                  <a:pt x="13273" y="282"/>
                </a:lnTo>
                <a:lnTo>
                  <a:pt x="13275" y="280"/>
                </a:lnTo>
                <a:close/>
                <a:moveTo>
                  <a:pt x="0" y="97623"/>
                </a:moveTo>
                <a:lnTo>
                  <a:pt x="0" y="34577"/>
                </a:lnTo>
                <a:lnTo>
                  <a:pt x="13275" y="29078"/>
                </a:lnTo>
                <a:cubicBezTo>
                  <a:pt x="33722" y="29078"/>
                  <a:pt x="50298" y="45654"/>
                  <a:pt x="50298" y="66102"/>
                </a:cubicBezTo>
                <a:lnTo>
                  <a:pt x="50296" y="66102"/>
                </a:lnTo>
                <a:cubicBezTo>
                  <a:pt x="50296" y="86548"/>
                  <a:pt x="33720" y="103124"/>
                  <a:pt x="13273" y="103124"/>
                </a:cubicBezTo>
                <a:lnTo>
                  <a:pt x="13275" y="103122"/>
                </a:lnTo>
                <a:close/>
                <a:moveTo>
                  <a:pt x="0" y="200465"/>
                </a:moveTo>
                <a:lnTo>
                  <a:pt x="0" y="137419"/>
                </a:lnTo>
                <a:lnTo>
                  <a:pt x="13275" y="131920"/>
                </a:lnTo>
                <a:cubicBezTo>
                  <a:pt x="33722" y="131920"/>
                  <a:pt x="50298" y="148496"/>
                  <a:pt x="50298" y="168944"/>
                </a:cubicBezTo>
                <a:lnTo>
                  <a:pt x="50296" y="168944"/>
                </a:lnTo>
                <a:cubicBezTo>
                  <a:pt x="50296" y="189390"/>
                  <a:pt x="33720" y="205966"/>
                  <a:pt x="13273" y="205966"/>
                </a:cubicBezTo>
                <a:lnTo>
                  <a:pt x="13275" y="205964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E37A6787-B0DA-4707-A44A-CE887056F25F}"/>
              </a:ext>
            </a:extLst>
          </p:cNvPr>
          <p:cNvSpPr/>
          <p:nvPr/>
        </p:nvSpPr>
        <p:spPr>
          <a:xfrm rot="19462607">
            <a:off x="10790685" y="1707456"/>
            <a:ext cx="1673901" cy="1673901"/>
          </a:xfrm>
          <a:prstGeom prst="donut">
            <a:avLst>
              <a:gd name="adj" fmla="val 2422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94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3D61DD1-E252-4B08-AF86-2079AAD3D71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9"/>
          <a:stretch/>
        </p:blipFill>
        <p:spPr>
          <a:xfrm flipH="1">
            <a:off x="5476173" y="806805"/>
            <a:ext cx="6754327" cy="6051195"/>
          </a:xfrm>
          <a:prstGeom prst="rect">
            <a:avLst/>
          </a:prstGeom>
        </p:spPr>
      </p:pic>
      <p:pic>
        <p:nvPicPr>
          <p:cNvPr id="9" name="图片 8" descr="天空中有月亮&#10;&#10;描述已自动生成">
            <a:extLst>
              <a:ext uri="{FF2B5EF4-FFF2-40B4-BE49-F238E27FC236}">
                <a16:creationId xmlns:a16="http://schemas.microsoft.com/office/drawing/2014/main" id="{DE5B9DCC-3BCA-4729-B6AC-7DB73EF4CE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9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44374"/>
            <a:ext cx="12192000" cy="2013626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5FA8C3-AD63-400D-9C27-926D7C45B4CB}"/>
              </a:ext>
            </a:extLst>
          </p:cNvPr>
          <p:cNvGrpSpPr/>
          <p:nvPr/>
        </p:nvGrpSpPr>
        <p:grpSpPr>
          <a:xfrm>
            <a:off x="653803" y="3572046"/>
            <a:ext cx="3256880" cy="1790384"/>
            <a:chOff x="603925" y="3651858"/>
            <a:chExt cx="3256880" cy="157087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CC5011A-406D-4F1B-8E04-828508E9C6A6}"/>
                </a:ext>
              </a:extLst>
            </p:cNvPr>
            <p:cNvSpPr/>
            <p:nvPr/>
          </p:nvSpPr>
          <p:spPr>
            <a:xfrm>
              <a:off x="603925" y="3651858"/>
              <a:ext cx="3256880" cy="1570872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AA11D30A-8D21-4D4E-96EC-B9A661A3CF6C}"/>
                </a:ext>
              </a:extLst>
            </p:cNvPr>
            <p:cNvSpPr/>
            <p:nvPr/>
          </p:nvSpPr>
          <p:spPr>
            <a:xfrm>
              <a:off x="653280" y="3687042"/>
              <a:ext cx="3158170" cy="1500504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F12C29B-08C8-41C4-999A-520F36AFE782}"/>
              </a:ext>
            </a:extLst>
          </p:cNvPr>
          <p:cNvGrpSpPr/>
          <p:nvPr/>
        </p:nvGrpSpPr>
        <p:grpSpPr>
          <a:xfrm>
            <a:off x="866225" y="3811149"/>
            <a:ext cx="2832036" cy="1312179"/>
            <a:chOff x="866224" y="3683932"/>
            <a:chExt cx="2832036" cy="131217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54B7D81-B411-4526-AC96-B7C48C2A427E}"/>
                </a:ext>
              </a:extLst>
            </p:cNvPr>
            <p:cNvSpPr txBox="1"/>
            <p:nvPr/>
          </p:nvSpPr>
          <p:spPr>
            <a:xfrm>
              <a:off x="866224" y="4146198"/>
              <a:ext cx="2832036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7343496-DA4F-4EF5-A1DC-873FDDA6F180}"/>
                </a:ext>
              </a:extLst>
            </p:cNvPr>
            <p:cNvSpPr txBox="1"/>
            <p:nvPr/>
          </p:nvSpPr>
          <p:spPr>
            <a:xfrm>
              <a:off x="866224" y="368393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B77D979-AD94-4DF8-BC57-C80115F0BBFE}"/>
                </a:ext>
              </a:extLst>
            </p:cNvPr>
            <p:cNvCxnSpPr>
              <a:cxnSpLocks/>
            </p:cNvCxnSpPr>
            <p:nvPr/>
          </p:nvCxnSpPr>
          <p:spPr>
            <a:xfrm>
              <a:off x="986388" y="4084042"/>
              <a:ext cx="261873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44BDB35-C52D-4169-8171-E468570E076C}"/>
                </a:ext>
              </a:extLst>
            </p:cNvPr>
            <p:cNvCxnSpPr>
              <a:cxnSpLocks/>
            </p:cNvCxnSpPr>
            <p:nvPr/>
          </p:nvCxnSpPr>
          <p:spPr>
            <a:xfrm>
              <a:off x="986388" y="408404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AA2D855-C6C9-4AC4-8999-1A299C6BAFD9}"/>
              </a:ext>
            </a:extLst>
          </p:cNvPr>
          <p:cNvGrpSpPr/>
          <p:nvPr/>
        </p:nvGrpSpPr>
        <p:grpSpPr>
          <a:xfrm>
            <a:off x="4052135" y="3568700"/>
            <a:ext cx="3256880" cy="1790384"/>
            <a:chOff x="4002257" y="3648512"/>
            <a:chExt cx="3256880" cy="1570872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44C3738-BE71-4552-9D8E-751F03F0B4F2}"/>
                </a:ext>
              </a:extLst>
            </p:cNvPr>
            <p:cNvSpPr/>
            <p:nvPr/>
          </p:nvSpPr>
          <p:spPr>
            <a:xfrm>
              <a:off x="4002257" y="3648512"/>
              <a:ext cx="3256880" cy="1570872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0B02975-3B85-4AE8-B269-38FC0CC13AF9}"/>
                </a:ext>
              </a:extLst>
            </p:cNvPr>
            <p:cNvSpPr/>
            <p:nvPr/>
          </p:nvSpPr>
          <p:spPr>
            <a:xfrm>
              <a:off x="4051612" y="3683696"/>
              <a:ext cx="3158170" cy="1500504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F8DED43-C803-41D7-AA36-5E49CE9A5CBC}"/>
              </a:ext>
            </a:extLst>
          </p:cNvPr>
          <p:cNvGrpSpPr/>
          <p:nvPr/>
        </p:nvGrpSpPr>
        <p:grpSpPr>
          <a:xfrm>
            <a:off x="4264557" y="3806130"/>
            <a:ext cx="2832036" cy="1315525"/>
            <a:chOff x="4264557" y="3680586"/>
            <a:chExt cx="2832036" cy="131552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176A85F-84D6-4771-8524-BD1452BAA16E}"/>
                </a:ext>
              </a:extLst>
            </p:cNvPr>
            <p:cNvSpPr txBox="1"/>
            <p:nvPr/>
          </p:nvSpPr>
          <p:spPr>
            <a:xfrm>
              <a:off x="4264557" y="4146198"/>
              <a:ext cx="2832036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2474F43-1BEA-4E1D-8906-531491B276C3}"/>
                </a:ext>
              </a:extLst>
            </p:cNvPr>
            <p:cNvSpPr txBox="1"/>
            <p:nvPr/>
          </p:nvSpPr>
          <p:spPr>
            <a:xfrm>
              <a:off x="4264557" y="3680586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296E806-9896-4AF1-A729-5D28FE1E571D}"/>
                </a:ext>
              </a:extLst>
            </p:cNvPr>
            <p:cNvCxnSpPr>
              <a:cxnSpLocks/>
            </p:cNvCxnSpPr>
            <p:nvPr/>
          </p:nvCxnSpPr>
          <p:spPr>
            <a:xfrm>
              <a:off x="4384721" y="4080696"/>
              <a:ext cx="261873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1742823-FCB5-41BF-9E14-3D306E46FFF7}"/>
                </a:ext>
              </a:extLst>
            </p:cNvPr>
            <p:cNvCxnSpPr>
              <a:cxnSpLocks/>
            </p:cNvCxnSpPr>
            <p:nvPr/>
          </p:nvCxnSpPr>
          <p:spPr>
            <a:xfrm>
              <a:off x="4384721" y="4080696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2E825A6-45AE-45CD-8DF5-4DBDA5D59B56}"/>
              </a:ext>
            </a:extLst>
          </p:cNvPr>
          <p:cNvGrpSpPr/>
          <p:nvPr/>
        </p:nvGrpSpPr>
        <p:grpSpPr>
          <a:xfrm>
            <a:off x="653803" y="1664094"/>
            <a:ext cx="3256880" cy="1790384"/>
            <a:chOff x="603925" y="3651858"/>
            <a:chExt cx="3256880" cy="157087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0F8D243B-15E2-483F-8C8C-7E33CC729020}"/>
                </a:ext>
              </a:extLst>
            </p:cNvPr>
            <p:cNvSpPr/>
            <p:nvPr/>
          </p:nvSpPr>
          <p:spPr>
            <a:xfrm>
              <a:off x="603925" y="3651858"/>
              <a:ext cx="3256880" cy="1570872"/>
            </a:xfrm>
            <a:prstGeom prst="roundRect">
              <a:avLst>
                <a:gd name="adj" fmla="val 4221"/>
              </a:avLst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E0F8CB92-8705-46DC-81CB-67C047391480}"/>
                </a:ext>
              </a:extLst>
            </p:cNvPr>
            <p:cNvSpPr/>
            <p:nvPr/>
          </p:nvSpPr>
          <p:spPr>
            <a:xfrm>
              <a:off x="653280" y="3687042"/>
              <a:ext cx="3158170" cy="1500504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180F69C-44A9-4187-AA13-DD65586827ED}"/>
              </a:ext>
            </a:extLst>
          </p:cNvPr>
          <p:cNvGrpSpPr/>
          <p:nvPr/>
        </p:nvGrpSpPr>
        <p:grpSpPr>
          <a:xfrm>
            <a:off x="866225" y="1903197"/>
            <a:ext cx="2832036" cy="1312179"/>
            <a:chOff x="866224" y="3683932"/>
            <a:chExt cx="2832036" cy="131217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8C21D34-58D3-4C27-AA4A-2E0AE15D554A}"/>
                </a:ext>
              </a:extLst>
            </p:cNvPr>
            <p:cNvSpPr txBox="1"/>
            <p:nvPr/>
          </p:nvSpPr>
          <p:spPr>
            <a:xfrm>
              <a:off x="866224" y="4146198"/>
              <a:ext cx="2832036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0932C62-D2B6-4B6D-82CA-E8C200EB3910}"/>
                </a:ext>
              </a:extLst>
            </p:cNvPr>
            <p:cNvSpPr txBox="1"/>
            <p:nvPr/>
          </p:nvSpPr>
          <p:spPr>
            <a:xfrm>
              <a:off x="866224" y="368393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C3802B53-F2B8-4C76-BDD0-66BB043589D4}"/>
                </a:ext>
              </a:extLst>
            </p:cNvPr>
            <p:cNvCxnSpPr>
              <a:cxnSpLocks/>
            </p:cNvCxnSpPr>
            <p:nvPr/>
          </p:nvCxnSpPr>
          <p:spPr>
            <a:xfrm>
              <a:off x="986388" y="4084042"/>
              <a:ext cx="2618738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39402D33-AC98-4752-AFB8-3DDA9BD7E88B}"/>
                </a:ext>
              </a:extLst>
            </p:cNvPr>
            <p:cNvCxnSpPr>
              <a:cxnSpLocks/>
            </p:cNvCxnSpPr>
            <p:nvPr/>
          </p:nvCxnSpPr>
          <p:spPr>
            <a:xfrm>
              <a:off x="986388" y="408404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93534F4-115E-4243-92A7-956D673324BB}"/>
              </a:ext>
            </a:extLst>
          </p:cNvPr>
          <p:cNvGrpSpPr/>
          <p:nvPr/>
        </p:nvGrpSpPr>
        <p:grpSpPr>
          <a:xfrm>
            <a:off x="4101490" y="1546629"/>
            <a:ext cx="3371015" cy="1903335"/>
            <a:chOff x="4052135" y="1354880"/>
            <a:chExt cx="3559156" cy="1956552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CDF8D6D6-31F9-4EC1-9263-899F5A0BAC4D}"/>
                </a:ext>
              </a:extLst>
            </p:cNvPr>
            <p:cNvSpPr/>
            <p:nvPr/>
          </p:nvSpPr>
          <p:spPr>
            <a:xfrm>
              <a:off x="4052135" y="1354880"/>
              <a:ext cx="3559156" cy="1956552"/>
            </a:xfrm>
            <a:prstGeom prst="roundRect">
              <a:avLst>
                <a:gd name="adj" fmla="val 4221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2700000" scaled="1"/>
            </a:gradFill>
            <a:ln w="5715">
              <a:noFill/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E9D7327D-1029-453C-A2AD-4F16BB34C6CA}"/>
                </a:ext>
              </a:extLst>
            </p:cNvPr>
            <p:cNvSpPr/>
            <p:nvPr/>
          </p:nvSpPr>
          <p:spPr>
            <a:xfrm>
              <a:off x="4106071" y="1398703"/>
              <a:ext cx="3451285" cy="1868907"/>
            </a:xfrm>
            <a:prstGeom prst="roundRect">
              <a:avLst>
                <a:gd name="adj" fmla="val 4221"/>
              </a:avLst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2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6C790B9-1067-423B-B030-2A58455775E4}"/>
              </a:ext>
            </a:extLst>
          </p:cNvPr>
          <p:cNvGrpSpPr/>
          <p:nvPr/>
        </p:nvGrpSpPr>
        <p:grpSpPr>
          <a:xfrm>
            <a:off x="4370979" y="1840534"/>
            <a:ext cx="2832036" cy="1315525"/>
            <a:chOff x="4264557" y="3680586"/>
            <a:chExt cx="2832036" cy="1315525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4361AB7-1DAA-4092-A247-D0BCC1FF9D06}"/>
                </a:ext>
              </a:extLst>
            </p:cNvPr>
            <p:cNvSpPr txBox="1"/>
            <p:nvPr/>
          </p:nvSpPr>
          <p:spPr>
            <a:xfrm>
              <a:off x="4264557" y="4146198"/>
              <a:ext cx="2832036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10F3F0D-14BF-491E-9C84-03290B120275}"/>
                </a:ext>
              </a:extLst>
            </p:cNvPr>
            <p:cNvSpPr txBox="1"/>
            <p:nvPr/>
          </p:nvSpPr>
          <p:spPr>
            <a:xfrm>
              <a:off x="4264557" y="3680586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9256E319-243E-466F-B38E-4C4989C754C6}"/>
                </a:ext>
              </a:extLst>
            </p:cNvPr>
            <p:cNvCxnSpPr>
              <a:cxnSpLocks/>
            </p:cNvCxnSpPr>
            <p:nvPr/>
          </p:nvCxnSpPr>
          <p:spPr>
            <a:xfrm>
              <a:off x="4384721" y="4080696"/>
              <a:ext cx="2618738" cy="0"/>
            </a:xfrm>
            <a:prstGeom prst="line">
              <a:avLst/>
            </a:prstGeom>
            <a:ln w="9525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24962124-34A7-48D9-9624-4B099DCF6EDE}"/>
                </a:ext>
              </a:extLst>
            </p:cNvPr>
            <p:cNvCxnSpPr>
              <a:cxnSpLocks/>
            </p:cNvCxnSpPr>
            <p:nvPr/>
          </p:nvCxnSpPr>
          <p:spPr>
            <a:xfrm>
              <a:off x="4384721" y="4080696"/>
              <a:ext cx="52980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5385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3B68A3-B0FB-4AEB-981E-29DA42979C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感谢聆听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3A6667D-C7EB-43D9-90A2-467F44CEA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欢迎指正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B3AB0DF-4EC5-47F3-89F5-6DD35C4403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F56C2C3-0D11-4A3E-83B9-9F9F2DD831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091DDA9-CFEE-4A8B-80EF-E8B8F634E23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636937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ECFE8B-C39D-41BB-A5F5-FBB9867251EA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挽风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淘宝兼职设计师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00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w18077932358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932511A-EA21-4F45-82DE-D51A5D91FBB7}"/>
              </a:ext>
            </a:extLst>
          </p:cNvPr>
          <p:cNvGrpSpPr/>
          <p:nvPr/>
        </p:nvGrpSpPr>
        <p:grpSpPr>
          <a:xfrm>
            <a:off x="5695413" y="2120117"/>
            <a:ext cx="138195" cy="138195"/>
            <a:chOff x="5695413" y="1701172"/>
            <a:chExt cx="138195" cy="138195"/>
          </a:xfrm>
        </p:grpSpPr>
        <p:sp>
          <p:nvSpPr>
            <p:cNvPr id="31" name="Teardrop 15">
              <a:extLst>
                <a:ext uri="{FF2B5EF4-FFF2-40B4-BE49-F238E27FC236}">
                  <a16:creationId xmlns:a16="http://schemas.microsoft.com/office/drawing/2014/main" id="{F2866925-0EE2-4F51-86D4-320DD61E1F61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2" name="Oval 16">
              <a:extLst>
                <a:ext uri="{FF2B5EF4-FFF2-40B4-BE49-F238E27FC236}">
                  <a16:creationId xmlns:a16="http://schemas.microsoft.com/office/drawing/2014/main" id="{65E94A16-59F2-4D8E-8016-38B1DB2C1788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A2732EFF-97A9-47A9-B067-52A360505B18}"/>
              </a:ext>
            </a:extLst>
          </p:cNvPr>
          <p:cNvSpPr txBox="1"/>
          <p:nvPr/>
        </p:nvSpPr>
        <p:spPr>
          <a:xfrm>
            <a:off x="5918615" y="199505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欢迎加微信交流</a:t>
            </a:r>
          </a:p>
        </p:txBody>
      </p:sp>
    </p:spTree>
    <p:extLst>
      <p:ext uri="{BB962C8B-B14F-4D97-AF65-F5344CB8AC3E}">
        <p14:creationId xmlns:p14="http://schemas.microsoft.com/office/powerpoint/2010/main" val="666054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挽风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CE2725F-45D0-4467-BD68-FCC2AA545E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33C1F696-0CD9-4E68-B6B8-FCB1076E5F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F3B3ADF-BF7D-4243-ADA4-16722F4F2A7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F049C48D-4148-4E23-BBFF-EAA8C28517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35C2E494-C8A2-4694-B286-374D77B8DC4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396068C6-9AC0-43C4-B515-68B19A244E7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在此输入内容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98219190-8914-47F0-A609-3C1F8AF806A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在此输入内容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84C09FC8-A370-4104-A688-EAC282CEDC1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在此输入内容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4BA468DC-73BB-40CC-AACC-A3377EA3833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/>
              <a:t>在此输入内容</a:t>
            </a:r>
          </a:p>
        </p:txBody>
      </p:sp>
    </p:spTree>
    <p:extLst>
      <p:ext uri="{BB962C8B-B14F-4D97-AF65-F5344CB8AC3E}">
        <p14:creationId xmlns:p14="http://schemas.microsoft.com/office/powerpoint/2010/main" val="39398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8D62AC4-8284-420A-9DF6-3FC91028F0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6278FB4-B915-404E-9959-E03DEB341C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E1C13B8-0D70-4A3C-A40C-94E0769BD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在此输入文字内容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AD3A0D2-EDF6-495A-B2BD-299BAD1539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B9C65BE-980A-445A-9032-8C30CF1D7C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425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弧形 57">
            <a:extLst>
              <a:ext uri="{FF2B5EF4-FFF2-40B4-BE49-F238E27FC236}">
                <a16:creationId xmlns:a16="http://schemas.microsoft.com/office/drawing/2014/main" id="{79F3CD29-115E-4CDE-839F-90F9F979256A}"/>
              </a:ext>
            </a:extLst>
          </p:cNvPr>
          <p:cNvSpPr/>
          <p:nvPr/>
        </p:nvSpPr>
        <p:spPr>
          <a:xfrm>
            <a:off x="-2500865" y="1762473"/>
            <a:ext cx="3542967" cy="3542967"/>
          </a:xfrm>
          <a:prstGeom prst="arc">
            <a:avLst>
              <a:gd name="adj1" fmla="val 17725798"/>
              <a:gd name="adj2" fmla="val 3869215"/>
            </a:avLst>
          </a:prstGeom>
          <a:noFill/>
          <a:ln w="81915" cap="rnd">
            <a:solidFill>
              <a:schemeClr val="bg2">
                <a:lumMod val="90000"/>
              </a:schemeClr>
            </a:solidFill>
            <a:round/>
          </a:ln>
          <a:effectLst>
            <a:outerShdw blurRad="368300" dist="127000" dir="5400000" algn="t" rotWithShape="0">
              <a:schemeClr val="accent1">
                <a:lumMod val="40000"/>
                <a:lumOff val="6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Medium"/>
              <a:ea typeface="HarmonyOS Sans SC Light"/>
              <a:cs typeface="+mn-cs"/>
            </a:endParaRPr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id="{823572AE-632C-4951-8DD7-3B770A8D9731}"/>
              </a:ext>
            </a:extLst>
          </p:cNvPr>
          <p:cNvSpPr/>
          <p:nvPr/>
        </p:nvSpPr>
        <p:spPr>
          <a:xfrm flipH="1">
            <a:off x="11157117" y="1762473"/>
            <a:ext cx="3542967" cy="3542967"/>
          </a:xfrm>
          <a:prstGeom prst="arc">
            <a:avLst>
              <a:gd name="adj1" fmla="val 17725798"/>
              <a:gd name="adj2" fmla="val 3869215"/>
            </a:avLst>
          </a:prstGeom>
          <a:noFill/>
          <a:ln w="81915" cap="rnd">
            <a:solidFill>
              <a:schemeClr val="bg2">
                <a:lumMod val="90000"/>
              </a:schemeClr>
            </a:solidFill>
            <a:round/>
          </a:ln>
          <a:effectLst>
            <a:outerShdw blurRad="368300" dist="127000" dir="5400000" algn="t" rotWithShape="0">
              <a:schemeClr val="accent1">
                <a:lumMod val="40000"/>
                <a:lumOff val="6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 Medium"/>
              <a:ea typeface="HarmonyOS Sans SC Light"/>
              <a:cs typeface="+mn-cs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C463644-6C99-4FED-B776-0AECE03E7331}"/>
              </a:ext>
            </a:extLst>
          </p:cNvPr>
          <p:cNvGrpSpPr/>
          <p:nvPr/>
        </p:nvGrpSpPr>
        <p:grpSpPr>
          <a:xfrm>
            <a:off x="660400" y="1130300"/>
            <a:ext cx="10880387" cy="5105400"/>
            <a:chOff x="453671" y="770647"/>
            <a:chExt cx="11284658" cy="5465053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BBB345A6-212B-41BA-9DFA-AA12D3D02EAA}"/>
                </a:ext>
              </a:extLst>
            </p:cNvPr>
            <p:cNvGrpSpPr/>
            <p:nvPr userDrawn="1"/>
          </p:nvGrpSpPr>
          <p:grpSpPr>
            <a:xfrm>
              <a:off x="453671" y="770647"/>
              <a:ext cx="11284658" cy="5465053"/>
              <a:chOff x="760875" y="641870"/>
              <a:chExt cx="10759439" cy="4741306"/>
            </a:xfrm>
          </p:grpSpPr>
          <p:sp useBgFill="1">
            <p:nvSpPr>
              <p:cNvPr id="57" name="矩形: 圆顶角 56">
                <a:extLst>
                  <a:ext uri="{FF2B5EF4-FFF2-40B4-BE49-F238E27FC236}">
                    <a16:creationId xmlns:a16="http://schemas.microsoft.com/office/drawing/2014/main" id="{4F47C8A0-62DE-4029-AC1F-B71EDD5CE0FD}"/>
                  </a:ext>
                </a:extLst>
              </p:cNvPr>
              <p:cNvSpPr/>
              <p:nvPr userDrawn="1"/>
            </p:nvSpPr>
            <p:spPr>
              <a:xfrm>
                <a:off x="760875" y="641870"/>
                <a:ext cx="10759439" cy="4741306"/>
              </a:xfrm>
              <a:prstGeom prst="round2SameRect">
                <a:avLst>
                  <a:gd name="adj1" fmla="val 0"/>
                  <a:gd name="adj2" fmla="val 2627"/>
                </a:avLst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1" name="矩形: 圆顶角 60">
                <a:extLst>
                  <a:ext uri="{FF2B5EF4-FFF2-40B4-BE49-F238E27FC236}">
                    <a16:creationId xmlns:a16="http://schemas.microsoft.com/office/drawing/2014/main" id="{740B3F81-CA53-4C4E-87C0-0DE1D4353D3C}"/>
                  </a:ext>
                </a:extLst>
              </p:cNvPr>
              <p:cNvSpPr/>
              <p:nvPr userDrawn="1"/>
            </p:nvSpPr>
            <p:spPr>
              <a:xfrm>
                <a:off x="760875" y="641870"/>
                <a:ext cx="10759439" cy="4741306"/>
              </a:xfrm>
              <a:prstGeom prst="round2SameRect">
                <a:avLst>
                  <a:gd name="adj1" fmla="val 0"/>
                  <a:gd name="adj2" fmla="val 2627"/>
                </a:avLst>
              </a:prstGeom>
              <a:gradFill flip="none" rotWithShape="1">
                <a:gsLst>
                  <a:gs pos="37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92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rPr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2AC256F-4B3C-4534-8551-4E75253CB0E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53671" y="770647"/>
              <a:ext cx="11284658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1C73B515-5C31-4244-A5CD-6CD5B1A0F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FA4625A-1CDE-4465-AA68-3514A8B1B0AB}"/>
              </a:ext>
            </a:extLst>
          </p:cNvPr>
          <p:cNvGrpSpPr/>
          <p:nvPr/>
        </p:nvGrpSpPr>
        <p:grpSpPr>
          <a:xfrm>
            <a:off x="1156522" y="1642056"/>
            <a:ext cx="3613288" cy="3613288"/>
            <a:chOff x="941052" y="1594497"/>
            <a:chExt cx="3613288" cy="361328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78D75D7-F983-481D-AADA-899BECD26ECE}"/>
                </a:ext>
              </a:extLst>
            </p:cNvPr>
            <p:cNvSpPr/>
            <p:nvPr/>
          </p:nvSpPr>
          <p:spPr>
            <a:xfrm>
              <a:off x="941052" y="1594497"/>
              <a:ext cx="3613288" cy="3613288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1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750">
                <a:solidFill>
                  <a:prstClr val="white"/>
                </a:solidFill>
                <a:latin typeface="HarmonyOS Sans SC Medium"/>
                <a:ea typeface="HarmonyOS Sans SC Ligh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BB7693D-2986-42EF-8B6A-F8FE30FD4F8B}"/>
                </a:ext>
              </a:extLst>
            </p:cNvPr>
            <p:cNvSpPr/>
            <p:nvPr/>
          </p:nvSpPr>
          <p:spPr>
            <a:xfrm>
              <a:off x="1055472" y="1708917"/>
              <a:ext cx="3384448" cy="3384448"/>
            </a:xfrm>
            <a:prstGeom prst="ellipse">
              <a:avLst/>
            </a:prstGeom>
            <a:noFill/>
            <a:ln w="5715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1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7DA0374-0E76-41FE-84E4-810497F28861}"/>
                </a:ext>
              </a:extLst>
            </p:cNvPr>
            <p:cNvGrpSpPr/>
            <p:nvPr/>
          </p:nvGrpSpPr>
          <p:grpSpPr>
            <a:xfrm>
              <a:off x="1637571" y="2339829"/>
              <a:ext cx="2220250" cy="2366794"/>
              <a:chOff x="1637571" y="2250016"/>
              <a:chExt cx="2220250" cy="2366794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9F46C6CC-36C5-42C4-A4E8-B37BC23EFA65}"/>
                  </a:ext>
                </a:extLst>
              </p:cNvPr>
              <p:cNvGrpSpPr/>
              <p:nvPr/>
            </p:nvGrpSpPr>
            <p:grpSpPr>
              <a:xfrm>
                <a:off x="1682739" y="2250016"/>
                <a:ext cx="2129914" cy="532871"/>
                <a:chOff x="1682739" y="2250016"/>
                <a:chExt cx="2129914" cy="499533"/>
              </a:xfrm>
            </p:grpSpPr>
            <p:sp>
              <p:nvSpPr>
                <p:cNvPr id="17" name="矩形: 圆角 16">
                  <a:extLst>
                    <a:ext uri="{FF2B5EF4-FFF2-40B4-BE49-F238E27FC236}">
                      <a16:creationId xmlns:a16="http://schemas.microsoft.com/office/drawing/2014/main" id="{05DCAD69-BA82-4FA3-8E31-2EBF719FDFAA}"/>
                    </a:ext>
                  </a:extLst>
                </p:cNvPr>
                <p:cNvSpPr/>
                <p:nvPr/>
              </p:nvSpPr>
              <p:spPr>
                <a:xfrm>
                  <a:off x="1737076" y="2287056"/>
                  <a:ext cx="2021240" cy="425202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">
                      <a:schemeClr val="accent2">
                        <a:lumMod val="60000"/>
                        <a:lumOff val="40000"/>
                      </a:schemeClr>
                    </a:gs>
                    <a:gs pos="67000">
                      <a:schemeClr val="accent2"/>
                    </a:gs>
                  </a:gsLst>
                  <a:lin ang="2700000" scaled="1"/>
                  <a:tileRect/>
                </a:gradFill>
                <a:ln w="27178">
                  <a:noFill/>
                </a:ln>
                <a:effectLst>
                  <a:outerShdw blurRad="88900" dist="50800" dir="5400000" algn="t" rotWithShape="0">
                    <a:schemeClr val="accent2"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INCond-Medium"/>
                    <a:ea typeface="OPPOSans M"/>
                    <a:cs typeface="+mn-cs"/>
                  </a:endParaRPr>
                </a:p>
              </p:txBody>
            </p:sp>
            <p:sp>
              <p:nvSpPr>
                <p:cNvPr id="19" name="矩形: 圆角 18">
                  <a:extLst>
                    <a:ext uri="{FF2B5EF4-FFF2-40B4-BE49-F238E27FC236}">
                      <a16:creationId xmlns:a16="http://schemas.microsoft.com/office/drawing/2014/main" id="{FBAEACCF-DE2A-4439-8632-C4FB2FB715CC}"/>
                    </a:ext>
                  </a:extLst>
                </p:cNvPr>
                <p:cNvSpPr/>
                <p:nvPr/>
              </p:nvSpPr>
              <p:spPr>
                <a:xfrm>
                  <a:off x="1682739" y="2250016"/>
                  <a:ext cx="2129914" cy="499533"/>
                </a:xfrm>
                <a:prstGeom prst="roundRect">
                  <a:avLst>
                    <a:gd name="adj" fmla="val 50000"/>
                  </a:avLst>
                </a:prstGeom>
                <a:noFill/>
                <a:ln w="571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INCond-Mediu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8BEC773-2B12-4477-811A-6CE92279460E}"/>
                  </a:ext>
                </a:extLst>
              </p:cNvPr>
              <p:cNvSpPr txBox="1"/>
              <p:nvPr/>
            </p:nvSpPr>
            <p:spPr>
              <a:xfrm>
                <a:off x="1637571" y="2987646"/>
                <a:ext cx="2220250" cy="162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/>
                  <a:t>请在此输入文字内容，请在此输入文字内容，请在此输入文学内容，请在此输入文学内容，请在此输入文字内容，请在此输入文字内容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C49AB9F2-B4FD-48FC-9C52-C245116E5DF9}"/>
                  </a:ext>
                </a:extLst>
              </p:cNvPr>
              <p:cNvSpPr txBox="1"/>
              <p:nvPr/>
            </p:nvSpPr>
            <p:spPr>
              <a:xfrm>
                <a:off x="2142402" y="2316396"/>
                <a:ext cx="1210588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5170621-9855-4A54-92FC-916EB57BE347}"/>
              </a:ext>
            </a:extLst>
          </p:cNvPr>
          <p:cNvGrpSpPr/>
          <p:nvPr/>
        </p:nvGrpSpPr>
        <p:grpSpPr>
          <a:xfrm>
            <a:off x="7422191" y="1642056"/>
            <a:ext cx="3613288" cy="3613288"/>
            <a:chOff x="941052" y="1594497"/>
            <a:chExt cx="3613288" cy="361328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36B994D-A60A-403C-BA96-A95DFEF6B059}"/>
                </a:ext>
              </a:extLst>
            </p:cNvPr>
            <p:cNvSpPr/>
            <p:nvPr/>
          </p:nvSpPr>
          <p:spPr>
            <a:xfrm>
              <a:off x="941052" y="1594497"/>
              <a:ext cx="3613288" cy="3613288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5715">
              <a:noFill/>
            </a:ln>
            <a:effectLst>
              <a:outerShdw blurRad="368300" dist="127000" dir="5400000" algn="t" rotWithShape="0">
                <a:schemeClr val="accent1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E5FE0BA-EFD9-4D58-B653-C183969C28CD}"/>
                </a:ext>
              </a:extLst>
            </p:cNvPr>
            <p:cNvSpPr/>
            <p:nvPr/>
          </p:nvSpPr>
          <p:spPr>
            <a:xfrm>
              <a:off x="1055472" y="1708917"/>
              <a:ext cx="3384448" cy="3384448"/>
            </a:xfrm>
            <a:prstGeom prst="ellipse">
              <a:avLst/>
            </a:prstGeom>
            <a:noFill/>
            <a:ln w="571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368300" dist="127000" dir="5400000" algn="t" rotWithShape="0">
                <a:schemeClr val="accent1">
                  <a:lumMod val="40000"/>
                  <a:lumOff val="6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324B978-3127-4ACD-885F-0B8E7DBF8E15}"/>
                </a:ext>
              </a:extLst>
            </p:cNvPr>
            <p:cNvGrpSpPr/>
            <p:nvPr/>
          </p:nvGrpSpPr>
          <p:grpSpPr>
            <a:xfrm>
              <a:off x="1637571" y="2339829"/>
              <a:ext cx="2220250" cy="2366794"/>
              <a:chOff x="1637571" y="2250016"/>
              <a:chExt cx="2220250" cy="2366794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F700369-CC1A-484B-BD77-0B0AD42C31D7}"/>
                  </a:ext>
                </a:extLst>
              </p:cNvPr>
              <p:cNvGrpSpPr/>
              <p:nvPr/>
            </p:nvGrpSpPr>
            <p:grpSpPr>
              <a:xfrm>
                <a:off x="1682739" y="2250016"/>
                <a:ext cx="2129914" cy="532871"/>
                <a:chOff x="1682739" y="2250016"/>
                <a:chExt cx="2129914" cy="499533"/>
              </a:xfrm>
            </p:grpSpPr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id="{DB563BE2-BCBA-453C-A917-577CFEBE60E4}"/>
                    </a:ext>
                  </a:extLst>
                </p:cNvPr>
                <p:cNvSpPr/>
                <p:nvPr/>
              </p:nvSpPr>
              <p:spPr>
                <a:xfrm>
                  <a:off x="1737076" y="2287056"/>
                  <a:ext cx="2021240" cy="425202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000">
                      <a:schemeClr val="accent1">
                        <a:lumMod val="40000"/>
                        <a:lumOff val="60000"/>
                      </a:schemeClr>
                    </a:gs>
                    <a:gs pos="68000">
                      <a:schemeClr val="accent1"/>
                    </a:gs>
                  </a:gsLst>
                  <a:lin ang="2700000" scaled="1"/>
                  <a:tileRect/>
                </a:gradFill>
                <a:ln w="27178">
                  <a:noFill/>
                </a:ln>
                <a:effectLst>
                  <a:outerShdw blurRad="88900" dist="50800" dir="5400000" algn="t" rotWithShape="0">
                    <a:schemeClr val="accent2">
                      <a:alpha val="3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INCond-Medium"/>
                    <a:ea typeface="OPPOSans M"/>
                    <a:cs typeface="+mn-cs"/>
                  </a:endParaRPr>
                </a:p>
              </p:txBody>
            </p:sp>
            <p:sp>
              <p:nvSpPr>
                <p:cNvPr id="44" name="矩形: 圆角 43">
                  <a:extLst>
                    <a:ext uri="{FF2B5EF4-FFF2-40B4-BE49-F238E27FC236}">
                      <a16:creationId xmlns:a16="http://schemas.microsoft.com/office/drawing/2014/main" id="{1AEB7E07-F54B-4B50-8F4F-213A034A1E01}"/>
                    </a:ext>
                  </a:extLst>
                </p:cNvPr>
                <p:cNvSpPr/>
                <p:nvPr/>
              </p:nvSpPr>
              <p:spPr>
                <a:xfrm>
                  <a:off x="1682739" y="2250016"/>
                  <a:ext cx="2129914" cy="499533"/>
                </a:xfrm>
                <a:prstGeom prst="roundRect">
                  <a:avLst>
                    <a:gd name="adj" fmla="val 50000"/>
                  </a:avLst>
                </a:prstGeom>
                <a:noFill/>
                <a:ln w="5715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DINCond-Medium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C0976453-B449-4FFB-BF2B-D84162EEFD27}"/>
                  </a:ext>
                </a:extLst>
              </p:cNvPr>
              <p:cNvSpPr txBox="1"/>
              <p:nvPr/>
            </p:nvSpPr>
            <p:spPr>
              <a:xfrm>
                <a:off x="1637571" y="2987646"/>
                <a:ext cx="2220250" cy="1629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/>
                  <a:t>请在此输入文字内容，请在此输入文字内容，请在此输入文学内容，请在此输入文学内容，请在此输入文字内容，请在此输入文字内容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80B32FC-1E3F-462A-9C12-58327FBE2146}"/>
                  </a:ext>
                </a:extLst>
              </p:cNvPr>
              <p:cNvSpPr txBox="1"/>
              <p:nvPr/>
            </p:nvSpPr>
            <p:spPr>
              <a:xfrm>
                <a:off x="2142402" y="2316396"/>
                <a:ext cx="1210588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C7B0FF2-55DB-4FFF-8BAA-FF6BADDD4E9C}"/>
              </a:ext>
            </a:extLst>
          </p:cNvPr>
          <p:cNvGrpSpPr/>
          <p:nvPr/>
        </p:nvGrpSpPr>
        <p:grpSpPr>
          <a:xfrm>
            <a:off x="4329313" y="1625997"/>
            <a:ext cx="3533374" cy="3645406"/>
            <a:chOff x="4389396" y="1614174"/>
            <a:chExt cx="3413208" cy="352143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60D89CF-9D6F-4B38-976C-2EDCBAD9986F}"/>
                </a:ext>
              </a:extLst>
            </p:cNvPr>
            <p:cNvSpPr/>
            <p:nvPr/>
          </p:nvSpPr>
          <p:spPr>
            <a:xfrm>
              <a:off x="4389396" y="1722396"/>
              <a:ext cx="3413208" cy="3413208"/>
            </a:xfrm>
            <a:prstGeom prst="ellipse">
              <a:avLst/>
            </a:prstGeom>
            <a:gradFill flip="none" rotWithShape="1">
              <a:gsLst>
                <a:gs pos="64000">
                  <a:srgbClr val="FEF5F7">
                    <a:lumMod val="28000"/>
                    <a:lumOff val="72000"/>
                    <a:alpha val="90000"/>
                  </a:srgbClr>
                </a:gs>
                <a:gs pos="0">
                  <a:schemeClr val="accent1">
                    <a:lumMod val="3000"/>
                    <a:lumOff val="97000"/>
                    <a:alpha val="0"/>
                  </a:schemeClr>
                </a:gs>
                <a:gs pos="100000">
                  <a:srgbClr val="FBB5C6">
                    <a:lumMod val="15000"/>
                    <a:lumOff val="85000"/>
                    <a:alpha val="5000"/>
                  </a:srgbClr>
                </a:gs>
              </a:gsLst>
              <a:lin ang="5400000" scaled="1"/>
              <a:tileRect/>
            </a:gradFill>
            <a:ln w="5715">
              <a:gradFill flip="none" rotWithShape="1">
                <a:gsLst>
                  <a:gs pos="56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</a:ln>
            <a:effectLst>
              <a:outerShdw blurRad="177800" dist="76200" dir="5400000" algn="t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489A6AC-E6D9-4899-BFA2-478A334EEC63}"/>
                </a:ext>
              </a:extLst>
            </p:cNvPr>
            <p:cNvSpPr/>
            <p:nvPr/>
          </p:nvSpPr>
          <p:spPr>
            <a:xfrm>
              <a:off x="4748612" y="2081612"/>
              <a:ext cx="2694776" cy="269477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3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355600" sx="109000" sy="109000" algn="t" rotWithShape="0">
                <a:schemeClr val="accent2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EC5D9228-FE48-4B48-BCD9-BCC41CF1D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8667" y="1614174"/>
              <a:ext cx="2694666" cy="3164098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A0407F9-1248-4CC3-B7C5-7DCD5BE58696}"/>
              </a:ext>
            </a:extLst>
          </p:cNvPr>
          <p:cNvGrpSpPr/>
          <p:nvPr/>
        </p:nvGrpSpPr>
        <p:grpSpPr>
          <a:xfrm>
            <a:off x="0" y="4809136"/>
            <a:ext cx="12192000" cy="2048864"/>
            <a:chOff x="-41284" y="7145106"/>
            <a:chExt cx="12192000" cy="234050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0953B6E-C175-476E-B6FD-5AE2B5A8EBFB}"/>
                </a:ext>
              </a:extLst>
            </p:cNvPr>
            <p:cNvSpPr/>
            <p:nvPr userDrawn="1"/>
          </p:nvSpPr>
          <p:spPr>
            <a:xfrm>
              <a:off x="-41284" y="7145106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/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E3681C5-7D74-4075-8DED-4E99D55B1B94}"/>
                </a:ext>
              </a:extLst>
            </p:cNvPr>
            <p:cNvSpPr/>
            <p:nvPr userDrawn="1"/>
          </p:nvSpPr>
          <p:spPr>
            <a:xfrm>
              <a:off x="-41284" y="7471980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4355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8D62AC4-8284-420A-9DF6-3FC91028F0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6278FB4-B915-404E-9959-E03DEB341C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E1C13B8-0D70-4A3C-A40C-94E0769BD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在此输入文字内容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AD3A0D2-EDF6-495A-B2BD-299BAD1539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B9C65BE-980A-445A-9032-8C30CF1D7C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202323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2762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: 空心 25">
            <a:extLst>
              <a:ext uri="{FF2B5EF4-FFF2-40B4-BE49-F238E27FC236}">
                <a16:creationId xmlns:a16="http://schemas.microsoft.com/office/drawing/2014/main" id="{065FF4BE-A3CF-4121-9446-2690FB67D4BF}"/>
              </a:ext>
            </a:extLst>
          </p:cNvPr>
          <p:cNvSpPr/>
          <p:nvPr/>
        </p:nvSpPr>
        <p:spPr>
          <a:xfrm rot="13831544">
            <a:off x="-2520586" y="2013350"/>
            <a:ext cx="4024394" cy="4024394"/>
          </a:xfrm>
          <a:prstGeom prst="donut">
            <a:avLst>
              <a:gd name="adj" fmla="val 17209"/>
            </a:avLst>
          </a:prstGeom>
          <a:gradFill>
            <a:gsLst>
              <a:gs pos="21000">
                <a:schemeClr val="bg1">
                  <a:alpha val="0"/>
                </a:schemeClr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ADA2C907-9AFD-46DF-A126-DB2B4E285311}"/>
              </a:ext>
            </a:extLst>
          </p:cNvPr>
          <p:cNvSpPr/>
          <p:nvPr/>
        </p:nvSpPr>
        <p:spPr>
          <a:xfrm rot="18508425">
            <a:off x="10528072" y="1468528"/>
            <a:ext cx="5200551" cy="5200551"/>
          </a:xfrm>
          <a:prstGeom prst="donut">
            <a:avLst>
              <a:gd name="adj" fmla="val 11627"/>
            </a:avLst>
          </a:prstGeom>
          <a:gradFill>
            <a:gsLst>
              <a:gs pos="21000">
                <a:schemeClr val="bg1">
                  <a:alpha val="0"/>
                </a:schemeClr>
              </a:gs>
              <a:gs pos="91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071F067-C199-4C08-80EC-501EF4C60F30}"/>
              </a:ext>
            </a:extLst>
          </p:cNvPr>
          <p:cNvGrpSpPr/>
          <p:nvPr/>
        </p:nvGrpSpPr>
        <p:grpSpPr>
          <a:xfrm>
            <a:off x="660400" y="1130300"/>
            <a:ext cx="10858500" cy="5125932"/>
            <a:chOff x="660400" y="1015999"/>
            <a:chExt cx="10858500" cy="5240233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6BBB442-66AD-4F0F-84EE-3382F6988D09}"/>
                </a:ext>
              </a:extLst>
            </p:cNvPr>
            <p:cNvSpPr/>
            <p:nvPr userDrawn="1"/>
          </p:nvSpPr>
          <p:spPr>
            <a:xfrm>
              <a:off x="660400" y="1015999"/>
              <a:ext cx="10858499" cy="5240233"/>
            </a:xfrm>
            <a:prstGeom prst="roundRect">
              <a:avLst>
                <a:gd name="adj" fmla="val 1547"/>
              </a:avLst>
            </a:prstGeom>
            <a:solidFill>
              <a:schemeClr val="bg1"/>
            </a:solidFill>
            <a:ln w="5715">
              <a:noFill/>
            </a:ln>
            <a:effectLst>
              <a:outerShdw blurRad="368300" sx="102000" sy="102000" algn="t" rotWithShape="0">
                <a:schemeClr val="accent2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 Medium"/>
                <a:ea typeface="HarmonyOS Sans SC Light"/>
                <a:cs typeface="+mn-cs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36D91F3-157F-44FD-BECD-2BE1FF29F30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60400" y="1016000"/>
              <a:ext cx="10858500" cy="0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chemeClr val="accent1"/>
                  </a:gs>
                  <a:gs pos="82000">
                    <a:schemeClr val="accent1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B798B84-E342-4BCF-916E-4F7C5925D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638A195-669B-491A-BA44-F30199D41506}"/>
              </a:ext>
            </a:extLst>
          </p:cNvPr>
          <p:cNvGrpSpPr/>
          <p:nvPr/>
        </p:nvGrpSpPr>
        <p:grpSpPr>
          <a:xfrm>
            <a:off x="0" y="4809136"/>
            <a:ext cx="12192000" cy="2048864"/>
            <a:chOff x="-41284" y="7145106"/>
            <a:chExt cx="12192000" cy="234050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925ED9F-E663-4EA2-9129-966807A599D1}"/>
                </a:ext>
              </a:extLst>
            </p:cNvPr>
            <p:cNvSpPr/>
            <p:nvPr userDrawn="1"/>
          </p:nvSpPr>
          <p:spPr>
            <a:xfrm>
              <a:off x="-41284" y="7145106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/>
                </a:gs>
                <a:gs pos="98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BB9BA92-D684-4F08-9D95-A4C922A84836}"/>
                </a:ext>
              </a:extLst>
            </p:cNvPr>
            <p:cNvSpPr/>
            <p:nvPr userDrawn="1"/>
          </p:nvSpPr>
          <p:spPr>
            <a:xfrm>
              <a:off x="-41284" y="7471980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DD9398A8-AF8B-4BF2-8B82-C350E4C25A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7095655"/>
              </p:ext>
            </p:extLst>
          </p:nvPr>
        </p:nvGraphicFramePr>
        <p:xfrm>
          <a:off x="4672292" y="1624316"/>
          <a:ext cx="6411093" cy="4274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7E1D3CB1-1B20-498A-963B-E1EBA1F3E661}"/>
              </a:ext>
            </a:extLst>
          </p:cNvPr>
          <p:cNvGrpSpPr/>
          <p:nvPr/>
        </p:nvGrpSpPr>
        <p:grpSpPr>
          <a:xfrm>
            <a:off x="1108615" y="1693718"/>
            <a:ext cx="3197999" cy="1829879"/>
            <a:chOff x="1108615" y="1693718"/>
            <a:chExt cx="3197999" cy="182987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7AACE4D-6A02-415B-8176-7F25CD8D6A4F}"/>
                </a:ext>
              </a:extLst>
            </p:cNvPr>
            <p:cNvSpPr txBox="1"/>
            <p:nvPr/>
          </p:nvSpPr>
          <p:spPr>
            <a:xfrm>
              <a:off x="1108615" y="2156620"/>
              <a:ext cx="3197999" cy="1366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</a:t>
              </a:r>
              <a:r>
                <a:rPr lang="en-US" altLang="zh-CN" sz="1400" dirty="0"/>
                <a:t>,</a:t>
              </a:r>
              <a:r>
                <a:rPr lang="zh-CN" altLang="en-US" sz="1400" dirty="0"/>
                <a:t>内容请在此输入文字内容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7E5AD0E-2F5F-4A7B-8E7A-5555733C8929}"/>
                </a:ext>
              </a:extLst>
            </p:cNvPr>
            <p:cNvSpPr txBox="1"/>
            <p:nvPr/>
          </p:nvSpPr>
          <p:spPr>
            <a:xfrm>
              <a:off x="1108615" y="1693718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79A4FE3-F271-4E3C-A5C0-EBB48C344B4D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2093828"/>
              <a:ext cx="296915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65D47A0-96BF-4D30-85EF-26FA0E176F37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2093828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019933-CED5-4FE6-8184-29546FB44278}"/>
              </a:ext>
            </a:extLst>
          </p:cNvPr>
          <p:cNvGrpSpPr/>
          <p:nvPr/>
        </p:nvGrpSpPr>
        <p:grpSpPr>
          <a:xfrm>
            <a:off x="1108615" y="3522718"/>
            <a:ext cx="3197999" cy="1829879"/>
            <a:chOff x="1108615" y="3522718"/>
            <a:chExt cx="3197999" cy="18298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F6441DE-5A50-4355-91A8-2FBB9276F65D}"/>
                </a:ext>
              </a:extLst>
            </p:cNvPr>
            <p:cNvSpPr txBox="1"/>
            <p:nvPr/>
          </p:nvSpPr>
          <p:spPr>
            <a:xfrm>
              <a:off x="1108615" y="3985620"/>
              <a:ext cx="3197999" cy="1366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</a:t>
              </a:r>
              <a:r>
                <a:rPr lang="en-US" altLang="zh-CN" sz="1400" dirty="0"/>
                <a:t>,</a:t>
              </a:r>
              <a:r>
                <a:rPr lang="zh-CN" altLang="en-US" sz="1400" dirty="0"/>
                <a:t>内容请在此输入文字内容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3DDFD8E-0324-402F-B1C2-F36D997465A3}"/>
                </a:ext>
              </a:extLst>
            </p:cNvPr>
            <p:cNvSpPr txBox="1"/>
            <p:nvPr/>
          </p:nvSpPr>
          <p:spPr>
            <a:xfrm>
              <a:off x="1108615" y="3522718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3469CC60-F9D3-4C9C-A7A8-8E07915EBF93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3922828"/>
              <a:ext cx="296915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8DF40A7B-F4E2-4A4F-8916-6909463468BA}"/>
                </a:ext>
              </a:extLst>
            </p:cNvPr>
            <p:cNvCxnSpPr>
              <a:cxnSpLocks/>
            </p:cNvCxnSpPr>
            <p:nvPr/>
          </p:nvCxnSpPr>
          <p:spPr>
            <a:xfrm>
              <a:off x="1228779" y="3922828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3011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8D62AC4-8284-420A-9DF6-3FC91028F0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6278FB4-B915-404E-9959-E03DEB341C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E1C13B8-0D70-4A3C-A40C-94E0769BD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在此输入文字内容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AD3A0D2-EDF6-495A-B2BD-299BAD1539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B9C65BE-980A-445A-9032-8C30CF1D7C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544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BB3D91F-BF83-4E60-B9AE-E3E9DC3CFEC7}"/>
              </a:ext>
            </a:extLst>
          </p:cNvPr>
          <p:cNvSpPr/>
          <p:nvPr/>
        </p:nvSpPr>
        <p:spPr>
          <a:xfrm>
            <a:off x="0" y="1"/>
            <a:ext cx="12192000" cy="3774682"/>
          </a:xfrm>
          <a:prstGeom prst="rect">
            <a:avLst/>
          </a:prstGeom>
          <a:gradFill>
            <a:gsLst>
              <a:gs pos="0">
                <a:schemeClr val="accent1"/>
              </a:gs>
              <a:gs pos="67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A3F352D-867A-4787-A44D-FDA65AAFA9D2}"/>
              </a:ext>
            </a:extLst>
          </p:cNvPr>
          <p:cNvSpPr/>
          <p:nvPr/>
        </p:nvSpPr>
        <p:spPr>
          <a:xfrm>
            <a:off x="4353420" y="1615443"/>
            <a:ext cx="3487810" cy="44272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87400" dist="1041400" dir="5400000" sx="74000" sy="74000" algn="t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22">
            <a:extLst>
              <a:ext uri="{FF2B5EF4-FFF2-40B4-BE49-F238E27FC236}">
                <a16:creationId xmlns:a16="http://schemas.microsoft.com/office/drawing/2014/main" id="{307F171A-91A8-4F7D-9BB0-B29E32124249}"/>
              </a:ext>
            </a:extLst>
          </p:cNvPr>
          <p:cNvSpPr/>
          <p:nvPr/>
        </p:nvSpPr>
        <p:spPr>
          <a:xfrm>
            <a:off x="695325" y="1615443"/>
            <a:ext cx="3487810" cy="4427220"/>
          </a:xfrm>
          <a:custGeom>
            <a:avLst/>
            <a:gdLst>
              <a:gd name="connsiteX0" fmla="*/ 0 w 3487810"/>
              <a:gd name="connsiteY0" fmla="*/ 0 h 4621846"/>
              <a:gd name="connsiteX1" fmla="*/ 0 w 3487810"/>
              <a:gd name="connsiteY1" fmla="*/ 0 h 4621846"/>
              <a:gd name="connsiteX2" fmla="*/ 3487810 w 3487810"/>
              <a:gd name="connsiteY2" fmla="*/ 0 h 4621846"/>
              <a:gd name="connsiteX3" fmla="*/ 3487810 w 3487810"/>
              <a:gd name="connsiteY3" fmla="*/ 0 h 4621846"/>
              <a:gd name="connsiteX4" fmla="*/ 3487810 w 3487810"/>
              <a:gd name="connsiteY4" fmla="*/ 4621846 h 4621846"/>
              <a:gd name="connsiteX5" fmla="*/ 3487810 w 3487810"/>
              <a:gd name="connsiteY5" fmla="*/ 4621846 h 4621846"/>
              <a:gd name="connsiteX6" fmla="*/ 0 w 3487810"/>
              <a:gd name="connsiteY6" fmla="*/ 4621846 h 4621846"/>
              <a:gd name="connsiteX7" fmla="*/ 0 w 3487810"/>
              <a:gd name="connsiteY7" fmla="*/ 4621846 h 4621846"/>
              <a:gd name="connsiteX8" fmla="*/ 0 w 3487810"/>
              <a:gd name="connsiteY8" fmla="*/ 0 h 4621846"/>
              <a:gd name="connsiteX0" fmla="*/ 695325 w 4183135"/>
              <a:gd name="connsiteY0" fmla="*/ 1615442 h 6237288"/>
              <a:gd name="connsiteX1" fmla="*/ 0 w 4183135"/>
              <a:gd name="connsiteY1" fmla="*/ 0 h 6237288"/>
              <a:gd name="connsiteX2" fmla="*/ 695325 w 4183135"/>
              <a:gd name="connsiteY2" fmla="*/ 1615442 h 6237288"/>
              <a:gd name="connsiteX3" fmla="*/ 4183135 w 4183135"/>
              <a:gd name="connsiteY3" fmla="*/ 1615442 h 6237288"/>
              <a:gd name="connsiteX4" fmla="*/ 4183135 w 4183135"/>
              <a:gd name="connsiteY4" fmla="*/ 1615442 h 6237288"/>
              <a:gd name="connsiteX5" fmla="*/ 4183135 w 4183135"/>
              <a:gd name="connsiteY5" fmla="*/ 6237288 h 6237288"/>
              <a:gd name="connsiteX6" fmla="*/ 4183135 w 4183135"/>
              <a:gd name="connsiteY6" fmla="*/ 6237288 h 6237288"/>
              <a:gd name="connsiteX7" fmla="*/ 695325 w 4183135"/>
              <a:gd name="connsiteY7" fmla="*/ 6237288 h 6237288"/>
              <a:gd name="connsiteX8" fmla="*/ 695325 w 4183135"/>
              <a:gd name="connsiteY8" fmla="*/ 6237288 h 6237288"/>
              <a:gd name="connsiteX9" fmla="*/ 695325 w 4183135"/>
              <a:gd name="connsiteY9" fmla="*/ 1615442 h 6237288"/>
              <a:gd name="connsiteX0" fmla="*/ 0 w 3487810"/>
              <a:gd name="connsiteY0" fmla="*/ 0 h 4621846"/>
              <a:gd name="connsiteX1" fmla="*/ 0 w 3487810"/>
              <a:gd name="connsiteY1" fmla="*/ 0 h 4621846"/>
              <a:gd name="connsiteX2" fmla="*/ 3487810 w 3487810"/>
              <a:gd name="connsiteY2" fmla="*/ 0 h 4621846"/>
              <a:gd name="connsiteX3" fmla="*/ 3487810 w 3487810"/>
              <a:gd name="connsiteY3" fmla="*/ 0 h 4621846"/>
              <a:gd name="connsiteX4" fmla="*/ 3487810 w 3487810"/>
              <a:gd name="connsiteY4" fmla="*/ 4621846 h 4621846"/>
              <a:gd name="connsiteX5" fmla="*/ 3487810 w 3487810"/>
              <a:gd name="connsiteY5" fmla="*/ 4621846 h 4621846"/>
              <a:gd name="connsiteX6" fmla="*/ 0 w 3487810"/>
              <a:gd name="connsiteY6" fmla="*/ 4621846 h 4621846"/>
              <a:gd name="connsiteX7" fmla="*/ 0 w 3487810"/>
              <a:gd name="connsiteY7" fmla="*/ 4621846 h 4621846"/>
              <a:gd name="connsiteX8" fmla="*/ 0 w 3487810"/>
              <a:gd name="connsiteY8" fmla="*/ 0 h 462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7810" h="4621846">
                <a:moveTo>
                  <a:pt x="0" y="0"/>
                </a:moveTo>
                <a:lnTo>
                  <a:pt x="0" y="0"/>
                </a:lnTo>
                <a:lnTo>
                  <a:pt x="3487810" y="0"/>
                </a:lnTo>
                <a:lnTo>
                  <a:pt x="3487810" y="0"/>
                </a:lnTo>
                <a:lnTo>
                  <a:pt x="3487810" y="4621846"/>
                </a:lnTo>
                <a:lnTo>
                  <a:pt x="3487810" y="4621846"/>
                </a:lnTo>
                <a:lnTo>
                  <a:pt x="0" y="4621846"/>
                </a:lnTo>
                <a:lnTo>
                  <a:pt x="0" y="46218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87400" dist="1041400" dir="5400000" sx="74000" sy="74000" algn="t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9BFB9F8-98EA-4809-A072-E44928B58A1F}"/>
              </a:ext>
            </a:extLst>
          </p:cNvPr>
          <p:cNvSpPr/>
          <p:nvPr/>
        </p:nvSpPr>
        <p:spPr>
          <a:xfrm>
            <a:off x="8011515" y="1615443"/>
            <a:ext cx="3487810" cy="44272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787400" dist="1041400" dir="5400000" sx="74000" sy="74000" algn="t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ED933F7E-38D2-4036-AD88-923A18E66543}"/>
              </a:ext>
            </a:extLst>
          </p:cNvPr>
          <p:cNvSpPr/>
          <p:nvPr/>
        </p:nvSpPr>
        <p:spPr>
          <a:xfrm>
            <a:off x="695325" y="6041310"/>
            <a:ext cx="3487810" cy="4571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标题 26">
            <a:extLst>
              <a:ext uri="{FF2B5EF4-FFF2-40B4-BE49-F238E27FC236}">
                <a16:creationId xmlns:a16="http://schemas.microsoft.com/office/drawing/2014/main" id="{53375A04-6B60-4BF6-9229-1C89C5F5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请输入页面标题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FA42C7E-98D6-41F7-B733-D6EA44935C5E}"/>
              </a:ext>
            </a:extLst>
          </p:cNvPr>
          <p:cNvCxnSpPr>
            <a:cxnSpLocks/>
          </p:cNvCxnSpPr>
          <p:nvPr/>
        </p:nvCxnSpPr>
        <p:spPr>
          <a:xfrm>
            <a:off x="1121309" y="3516112"/>
            <a:ext cx="2635843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3753E0-B583-4B29-9E97-12D57E3F2540}"/>
              </a:ext>
            </a:extLst>
          </p:cNvPr>
          <p:cNvGrpSpPr/>
          <p:nvPr/>
        </p:nvGrpSpPr>
        <p:grpSpPr>
          <a:xfrm>
            <a:off x="1046029" y="2105120"/>
            <a:ext cx="2786403" cy="1322259"/>
            <a:chOff x="863256" y="1953622"/>
            <a:chExt cx="2786403" cy="132225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D98371F-6FB7-41AD-8DEF-D55928A02EAD}"/>
                </a:ext>
              </a:extLst>
            </p:cNvPr>
            <p:cNvSpPr txBox="1"/>
            <p:nvPr/>
          </p:nvSpPr>
          <p:spPr>
            <a:xfrm>
              <a:off x="863256" y="2425968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2D455C-4803-41C5-8C4C-5DFBFFEFB553}"/>
                </a:ext>
              </a:extLst>
            </p:cNvPr>
            <p:cNvSpPr txBox="1"/>
            <p:nvPr/>
          </p:nvSpPr>
          <p:spPr>
            <a:xfrm>
              <a:off x="863256" y="195362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06EAF5B-79D2-4E34-9372-7151A0B2DCE0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5F06E9C-ECA2-4904-A295-F310A4995D49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6A6EC725-AC08-4CAD-8E32-4D0846628140}"/>
              </a:ext>
            </a:extLst>
          </p:cNvPr>
          <p:cNvSpPr txBox="1"/>
          <p:nvPr/>
        </p:nvSpPr>
        <p:spPr>
          <a:xfrm>
            <a:off x="1046029" y="3774682"/>
            <a:ext cx="2786403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/>
              <a:t>请在此输入文字内容，请在此输入文字内容，请在此输入文学内容，请在此输入文学内容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37C6843-1BD8-423B-9938-228C0BC28019}"/>
              </a:ext>
            </a:extLst>
          </p:cNvPr>
          <p:cNvSpPr txBox="1"/>
          <p:nvPr/>
        </p:nvSpPr>
        <p:spPr>
          <a:xfrm>
            <a:off x="1046029" y="4703074"/>
            <a:ext cx="2786403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/>
              <a:t>请在此输入文字内容，请在此输入文字内容，请在此输入文学内容，请在此输入文学内容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7C4FB6C-25AD-4C0E-80D6-4400374736D3}"/>
              </a:ext>
            </a:extLst>
          </p:cNvPr>
          <p:cNvCxnSpPr>
            <a:cxnSpLocks/>
          </p:cNvCxnSpPr>
          <p:nvPr/>
        </p:nvCxnSpPr>
        <p:spPr>
          <a:xfrm>
            <a:off x="4824288" y="3516112"/>
            <a:ext cx="260849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0DDA965-89DE-4BF4-847D-D9FDA83232E0}"/>
              </a:ext>
            </a:extLst>
          </p:cNvPr>
          <p:cNvGrpSpPr/>
          <p:nvPr/>
        </p:nvGrpSpPr>
        <p:grpSpPr>
          <a:xfrm>
            <a:off x="4704124" y="2105120"/>
            <a:ext cx="2786403" cy="1322259"/>
            <a:chOff x="863256" y="1953622"/>
            <a:chExt cx="2786403" cy="132225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13F966D-0383-404B-856D-7CA596001113}"/>
                </a:ext>
              </a:extLst>
            </p:cNvPr>
            <p:cNvSpPr txBox="1"/>
            <p:nvPr/>
          </p:nvSpPr>
          <p:spPr>
            <a:xfrm>
              <a:off x="863256" y="2425968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B765B03-BD2D-499F-B7C7-E2C1C828F451}"/>
                </a:ext>
              </a:extLst>
            </p:cNvPr>
            <p:cNvSpPr txBox="1"/>
            <p:nvPr/>
          </p:nvSpPr>
          <p:spPr>
            <a:xfrm>
              <a:off x="863256" y="195362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B82C904C-B4E6-426B-A6D7-3F74C13B3806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F07891C-AFFD-488F-A6EB-58504356D399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3FB118F8-DD5B-46C0-A204-816CCC616F3B}"/>
              </a:ext>
            </a:extLst>
          </p:cNvPr>
          <p:cNvSpPr txBox="1"/>
          <p:nvPr/>
        </p:nvSpPr>
        <p:spPr>
          <a:xfrm>
            <a:off x="4704124" y="3774682"/>
            <a:ext cx="2786403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/>
              <a:t>请在此输入文字内容，请在此输入文字内容，请在此输入文学内容，请在此输入文学内容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9B68150-AA33-441E-BFE1-F7A8CD4C7D44}"/>
              </a:ext>
            </a:extLst>
          </p:cNvPr>
          <p:cNvSpPr txBox="1"/>
          <p:nvPr/>
        </p:nvSpPr>
        <p:spPr>
          <a:xfrm>
            <a:off x="4704124" y="4703074"/>
            <a:ext cx="2786403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/>
              <a:t>请在此输入文字内容，请在此输入文字内容，请在此输入文学内容，请在此输入文学内容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36F59FE-BE58-4B7A-BB91-689CDA9A53FC}"/>
              </a:ext>
            </a:extLst>
          </p:cNvPr>
          <p:cNvCxnSpPr>
            <a:cxnSpLocks/>
          </p:cNvCxnSpPr>
          <p:nvPr/>
        </p:nvCxnSpPr>
        <p:spPr>
          <a:xfrm>
            <a:off x="8477101" y="3516112"/>
            <a:ext cx="267680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B5661E0-F3C4-4C80-9490-1A7634A860F6}"/>
              </a:ext>
            </a:extLst>
          </p:cNvPr>
          <p:cNvGrpSpPr/>
          <p:nvPr/>
        </p:nvGrpSpPr>
        <p:grpSpPr>
          <a:xfrm>
            <a:off x="8356937" y="2105120"/>
            <a:ext cx="2786403" cy="1322259"/>
            <a:chOff x="863256" y="1953622"/>
            <a:chExt cx="2786403" cy="132225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19B3A68-2DE9-43CC-A9BA-AE3B5A836C03}"/>
                </a:ext>
              </a:extLst>
            </p:cNvPr>
            <p:cNvSpPr txBox="1"/>
            <p:nvPr/>
          </p:nvSpPr>
          <p:spPr>
            <a:xfrm>
              <a:off x="863256" y="2425968"/>
              <a:ext cx="2786403" cy="849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0509EA3-9B0D-4A50-A4FF-B955D9410258}"/>
                </a:ext>
              </a:extLst>
            </p:cNvPr>
            <p:cNvSpPr txBox="1"/>
            <p:nvPr/>
          </p:nvSpPr>
          <p:spPr>
            <a:xfrm>
              <a:off x="863256" y="195362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2000">
                        <a:schemeClr val="accent1"/>
                      </a:gs>
                      <a:gs pos="91000">
                        <a:schemeClr val="accent2"/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3742854-AFE5-4368-90C8-53E4A043CE08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2571011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FC44F45C-493B-41C6-A82C-4FAE5FE81F30}"/>
                </a:ext>
              </a:extLst>
            </p:cNvPr>
            <p:cNvCxnSpPr>
              <a:cxnSpLocks/>
            </p:cNvCxnSpPr>
            <p:nvPr/>
          </p:nvCxnSpPr>
          <p:spPr>
            <a:xfrm>
              <a:off x="983420" y="2353732"/>
              <a:ext cx="529803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0534A05F-DD24-4E6D-9328-12361DE8A7DA}"/>
              </a:ext>
            </a:extLst>
          </p:cNvPr>
          <p:cNvSpPr txBox="1"/>
          <p:nvPr/>
        </p:nvSpPr>
        <p:spPr>
          <a:xfrm>
            <a:off x="8356937" y="3774682"/>
            <a:ext cx="2786403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/>
              <a:t>请在此输入文字内容，请在此输入文字内容，请在此输入文学内容，请在此输入文学内容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856EFE2-1870-4997-9812-0DF36C516BA6}"/>
              </a:ext>
            </a:extLst>
          </p:cNvPr>
          <p:cNvSpPr txBox="1"/>
          <p:nvPr/>
        </p:nvSpPr>
        <p:spPr>
          <a:xfrm>
            <a:off x="8356937" y="4703074"/>
            <a:ext cx="2786403" cy="849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/>
              <a:t>请在此输入文字内容，请在此输入文字内容，请在此输入文学内容，请在此输入文学内容</a:t>
            </a:r>
          </a:p>
        </p:txBody>
      </p:sp>
      <p:sp>
        <p:nvSpPr>
          <p:cNvPr id="48" name="Rectangle 3">
            <a:extLst>
              <a:ext uri="{FF2B5EF4-FFF2-40B4-BE49-F238E27FC236}">
                <a16:creationId xmlns:a16="http://schemas.microsoft.com/office/drawing/2014/main" id="{F84EF81B-A73F-441B-A516-770EF7FBB16C}"/>
              </a:ext>
            </a:extLst>
          </p:cNvPr>
          <p:cNvSpPr/>
          <p:nvPr/>
        </p:nvSpPr>
        <p:spPr>
          <a:xfrm>
            <a:off x="4352095" y="6041310"/>
            <a:ext cx="3487810" cy="4571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Rectangle 3">
            <a:extLst>
              <a:ext uri="{FF2B5EF4-FFF2-40B4-BE49-F238E27FC236}">
                <a16:creationId xmlns:a16="http://schemas.microsoft.com/office/drawing/2014/main" id="{9117CC5A-54E7-442D-A065-C5CE4AEF5EC9}"/>
              </a:ext>
            </a:extLst>
          </p:cNvPr>
          <p:cNvSpPr/>
          <p:nvPr/>
        </p:nvSpPr>
        <p:spPr>
          <a:xfrm>
            <a:off x="8008865" y="6041310"/>
            <a:ext cx="3487810" cy="4571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369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F29FA238-C71D-4CB2-A49A-940E51929581}"/>
              </a:ext>
            </a:extLst>
          </p:cNvPr>
          <p:cNvSpPr/>
          <p:nvPr/>
        </p:nvSpPr>
        <p:spPr>
          <a:xfrm>
            <a:off x="675531" y="0"/>
            <a:ext cx="10840938" cy="6858000"/>
          </a:xfrm>
          <a:custGeom>
            <a:avLst/>
            <a:gdLst>
              <a:gd name="connsiteX0" fmla="*/ 1222903 w 10840938"/>
              <a:gd name="connsiteY0" fmla="*/ 0 h 6858000"/>
              <a:gd name="connsiteX1" fmla="*/ 9618036 w 10840938"/>
              <a:gd name="connsiteY1" fmla="*/ 0 h 6858000"/>
              <a:gd name="connsiteX2" fmla="*/ 9764083 w 10840938"/>
              <a:gd name="connsiteY2" fmla="*/ 185847 h 6858000"/>
              <a:gd name="connsiteX3" fmla="*/ 10840938 w 10840938"/>
              <a:gd name="connsiteY3" fmla="*/ 3429000 h 6858000"/>
              <a:gd name="connsiteX4" fmla="*/ 9764083 w 10840938"/>
              <a:gd name="connsiteY4" fmla="*/ 6672153 h 6858000"/>
              <a:gd name="connsiteX5" fmla="*/ 9618036 w 10840938"/>
              <a:gd name="connsiteY5" fmla="*/ 6858000 h 6858000"/>
              <a:gd name="connsiteX6" fmla="*/ 1222902 w 10840938"/>
              <a:gd name="connsiteY6" fmla="*/ 6858000 h 6858000"/>
              <a:gd name="connsiteX7" fmla="*/ 1076856 w 10840938"/>
              <a:gd name="connsiteY7" fmla="*/ 6672153 h 6858000"/>
              <a:gd name="connsiteX8" fmla="*/ 0 w 10840938"/>
              <a:gd name="connsiteY8" fmla="*/ 3429000 h 6858000"/>
              <a:gd name="connsiteX9" fmla="*/ 1076856 w 10840938"/>
              <a:gd name="connsiteY9" fmla="*/ 1858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40938" h="6858000">
                <a:moveTo>
                  <a:pt x="1222903" y="0"/>
                </a:moveTo>
                <a:lnTo>
                  <a:pt x="9618036" y="0"/>
                </a:lnTo>
                <a:lnTo>
                  <a:pt x="9764083" y="185847"/>
                </a:lnTo>
                <a:cubicBezTo>
                  <a:pt x="10440417" y="1090213"/>
                  <a:pt x="10840938" y="2212833"/>
                  <a:pt x="10840938" y="3429000"/>
                </a:cubicBezTo>
                <a:cubicBezTo>
                  <a:pt x="10840938" y="4645167"/>
                  <a:pt x="10440417" y="5767788"/>
                  <a:pt x="9764083" y="6672153"/>
                </a:cubicBezTo>
                <a:lnTo>
                  <a:pt x="9618036" y="6858000"/>
                </a:lnTo>
                <a:lnTo>
                  <a:pt x="1222902" y="6858000"/>
                </a:lnTo>
                <a:lnTo>
                  <a:pt x="1076856" y="6672153"/>
                </a:lnTo>
                <a:cubicBezTo>
                  <a:pt x="400522" y="5767788"/>
                  <a:pt x="0" y="4645167"/>
                  <a:pt x="0" y="3429000"/>
                </a:cubicBezTo>
                <a:cubicBezTo>
                  <a:pt x="0" y="2212833"/>
                  <a:pt x="400522" y="1090213"/>
                  <a:pt x="1076856" y="185847"/>
                </a:cubicBezTo>
                <a:close/>
              </a:path>
            </a:pathLst>
          </a:custGeom>
          <a:gradFill flip="none" rotWithShape="1">
            <a:gsLst>
              <a:gs pos="14000">
                <a:schemeClr val="accent1">
                  <a:alpha val="0"/>
                </a:schemeClr>
              </a:gs>
              <a:gs pos="100000">
                <a:schemeClr val="accent2">
                  <a:alpha val="5000"/>
                </a:schemeClr>
              </a:gs>
              <a:gs pos="0">
                <a:schemeClr val="accent2">
                  <a:alpha val="5000"/>
                </a:schemeClr>
              </a:gs>
              <a:gs pos="86000">
                <a:schemeClr val="accent1">
                  <a:alpha val="0"/>
                </a:schemeClr>
              </a:gs>
            </a:gsLst>
            <a:lin ang="0" scaled="1"/>
            <a:tileRect/>
          </a:gradFill>
          <a:ln w="9271">
            <a:gradFill>
              <a:gsLst>
                <a:gs pos="50000">
                  <a:schemeClr val="accent1"/>
                </a:gs>
                <a:gs pos="21000">
                  <a:schemeClr val="accent1">
                    <a:alpha val="0"/>
                  </a:schemeClr>
                </a:gs>
                <a:gs pos="82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02AE2330-7231-406D-9358-D0E643BE69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840408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840408 w 12192000"/>
              <a:gd name="connsiteY3" fmla="*/ 6858000 h 6858000"/>
              <a:gd name="connsiteX4" fmla="*/ 11048611 w 12192000"/>
              <a:gd name="connsiteY4" fmla="*/ 6555701 h 6858000"/>
              <a:gd name="connsiteX5" fmla="*/ 11952258 w 12192000"/>
              <a:gd name="connsiteY5" fmla="*/ 3429000 h 6858000"/>
              <a:gd name="connsiteX6" fmla="*/ 11048611 w 12192000"/>
              <a:gd name="connsiteY6" fmla="*/ 302300 h 6858000"/>
              <a:gd name="connsiteX7" fmla="*/ 0 w 12192000"/>
              <a:gd name="connsiteY7" fmla="*/ 0 h 6858000"/>
              <a:gd name="connsiteX8" fmla="*/ 1351592 w 12192000"/>
              <a:gd name="connsiteY8" fmla="*/ 0 h 6858000"/>
              <a:gd name="connsiteX9" fmla="*/ 1143389 w 12192000"/>
              <a:gd name="connsiteY9" fmla="*/ 302300 h 6858000"/>
              <a:gd name="connsiteX10" fmla="*/ 239742 w 12192000"/>
              <a:gd name="connsiteY10" fmla="*/ 3429000 h 6858000"/>
              <a:gd name="connsiteX11" fmla="*/ 1143389 w 12192000"/>
              <a:gd name="connsiteY11" fmla="*/ 6555701 h 6858000"/>
              <a:gd name="connsiteX12" fmla="*/ 1351592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840408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840408" y="6858000"/>
                </a:lnTo>
                <a:lnTo>
                  <a:pt x="11048611" y="6555701"/>
                </a:lnTo>
                <a:cubicBezTo>
                  <a:pt x="11620954" y="5651022"/>
                  <a:pt x="11952258" y="4578701"/>
                  <a:pt x="11952258" y="3429000"/>
                </a:cubicBezTo>
                <a:cubicBezTo>
                  <a:pt x="11952258" y="2279300"/>
                  <a:pt x="11620954" y="1206979"/>
                  <a:pt x="11048611" y="302300"/>
                </a:cubicBezTo>
                <a:close/>
                <a:moveTo>
                  <a:pt x="0" y="0"/>
                </a:moveTo>
                <a:lnTo>
                  <a:pt x="1351592" y="0"/>
                </a:lnTo>
                <a:lnTo>
                  <a:pt x="1143389" y="302300"/>
                </a:lnTo>
                <a:cubicBezTo>
                  <a:pt x="571045" y="1206979"/>
                  <a:pt x="239742" y="2279300"/>
                  <a:pt x="239742" y="3429000"/>
                </a:cubicBezTo>
                <a:cubicBezTo>
                  <a:pt x="239742" y="4578701"/>
                  <a:pt x="571045" y="5651022"/>
                  <a:pt x="1143389" y="6555701"/>
                </a:cubicBezTo>
                <a:lnTo>
                  <a:pt x="1351592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1000">
                <a:schemeClr val="accent1">
                  <a:lumMod val="20000"/>
                  <a:lumOff val="80000"/>
                  <a:alpha val="10000"/>
                </a:schemeClr>
              </a:gs>
              <a:gs pos="100000">
                <a:schemeClr val="accent2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46000">
                  <a:srgbClr val="047CEB">
                    <a:alpha val="38000"/>
                  </a:srgbClr>
                </a:gs>
                <a:gs pos="23000">
                  <a:schemeClr val="accent1">
                    <a:alpha val="0"/>
                  </a:schemeClr>
                </a:gs>
                <a:gs pos="65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597EA183-CE58-4CAA-B599-9324B5A8896B}"/>
              </a:ext>
            </a:extLst>
          </p:cNvPr>
          <p:cNvSpPr/>
          <p:nvPr/>
        </p:nvSpPr>
        <p:spPr>
          <a:xfrm>
            <a:off x="2929469" y="262469"/>
            <a:ext cx="6333062" cy="6333062"/>
          </a:xfrm>
          <a:prstGeom prst="donut">
            <a:avLst>
              <a:gd name="adj" fmla="val 13747"/>
            </a:avLst>
          </a:prstGeom>
          <a:gradFill>
            <a:gsLst>
              <a:gs pos="42000">
                <a:schemeClr val="accent1">
                  <a:lumMod val="20000"/>
                  <a:lumOff val="80000"/>
                  <a:alpha val="18000"/>
                </a:schemeClr>
              </a:gs>
              <a:gs pos="100000">
                <a:schemeClr val="accent2">
                  <a:lumMod val="20000"/>
                  <a:lumOff val="80000"/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9207094-91CD-484D-AAA9-C6806F471A3D}"/>
              </a:ext>
            </a:extLst>
          </p:cNvPr>
          <p:cNvSpPr/>
          <p:nvPr/>
        </p:nvSpPr>
        <p:spPr>
          <a:xfrm>
            <a:off x="3776133" y="1109133"/>
            <a:ext cx="4639734" cy="4639734"/>
          </a:xfrm>
          <a:prstGeom prst="roundRect">
            <a:avLst>
              <a:gd name="adj" fmla="val 50000"/>
            </a:avLst>
          </a:prstGeom>
          <a:gradFill>
            <a:gsLst>
              <a:gs pos="1100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793D827-855A-405C-8D97-4BF0E6DDDAF9}"/>
              </a:ext>
            </a:extLst>
          </p:cNvPr>
          <p:cNvSpPr/>
          <p:nvPr/>
        </p:nvSpPr>
        <p:spPr>
          <a:xfrm>
            <a:off x="4033782" y="1366782"/>
            <a:ext cx="4124436" cy="4124436"/>
          </a:xfrm>
          <a:prstGeom prst="roundRect">
            <a:avLst>
              <a:gd name="adj" fmla="val 50000"/>
            </a:avLst>
          </a:prstGeom>
          <a:gradFill>
            <a:gsLst>
              <a:gs pos="11000">
                <a:schemeClr val="accent1"/>
              </a:gs>
              <a:gs pos="95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id="{4D5917F6-07A0-409C-A6A5-D587654114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2732" y="1244008"/>
            <a:ext cx="4446536" cy="4446536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838DBB4-A25E-40E8-B45A-521D25A00EC8}"/>
              </a:ext>
            </a:extLst>
          </p:cNvPr>
          <p:cNvCxnSpPr>
            <a:cxnSpLocks/>
          </p:cNvCxnSpPr>
          <p:nvPr/>
        </p:nvCxnSpPr>
        <p:spPr>
          <a:xfrm>
            <a:off x="1092200" y="3429000"/>
            <a:ext cx="2161139" cy="0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2E3FCCA0-3E99-45E2-A0A3-DF58A110807C}"/>
              </a:ext>
            </a:extLst>
          </p:cNvPr>
          <p:cNvCxnSpPr>
            <a:cxnSpLocks/>
          </p:cNvCxnSpPr>
          <p:nvPr/>
        </p:nvCxnSpPr>
        <p:spPr>
          <a:xfrm>
            <a:off x="9246704" y="3429000"/>
            <a:ext cx="2161139" cy="0"/>
          </a:xfrm>
          <a:prstGeom prst="line">
            <a:avLst/>
          </a:prstGeom>
          <a:ln w="12700"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A22DAE-04CC-49B6-B0AA-20957EDA988E}"/>
              </a:ext>
            </a:extLst>
          </p:cNvPr>
          <p:cNvGrpSpPr/>
          <p:nvPr/>
        </p:nvGrpSpPr>
        <p:grpSpPr>
          <a:xfrm>
            <a:off x="968169" y="1446274"/>
            <a:ext cx="2714077" cy="1370632"/>
            <a:chOff x="855640" y="1743512"/>
            <a:chExt cx="2714077" cy="13706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7655687-CFC5-41F2-BBAE-996F0BB2229F}"/>
                </a:ext>
              </a:extLst>
            </p:cNvPr>
            <p:cNvSpPr txBox="1"/>
            <p:nvPr/>
          </p:nvSpPr>
          <p:spPr>
            <a:xfrm>
              <a:off x="1044806" y="1743512"/>
              <a:ext cx="2524911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请在此输入文字内容，请在此输入文字内容，请在此输入文学内容，请在此输入文学内容，请在此输入文字内容，请在此输入文字内容</a:t>
              </a: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73013B0-CDDB-4E17-BD62-A06547F02CDB}"/>
                </a:ext>
              </a:extLst>
            </p:cNvPr>
            <p:cNvSpPr>
              <a:spLocks/>
            </p:cNvSpPr>
            <p:nvPr/>
          </p:nvSpPr>
          <p:spPr>
            <a:xfrm>
              <a:off x="855640" y="1779861"/>
              <a:ext cx="128764" cy="12876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solidFill>
                <a:schemeClr val="bg1"/>
              </a:solidFill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b="1" dirty="0">
                <a:latin typeface="+mj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57B88AA-1717-495B-8CAF-B7B5970821DD}"/>
              </a:ext>
            </a:extLst>
          </p:cNvPr>
          <p:cNvGrpSpPr/>
          <p:nvPr/>
        </p:nvGrpSpPr>
        <p:grpSpPr>
          <a:xfrm>
            <a:off x="728359" y="4340386"/>
            <a:ext cx="2841358" cy="1370632"/>
            <a:chOff x="728359" y="4340386"/>
            <a:chExt cx="2841358" cy="137063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3C5468D-1CE0-434F-A769-83716402A8FB}"/>
                </a:ext>
              </a:extLst>
            </p:cNvPr>
            <p:cNvSpPr txBox="1"/>
            <p:nvPr/>
          </p:nvSpPr>
          <p:spPr>
            <a:xfrm>
              <a:off x="1044806" y="4340386"/>
              <a:ext cx="2524911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请在此输入文字内容，请在此输入文字内容，请在此输入文学内容，请在此输入文学内容，请在此输入文字内容，请在此输入文字内容</a:t>
              </a: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919E72F-1456-4676-A795-38B59137CF27}"/>
                </a:ext>
              </a:extLst>
            </p:cNvPr>
            <p:cNvSpPr>
              <a:spLocks/>
            </p:cNvSpPr>
            <p:nvPr/>
          </p:nvSpPr>
          <p:spPr>
            <a:xfrm>
              <a:off x="728359" y="4454344"/>
              <a:ext cx="128764" cy="12876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solidFill>
                <a:schemeClr val="bg1"/>
              </a:solidFill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b="1" dirty="0">
                <a:latin typeface="+mj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CB67B7C-D358-4CD8-B427-096189A20DB2}"/>
              </a:ext>
            </a:extLst>
          </p:cNvPr>
          <p:cNvGrpSpPr/>
          <p:nvPr/>
        </p:nvGrpSpPr>
        <p:grpSpPr>
          <a:xfrm>
            <a:off x="8608226" y="1446274"/>
            <a:ext cx="2659671" cy="1370632"/>
            <a:chOff x="8673516" y="1743512"/>
            <a:chExt cx="2659671" cy="137063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BD05B14-E343-431B-A415-886DE45FE19D}"/>
                </a:ext>
              </a:extLst>
            </p:cNvPr>
            <p:cNvSpPr txBox="1"/>
            <p:nvPr/>
          </p:nvSpPr>
          <p:spPr>
            <a:xfrm>
              <a:off x="8673516" y="1743512"/>
              <a:ext cx="2425587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请在此输入文字内容，请在此输入文字内容，请在此输入文学内容，请在此输入文学内容，请在此输入文字内容，请在此输入文字内容</a:t>
              </a: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F42B3817-8E6B-4F67-AB2C-957E5E1B54CF}"/>
                </a:ext>
              </a:extLst>
            </p:cNvPr>
            <p:cNvSpPr>
              <a:spLocks/>
            </p:cNvSpPr>
            <p:nvPr/>
          </p:nvSpPr>
          <p:spPr>
            <a:xfrm>
              <a:off x="11204423" y="1771394"/>
              <a:ext cx="128764" cy="12876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solidFill>
                <a:schemeClr val="bg1"/>
              </a:solidFill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b="1" dirty="0">
                <a:latin typeface="+mj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7ED80C-67FE-4248-8BAB-BCF175A93B65}"/>
              </a:ext>
            </a:extLst>
          </p:cNvPr>
          <p:cNvGrpSpPr/>
          <p:nvPr/>
        </p:nvGrpSpPr>
        <p:grpSpPr>
          <a:xfrm>
            <a:off x="8673516" y="4340386"/>
            <a:ext cx="2792750" cy="1370632"/>
            <a:chOff x="8673516" y="4340386"/>
            <a:chExt cx="2792750" cy="137063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F347C5D-B1B5-43BD-BD6D-E8822D3E1995}"/>
                </a:ext>
              </a:extLst>
            </p:cNvPr>
            <p:cNvSpPr txBox="1"/>
            <p:nvPr/>
          </p:nvSpPr>
          <p:spPr>
            <a:xfrm>
              <a:off x="8673516" y="4340386"/>
              <a:ext cx="2425587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请在此输入文字内容，请在此输入文字内容，请在此输入文学内容，请在此输入文学内容，请在此输入文字内容，请在此输入文字内容</a:t>
              </a: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51E4E63E-B5D4-41AA-8443-BB285324C33F}"/>
                </a:ext>
              </a:extLst>
            </p:cNvPr>
            <p:cNvSpPr>
              <a:spLocks/>
            </p:cNvSpPr>
            <p:nvPr/>
          </p:nvSpPr>
          <p:spPr>
            <a:xfrm>
              <a:off x="11337502" y="4454344"/>
              <a:ext cx="128764" cy="128764"/>
            </a:xfrm>
            <a:prstGeom prst="ellipse">
              <a:avLst/>
            </a:prstGeom>
            <a:gradFill flip="none" rotWithShape="1">
              <a:gsLst>
                <a:gs pos="68000">
                  <a:schemeClr val="accent1"/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solidFill>
                <a:schemeClr val="bg1"/>
              </a:solidFill>
            </a:ln>
            <a:effectLst>
              <a:outerShdw blurRad="54610" dist="3429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b="1" dirty="0">
                <a:latin typeface="+mj-lt"/>
              </a:endParaRPr>
            </a:p>
          </p:txBody>
        </p:sp>
      </p:grpSp>
      <p:sp>
        <p:nvSpPr>
          <p:cNvPr id="91" name="弧形 90">
            <a:extLst>
              <a:ext uri="{FF2B5EF4-FFF2-40B4-BE49-F238E27FC236}">
                <a16:creationId xmlns:a16="http://schemas.microsoft.com/office/drawing/2014/main" id="{C28D7820-92D5-4FC9-95DB-F81F50E86783}"/>
              </a:ext>
            </a:extLst>
          </p:cNvPr>
          <p:cNvSpPr/>
          <p:nvPr/>
        </p:nvSpPr>
        <p:spPr>
          <a:xfrm>
            <a:off x="3772377" y="1109133"/>
            <a:ext cx="4643490" cy="4643490"/>
          </a:xfrm>
          <a:prstGeom prst="arc">
            <a:avLst>
              <a:gd name="adj1" fmla="val 6410004"/>
              <a:gd name="adj2" fmla="val 11434866"/>
            </a:avLst>
          </a:prstGeom>
          <a:noFill/>
          <a:ln w="12700" cap="rnd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95" name="流程图: 接点 94">
            <a:extLst>
              <a:ext uri="{FF2B5EF4-FFF2-40B4-BE49-F238E27FC236}">
                <a16:creationId xmlns:a16="http://schemas.microsoft.com/office/drawing/2014/main" id="{7D94D6C4-9E3D-41F8-BE69-41A247586969}"/>
              </a:ext>
            </a:extLst>
          </p:cNvPr>
          <p:cNvSpPr/>
          <p:nvPr/>
        </p:nvSpPr>
        <p:spPr>
          <a:xfrm>
            <a:off x="3433600" y="766600"/>
            <a:ext cx="5324800" cy="5324800"/>
          </a:xfrm>
          <a:prstGeom prst="flowChartConnector">
            <a:avLst/>
          </a:prstGeom>
          <a:noFill/>
          <a:ln w="8001">
            <a:gradFill flip="none" rotWithShape="1">
              <a:gsLst>
                <a:gs pos="19000">
                  <a:schemeClr val="accent1">
                    <a:alpha val="0"/>
                  </a:schemeClr>
                </a:gs>
                <a:gs pos="43000">
                  <a:schemeClr val="accent2"/>
                </a:gs>
                <a:gs pos="64000">
                  <a:schemeClr val="accent2"/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79" name="弧形 78">
            <a:extLst>
              <a:ext uri="{FF2B5EF4-FFF2-40B4-BE49-F238E27FC236}">
                <a16:creationId xmlns:a16="http://schemas.microsoft.com/office/drawing/2014/main" id="{C2FFCA11-83B6-4288-9DF7-351205E008B8}"/>
              </a:ext>
            </a:extLst>
          </p:cNvPr>
          <p:cNvSpPr/>
          <p:nvPr/>
        </p:nvSpPr>
        <p:spPr>
          <a:xfrm>
            <a:off x="2929469" y="262469"/>
            <a:ext cx="6333062" cy="6333062"/>
          </a:xfrm>
          <a:prstGeom prst="arc">
            <a:avLst>
              <a:gd name="adj1" fmla="val 2178156"/>
              <a:gd name="adj2" fmla="val 3870242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61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sp>
        <p:nvSpPr>
          <p:cNvPr id="80" name="弧形 79">
            <a:extLst>
              <a:ext uri="{FF2B5EF4-FFF2-40B4-BE49-F238E27FC236}">
                <a16:creationId xmlns:a16="http://schemas.microsoft.com/office/drawing/2014/main" id="{AE7061CF-693A-4248-A233-4D3A7A55E624}"/>
              </a:ext>
            </a:extLst>
          </p:cNvPr>
          <p:cNvSpPr/>
          <p:nvPr/>
        </p:nvSpPr>
        <p:spPr>
          <a:xfrm flipH="1">
            <a:off x="2929469" y="262469"/>
            <a:ext cx="6333062" cy="6333062"/>
          </a:xfrm>
          <a:prstGeom prst="arc">
            <a:avLst>
              <a:gd name="adj1" fmla="val 2178156"/>
              <a:gd name="adj2" fmla="val 4002115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61000">
                  <a:schemeClr val="accent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D2332B8-8FEA-450A-BF98-CECC03079B93}"/>
              </a:ext>
            </a:extLst>
          </p:cNvPr>
          <p:cNvCxnSpPr>
            <a:cxnSpLocks/>
          </p:cNvCxnSpPr>
          <p:nvPr/>
        </p:nvCxnSpPr>
        <p:spPr>
          <a:xfrm>
            <a:off x="8758400" y="3429000"/>
            <a:ext cx="388775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>
            <a:extLst>
              <a:ext uri="{FF2B5EF4-FFF2-40B4-BE49-F238E27FC236}">
                <a16:creationId xmlns:a16="http://schemas.microsoft.com/office/drawing/2014/main" id="{AFF88F52-E424-45C5-8E53-DA59D4846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2749B41-8D09-401C-BA1E-C45CFDD4D016}"/>
              </a:ext>
            </a:extLst>
          </p:cNvPr>
          <p:cNvSpPr/>
          <p:nvPr/>
        </p:nvSpPr>
        <p:spPr>
          <a:xfrm>
            <a:off x="4329184" y="1700460"/>
            <a:ext cx="3533632" cy="35336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8349A216-B4D8-482F-98D2-274E4B45A9E5}"/>
              </a:ext>
            </a:extLst>
          </p:cNvPr>
          <p:cNvSpPr txBox="1"/>
          <p:nvPr/>
        </p:nvSpPr>
        <p:spPr>
          <a:xfrm>
            <a:off x="4948090" y="1286247"/>
            <a:ext cx="2295821" cy="450892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RightUp"/>
              <a:lightRig rig="contrasting" dir="t"/>
            </a:scene3d>
            <a:sp3d extrusionH="203200"/>
          </a:bodyPr>
          <a:lstStyle/>
          <a:p>
            <a:r>
              <a:rPr lang="en-US" altLang="zh-CN" sz="28700" b="1" dirty="0">
                <a:ln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46000">
                        <a:schemeClr val="accent2"/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84000">
                      <a:schemeClr val="accent2"/>
                    </a:gs>
                    <a:gs pos="30000">
                      <a:schemeClr val="accent1"/>
                    </a:gs>
                  </a:gsLst>
                  <a:lin ang="2700000" scaled="1"/>
                  <a:tileRect/>
                </a:gradFill>
                <a:effectLst>
                  <a:reflection blurRad="152400" stA="15000" endPos="45500" dir="5400000" sy="-100000" algn="bl" rotWithShape="0"/>
                </a:effectLst>
                <a:latin typeface="+mj-lt"/>
                <a:ea typeface="思源黑体 CN Regular"/>
              </a:rPr>
              <a:t>4</a:t>
            </a:r>
            <a:endParaRPr lang="zh-CN" altLang="en-US" sz="28700" b="1" dirty="0" err="1">
              <a:ln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2"/>
                    </a:gs>
                  </a:gsLst>
                  <a:lin ang="5400000" scaled="1"/>
                </a:gradFill>
              </a:ln>
              <a:gradFill flip="none" rotWithShape="1">
                <a:gsLst>
                  <a:gs pos="84000">
                    <a:schemeClr val="accent2"/>
                  </a:gs>
                  <a:gs pos="30000">
                    <a:schemeClr val="accent1"/>
                  </a:gs>
                </a:gsLst>
                <a:lin ang="2700000" scaled="1"/>
                <a:tileRect/>
              </a:gradFill>
              <a:effectLst>
                <a:reflection blurRad="152400" stA="15000" endPos="45500" dir="5400000" sy="-100000" algn="bl" rotWithShape="0"/>
              </a:effectLst>
              <a:latin typeface="+mj-lt"/>
              <a:ea typeface="思源黑体 CN Regular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11DD6EEC-6CC2-4E87-916E-E2F879A8C4C9}"/>
              </a:ext>
            </a:extLst>
          </p:cNvPr>
          <p:cNvSpPr/>
          <p:nvPr/>
        </p:nvSpPr>
        <p:spPr>
          <a:xfrm rot="10373442">
            <a:off x="3772377" y="1109133"/>
            <a:ext cx="4643490" cy="4643490"/>
          </a:xfrm>
          <a:prstGeom prst="arc">
            <a:avLst>
              <a:gd name="adj1" fmla="val 6410004"/>
              <a:gd name="adj2" fmla="val 11434866"/>
            </a:avLst>
          </a:prstGeom>
          <a:noFill/>
          <a:ln w="12700" cap="rnd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Cond-Medium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89981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主题">
  <a:themeElements>
    <a:clrScheme name="51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D1A7"/>
      </a:accent1>
      <a:accent2>
        <a:srgbClr val="0F62DA"/>
      </a:accent2>
      <a:accent3>
        <a:srgbClr val="FF8B4D"/>
      </a:accent3>
      <a:accent4>
        <a:srgbClr val="FEE2BF"/>
      </a:accent4>
      <a:accent5>
        <a:srgbClr val="EFEEB4"/>
      </a:accent5>
      <a:accent6>
        <a:srgbClr val="000000"/>
      </a:accent6>
      <a:hlink>
        <a:srgbClr val="0563C1"/>
      </a:hlink>
      <a:folHlink>
        <a:srgbClr val="954F72"/>
      </a:folHlink>
    </a:clrScheme>
    <a:fontScheme name="字体搭配06-旁门左道">
      <a:majorFont>
        <a:latin typeface="Roboto"/>
        <a:ea typeface="思源黑体 CN Bold"/>
        <a:cs typeface=""/>
      </a:majorFont>
      <a:minorFont>
        <a:latin typeface="Roboto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2000">
              <a:schemeClr val="accent1"/>
            </a:gs>
            <a:gs pos="91000">
              <a:schemeClr val="accent2"/>
            </a:gs>
          </a:gsLst>
          <a:lin ang="0" scaled="1"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636</TotalTime>
  <Words>1340</Words>
  <Application>Microsoft Office PowerPoint</Application>
  <PresentationFormat>宽屏</PresentationFormat>
  <Paragraphs>143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DINCond-Medium</vt:lpstr>
      <vt:lpstr>GlowSansSC-Wide-Regular</vt:lpstr>
      <vt:lpstr>Gotham Rounded Book</vt:lpstr>
      <vt:lpstr>HarmonyOS Sans SC Medium</vt:lpstr>
      <vt:lpstr>OPPOSans H</vt:lpstr>
      <vt:lpstr>OPPOSans M</vt:lpstr>
      <vt:lpstr>Roboto Regular</vt:lpstr>
      <vt:lpstr>阿里巴巴普惠体 2.0 55 Regular</vt:lpstr>
      <vt:lpstr>阿里巴巴普惠体 2.0 65 Medium</vt:lpstr>
      <vt:lpstr>等线</vt:lpstr>
      <vt:lpstr>思源黑体 CN Bold</vt:lpstr>
      <vt:lpstr>思源黑体 CN Regular</vt:lpstr>
      <vt:lpstr>Microsoft YaHei</vt:lpstr>
      <vt:lpstr>Arial</vt:lpstr>
      <vt:lpstr>Bahnschrift SemiLight</vt:lpstr>
      <vt:lpstr>Roboto</vt:lpstr>
      <vt:lpstr>Roboto Bold</vt:lpstr>
      <vt:lpstr>51PPT模板网主题</vt:lpstr>
      <vt:lpstr>1_Office 主题​​</vt:lpstr>
      <vt:lpstr>PowerPoint 演示文稿</vt:lpstr>
      <vt:lpstr>PowerPoint 演示文稿</vt:lpstr>
      <vt:lpstr>PowerPoint 演示文稿</vt:lpstr>
      <vt:lpstr>请输入页面标题</vt:lpstr>
      <vt:lpstr>PowerPoint 演示文稿</vt:lpstr>
      <vt:lpstr>请输入页面标题</vt:lpstr>
      <vt:lpstr>PowerPoint 演示文稿</vt:lpstr>
      <vt:lpstr>请输入页面标题</vt:lpstr>
      <vt:lpstr>请输入页面标题</vt:lpstr>
      <vt:lpstr>请输入页面标题</vt:lpstr>
      <vt:lpstr>请输入页面标题</vt:lpstr>
      <vt:lpstr>请输入页面标题</vt:lpstr>
      <vt:lpstr>请输入页面标题</vt:lpstr>
      <vt:lpstr>请输入页面标题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蓝绿色大气商务工作汇报ppt模板</dc:title>
  <dc:creator>挽风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140</cp:revision>
  <dcterms:created xsi:type="dcterms:W3CDTF">2023-05-16T11:22:57Z</dcterms:created>
  <dcterms:modified xsi:type="dcterms:W3CDTF">2023-08-16T02:37:02Z</dcterms:modified>
</cp:coreProperties>
</file>