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1" r:id="rId2"/>
    <p:sldId id="262" r:id="rId3"/>
    <p:sldId id="263" r:id="rId4"/>
    <p:sldId id="265" r:id="rId5"/>
    <p:sldId id="264" r:id="rId6"/>
    <p:sldId id="266" r:id="rId7"/>
    <p:sldId id="267" r:id="rId8"/>
    <p:sldId id="273" r:id="rId9"/>
    <p:sldId id="269" r:id="rId10"/>
    <p:sldId id="274" r:id="rId11"/>
    <p:sldId id="275" r:id="rId12"/>
    <p:sldId id="276" r:id="rId13"/>
    <p:sldId id="279" r:id="rId14"/>
    <p:sldId id="280" r:id="rId15"/>
    <p:sldId id="282" r:id="rId16"/>
    <p:sldId id="283" r:id="rId17"/>
    <p:sldId id="272" r:id="rId18"/>
    <p:sldId id="278" r:id="rId19"/>
    <p:sldId id="284" r:id="rId20"/>
    <p:sldId id="2007578498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2220" y="14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9C2-456F-BF17-25E6F147ED1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9C2-456F-BF17-25E6F147ED1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9C2-456F-BF17-25E6F147ED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6719520"/>
        <c:axId val="36712448"/>
      </c:lineChart>
      <c:catAx>
        <c:axId val="367195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6712448"/>
        <c:crosses val="autoZero"/>
        <c:auto val="1"/>
        <c:lblAlgn val="ctr"/>
        <c:lblOffset val="100"/>
        <c:noMultiLvlLbl val="0"/>
      </c:catAx>
      <c:valAx>
        <c:axId val="36712448"/>
        <c:scaling>
          <c:orientation val="minMax"/>
        </c:scaling>
        <c:delete val="1"/>
        <c:axPos val="l"/>
        <c:majorGridlines>
          <c:spPr>
            <a:ln w="6350" cap="flat" cmpd="sng" algn="ctr">
              <a:solidFill>
                <a:schemeClr val="bg2"/>
              </a:solidFill>
              <a:prstDash val="dashDot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6719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275-4D66-A6B3-D2601494C9C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275-4D66-A6B3-D2601494C9C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275-4D66-A6B3-D2601494C9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8495088"/>
        <c:axId val="58497168"/>
      </c:lineChart>
      <c:catAx>
        <c:axId val="58495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497168"/>
        <c:crosses val="autoZero"/>
        <c:auto val="1"/>
        <c:lblAlgn val="ctr"/>
        <c:lblOffset val="100"/>
        <c:noMultiLvlLbl val="0"/>
      </c:catAx>
      <c:valAx>
        <c:axId val="58497168"/>
        <c:scaling>
          <c:orientation val="minMax"/>
        </c:scaling>
        <c:delete val="1"/>
        <c:axPos val="l"/>
        <c:majorGridlines>
          <c:spPr>
            <a:ln w="6350" cap="flat" cmpd="sng" algn="ctr">
              <a:solidFill>
                <a:schemeClr val="bg2"/>
              </a:solidFill>
              <a:prstDash val="dashDot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58495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AB-433B-A5B2-DF1A0343FCA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9AB-433B-A5B2-DF1A0343FCA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9AB-433B-A5B2-DF1A0343FC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354544"/>
        <c:axId val="21350384"/>
      </c:barChart>
      <c:catAx>
        <c:axId val="21354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350384"/>
        <c:crosses val="autoZero"/>
        <c:auto val="1"/>
        <c:lblAlgn val="ctr"/>
        <c:lblOffset val="100"/>
        <c:noMultiLvlLbl val="0"/>
      </c:catAx>
      <c:valAx>
        <c:axId val="21350384"/>
        <c:scaling>
          <c:orientation val="minMax"/>
        </c:scaling>
        <c:delete val="1"/>
        <c:axPos val="l"/>
        <c:majorGridlines>
          <c:spPr>
            <a:ln w="6350" cap="flat" cmpd="sng" algn="ctr">
              <a:solidFill>
                <a:schemeClr val="bg2"/>
              </a:solidFill>
              <a:prstDash val="dashDot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1354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100000">
                    <a:schemeClr val="accent2"/>
                  </a:gs>
                  <a:gs pos="68000">
                    <a:schemeClr val="accent1"/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B9B-4508-ABCD-4BF7C0207425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100000">
                    <a:schemeClr val="accent2"/>
                  </a:gs>
                  <a:gs pos="68000">
                    <a:schemeClr val="accent1"/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FB9B-4508-ABCD-4BF7C0207425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100000">
                    <a:schemeClr val="accent2"/>
                  </a:gs>
                  <a:gs pos="68000">
                    <a:schemeClr val="accent1"/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B9B-4508-ABCD-4BF7C0207425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FB9B-4508-ABCD-4BF7C0207425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9B-4508-ABCD-4BF7C02074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354544"/>
        <c:axId val="21350384"/>
      </c:barChart>
      <c:catAx>
        <c:axId val="21354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350384"/>
        <c:crosses val="autoZero"/>
        <c:auto val="1"/>
        <c:lblAlgn val="ctr"/>
        <c:lblOffset val="100"/>
        <c:noMultiLvlLbl val="0"/>
      </c:catAx>
      <c:valAx>
        <c:axId val="213503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354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63C72-819C-4726-AE23-F618C157E0B3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FDC948-CEB5-46B1-9322-13F4641F35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004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gradFill>
          <a:gsLst>
            <a:gs pos="100000">
              <a:schemeClr val="accent2">
                <a:lumMod val="3000"/>
                <a:lumOff val="97000"/>
              </a:schemeClr>
            </a:gs>
            <a:gs pos="65000">
              <a:schemeClr val="accent1">
                <a:lumMod val="3000"/>
                <a:lumOff val="97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4F0CE59-068C-F27B-CC51-ABF4375C67B2}"/>
              </a:ext>
            </a:extLst>
          </p:cNvPr>
          <p:cNvSpPr/>
          <p:nvPr userDrawn="1"/>
        </p:nvSpPr>
        <p:spPr>
          <a:xfrm rot="21015217">
            <a:off x="1589146" y="758318"/>
            <a:ext cx="11148820" cy="5790966"/>
          </a:xfrm>
          <a:custGeom>
            <a:avLst/>
            <a:gdLst>
              <a:gd name="connsiteX0" fmla="*/ 10300745 w 11148820"/>
              <a:gd name="connsiteY0" fmla="*/ 0 h 5790966"/>
              <a:gd name="connsiteX1" fmla="*/ 11148820 w 11148820"/>
              <a:gd name="connsiteY1" fmla="*/ 145670 h 5790966"/>
              <a:gd name="connsiteX2" fmla="*/ 10467788 w 11148820"/>
              <a:gd name="connsiteY2" fmla="*/ 4110540 h 5790966"/>
              <a:gd name="connsiteX3" fmla="*/ 10229491 w 11148820"/>
              <a:gd name="connsiteY3" fmla="*/ 4252156 h 5790966"/>
              <a:gd name="connsiteX4" fmla="*/ 4225758 w 11148820"/>
              <a:gd name="connsiteY4" fmla="*/ 5790966 h 5790966"/>
              <a:gd name="connsiteX5" fmla="*/ 3714139 w 11148820"/>
              <a:gd name="connsiteY5" fmla="*/ 5780810 h 5790966"/>
              <a:gd name="connsiteX6" fmla="*/ 3301420 w 11148820"/>
              <a:gd name="connsiteY6" fmla="*/ 5756183 h 5790966"/>
              <a:gd name="connsiteX7" fmla="*/ 883881 w 11148820"/>
              <a:gd name="connsiteY7" fmla="*/ 5340931 h 5790966"/>
              <a:gd name="connsiteX8" fmla="*/ 783031 w 11148820"/>
              <a:gd name="connsiteY8" fmla="*/ 5314328 h 5790966"/>
              <a:gd name="connsiteX9" fmla="*/ 322074 w 11148820"/>
              <a:gd name="connsiteY9" fmla="*/ 5172990 h 5790966"/>
              <a:gd name="connsiteX10" fmla="*/ 0 w 11148820"/>
              <a:gd name="connsiteY10" fmla="*/ 5059078 h 5790966"/>
              <a:gd name="connsiteX11" fmla="*/ 234736 w 11148820"/>
              <a:gd name="connsiteY11" fmla="*/ 5087188 h 5790966"/>
              <a:gd name="connsiteX12" fmla="*/ 1363341 w 11148820"/>
              <a:gd name="connsiteY12" fmla="*/ 5144680 h 5790966"/>
              <a:gd name="connsiteX13" fmla="*/ 9977251 w 11148820"/>
              <a:gd name="connsiteY13" fmla="*/ 577390 h 5790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148820" h="5790966">
                <a:moveTo>
                  <a:pt x="10300745" y="0"/>
                </a:moveTo>
                <a:lnTo>
                  <a:pt x="11148820" y="145670"/>
                </a:lnTo>
                <a:lnTo>
                  <a:pt x="10467788" y="4110540"/>
                </a:lnTo>
                <a:lnTo>
                  <a:pt x="10229491" y="4252156"/>
                </a:lnTo>
                <a:cubicBezTo>
                  <a:pt x="8487838" y="5227413"/>
                  <a:pt x="6430166" y="5790966"/>
                  <a:pt x="4225758" y="5790966"/>
                </a:cubicBezTo>
                <a:cubicBezTo>
                  <a:pt x="4054304" y="5790966"/>
                  <a:pt x="3883738" y="5787557"/>
                  <a:pt x="3714139" y="5780810"/>
                </a:cubicBezTo>
                <a:lnTo>
                  <a:pt x="3301420" y="5756183"/>
                </a:lnTo>
                <a:lnTo>
                  <a:pt x="883881" y="5340931"/>
                </a:lnTo>
                <a:lnTo>
                  <a:pt x="783031" y="5314328"/>
                </a:lnTo>
                <a:cubicBezTo>
                  <a:pt x="627906" y="5270100"/>
                  <a:pt x="474228" y="5222964"/>
                  <a:pt x="322074" y="5172990"/>
                </a:cubicBezTo>
                <a:lnTo>
                  <a:pt x="0" y="5059078"/>
                </a:lnTo>
                <a:lnTo>
                  <a:pt x="234736" y="5087188"/>
                </a:lnTo>
                <a:cubicBezTo>
                  <a:pt x="605075" y="5125165"/>
                  <a:pt x="981667" y="5144680"/>
                  <a:pt x="1363341" y="5144680"/>
                </a:cubicBezTo>
                <a:cubicBezTo>
                  <a:pt x="5074055" y="5144680"/>
                  <a:pt x="8304486" y="3300107"/>
                  <a:pt x="9977251" y="577390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8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225DB192-9469-7333-C868-BC007F52906B}"/>
              </a:ext>
            </a:extLst>
          </p:cNvPr>
          <p:cNvSpPr/>
          <p:nvPr userDrawn="1"/>
        </p:nvSpPr>
        <p:spPr>
          <a:xfrm rot="17100000">
            <a:off x="-52695" y="-7224"/>
            <a:ext cx="732139" cy="597338"/>
          </a:xfrm>
          <a:custGeom>
            <a:avLst/>
            <a:gdLst>
              <a:gd name="connsiteX0" fmla="*/ 732139 w 732139"/>
              <a:gd name="connsiteY0" fmla="*/ 538797 h 597338"/>
              <a:gd name="connsiteX1" fmla="*/ 696915 w 732139"/>
              <a:gd name="connsiteY1" fmla="*/ 557916 h 597338"/>
              <a:gd name="connsiteX2" fmla="*/ 501650 w 732139"/>
              <a:gd name="connsiteY2" fmla="*/ 597338 h 597338"/>
              <a:gd name="connsiteX3" fmla="*/ 0 w 732139"/>
              <a:gd name="connsiteY3" fmla="*/ 95688 h 597338"/>
              <a:gd name="connsiteX4" fmla="*/ 2111 w 732139"/>
              <a:gd name="connsiteY4" fmla="*/ 71763 h 597338"/>
              <a:gd name="connsiteX5" fmla="*/ 269932 w 732139"/>
              <a:gd name="connsiteY5" fmla="*/ 0 h 597338"/>
              <a:gd name="connsiteX6" fmla="*/ 255921 w 732139"/>
              <a:gd name="connsiteY6" fmla="*/ 45138 h 597338"/>
              <a:gd name="connsiteX7" fmla="*/ 250825 w 732139"/>
              <a:gd name="connsiteY7" fmla="*/ 95688 h 597338"/>
              <a:gd name="connsiteX8" fmla="*/ 501650 w 732139"/>
              <a:gd name="connsiteY8" fmla="*/ 346513 h 597338"/>
              <a:gd name="connsiteX9" fmla="*/ 599282 w 732139"/>
              <a:gd name="connsiteY9" fmla="*/ 326802 h 597338"/>
              <a:gd name="connsiteX10" fmla="*/ 663698 w 732139"/>
              <a:gd name="connsiteY10" fmla="*/ 283372 h 597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2139" h="597338">
                <a:moveTo>
                  <a:pt x="732139" y="538797"/>
                </a:moveTo>
                <a:lnTo>
                  <a:pt x="696915" y="557916"/>
                </a:lnTo>
                <a:cubicBezTo>
                  <a:pt x="636898" y="583301"/>
                  <a:pt x="570913" y="597338"/>
                  <a:pt x="501650" y="597338"/>
                </a:cubicBezTo>
                <a:cubicBezTo>
                  <a:pt x="224596" y="597338"/>
                  <a:pt x="0" y="372742"/>
                  <a:pt x="0" y="95688"/>
                </a:cubicBezTo>
                <a:lnTo>
                  <a:pt x="2111" y="71763"/>
                </a:lnTo>
                <a:lnTo>
                  <a:pt x="269932" y="0"/>
                </a:lnTo>
                <a:lnTo>
                  <a:pt x="255921" y="45138"/>
                </a:lnTo>
                <a:cubicBezTo>
                  <a:pt x="252580" y="61466"/>
                  <a:pt x="250825" y="78372"/>
                  <a:pt x="250825" y="95688"/>
                </a:cubicBezTo>
                <a:cubicBezTo>
                  <a:pt x="250825" y="234215"/>
                  <a:pt x="363123" y="346513"/>
                  <a:pt x="501650" y="346513"/>
                </a:cubicBezTo>
                <a:cubicBezTo>
                  <a:pt x="536282" y="346513"/>
                  <a:pt x="569274" y="339494"/>
                  <a:pt x="599282" y="326802"/>
                </a:cubicBezTo>
                <a:lnTo>
                  <a:pt x="663698" y="283372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圆: 空心 11">
            <a:extLst>
              <a:ext uri="{FF2B5EF4-FFF2-40B4-BE49-F238E27FC236}">
                <a16:creationId xmlns:a16="http://schemas.microsoft.com/office/drawing/2014/main" id="{B2208D54-84DB-35A6-9EFC-3308EF90EBE4}"/>
              </a:ext>
            </a:extLst>
          </p:cNvPr>
          <p:cNvSpPr/>
          <p:nvPr userDrawn="1"/>
        </p:nvSpPr>
        <p:spPr>
          <a:xfrm>
            <a:off x="4855606" y="1203968"/>
            <a:ext cx="2234737" cy="2234737"/>
          </a:xfrm>
          <a:prstGeom prst="donut">
            <a:avLst/>
          </a:prstGeom>
          <a:gradFill>
            <a:gsLst>
              <a:gs pos="0">
                <a:schemeClr val="accent2">
                  <a:alpha val="2000"/>
                </a:schemeClr>
              </a:gs>
              <a:gs pos="100000">
                <a:schemeClr val="accent1">
                  <a:alpha val="7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圆: 空心 19">
            <a:extLst>
              <a:ext uri="{FF2B5EF4-FFF2-40B4-BE49-F238E27FC236}">
                <a16:creationId xmlns:a16="http://schemas.microsoft.com/office/drawing/2014/main" id="{79A82B06-8265-71A7-EDDA-F9DD8B21209E}"/>
              </a:ext>
            </a:extLst>
          </p:cNvPr>
          <p:cNvSpPr/>
          <p:nvPr userDrawn="1"/>
        </p:nvSpPr>
        <p:spPr>
          <a:xfrm>
            <a:off x="9585751" y="-1081648"/>
            <a:ext cx="2450153" cy="2450153"/>
          </a:xfrm>
          <a:prstGeom prst="donut">
            <a:avLst/>
          </a:prstGeom>
          <a:gradFill>
            <a:gsLst>
              <a:gs pos="0">
                <a:schemeClr val="accent2">
                  <a:alpha val="2000"/>
                </a:schemeClr>
              </a:gs>
              <a:gs pos="100000">
                <a:schemeClr val="accent1">
                  <a:alpha val="7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F505CA25-8BDA-70DA-C731-9A39B3EFF569}"/>
              </a:ext>
            </a:extLst>
          </p:cNvPr>
          <p:cNvSpPr/>
          <p:nvPr userDrawn="1"/>
        </p:nvSpPr>
        <p:spPr>
          <a:xfrm rot="6126708" flipH="1" flipV="1">
            <a:off x="4537933" y="193801"/>
            <a:ext cx="2798200" cy="12198132"/>
          </a:xfrm>
          <a:custGeom>
            <a:avLst/>
            <a:gdLst>
              <a:gd name="connsiteX0" fmla="*/ 1524291 w 2798200"/>
              <a:gd name="connsiteY0" fmla="*/ 0 h 12198132"/>
              <a:gd name="connsiteX1" fmla="*/ 1473443 w 2798200"/>
              <a:gd name="connsiteY1" fmla="*/ 384607 h 12198132"/>
              <a:gd name="connsiteX2" fmla="*/ 1280783 w 2798200"/>
              <a:gd name="connsiteY2" fmla="*/ 3605679 h 12198132"/>
              <a:gd name="connsiteX3" fmla="*/ 2628156 w 2798200"/>
              <a:gd name="connsiteY3" fmla="*/ 11752636 h 12198132"/>
              <a:gd name="connsiteX4" fmla="*/ 2798200 w 2798200"/>
              <a:gd name="connsiteY4" fmla="*/ 12196195 h 12198132"/>
              <a:gd name="connsiteX5" fmla="*/ 2789174 w 2798200"/>
              <a:gd name="connsiteY5" fmla="*/ 12198132 h 12198132"/>
              <a:gd name="connsiteX6" fmla="*/ 2675073 w 2798200"/>
              <a:gd name="connsiteY6" fmla="*/ 12024128 h 12198132"/>
              <a:gd name="connsiteX7" fmla="*/ 1743731 w 2798200"/>
              <a:gd name="connsiteY7" fmla="*/ 10248824 h 12198132"/>
              <a:gd name="connsiteX8" fmla="*/ 1678222 w 2798200"/>
              <a:gd name="connsiteY8" fmla="*/ 10093162 h 12198132"/>
              <a:gd name="connsiteX9" fmla="*/ 32324 w 2798200"/>
              <a:gd name="connsiteY9" fmla="*/ 2423442 h 12198132"/>
              <a:gd name="connsiteX10" fmla="*/ 23793 w 2798200"/>
              <a:gd name="connsiteY10" fmla="*/ 2260310 h 12198132"/>
              <a:gd name="connsiteX11" fmla="*/ 0 w 2798200"/>
              <a:gd name="connsiteY11" fmla="*/ 1117671 h 12198132"/>
              <a:gd name="connsiteX12" fmla="*/ 13223 w 2798200"/>
              <a:gd name="connsiteY12" fmla="*/ 324270 h 12198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98200" h="12198132">
                <a:moveTo>
                  <a:pt x="1524291" y="0"/>
                </a:moveTo>
                <a:lnTo>
                  <a:pt x="1473443" y="384607"/>
                </a:lnTo>
                <a:cubicBezTo>
                  <a:pt x="1347396" y="1419730"/>
                  <a:pt x="1280783" y="2497957"/>
                  <a:pt x="1280783" y="3605679"/>
                </a:cubicBezTo>
                <a:cubicBezTo>
                  <a:pt x="1280784" y="6634606"/>
                  <a:pt x="1778835" y="9443008"/>
                  <a:pt x="2628156" y="11752636"/>
                </a:cubicBezTo>
                <a:lnTo>
                  <a:pt x="2798200" y="12196195"/>
                </a:lnTo>
                <a:lnTo>
                  <a:pt x="2789174" y="12198132"/>
                </a:lnTo>
                <a:lnTo>
                  <a:pt x="2675073" y="12024128"/>
                </a:lnTo>
                <a:cubicBezTo>
                  <a:pt x="2337999" y="11485050"/>
                  <a:pt x="2026262" y="10890836"/>
                  <a:pt x="1743731" y="10248824"/>
                </a:cubicBezTo>
                <a:lnTo>
                  <a:pt x="1678222" y="10093162"/>
                </a:lnTo>
                <a:lnTo>
                  <a:pt x="32324" y="2423442"/>
                </a:lnTo>
                <a:lnTo>
                  <a:pt x="23793" y="2260310"/>
                </a:lnTo>
                <a:cubicBezTo>
                  <a:pt x="8031" y="1883366"/>
                  <a:pt x="0" y="1502296"/>
                  <a:pt x="0" y="1117671"/>
                </a:cubicBezTo>
                <a:lnTo>
                  <a:pt x="13223" y="324270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46000">
                <a:schemeClr val="accent1">
                  <a:alpha val="9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88080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gradFill>
          <a:gsLst>
            <a:gs pos="100000">
              <a:schemeClr val="accent2">
                <a:lumMod val="3000"/>
                <a:lumOff val="97000"/>
              </a:schemeClr>
            </a:gs>
            <a:gs pos="65000">
              <a:schemeClr val="accent1">
                <a:lumMod val="3000"/>
                <a:lumOff val="97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E36356E7-6F09-C27F-10DC-A32B02AE68C0}"/>
              </a:ext>
            </a:extLst>
          </p:cNvPr>
          <p:cNvSpPr/>
          <p:nvPr userDrawn="1"/>
        </p:nvSpPr>
        <p:spPr>
          <a:xfrm>
            <a:off x="0" y="58059"/>
            <a:ext cx="12192000" cy="2540001"/>
          </a:xfrm>
          <a:custGeom>
            <a:avLst/>
            <a:gdLst>
              <a:gd name="connsiteX0" fmla="*/ 0 w 12192000"/>
              <a:gd name="connsiteY0" fmla="*/ 0 h 2540001"/>
              <a:gd name="connsiteX1" fmla="*/ 12192000 w 12192000"/>
              <a:gd name="connsiteY1" fmla="*/ 0 h 2540001"/>
              <a:gd name="connsiteX2" fmla="*/ 12192000 w 12192000"/>
              <a:gd name="connsiteY2" fmla="*/ 1789530 h 2540001"/>
              <a:gd name="connsiteX3" fmla="*/ 12161521 w 12192000"/>
              <a:gd name="connsiteY3" fmla="*/ 1800892 h 2540001"/>
              <a:gd name="connsiteX4" fmla="*/ 6023429 w 12192000"/>
              <a:gd name="connsiteY4" fmla="*/ 2540001 h 2540001"/>
              <a:gd name="connsiteX5" fmla="*/ 311465 w 12192000"/>
              <a:gd name="connsiteY5" fmla="*/ 1929947 h 2540001"/>
              <a:gd name="connsiteX6" fmla="*/ 0 w 12192000"/>
              <a:gd name="connsiteY6" fmla="*/ 1835618 h 254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540001">
                <a:moveTo>
                  <a:pt x="0" y="0"/>
                </a:moveTo>
                <a:lnTo>
                  <a:pt x="12192000" y="0"/>
                </a:lnTo>
                <a:lnTo>
                  <a:pt x="12192000" y="1789530"/>
                </a:lnTo>
                <a:lnTo>
                  <a:pt x="12161521" y="1800892"/>
                </a:lnTo>
                <a:cubicBezTo>
                  <a:pt x="10831277" y="2246818"/>
                  <a:pt x="8578535" y="2540001"/>
                  <a:pt x="6023429" y="2540001"/>
                </a:cubicBezTo>
                <a:cubicBezTo>
                  <a:pt x="3723834" y="2540001"/>
                  <a:pt x="1669154" y="2302522"/>
                  <a:pt x="311465" y="1929947"/>
                </a:cubicBezTo>
                <a:lnTo>
                  <a:pt x="0" y="18356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67595FCB-6612-A568-27AD-FBE694FC4E7C}"/>
              </a:ext>
            </a:extLst>
          </p:cNvPr>
          <p:cNvSpPr/>
          <p:nvPr userDrawn="1"/>
        </p:nvSpPr>
        <p:spPr>
          <a:xfrm>
            <a:off x="0" y="0"/>
            <a:ext cx="12192000" cy="2540001"/>
          </a:xfrm>
          <a:custGeom>
            <a:avLst/>
            <a:gdLst>
              <a:gd name="connsiteX0" fmla="*/ 0 w 12192000"/>
              <a:gd name="connsiteY0" fmla="*/ 0 h 2540001"/>
              <a:gd name="connsiteX1" fmla="*/ 12192000 w 12192000"/>
              <a:gd name="connsiteY1" fmla="*/ 0 h 2540001"/>
              <a:gd name="connsiteX2" fmla="*/ 12192000 w 12192000"/>
              <a:gd name="connsiteY2" fmla="*/ 1789530 h 2540001"/>
              <a:gd name="connsiteX3" fmla="*/ 12161521 w 12192000"/>
              <a:gd name="connsiteY3" fmla="*/ 1800892 h 2540001"/>
              <a:gd name="connsiteX4" fmla="*/ 6023429 w 12192000"/>
              <a:gd name="connsiteY4" fmla="*/ 2540001 h 2540001"/>
              <a:gd name="connsiteX5" fmla="*/ 311465 w 12192000"/>
              <a:gd name="connsiteY5" fmla="*/ 1929947 h 2540001"/>
              <a:gd name="connsiteX6" fmla="*/ 0 w 12192000"/>
              <a:gd name="connsiteY6" fmla="*/ 1835618 h 254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540001">
                <a:moveTo>
                  <a:pt x="0" y="0"/>
                </a:moveTo>
                <a:lnTo>
                  <a:pt x="12192000" y="0"/>
                </a:lnTo>
                <a:lnTo>
                  <a:pt x="12192000" y="1789530"/>
                </a:lnTo>
                <a:lnTo>
                  <a:pt x="12161521" y="1800892"/>
                </a:lnTo>
                <a:cubicBezTo>
                  <a:pt x="10831277" y="2246818"/>
                  <a:pt x="8578535" y="2540001"/>
                  <a:pt x="6023429" y="2540001"/>
                </a:cubicBezTo>
                <a:cubicBezTo>
                  <a:pt x="3723834" y="2540001"/>
                  <a:pt x="1669154" y="2302522"/>
                  <a:pt x="311465" y="1929947"/>
                </a:cubicBezTo>
                <a:lnTo>
                  <a:pt x="0" y="18356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99AE4AD-7247-32F3-7885-A5F5CA8AC519}"/>
              </a:ext>
            </a:extLst>
          </p:cNvPr>
          <p:cNvSpPr txBox="1"/>
          <p:nvPr userDrawn="1"/>
        </p:nvSpPr>
        <p:spPr>
          <a:xfrm>
            <a:off x="4703075" y="397371"/>
            <a:ext cx="313419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effectLst>
                  <a:outerShdw blurRad="63500" dist="63500" dir="2700000" algn="tl" rotWithShape="0">
                    <a:schemeClr val="accent1">
                      <a:lumMod val="75000"/>
                      <a:alpha val="13000"/>
                    </a:schemeClr>
                  </a:outerShdw>
                </a:effectLst>
                <a:latin typeface="汉仪旗黑 85S" panose="00020600040101010101" pitchFamily="18" charset="-122"/>
                <a:ea typeface="汉仪旗黑 85S" panose="00020600040101010101" pitchFamily="18" charset="-122"/>
              </a:rPr>
              <a:t>目录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F1572BF-577E-C7C5-A5B2-59BBBCC146CE}"/>
              </a:ext>
            </a:extLst>
          </p:cNvPr>
          <p:cNvSpPr txBox="1"/>
          <p:nvPr userDrawn="1"/>
        </p:nvSpPr>
        <p:spPr>
          <a:xfrm>
            <a:off x="1132113" y="243469"/>
            <a:ext cx="1027611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chemeClr val="bg1">
                    <a:alpha val="10000"/>
                  </a:schemeClr>
                </a:solidFill>
                <a:latin typeface="+mj-lt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25186677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gradFill>
          <a:gsLst>
            <a:gs pos="100000">
              <a:schemeClr val="accent2">
                <a:lumMod val="3000"/>
                <a:lumOff val="97000"/>
              </a:schemeClr>
            </a:gs>
            <a:gs pos="65000">
              <a:schemeClr val="accent1">
                <a:lumMod val="3000"/>
                <a:lumOff val="97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86576E6-0A11-7F1C-1982-7BAFFEA026C1}"/>
              </a:ext>
            </a:extLst>
          </p:cNvPr>
          <p:cNvSpPr/>
          <p:nvPr userDrawn="1"/>
        </p:nvSpPr>
        <p:spPr>
          <a:xfrm>
            <a:off x="0" y="58059"/>
            <a:ext cx="12192000" cy="2540001"/>
          </a:xfrm>
          <a:custGeom>
            <a:avLst/>
            <a:gdLst>
              <a:gd name="connsiteX0" fmla="*/ 0 w 12192000"/>
              <a:gd name="connsiteY0" fmla="*/ 0 h 2540001"/>
              <a:gd name="connsiteX1" fmla="*/ 12192000 w 12192000"/>
              <a:gd name="connsiteY1" fmla="*/ 0 h 2540001"/>
              <a:gd name="connsiteX2" fmla="*/ 12192000 w 12192000"/>
              <a:gd name="connsiteY2" fmla="*/ 1789530 h 2540001"/>
              <a:gd name="connsiteX3" fmla="*/ 12161521 w 12192000"/>
              <a:gd name="connsiteY3" fmla="*/ 1800892 h 2540001"/>
              <a:gd name="connsiteX4" fmla="*/ 6023429 w 12192000"/>
              <a:gd name="connsiteY4" fmla="*/ 2540001 h 2540001"/>
              <a:gd name="connsiteX5" fmla="*/ 311465 w 12192000"/>
              <a:gd name="connsiteY5" fmla="*/ 1929947 h 2540001"/>
              <a:gd name="connsiteX6" fmla="*/ 0 w 12192000"/>
              <a:gd name="connsiteY6" fmla="*/ 1835618 h 254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540001">
                <a:moveTo>
                  <a:pt x="0" y="0"/>
                </a:moveTo>
                <a:lnTo>
                  <a:pt x="12192000" y="0"/>
                </a:lnTo>
                <a:lnTo>
                  <a:pt x="12192000" y="1789530"/>
                </a:lnTo>
                <a:lnTo>
                  <a:pt x="12161521" y="1800892"/>
                </a:lnTo>
                <a:cubicBezTo>
                  <a:pt x="10831277" y="2246818"/>
                  <a:pt x="8578535" y="2540001"/>
                  <a:pt x="6023429" y="2540001"/>
                </a:cubicBezTo>
                <a:cubicBezTo>
                  <a:pt x="3723834" y="2540001"/>
                  <a:pt x="1669154" y="2302522"/>
                  <a:pt x="311465" y="1929947"/>
                </a:cubicBezTo>
                <a:lnTo>
                  <a:pt x="0" y="18356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EADE3E17-15CB-052E-E8D8-5189A5EC30CA}"/>
              </a:ext>
            </a:extLst>
          </p:cNvPr>
          <p:cNvSpPr/>
          <p:nvPr userDrawn="1"/>
        </p:nvSpPr>
        <p:spPr>
          <a:xfrm>
            <a:off x="0" y="0"/>
            <a:ext cx="12192000" cy="2540001"/>
          </a:xfrm>
          <a:custGeom>
            <a:avLst/>
            <a:gdLst>
              <a:gd name="connsiteX0" fmla="*/ 0 w 12192000"/>
              <a:gd name="connsiteY0" fmla="*/ 0 h 2540001"/>
              <a:gd name="connsiteX1" fmla="*/ 12192000 w 12192000"/>
              <a:gd name="connsiteY1" fmla="*/ 0 h 2540001"/>
              <a:gd name="connsiteX2" fmla="*/ 12192000 w 12192000"/>
              <a:gd name="connsiteY2" fmla="*/ 1789530 h 2540001"/>
              <a:gd name="connsiteX3" fmla="*/ 12161521 w 12192000"/>
              <a:gd name="connsiteY3" fmla="*/ 1800892 h 2540001"/>
              <a:gd name="connsiteX4" fmla="*/ 6023429 w 12192000"/>
              <a:gd name="connsiteY4" fmla="*/ 2540001 h 2540001"/>
              <a:gd name="connsiteX5" fmla="*/ 311465 w 12192000"/>
              <a:gd name="connsiteY5" fmla="*/ 1929947 h 2540001"/>
              <a:gd name="connsiteX6" fmla="*/ 0 w 12192000"/>
              <a:gd name="connsiteY6" fmla="*/ 1835618 h 254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540001">
                <a:moveTo>
                  <a:pt x="0" y="0"/>
                </a:moveTo>
                <a:lnTo>
                  <a:pt x="12192000" y="0"/>
                </a:lnTo>
                <a:lnTo>
                  <a:pt x="12192000" y="1789530"/>
                </a:lnTo>
                <a:lnTo>
                  <a:pt x="12161521" y="1800892"/>
                </a:lnTo>
                <a:cubicBezTo>
                  <a:pt x="10831277" y="2246818"/>
                  <a:pt x="8578535" y="2540001"/>
                  <a:pt x="6023429" y="2540001"/>
                </a:cubicBezTo>
                <a:cubicBezTo>
                  <a:pt x="3723834" y="2540001"/>
                  <a:pt x="1669154" y="2302522"/>
                  <a:pt x="311465" y="1929947"/>
                </a:cubicBezTo>
                <a:lnTo>
                  <a:pt x="0" y="18356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572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gradFill>
          <a:gsLst>
            <a:gs pos="100000">
              <a:schemeClr val="accent2">
                <a:lumMod val="3000"/>
                <a:lumOff val="97000"/>
              </a:schemeClr>
            </a:gs>
            <a:gs pos="65000">
              <a:schemeClr val="accent1">
                <a:lumMod val="3000"/>
                <a:lumOff val="97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A3274996-05F9-A2D5-50F0-759059BD71BF}"/>
              </a:ext>
            </a:extLst>
          </p:cNvPr>
          <p:cNvSpPr/>
          <p:nvPr userDrawn="1"/>
        </p:nvSpPr>
        <p:spPr>
          <a:xfrm>
            <a:off x="3247292" y="808892"/>
            <a:ext cx="681531" cy="99158"/>
          </a:xfrm>
          <a:prstGeom prst="rect">
            <a:avLst/>
          </a:prstGeom>
          <a:gradFill>
            <a:gsLst>
              <a:gs pos="100000">
                <a:schemeClr val="accent2"/>
              </a:gs>
              <a:gs pos="8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圆: 空心 6">
            <a:extLst>
              <a:ext uri="{FF2B5EF4-FFF2-40B4-BE49-F238E27FC236}">
                <a16:creationId xmlns:a16="http://schemas.microsoft.com/office/drawing/2014/main" id="{FA08D65D-9D9D-6EEE-9F7F-90C1EE340F76}"/>
              </a:ext>
            </a:extLst>
          </p:cNvPr>
          <p:cNvSpPr/>
          <p:nvPr userDrawn="1"/>
        </p:nvSpPr>
        <p:spPr>
          <a:xfrm rot="17100000">
            <a:off x="178837" y="335813"/>
            <a:ext cx="558278" cy="558278"/>
          </a:xfrm>
          <a:prstGeom prst="donu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066B97D1-B815-C42B-6851-2E2AE12C87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5630" y="452210"/>
            <a:ext cx="2954655" cy="6002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lang="zh-CN" altLang="en-US" sz="3600" dirty="0">
                <a:gradFill flip="none" rotWithShape="1">
                  <a:gsLst>
                    <a:gs pos="0">
                      <a:schemeClr val="accent2"/>
                    </a:gs>
                    <a:gs pos="41000">
                      <a:schemeClr val="accent1"/>
                    </a:gs>
                  </a:gsLst>
                  <a:lin ang="2700000" scaled="1"/>
                  <a:tileRect/>
                </a:gradFill>
                <a:effectLst>
                  <a:outerShdw blurRad="63500" dist="63500" dir="2700000" algn="tl" rotWithShape="0">
                    <a:schemeClr val="accent1">
                      <a:lumMod val="75000"/>
                      <a:alpha val="13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38637698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1464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2023/8/17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652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5780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0949F4F-11BA-CA2E-5EC0-6E7C0F3264ED}"/>
              </a:ext>
            </a:extLst>
          </p:cNvPr>
          <p:cNvSpPr txBox="1"/>
          <p:nvPr/>
        </p:nvSpPr>
        <p:spPr>
          <a:xfrm>
            <a:off x="578104" y="1195996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gradFill>
                  <a:gsLst>
                    <a:gs pos="0">
                      <a:schemeClr val="accent2"/>
                    </a:gs>
                    <a:gs pos="26000">
                      <a:schemeClr val="accent1"/>
                    </a:gs>
                  </a:gsLst>
                  <a:lin ang="8100000" scaled="0"/>
                </a:gradFill>
                <a:effectLst>
                  <a:outerShdw blurRad="63500" dist="63500" dir="2700000" algn="tl" rotWithShape="0">
                    <a:schemeClr val="accent1">
                      <a:lumMod val="75000"/>
                      <a:alpha val="13000"/>
                    </a:schemeClr>
                  </a:outerShdw>
                </a:effectLst>
                <a:latin typeface="+mj-ea"/>
                <a:ea typeface="+mj-ea"/>
              </a:rPr>
              <a:t>黄绿色简约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FF5A5B-56AC-09FB-F21F-C048A79C6F78}"/>
              </a:ext>
            </a:extLst>
          </p:cNvPr>
          <p:cNvSpPr txBox="1"/>
          <p:nvPr/>
        </p:nvSpPr>
        <p:spPr>
          <a:xfrm>
            <a:off x="578104" y="2110396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2"/>
                    </a:gs>
                    <a:gs pos="19000">
                      <a:schemeClr val="accent1"/>
                    </a:gs>
                  </a:gsLst>
                  <a:lin ang="2700000" scaled="0"/>
                </a:gradFill>
                <a:effectLst>
                  <a:outerShdw blurRad="63500" dist="63500" dir="2700000" algn="tl" rotWithShape="0">
                    <a:schemeClr val="accent1">
                      <a:lumMod val="75000"/>
                      <a:alpha val="13000"/>
                    </a:schemeClr>
                  </a:outerShdw>
                </a:effectLst>
                <a:latin typeface="+mj-ea"/>
                <a:ea typeface="+mj-ea"/>
              </a:rPr>
              <a:t>工作汇报模板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BAACC4-D7D2-1648-42B4-5D705859F5DD}"/>
              </a:ext>
            </a:extLst>
          </p:cNvPr>
          <p:cNvSpPr txBox="1"/>
          <p:nvPr/>
        </p:nvSpPr>
        <p:spPr>
          <a:xfrm>
            <a:off x="616204" y="3218392"/>
            <a:ext cx="5124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Yellow-green contracted work report template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3BA8299F-E190-E938-E04B-AC6394DBFBEF}"/>
              </a:ext>
            </a:extLst>
          </p:cNvPr>
          <p:cNvCxnSpPr>
            <a:cxnSpLocks/>
          </p:cNvCxnSpPr>
          <p:nvPr/>
        </p:nvCxnSpPr>
        <p:spPr>
          <a:xfrm>
            <a:off x="695325" y="3797300"/>
            <a:ext cx="4930775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F0B80A6A-EF95-41BD-CC34-E4B9F98363D9}"/>
              </a:ext>
            </a:extLst>
          </p:cNvPr>
          <p:cNvSpPr txBox="1"/>
          <p:nvPr/>
        </p:nvSpPr>
        <p:spPr>
          <a:xfrm>
            <a:off x="1031293" y="411792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汇报人：姿姿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9E6B1E-8E44-001A-70CC-B03AF8D1A998}"/>
              </a:ext>
            </a:extLst>
          </p:cNvPr>
          <p:cNvSpPr txBox="1"/>
          <p:nvPr/>
        </p:nvSpPr>
        <p:spPr>
          <a:xfrm>
            <a:off x="1031293" y="4555643"/>
            <a:ext cx="3236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汇报时间：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20XX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XX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月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XX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日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8CB1677-5B0A-EC82-7636-93C4A60FF187}"/>
              </a:ext>
            </a:extLst>
          </p:cNvPr>
          <p:cNvGrpSpPr/>
          <p:nvPr/>
        </p:nvGrpSpPr>
        <p:grpSpPr>
          <a:xfrm>
            <a:off x="704752" y="4088718"/>
            <a:ext cx="274355" cy="284419"/>
            <a:chOff x="8202132" y="4782930"/>
            <a:chExt cx="277440" cy="348524"/>
          </a:xfrm>
          <a:solidFill>
            <a:schemeClr val="accent1"/>
          </a:soli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85C9C0E-186E-7B13-E396-B4632A9CB983}"/>
                </a:ext>
              </a:extLst>
            </p:cNvPr>
            <p:cNvSpPr/>
            <p:nvPr/>
          </p:nvSpPr>
          <p:spPr>
            <a:xfrm>
              <a:off x="8202132" y="4968842"/>
              <a:ext cx="277440" cy="162612"/>
            </a:xfrm>
            <a:custGeom>
              <a:avLst/>
              <a:gdLst>
                <a:gd name="connsiteX0" fmla="*/ 302460 w 388183"/>
                <a:gd name="connsiteY0" fmla="*/ 695 h 227520"/>
                <a:gd name="connsiteX1" fmla="*/ 298600 w 388183"/>
                <a:gd name="connsiteY1" fmla="*/ 4141 h 227520"/>
                <a:gd name="connsiteX2" fmla="*/ 294533 w 388183"/>
                <a:gd name="connsiteY2" fmla="*/ 7450 h 227520"/>
                <a:gd name="connsiteX3" fmla="*/ 285849 w 388183"/>
                <a:gd name="connsiteY3" fmla="*/ 13929 h 227520"/>
                <a:gd name="connsiteX4" fmla="*/ 224713 w 388183"/>
                <a:gd name="connsiteY4" fmla="*/ 139578 h 227520"/>
                <a:gd name="connsiteX5" fmla="*/ 212513 w 388183"/>
                <a:gd name="connsiteY5" fmla="*/ 67207 h 227520"/>
                <a:gd name="connsiteX6" fmla="*/ 230640 w 388183"/>
                <a:gd name="connsiteY6" fmla="*/ 38190 h 227520"/>
                <a:gd name="connsiteX7" fmla="*/ 223748 w 388183"/>
                <a:gd name="connsiteY7" fmla="*/ 39500 h 227520"/>
                <a:gd name="connsiteX8" fmla="*/ 206379 w 388183"/>
                <a:gd name="connsiteY8" fmla="*/ 41567 h 227520"/>
                <a:gd name="connsiteX9" fmla="*/ 196592 w 388183"/>
                <a:gd name="connsiteY9" fmla="*/ 41912 h 227520"/>
                <a:gd name="connsiteX10" fmla="*/ 160130 w 388183"/>
                <a:gd name="connsiteY10" fmla="*/ 37570 h 227520"/>
                <a:gd name="connsiteX11" fmla="*/ 178534 w 388183"/>
                <a:gd name="connsiteY11" fmla="*/ 67276 h 227520"/>
                <a:gd name="connsiteX12" fmla="*/ 167023 w 388183"/>
                <a:gd name="connsiteY12" fmla="*/ 140888 h 227520"/>
                <a:gd name="connsiteX13" fmla="*/ 99821 w 388183"/>
                <a:gd name="connsiteY13" fmla="*/ 7794 h 227520"/>
                <a:gd name="connsiteX14" fmla="*/ 90792 w 388183"/>
                <a:gd name="connsiteY14" fmla="*/ -63 h 227520"/>
                <a:gd name="connsiteX15" fmla="*/ 89552 w 388183"/>
                <a:gd name="connsiteY15" fmla="*/ 1040 h 227520"/>
                <a:gd name="connsiteX16" fmla="*/ -50 w 388183"/>
                <a:gd name="connsiteY16" fmla="*/ 222564 h 227520"/>
                <a:gd name="connsiteX17" fmla="*/ -50 w 388183"/>
                <a:gd name="connsiteY17" fmla="*/ 227457 h 227520"/>
                <a:gd name="connsiteX18" fmla="*/ 388133 w 388183"/>
                <a:gd name="connsiteY18" fmla="*/ 227457 h 227520"/>
                <a:gd name="connsiteX19" fmla="*/ 388133 w 388183"/>
                <a:gd name="connsiteY19" fmla="*/ 222288 h 227520"/>
                <a:gd name="connsiteX20" fmla="*/ 302460 w 388183"/>
                <a:gd name="connsiteY20" fmla="*/ 695 h 22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88183" h="227520">
                  <a:moveTo>
                    <a:pt x="302460" y="695"/>
                  </a:moveTo>
                  <a:lnTo>
                    <a:pt x="298600" y="4141"/>
                  </a:lnTo>
                  <a:lnTo>
                    <a:pt x="294533" y="7450"/>
                  </a:lnTo>
                  <a:cubicBezTo>
                    <a:pt x="291707" y="9724"/>
                    <a:pt x="288813" y="11861"/>
                    <a:pt x="285849" y="13929"/>
                  </a:cubicBezTo>
                  <a:lnTo>
                    <a:pt x="224713" y="139578"/>
                  </a:lnTo>
                  <a:lnTo>
                    <a:pt x="212513" y="67207"/>
                  </a:lnTo>
                  <a:lnTo>
                    <a:pt x="230640" y="38190"/>
                  </a:lnTo>
                  <a:lnTo>
                    <a:pt x="223748" y="39500"/>
                  </a:lnTo>
                  <a:cubicBezTo>
                    <a:pt x="218027" y="40499"/>
                    <a:pt x="212169" y="41195"/>
                    <a:pt x="206379" y="41567"/>
                  </a:cubicBezTo>
                  <a:cubicBezTo>
                    <a:pt x="203139" y="41567"/>
                    <a:pt x="199900" y="41912"/>
                    <a:pt x="196592" y="41912"/>
                  </a:cubicBezTo>
                  <a:cubicBezTo>
                    <a:pt x="184323" y="41877"/>
                    <a:pt x="172054" y="40423"/>
                    <a:pt x="160130" y="37570"/>
                  </a:cubicBezTo>
                  <a:lnTo>
                    <a:pt x="178534" y="67276"/>
                  </a:lnTo>
                  <a:lnTo>
                    <a:pt x="167023" y="140888"/>
                  </a:lnTo>
                  <a:lnTo>
                    <a:pt x="99821" y="7794"/>
                  </a:lnTo>
                  <a:cubicBezTo>
                    <a:pt x="96720" y="5313"/>
                    <a:pt x="93687" y="2694"/>
                    <a:pt x="90792" y="-63"/>
                  </a:cubicBezTo>
                  <a:lnTo>
                    <a:pt x="89552" y="1040"/>
                  </a:lnTo>
                  <a:cubicBezTo>
                    <a:pt x="-1153" y="79476"/>
                    <a:pt x="-50" y="216774"/>
                    <a:pt x="-50" y="222564"/>
                  </a:cubicBezTo>
                  <a:lnTo>
                    <a:pt x="-50" y="227457"/>
                  </a:lnTo>
                  <a:lnTo>
                    <a:pt x="388133" y="227457"/>
                  </a:lnTo>
                  <a:lnTo>
                    <a:pt x="388133" y="222288"/>
                  </a:lnTo>
                  <a:cubicBezTo>
                    <a:pt x="381447" y="63692"/>
                    <a:pt x="318037" y="11309"/>
                    <a:pt x="302460" y="695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F4C8A84-59A7-825D-649F-78C4BA4926D3}"/>
                </a:ext>
              </a:extLst>
            </p:cNvPr>
            <p:cNvSpPr/>
            <p:nvPr/>
          </p:nvSpPr>
          <p:spPr>
            <a:xfrm>
              <a:off x="8238685" y="4782930"/>
              <a:ext cx="208276" cy="208277"/>
            </a:xfrm>
            <a:custGeom>
              <a:avLst/>
              <a:gdLst>
                <a:gd name="connsiteX0" fmla="*/ 145655 w 291412"/>
                <a:gd name="connsiteY0" fmla="*/ -63 h 291413"/>
                <a:gd name="connsiteX1" fmla="*/ -51 w 291412"/>
                <a:gd name="connsiteY1" fmla="*/ 145643 h 291413"/>
                <a:gd name="connsiteX2" fmla="*/ 145655 w 291412"/>
                <a:gd name="connsiteY2" fmla="*/ 291350 h 291413"/>
                <a:gd name="connsiteX3" fmla="*/ 291362 w 291412"/>
                <a:gd name="connsiteY3" fmla="*/ 145643 h 291413"/>
                <a:gd name="connsiteX4" fmla="*/ 145655 w 291412"/>
                <a:gd name="connsiteY4" fmla="*/ -63 h 291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412" h="291413">
                  <a:moveTo>
                    <a:pt x="145655" y="-63"/>
                  </a:moveTo>
                  <a:cubicBezTo>
                    <a:pt x="65151" y="-63"/>
                    <a:pt x="-51" y="65174"/>
                    <a:pt x="-51" y="145643"/>
                  </a:cubicBezTo>
                  <a:cubicBezTo>
                    <a:pt x="-51" y="226113"/>
                    <a:pt x="65151" y="291350"/>
                    <a:pt x="145655" y="291350"/>
                  </a:cubicBezTo>
                  <a:cubicBezTo>
                    <a:pt x="226159" y="291350"/>
                    <a:pt x="291362" y="226113"/>
                    <a:pt x="291362" y="145643"/>
                  </a:cubicBezTo>
                  <a:cubicBezTo>
                    <a:pt x="291224" y="65222"/>
                    <a:pt x="226090" y="54"/>
                    <a:pt x="145655" y="-63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" name="iconfont-10774-5755513">
            <a:extLst>
              <a:ext uri="{FF2B5EF4-FFF2-40B4-BE49-F238E27FC236}">
                <a16:creationId xmlns:a16="http://schemas.microsoft.com/office/drawing/2014/main" id="{F9114620-2B29-B7A4-48A1-68FB1A2B1841}"/>
              </a:ext>
            </a:extLst>
          </p:cNvPr>
          <p:cNvSpPr/>
          <p:nvPr/>
        </p:nvSpPr>
        <p:spPr>
          <a:xfrm>
            <a:off x="695325" y="4555643"/>
            <a:ext cx="274355" cy="274981"/>
          </a:xfrm>
          <a:custGeom>
            <a:avLst/>
            <a:gdLst>
              <a:gd name="T0" fmla="*/ 9819 w 12773"/>
              <a:gd name="T1" fmla="*/ 1304 h 12800"/>
              <a:gd name="T2" fmla="*/ 9287 w 12773"/>
              <a:gd name="T3" fmla="*/ 0 h 12800"/>
              <a:gd name="T4" fmla="*/ 8755 w 12773"/>
              <a:gd name="T5" fmla="*/ 1304 h 12800"/>
              <a:gd name="T6" fmla="*/ 3991 w 12773"/>
              <a:gd name="T7" fmla="*/ 532 h 12800"/>
              <a:gd name="T8" fmla="*/ 2927 w 12773"/>
              <a:gd name="T9" fmla="*/ 532 h 12800"/>
              <a:gd name="T10" fmla="*/ 1437 w 12773"/>
              <a:gd name="T11" fmla="*/ 1304 h 12800"/>
              <a:gd name="T12" fmla="*/ 0 w 12773"/>
              <a:gd name="T13" fmla="*/ 11363 h 12800"/>
              <a:gd name="T14" fmla="*/ 11336 w 12773"/>
              <a:gd name="T15" fmla="*/ 12800 h 12800"/>
              <a:gd name="T16" fmla="*/ 12773 w 12773"/>
              <a:gd name="T17" fmla="*/ 2741 h 12800"/>
              <a:gd name="T18" fmla="*/ 1437 w 12773"/>
              <a:gd name="T19" fmla="*/ 2422 h 12800"/>
              <a:gd name="T20" fmla="*/ 2953 w 12773"/>
              <a:gd name="T21" fmla="*/ 2661 h 12800"/>
              <a:gd name="T22" fmla="*/ 4018 w 12773"/>
              <a:gd name="T23" fmla="*/ 2661 h 12800"/>
              <a:gd name="T24" fmla="*/ 8755 w 12773"/>
              <a:gd name="T25" fmla="*/ 2422 h 12800"/>
              <a:gd name="T26" fmla="*/ 9287 w 12773"/>
              <a:gd name="T27" fmla="*/ 3193 h 12800"/>
              <a:gd name="T28" fmla="*/ 9819 w 12773"/>
              <a:gd name="T29" fmla="*/ 2422 h 12800"/>
              <a:gd name="T30" fmla="*/ 11655 w 12773"/>
              <a:gd name="T31" fmla="*/ 2741 h 12800"/>
              <a:gd name="T32" fmla="*/ 11096 w 12773"/>
              <a:gd name="T33" fmla="*/ 4284 h 12800"/>
              <a:gd name="T34" fmla="*/ 1117 w 12773"/>
              <a:gd name="T35" fmla="*/ 4444 h 12800"/>
              <a:gd name="T36" fmla="*/ 1437 w 12773"/>
              <a:gd name="T37" fmla="*/ 2422 h 12800"/>
              <a:gd name="T38" fmla="*/ 3885 w 12773"/>
              <a:gd name="T39" fmla="*/ 9048 h 12800"/>
              <a:gd name="T40" fmla="*/ 4390 w 12773"/>
              <a:gd name="T41" fmla="*/ 9607 h 12800"/>
              <a:gd name="T42" fmla="*/ 2474 w 12773"/>
              <a:gd name="T43" fmla="*/ 10112 h 12800"/>
              <a:gd name="T44" fmla="*/ 1969 w 12773"/>
              <a:gd name="T45" fmla="*/ 9553 h 12800"/>
              <a:gd name="T46" fmla="*/ 1969 w 12773"/>
              <a:gd name="T47" fmla="*/ 7478 h 12800"/>
              <a:gd name="T48" fmla="*/ 2474 w 12773"/>
              <a:gd name="T49" fmla="*/ 6919 h 12800"/>
              <a:gd name="T50" fmla="*/ 4390 w 12773"/>
              <a:gd name="T51" fmla="*/ 7425 h 12800"/>
              <a:gd name="T52" fmla="*/ 3885 w 12773"/>
              <a:gd name="T53" fmla="*/ 7983 h 12800"/>
              <a:gd name="T54" fmla="*/ 1969 w 12773"/>
              <a:gd name="T55" fmla="*/ 7478 h 12800"/>
              <a:gd name="T56" fmla="*/ 7025 w 12773"/>
              <a:gd name="T57" fmla="*/ 9048 h 12800"/>
              <a:gd name="T58" fmla="*/ 7531 w 12773"/>
              <a:gd name="T59" fmla="*/ 9607 h 12800"/>
              <a:gd name="T60" fmla="*/ 5615 w 12773"/>
              <a:gd name="T61" fmla="*/ 10112 h 12800"/>
              <a:gd name="T62" fmla="*/ 5109 w 12773"/>
              <a:gd name="T63" fmla="*/ 9553 h 12800"/>
              <a:gd name="T64" fmla="*/ 5109 w 12773"/>
              <a:gd name="T65" fmla="*/ 7478 h 12800"/>
              <a:gd name="T66" fmla="*/ 5615 w 12773"/>
              <a:gd name="T67" fmla="*/ 6919 h 12800"/>
              <a:gd name="T68" fmla="*/ 7531 w 12773"/>
              <a:gd name="T69" fmla="*/ 7425 h 12800"/>
              <a:gd name="T70" fmla="*/ 7025 w 12773"/>
              <a:gd name="T71" fmla="*/ 7983 h 12800"/>
              <a:gd name="T72" fmla="*/ 5109 w 12773"/>
              <a:gd name="T73" fmla="*/ 7478 h 12800"/>
              <a:gd name="T74" fmla="*/ 10192 w 12773"/>
              <a:gd name="T75" fmla="*/ 9048 h 12800"/>
              <a:gd name="T76" fmla="*/ 10697 w 12773"/>
              <a:gd name="T77" fmla="*/ 9607 h 12800"/>
              <a:gd name="T78" fmla="*/ 8781 w 12773"/>
              <a:gd name="T79" fmla="*/ 10112 h 12800"/>
              <a:gd name="T80" fmla="*/ 8276 w 12773"/>
              <a:gd name="T81" fmla="*/ 9553 h 12800"/>
              <a:gd name="T82" fmla="*/ 8276 w 12773"/>
              <a:gd name="T83" fmla="*/ 7478 h 12800"/>
              <a:gd name="T84" fmla="*/ 8781 w 12773"/>
              <a:gd name="T85" fmla="*/ 6919 h 12800"/>
              <a:gd name="T86" fmla="*/ 10697 w 12773"/>
              <a:gd name="T87" fmla="*/ 7425 h 12800"/>
              <a:gd name="T88" fmla="*/ 10192 w 12773"/>
              <a:gd name="T89" fmla="*/ 7983 h 12800"/>
              <a:gd name="T90" fmla="*/ 8276 w 12773"/>
              <a:gd name="T91" fmla="*/ 7478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773" h="12800">
                <a:moveTo>
                  <a:pt x="11336" y="1304"/>
                </a:moveTo>
                <a:lnTo>
                  <a:pt x="9819" y="1304"/>
                </a:lnTo>
                <a:lnTo>
                  <a:pt x="9819" y="532"/>
                </a:lnTo>
                <a:cubicBezTo>
                  <a:pt x="9819" y="240"/>
                  <a:pt x="9580" y="0"/>
                  <a:pt x="9287" y="0"/>
                </a:cubicBezTo>
                <a:cubicBezTo>
                  <a:pt x="8994" y="0"/>
                  <a:pt x="8755" y="240"/>
                  <a:pt x="8755" y="532"/>
                </a:cubicBezTo>
                <a:lnTo>
                  <a:pt x="8755" y="1304"/>
                </a:lnTo>
                <a:lnTo>
                  <a:pt x="3991" y="1304"/>
                </a:lnTo>
                <a:lnTo>
                  <a:pt x="3991" y="532"/>
                </a:lnTo>
                <a:cubicBezTo>
                  <a:pt x="3991" y="240"/>
                  <a:pt x="3752" y="0"/>
                  <a:pt x="3459" y="0"/>
                </a:cubicBezTo>
                <a:cubicBezTo>
                  <a:pt x="3166" y="0"/>
                  <a:pt x="2927" y="240"/>
                  <a:pt x="2927" y="532"/>
                </a:cubicBezTo>
                <a:lnTo>
                  <a:pt x="2927" y="1304"/>
                </a:lnTo>
                <a:lnTo>
                  <a:pt x="1437" y="1304"/>
                </a:lnTo>
                <a:cubicBezTo>
                  <a:pt x="638" y="1304"/>
                  <a:pt x="0" y="1943"/>
                  <a:pt x="0" y="2741"/>
                </a:cubicBezTo>
                <a:lnTo>
                  <a:pt x="0" y="11363"/>
                </a:lnTo>
                <a:cubicBezTo>
                  <a:pt x="0" y="12161"/>
                  <a:pt x="638" y="12800"/>
                  <a:pt x="1437" y="12800"/>
                </a:cubicBezTo>
                <a:lnTo>
                  <a:pt x="11336" y="12800"/>
                </a:lnTo>
                <a:cubicBezTo>
                  <a:pt x="12134" y="12800"/>
                  <a:pt x="12773" y="12161"/>
                  <a:pt x="12773" y="11363"/>
                </a:cubicBezTo>
                <a:lnTo>
                  <a:pt x="12773" y="2741"/>
                </a:lnTo>
                <a:cubicBezTo>
                  <a:pt x="12773" y="1943"/>
                  <a:pt x="12134" y="1304"/>
                  <a:pt x="11336" y="1304"/>
                </a:cubicBezTo>
                <a:close/>
                <a:moveTo>
                  <a:pt x="1437" y="2422"/>
                </a:moveTo>
                <a:lnTo>
                  <a:pt x="2953" y="2422"/>
                </a:lnTo>
                <a:lnTo>
                  <a:pt x="2953" y="2661"/>
                </a:lnTo>
                <a:cubicBezTo>
                  <a:pt x="2953" y="2954"/>
                  <a:pt x="3193" y="3193"/>
                  <a:pt x="3486" y="3193"/>
                </a:cubicBezTo>
                <a:cubicBezTo>
                  <a:pt x="3778" y="3193"/>
                  <a:pt x="4018" y="2954"/>
                  <a:pt x="4018" y="2661"/>
                </a:cubicBezTo>
                <a:lnTo>
                  <a:pt x="4018" y="2422"/>
                </a:lnTo>
                <a:lnTo>
                  <a:pt x="8755" y="2422"/>
                </a:lnTo>
                <a:lnTo>
                  <a:pt x="8755" y="2661"/>
                </a:lnTo>
                <a:cubicBezTo>
                  <a:pt x="8755" y="2954"/>
                  <a:pt x="8994" y="3193"/>
                  <a:pt x="9287" y="3193"/>
                </a:cubicBezTo>
                <a:cubicBezTo>
                  <a:pt x="9580" y="3193"/>
                  <a:pt x="9819" y="2954"/>
                  <a:pt x="9819" y="2661"/>
                </a:cubicBezTo>
                <a:lnTo>
                  <a:pt x="9819" y="2422"/>
                </a:lnTo>
                <a:lnTo>
                  <a:pt x="11336" y="2422"/>
                </a:lnTo>
                <a:cubicBezTo>
                  <a:pt x="11522" y="2422"/>
                  <a:pt x="11655" y="2581"/>
                  <a:pt x="11655" y="2741"/>
                </a:cubicBezTo>
                <a:lnTo>
                  <a:pt x="11655" y="4391"/>
                </a:lnTo>
                <a:cubicBezTo>
                  <a:pt x="11496" y="4311"/>
                  <a:pt x="11309" y="4284"/>
                  <a:pt x="11096" y="4284"/>
                </a:cubicBezTo>
                <a:lnTo>
                  <a:pt x="1756" y="4284"/>
                </a:lnTo>
                <a:cubicBezTo>
                  <a:pt x="1516" y="4284"/>
                  <a:pt x="1304" y="4338"/>
                  <a:pt x="1117" y="4444"/>
                </a:cubicBezTo>
                <a:lnTo>
                  <a:pt x="1117" y="2741"/>
                </a:lnTo>
                <a:cubicBezTo>
                  <a:pt x="1117" y="2581"/>
                  <a:pt x="1250" y="2422"/>
                  <a:pt x="1437" y="2422"/>
                </a:cubicBezTo>
                <a:close/>
                <a:moveTo>
                  <a:pt x="2474" y="9048"/>
                </a:moveTo>
                <a:lnTo>
                  <a:pt x="3885" y="9048"/>
                </a:lnTo>
                <a:cubicBezTo>
                  <a:pt x="4151" y="9048"/>
                  <a:pt x="4390" y="9287"/>
                  <a:pt x="4390" y="9553"/>
                </a:cubicBezTo>
                <a:lnTo>
                  <a:pt x="4390" y="9607"/>
                </a:lnTo>
                <a:cubicBezTo>
                  <a:pt x="4390" y="9899"/>
                  <a:pt x="4151" y="10112"/>
                  <a:pt x="3885" y="10112"/>
                </a:cubicBezTo>
                <a:lnTo>
                  <a:pt x="2474" y="10112"/>
                </a:lnTo>
                <a:cubicBezTo>
                  <a:pt x="2208" y="10112"/>
                  <a:pt x="1969" y="9873"/>
                  <a:pt x="1969" y="9607"/>
                </a:cubicBezTo>
                <a:lnTo>
                  <a:pt x="1969" y="9553"/>
                </a:lnTo>
                <a:cubicBezTo>
                  <a:pt x="1969" y="9287"/>
                  <a:pt x="2182" y="9048"/>
                  <a:pt x="2474" y="9048"/>
                </a:cubicBezTo>
                <a:close/>
                <a:moveTo>
                  <a:pt x="1969" y="7478"/>
                </a:moveTo>
                <a:lnTo>
                  <a:pt x="1969" y="7425"/>
                </a:lnTo>
                <a:cubicBezTo>
                  <a:pt x="1969" y="7132"/>
                  <a:pt x="2208" y="6919"/>
                  <a:pt x="2474" y="6919"/>
                </a:cubicBezTo>
                <a:lnTo>
                  <a:pt x="3885" y="6919"/>
                </a:lnTo>
                <a:cubicBezTo>
                  <a:pt x="4151" y="6919"/>
                  <a:pt x="4390" y="7158"/>
                  <a:pt x="4390" y="7425"/>
                </a:cubicBezTo>
                <a:lnTo>
                  <a:pt x="4390" y="7478"/>
                </a:lnTo>
                <a:cubicBezTo>
                  <a:pt x="4390" y="7770"/>
                  <a:pt x="4151" y="7983"/>
                  <a:pt x="3885" y="7983"/>
                </a:cubicBezTo>
                <a:lnTo>
                  <a:pt x="2474" y="7983"/>
                </a:lnTo>
                <a:cubicBezTo>
                  <a:pt x="2182" y="7983"/>
                  <a:pt x="1969" y="7744"/>
                  <a:pt x="1969" y="7478"/>
                </a:cubicBezTo>
                <a:close/>
                <a:moveTo>
                  <a:pt x="5615" y="9048"/>
                </a:moveTo>
                <a:lnTo>
                  <a:pt x="7025" y="9048"/>
                </a:lnTo>
                <a:cubicBezTo>
                  <a:pt x="7291" y="9048"/>
                  <a:pt x="7531" y="9287"/>
                  <a:pt x="7531" y="9553"/>
                </a:cubicBezTo>
                <a:lnTo>
                  <a:pt x="7531" y="9607"/>
                </a:lnTo>
                <a:cubicBezTo>
                  <a:pt x="7531" y="9899"/>
                  <a:pt x="7291" y="10112"/>
                  <a:pt x="7025" y="10112"/>
                </a:cubicBezTo>
                <a:lnTo>
                  <a:pt x="5615" y="10112"/>
                </a:lnTo>
                <a:cubicBezTo>
                  <a:pt x="5348" y="10112"/>
                  <a:pt x="5109" y="9873"/>
                  <a:pt x="5109" y="9607"/>
                </a:cubicBezTo>
                <a:lnTo>
                  <a:pt x="5109" y="9553"/>
                </a:lnTo>
                <a:cubicBezTo>
                  <a:pt x="5109" y="9287"/>
                  <a:pt x="5348" y="9048"/>
                  <a:pt x="5615" y="9048"/>
                </a:cubicBezTo>
                <a:close/>
                <a:moveTo>
                  <a:pt x="5109" y="7478"/>
                </a:moveTo>
                <a:lnTo>
                  <a:pt x="5109" y="7425"/>
                </a:lnTo>
                <a:cubicBezTo>
                  <a:pt x="5109" y="7132"/>
                  <a:pt x="5348" y="6919"/>
                  <a:pt x="5615" y="6919"/>
                </a:cubicBezTo>
                <a:lnTo>
                  <a:pt x="7025" y="6919"/>
                </a:lnTo>
                <a:cubicBezTo>
                  <a:pt x="7291" y="6919"/>
                  <a:pt x="7531" y="7158"/>
                  <a:pt x="7531" y="7425"/>
                </a:cubicBezTo>
                <a:lnTo>
                  <a:pt x="7531" y="7478"/>
                </a:lnTo>
                <a:cubicBezTo>
                  <a:pt x="7531" y="7770"/>
                  <a:pt x="7291" y="7983"/>
                  <a:pt x="7025" y="7983"/>
                </a:cubicBezTo>
                <a:lnTo>
                  <a:pt x="5615" y="7983"/>
                </a:lnTo>
                <a:cubicBezTo>
                  <a:pt x="5348" y="7983"/>
                  <a:pt x="5109" y="7744"/>
                  <a:pt x="5109" y="7478"/>
                </a:cubicBezTo>
                <a:close/>
                <a:moveTo>
                  <a:pt x="8781" y="9048"/>
                </a:moveTo>
                <a:lnTo>
                  <a:pt x="10192" y="9048"/>
                </a:lnTo>
                <a:cubicBezTo>
                  <a:pt x="10458" y="9048"/>
                  <a:pt x="10697" y="9287"/>
                  <a:pt x="10697" y="9553"/>
                </a:cubicBezTo>
                <a:lnTo>
                  <a:pt x="10697" y="9607"/>
                </a:lnTo>
                <a:cubicBezTo>
                  <a:pt x="10697" y="9899"/>
                  <a:pt x="10458" y="10112"/>
                  <a:pt x="10192" y="10112"/>
                </a:cubicBezTo>
                <a:lnTo>
                  <a:pt x="8781" y="10112"/>
                </a:lnTo>
                <a:cubicBezTo>
                  <a:pt x="8515" y="10112"/>
                  <a:pt x="8276" y="9873"/>
                  <a:pt x="8276" y="9607"/>
                </a:cubicBezTo>
                <a:lnTo>
                  <a:pt x="8276" y="9553"/>
                </a:lnTo>
                <a:cubicBezTo>
                  <a:pt x="8276" y="9287"/>
                  <a:pt x="8515" y="9048"/>
                  <a:pt x="8781" y="9048"/>
                </a:cubicBezTo>
                <a:close/>
                <a:moveTo>
                  <a:pt x="8276" y="7478"/>
                </a:moveTo>
                <a:lnTo>
                  <a:pt x="8276" y="7425"/>
                </a:lnTo>
                <a:cubicBezTo>
                  <a:pt x="8276" y="7132"/>
                  <a:pt x="8515" y="6919"/>
                  <a:pt x="8781" y="6919"/>
                </a:cubicBezTo>
                <a:lnTo>
                  <a:pt x="10192" y="6919"/>
                </a:lnTo>
                <a:cubicBezTo>
                  <a:pt x="10458" y="6919"/>
                  <a:pt x="10697" y="7158"/>
                  <a:pt x="10697" y="7425"/>
                </a:cubicBezTo>
                <a:lnTo>
                  <a:pt x="10697" y="7478"/>
                </a:lnTo>
                <a:cubicBezTo>
                  <a:pt x="10697" y="7770"/>
                  <a:pt x="10458" y="7983"/>
                  <a:pt x="10192" y="7983"/>
                </a:cubicBezTo>
                <a:lnTo>
                  <a:pt x="8781" y="7983"/>
                </a:lnTo>
                <a:cubicBezTo>
                  <a:pt x="8515" y="7983"/>
                  <a:pt x="8276" y="7744"/>
                  <a:pt x="8276" y="747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27312C72-ACA9-516C-067A-A0229190F3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0" t="3766" r="23854" b="-3766"/>
          <a:stretch/>
        </p:blipFill>
        <p:spPr>
          <a:xfrm>
            <a:off x="6366467" y="1322582"/>
            <a:ext cx="5106207" cy="5106207"/>
          </a:xfrm>
          <a:custGeom>
            <a:avLst/>
            <a:gdLst>
              <a:gd name="connsiteX0" fmla="*/ 3377184 w 6754368"/>
              <a:gd name="connsiteY0" fmla="*/ 0 h 6754368"/>
              <a:gd name="connsiteX1" fmla="*/ 6754368 w 6754368"/>
              <a:gd name="connsiteY1" fmla="*/ 3377184 h 6754368"/>
              <a:gd name="connsiteX2" fmla="*/ 3377184 w 6754368"/>
              <a:gd name="connsiteY2" fmla="*/ 6754368 h 6754368"/>
              <a:gd name="connsiteX3" fmla="*/ 0 w 6754368"/>
              <a:gd name="connsiteY3" fmla="*/ 3377184 h 6754368"/>
              <a:gd name="connsiteX4" fmla="*/ 3377184 w 6754368"/>
              <a:gd name="connsiteY4" fmla="*/ 0 h 6754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54368" h="6754368">
                <a:moveTo>
                  <a:pt x="3377184" y="0"/>
                </a:moveTo>
                <a:cubicBezTo>
                  <a:pt x="5242351" y="0"/>
                  <a:pt x="6754368" y="1512017"/>
                  <a:pt x="6754368" y="3377184"/>
                </a:cubicBezTo>
                <a:cubicBezTo>
                  <a:pt x="6754368" y="5242351"/>
                  <a:pt x="5242351" y="6754368"/>
                  <a:pt x="3377184" y="6754368"/>
                </a:cubicBezTo>
                <a:cubicBezTo>
                  <a:pt x="1512017" y="6754368"/>
                  <a:pt x="0" y="5242351"/>
                  <a:pt x="0" y="3377184"/>
                </a:cubicBezTo>
                <a:cubicBezTo>
                  <a:pt x="0" y="1512017"/>
                  <a:pt x="1512017" y="0"/>
                  <a:pt x="3377184" y="0"/>
                </a:cubicBezTo>
                <a:close/>
              </a:path>
            </a:pathLst>
          </a:custGeom>
          <a:solidFill>
            <a:schemeClr val="accent2"/>
          </a:solidFill>
          <a:ln w="41275">
            <a:solidFill>
              <a:schemeClr val="accent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37174490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E07D2A-6380-4A1E-21E9-B23657260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630" y="452210"/>
            <a:ext cx="2954655" cy="594393"/>
          </a:xfrm>
        </p:spPr>
        <p:txBody>
          <a:bodyPr/>
          <a:lstStyle/>
          <a:p>
            <a:r>
              <a:rPr lang="zh-CN" altLang="en-US" dirty="0"/>
              <a:t>工作不足之处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751448-AAD7-969C-5914-6B400F622959}"/>
              </a:ext>
            </a:extLst>
          </p:cNvPr>
          <p:cNvSpPr txBox="1"/>
          <p:nvPr/>
        </p:nvSpPr>
        <p:spPr>
          <a:xfrm>
            <a:off x="1017146" y="4355135"/>
            <a:ext cx="2997644" cy="167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单击此处输入你的正文，文字是您思想的提炼，请尽量言简意赅的阐述观点。单击此处输入你的正文，文字是您思想的提炼，请言简意赅的阐述观点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5F4894F-5609-53D5-50DC-799037210589}"/>
              </a:ext>
            </a:extLst>
          </p:cNvPr>
          <p:cNvSpPr/>
          <p:nvPr/>
        </p:nvSpPr>
        <p:spPr>
          <a:xfrm>
            <a:off x="874714" y="3476135"/>
            <a:ext cx="3282508" cy="2826737"/>
          </a:xfrm>
          <a:prstGeom prst="roundRect">
            <a:avLst>
              <a:gd name="adj" fmla="val 4154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18405E08-8DDA-2C2E-310A-FB8AF4CD1BD7}"/>
              </a:ext>
            </a:extLst>
          </p:cNvPr>
          <p:cNvSpPr/>
          <p:nvPr/>
        </p:nvSpPr>
        <p:spPr>
          <a:xfrm>
            <a:off x="1537608" y="3729964"/>
            <a:ext cx="1956721" cy="400086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100000">
                <a:schemeClr val="accent2"/>
              </a:gs>
              <a:gs pos="65000">
                <a:schemeClr val="accent1"/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1498" tIns="50749" rIns="101498" bIns="50749" rtlCol="0" anchor="ctr">
            <a:noAutofit/>
          </a:bodyPr>
          <a:lstStyle/>
          <a:p>
            <a:pPr algn="ctr"/>
            <a:endParaRPr lang="zh-CN" altLang="en-US" sz="1998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BC3044-BE9D-7828-131C-302B5609093F}"/>
              </a:ext>
            </a:extLst>
          </p:cNvPr>
          <p:cNvSpPr txBox="1"/>
          <p:nvPr/>
        </p:nvSpPr>
        <p:spPr>
          <a:xfrm>
            <a:off x="1644807" y="3725028"/>
            <a:ext cx="1742323" cy="409959"/>
          </a:xfrm>
          <a:prstGeom prst="rect">
            <a:avLst/>
          </a:prstGeom>
          <a:noFill/>
          <a:effectLst/>
        </p:spPr>
        <p:txBody>
          <a:bodyPr wrap="none" lIns="101498" tIns="50749" rIns="101498" bIns="50749" rtlCol="0">
            <a:spAutoFit/>
          </a:bodyPr>
          <a:lstStyle/>
          <a:p>
            <a:r>
              <a:rPr lang="zh-CN" altLang="en-US" sz="1998" dirty="0">
                <a:solidFill>
                  <a:schemeClr val="bg1"/>
                </a:solidFill>
                <a:latin typeface="+mj-ea"/>
                <a:ea typeface="+mj-ea"/>
              </a:rPr>
              <a:t>请添加小标题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55C192F7-0DC5-822F-BCDF-4D1C6DFDA96E}"/>
              </a:ext>
            </a:extLst>
          </p:cNvPr>
          <p:cNvSpPr/>
          <p:nvPr/>
        </p:nvSpPr>
        <p:spPr>
          <a:xfrm>
            <a:off x="4455473" y="3476135"/>
            <a:ext cx="3282508" cy="2826737"/>
          </a:xfrm>
          <a:prstGeom prst="roundRect">
            <a:avLst>
              <a:gd name="adj" fmla="val 4154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id="{C4998D1F-2799-8D0B-07EA-534A60010AF6}"/>
              </a:ext>
            </a:extLst>
          </p:cNvPr>
          <p:cNvSpPr/>
          <p:nvPr/>
        </p:nvSpPr>
        <p:spPr>
          <a:xfrm>
            <a:off x="5118367" y="3730862"/>
            <a:ext cx="1956721" cy="400086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100000">
                <a:schemeClr val="accent2"/>
              </a:gs>
              <a:gs pos="65000">
                <a:schemeClr val="accent1"/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1498" tIns="50749" rIns="101498" bIns="50749" rtlCol="0" anchor="ctr">
            <a:noAutofit/>
          </a:bodyPr>
          <a:lstStyle/>
          <a:p>
            <a:pPr algn="ctr"/>
            <a:endParaRPr lang="zh-CN" altLang="en-US" sz="1998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735B408-BFCE-1850-CE70-9C127AE1C0B1}"/>
              </a:ext>
            </a:extLst>
          </p:cNvPr>
          <p:cNvSpPr txBox="1"/>
          <p:nvPr/>
        </p:nvSpPr>
        <p:spPr>
          <a:xfrm>
            <a:off x="5225566" y="3725926"/>
            <a:ext cx="1742323" cy="409959"/>
          </a:xfrm>
          <a:prstGeom prst="rect">
            <a:avLst/>
          </a:prstGeom>
          <a:noFill/>
          <a:effectLst/>
        </p:spPr>
        <p:txBody>
          <a:bodyPr wrap="none" lIns="101498" tIns="50749" rIns="101498" bIns="50749" rtlCol="0">
            <a:spAutoFit/>
          </a:bodyPr>
          <a:lstStyle/>
          <a:p>
            <a:r>
              <a:rPr lang="zh-CN" altLang="en-US" sz="1998" dirty="0">
                <a:solidFill>
                  <a:schemeClr val="bg1"/>
                </a:solidFill>
                <a:latin typeface="+mj-ea"/>
                <a:ea typeface="+mj-ea"/>
              </a:rPr>
              <a:t>请添加小标题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115CB82-BEA8-22C8-1294-C9AB868B3302}"/>
              </a:ext>
            </a:extLst>
          </p:cNvPr>
          <p:cNvSpPr/>
          <p:nvPr/>
        </p:nvSpPr>
        <p:spPr>
          <a:xfrm>
            <a:off x="8036232" y="3476135"/>
            <a:ext cx="3282508" cy="2826737"/>
          </a:xfrm>
          <a:prstGeom prst="roundRect">
            <a:avLst>
              <a:gd name="adj" fmla="val 4154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: 对角圆角 10">
            <a:extLst>
              <a:ext uri="{FF2B5EF4-FFF2-40B4-BE49-F238E27FC236}">
                <a16:creationId xmlns:a16="http://schemas.microsoft.com/office/drawing/2014/main" id="{B0A3C6BC-0D4F-4F9F-ACB9-D1B5D48AFEE7}"/>
              </a:ext>
            </a:extLst>
          </p:cNvPr>
          <p:cNvSpPr/>
          <p:nvPr/>
        </p:nvSpPr>
        <p:spPr>
          <a:xfrm>
            <a:off x="8699126" y="3732176"/>
            <a:ext cx="1956721" cy="400086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100000">
                <a:schemeClr val="accent2"/>
              </a:gs>
              <a:gs pos="65000">
                <a:schemeClr val="accent1"/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1498" tIns="50749" rIns="101498" bIns="50749" rtlCol="0" anchor="ctr">
            <a:noAutofit/>
          </a:bodyPr>
          <a:lstStyle/>
          <a:p>
            <a:pPr algn="ctr"/>
            <a:endParaRPr lang="zh-CN" altLang="en-US" sz="1998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292EF5D-DDE3-8255-CB3B-EC5BFB05D0C5}"/>
              </a:ext>
            </a:extLst>
          </p:cNvPr>
          <p:cNvSpPr txBox="1"/>
          <p:nvPr/>
        </p:nvSpPr>
        <p:spPr>
          <a:xfrm>
            <a:off x="8806324" y="3727240"/>
            <a:ext cx="1742323" cy="409959"/>
          </a:xfrm>
          <a:prstGeom prst="rect">
            <a:avLst/>
          </a:prstGeom>
          <a:noFill/>
          <a:effectLst/>
        </p:spPr>
        <p:txBody>
          <a:bodyPr wrap="none" lIns="101498" tIns="50749" rIns="101498" bIns="50749" rtlCol="0">
            <a:spAutoFit/>
          </a:bodyPr>
          <a:lstStyle/>
          <a:p>
            <a:r>
              <a:rPr lang="zh-CN" altLang="en-US" sz="1998" dirty="0">
                <a:solidFill>
                  <a:schemeClr val="bg1"/>
                </a:solidFill>
                <a:latin typeface="+mj-ea"/>
                <a:ea typeface="+mj-ea"/>
              </a:rPr>
              <a:t>请添加小标题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0086184-C6BF-58D5-A9EF-C5DBBF497E79}"/>
              </a:ext>
            </a:extLst>
          </p:cNvPr>
          <p:cNvSpPr txBox="1"/>
          <p:nvPr/>
        </p:nvSpPr>
        <p:spPr>
          <a:xfrm>
            <a:off x="4597178" y="4355135"/>
            <a:ext cx="2997644" cy="167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单击此处输入你的正文，文字是您思想的提炼，请尽量言简意赅的阐述观点。单击此处输入你的正文，文字是您思想的提炼，请言简意赅的阐述观点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104B37A-27CF-7373-3041-BEFE62997AA5}"/>
              </a:ext>
            </a:extLst>
          </p:cNvPr>
          <p:cNvSpPr txBox="1"/>
          <p:nvPr/>
        </p:nvSpPr>
        <p:spPr>
          <a:xfrm>
            <a:off x="8177210" y="4355135"/>
            <a:ext cx="2997644" cy="167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单击此处输入你的正文，文字是您思想的提炼，请尽量言简意赅的阐述观点。单击此处输入你的正文，文字是您思想的提炼，请言简意赅的阐述观点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6AF57B68-455E-9D02-46A5-4707BF915B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" t="41171" r="-425" b="1115"/>
          <a:stretch/>
        </p:blipFill>
        <p:spPr>
          <a:xfrm>
            <a:off x="895549" y="1037621"/>
            <a:ext cx="4907090" cy="2124076"/>
          </a:xfrm>
          <a:prstGeom prst="roundRect">
            <a:avLst>
              <a:gd name="adj" fmla="val 5698"/>
            </a:avLst>
          </a:prstGeom>
          <a:ln>
            <a:solidFill>
              <a:schemeClr val="accent1"/>
            </a:solidFill>
          </a:ln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4EB45CA-A09E-4264-52B1-807407F870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" b="42044"/>
          <a:stretch/>
        </p:blipFill>
        <p:spPr>
          <a:xfrm>
            <a:off x="6410198" y="1037621"/>
            <a:ext cx="4907090" cy="2124076"/>
          </a:xfrm>
          <a:prstGeom prst="roundRect">
            <a:avLst>
              <a:gd name="adj" fmla="val 5698"/>
            </a:avLst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6769039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BBA7BA-36AB-6969-1287-CAC5AC525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工作不足之处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CA566A7-F37D-E234-C836-663800D2891C}"/>
              </a:ext>
            </a:extLst>
          </p:cNvPr>
          <p:cNvCxnSpPr/>
          <p:nvPr/>
        </p:nvCxnSpPr>
        <p:spPr>
          <a:xfrm>
            <a:off x="5575300" y="1905000"/>
            <a:ext cx="45085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6E6BB24-1544-7DF4-0F47-4C5CA352EFBB}"/>
              </a:ext>
            </a:extLst>
          </p:cNvPr>
          <p:cNvCxnSpPr/>
          <p:nvPr/>
        </p:nvCxnSpPr>
        <p:spPr>
          <a:xfrm>
            <a:off x="5575300" y="4381500"/>
            <a:ext cx="45085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5">
            <a:extLst>
              <a:ext uri="{FF2B5EF4-FFF2-40B4-BE49-F238E27FC236}">
                <a16:creationId xmlns:a16="http://schemas.microsoft.com/office/drawing/2014/main" id="{CDE5D7E5-81B4-DEE3-EB02-51543485D61E}"/>
              </a:ext>
            </a:extLst>
          </p:cNvPr>
          <p:cNvSpPr>
            <a:spLocks noEditPoints="1"/>
          </p:cNvSpPr>
          <p:nvPr/>
        </p:nvSpPr>
        <p:spPr bwMode="auto">
          <a:xfrm>
            <a:off x="5918201" y="1555549"/>
            <a:ext cx="685798" cy="698902"/>
          </a:xfrm>
          <a:custGeom>
            <a:avLst/>
            <a:gdLst>
              <a:gd name="T0" fmla="*/ 468 w 936"/>
              <a:gd name="T1" fmla="*/ 0 h 936"/>
              <a:gd name="T2" fmla="*/ 936 w 936"/>
              <a:gd name="T3" fmla="*/ 468 h 936"/>
              <a:gd name="T4" fmla="*/ 468 w 936"/>
              <a:gd name="T5" fmla="*/ 936 h 936"/>
              <a:gd name="T6" fmla="*/ 0 w 936"/>
              <a:gd name="T7" fmla="*/ 468 h 936"/>
              <a:gd name="T8" fmla="*/ 468 w 936"/>
              <a:gd name="T9" fmla="*/ 0 h 936"/>
              <a:gd name="T10" fmla="*/ 468 w 936"/>
              <a:gd name="T11" fmla="*/ 39 h 936"/>
              <a:gd name="T12" fmla="*/ 896 w 936"/>
              <a:gd name="T13" fmla="*/ 468 h 936"/>
              <a:gd name="T14" fmla="*/ 468 w 936"/>
              <a:gd name="T15" fmla="*/ 896 h 936"/>
              <a:gd name="T16" fmla="*/ 39 w 936"/>
              <a:gd name="T17" fmla="*/ 468 h 936"/>
              <a:gd name="T18" fmla="*/ 468 w 936"/>
              <a:gd name="T19" fmla="*/ 39 h 936"/>
              <a:gd name="T20" fmla="*/ 468 w 936"/>
              <a:gd name="T21" fmla="*/ 79 h 936"/>
              <a:gd name="T22" fmla="*/ 857 w 936"/>
              <a:gd name="T23" fmla="*/ 468 h 936"/>
              <a:gd name="T24" fmla="*/ 468 w 936"/>
              <a:gd name="T25" fmla="*/ 857 h 936"/>
              <a:gd name="T26" fmla="*/ 79 w 936"/>
              <a:gd name="T27" fmla="*/ 468 h 936"/>
              <a:gd name="T28" fmla="*/ 468 w 936"/>
              <a:gd name="T29" fmla="*/ 79 h 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36" h="936">
                <a:moveTo>
                  <a:pt x="468" y="0"/>
                </a:moveTo>
                <a:cubicBezTo>
                  <a:pt x="726" y="0"/>
                  <a:pt x="936" y="209"/>
                  <a:pt x="936" y="468"/>
                </a:cubicBezTo>
                <a:cubicBezTo>
                  <a:pt x="936" y="726"/>
                  <a:pt x="726" y="936"/>
                  <a:pt x="468" y="936"/>
                </a:cubicBezTo>
                <a:cubicBezTo>
                  <a:pt x="209" y="936"/>
                  <a:pt x="0" y="726"/>
                  <a:pt x="0" y="468"/>
                </a:cubicBezTo>
                <a:cubicBezTo>
                  <a:pt x="0" y="209"/>
                  <a:pt x="209" y="0"/>
                  <a:pt x="468" y="0"/>
                </a:cubicBezTo>
                <a:close/>
                <a:moveTo>
                  <a:pt x="468" y="39"/>
                </a:moveTo>
                <a:cubicBezTo>
                  <a:pt x="704" y="39"/>
                  <a:pt x="896" y="231"/>
                  <a:pt x="896" y="468"/>
                </a:cubicBezTo>
                <a:cubicBezTo>
                  <a:pt x="896" y="704"/>
                  <a:pt x="704" y="896"/>
                  <a:pt x="468" y="896"/>
                </a:cubicBezTo>
                <a:cubicBezTo>
                  <a:pt x="231" y="896"/>
                  <a:pt x="39" y="704"/>
                  <a:pt x="39" y="468"/>
                </a:cubicBezTo>
                <a:cubicBezTo>
                  <a:pt x="39" y="231"/>
                  <a:pt x="231" y="39"/>
                  <a:pt x="468" y="39"/>
                </a:cubicBezTo>
                <a:close/>
                <a:moveTo>
                  <a:pt x="468" y="79"/>
                </a:moveTo>
                <a:cubicBezTo>
                  <a:pt x="683" y="79"/>
                  <a:pt x="857" y="253"/>
                  <a:pt x="857" y="468"/>
                </a:cubicBezTo>
                <a:cubicBezTo>
                  <a:pt x="857" y="683"/>
                  <a:pt x="683" y="857"/>
                  <a:pt x="468" y="857"/>
                </a:cubicBezTo>
                <a:cubicBezTo>
                  <a:pt x="253" y="857"/>
                  <a:pt x="79" y="683"/>
                  <a:pt x="79" y="468"/>
                </a:cubicBezTo>
                <a:cubicBezTo>
                  <a:pt x="79" y="253"/>
                  <a:pt x="253" y="79"/>
                  <a:pt x="468" y="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1799" dirty="0">
              <a:ea typeface="微软雅黑" panose="020B0503020204020204" pitchFamily="34" charset="-122"/>
            </a:endParaRP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CCD73D94-2D6F-E801-137F-B0ABE11DDA91}"/>
              </a:ext>
            </a:extLst>
          </p:cNvPr>
          <p:cNvSpPr>
            <a:spLocks noEditPoints="1"/>
          </p:cNvSpPr>
          <p:nvPr/>
        </p:nvSpPr>
        <p:spPr bwMode="auto">
          <a:xfrm>
            <a:off x="8877301" y="1555549"/>
            <a:ext cx="685798" cy="698902"/>
          </a:xfrm>
          <a:custGeom>
            <a:avLst/>
            <a:gdLst>
              <a:gd name="T0" fmla="*/ 468 w 936"/>
              <a:gd name="T1" fmla="*/ 0 h 936"/>
              <a:gd name="T2" fmla="*/ 936 w 936"/>
              <a:gd name="T3" fmla="*/ 468 h 936"/>
              <a:gd name="T4" fmla="*/ 468 w 936"/>
              <a:gd name="T5" fmla="*/ 936 h 936"/>
              <a:gd name="T6" fmla="*/ 0 w 936"/>
              <a:gd name="T7" fmla="*/ 468 h 936"/>
              <a:gd name="T8" fmla="*/ 468 w 936"/>
              <a:gd name="T9" fmla="*/ 0 h 936"/>
              <a:gd name="T10" fmla="*/ 468 w 936"/>
              <a:gd name="T11" fmla="*/ 39 h 936"/>
              <a:gd name="T12" fmla="*/ 896 w 936"/>
              <a:gd name="T13" fmla="*/ 468 h 936"/>
              <a:gd name="T14" fmla="*/ 468 w 936"/>
              <a:gd name="T15" fmla="*/ 896 h 936"/>
              <a:gd name="T16" fmla="*/ 39 w 936"/>
              <a:gd name="T17" fmla="*/ 468 h 936"/>
              <a:gd name="T18" fmla="*/ 468 w 936"/>
              <a:gd name="T19" fmla="*/ 39 h 936"/>
              <a:gd name="T20" fmla="*/ 468 w 936"/>
              <a:gd name="T21" fmla="*/ 79 h 936"/>
              <a:gd name="T22" fmla="*/ 857 w 936"/>
              <a:gd name="T23" fmla="*/ 468 h 936"/>
              <a:gd name="T24" fmla="*/ 468 w 936"/>
              <a:gd name="T25" fmla="*/ 857 h 936"/>
              <a:gd name="T26" fmla="*/ 79 w 936"/>
              <a:gd name="T27" fmla="*/ 468 h 936"/>
              <a:gd name="T28" fmla="*/ 468 w 936"/>
              <a:gd name="T29" fmla="*/ 79 h 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36" h="936">
                <a:moveTo>
                  <a:pt x="468" y="0"/>
                </a:moveTo>
                <a:cubicBezTo>
                  <a:pt x="726" y="0"/>
                  <a:pt x="936" y="209"/>
                  <a:pt x="936" y="468"/>
                </a:cubicBezTo>
                <a:cubicBezTo>
                  <a:pt x="936" y="726"/>
                  <a:pt x="726" y="936"/>
                  <a:pt x="468" y="936"/>
                </a:cubicBezTo>
                <a:cubicBezTo>
                  <a:pt x="209" y="936"/>
                  <a:pt x="0" y="726"/>
                  <a:pt x="0" y="468"/>
                </a:cubicBezTo>
                <a:cubicBezTo>
                  <a:pt x="0" y="209"/>
                  <a:pt x="209" y="0"/>
                  <a:pt x="468" y="0"/>
                </a:cubicBezTo>
                <a:close/>
                <a:moveTo>
                  <a:pt x="468" y="39"/>
                </a:moveTo>
                <a:cubicBezTo>
                  <a:pt x="704" y="39"/>
                  <a:pt x="896" y="231"/>
                  <a:pt x="896" y="468"/>
                </a:cubicBezTo>
                <a:cubicBezTo>
                  <a:pt x="896" y="704"/>
                  <a:pt x="704" y="896"/>
                  <a:pt x="468" y="896"/>
                </a:cubicBezTo>
                <a:cubicBezTo>
                  <a:pt x="231" y="896"/>
                  <a:pt x="39" y="704"/>
                  <a:pt x="39" y="468"/>
                </a:cubicBezTo>
                <a:cubicBezTo>
                  <a:pt x="39" y="231"/>
                  <a:pt x="231" y="39"/>
                  <a:pt x="468" y="39"/>
                </a:cubicBezTo>
                <a:close/>
                <a:moveTo>
                  <a:pt x="468" y="79"/>
                </a:moveTo>
                <a:cubicBezTo>
                  <a:pt x="683" y="79"/>
                  <a:pt x="857" y="253"/>
                  <a:pt x="857" y="468"/>
                </a:cubicBezTo>
                <a:cubicBezTo>
                  <a:pt x="857" y="683"/>
                  <a:pt x="683" y="857"/>
                  <a:pt x="468" y="857"/>
                </a:cubicBezTo>
                <a:cubicBezTo>
                  <a:pt x="253" y="857"/>
                  <a:pt x="79" y="683"/>
                  <a:pt x="79" y="468"/>
                </a:cubicBezTo>
                <a:cubicBezTo>
                  <a:pt x="79" y="253"/>
                  <a:pt x="253" y="79"/>
                  <a:pt x="468" y="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1799" dirty="0">
              <a:ea typeface="微软雅黑" panose="020B0503020204020204" pitchFamily="34" charset="-122"/>
            </a:endParaRP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B311E18B-4D8A-638C-998D-8E2F2C14E6CD}"/>
              </a:ext>
            </a:extLst>
          </p:cNvPr>
          <p:cNvSpPr>
            <a:spLocks noEditPoints="1"/>
          </p:cNvSpPr>
          <p:nvPr/>
        </p:nvSpPr>
        <p:spPr bwMode="auto">
          <a:xfrm>
            <a:off x="5918201" y="4032049"/>
            <a:ext cx="685798" cy="698902"/>
          </a:xfrm>
          <a:custGeom>
            <a:avLst/>
            <a:gdLst>
              <a:gd name="T0" fmla="*/ 468 w 936"/>
              <a:gd name="T1" fmla="*/ 0 h 936"/>
              <a:gd name="T2" fmla="*/ 936 w 936"/>
              <a:gd name="T3" fmla="*/ 468 h 936"/>
              <a:gd name="T4" fmla="*/ 468 w 936"/>
              <a:gd name="T5" fmla="*/ 936 h 936"/>
              <a:gd name="T6" fmla="*/ 0 w 936"/>
              <a:gd name="T7" fmla="*/ 468 h 936"/>
              <a:gd name="T8" fmla="*/ 468 w 936"/>
              <a:gd name="T9" fmla="*/ 0 h 936"/>
              <a:gd name="T10" fmla="*/ 468 w 936"/>
              <a:gd name="T11" fmla="*/ 39 h 936"/>
              <a:gd name="T12" fmla="*/ 896 w 936"/>
              <a:gd name="T13" fmla="*/ 468 h 936"/>
              <a:gd name="T14" fmla="*/ 468 w 936"/>
              <a:gd name="T15" fmla="*/ 896 h 936"/>
              <a:gd name="T16" fmla="*/ 39 w 936"/>
              <a:gd name="T17" fmla="*/ 468 h 936"/>
              <a:gd name="T18" fmla="*/ 468 w 936"/>
              <a:gd name="T19" fmla="*/ 39 h 936"/>
              <a:gd name="T20" fmla="*/ 468 w 936"/>
              <a:gd name="T21" fmla="*/ 79 h 936"/>
              <a:gd name="T22" fmla="*/ 857 w 936"/>
              <a:gd name="T23" fmla="*/ 468 h 936"/>
              <a:gd name="T24" fmla="*/ 468 w 936"/>
              <a:gd name="T25" fmla="*/ 857 h 936"/>
              <a:gd name="T26" fmla="*/ 79 w 936"/>
              <a:gd name="T27" fmla="*/ 468 h 936"/>
              <a:gd name="T28" fmla="*/ 468 w 936"/>
              <a:gd name="T29" fmla="*/ 79 h 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36" h="936">
                <a:moveTo>
                  <a:pt x="468" y="0"/>
                </a:moveTo>
                <a:cubicBezTo>
                  <a:pt x="726" y="0"/>
                  <a:pt x="936" y="209"/>
                  <a:pt x="936" y="468"/>
                </a:cubicBezTo>
                <a:cubicBezTo>
                  <a:pt x="936" y="726"/>
                  <a:pt x="726" y="936"/>
                  <a:pt x="468" y="936"/>
                </a:cubicBezTo>
                <a:cubicBezTo>
                  <a:pt x="209" y="936"/>
                  <a:pt x="0" y="726"/>
                  <a:pt x="0" y="468"/>
                </a:cubicBezTo>
                <a:cubicBezTo>
                  <a:pt x="0" y="209"/>
                  <a:pt x="209" y="0"/>
                  <a:pt x="468" y="0"/>
                </a:cubicBezTo>
                <a:close/>
                <a:moveTo>
                  <a:pt x="468" y="39"/>
                </a:moveTo>
                <a:cubicBezTo>
                  <a:pt x="704" y="39"/>
                  <a:pt x="896" y="231"/>
                  <a:pt x="896" y="468"/>
                </a:cubicBezTo>
                <a:cubicBezTo>
                  <a:pt x="896" y="704"/>
                  <a:pt x="704" y="896"/>
                  <a:pt x="468" y="896"/>
                </a:cubicBezTo>
                <a:cubicBezTo>
                  <a:pt x="231" y="896"/>
                  <a:pt x="39" y="704"/>
                  <a:pt x="39" y="468"/>
                </a:cubicBezTo>
                <a:cubicBezTo>
                  <a:pt x="39" y="231"/>
                  <a:pt x="231" y="39"/>
                  <a:pt x="468" y="39"/>
                </a:cubicBezTo>
                <a:close/>
                <a:moveTo>
                  <a:pt x="468" y="79"/>
                </a:moveTo>
                <a:cubicBezTo>
                  <a:pt x="683" y="79"/>
                  <a:pt x="857" y="253"/>
                  <a:pt x="857" y="468"/>
                </a:cubicBezTo>
                <a:cubicBezTo>
                  <a:pt x="857" y="683"/>
                  <a:pt x="683" y="857"/>
                  <a:pt x="468" y="857"/>
                </a:cubicBezTo>
                <a:cubicBezTo>
                  <a:pt x="253" y="857"/>
                  <a:pt x="79" y="683"/>
                  <a:pt x="79" y="468"/>
                </a:cubicBezTo>
                <a:cubicBezTo>
                  <a:pt x="79" y="253"/>
                  <a:pt x="253" y="79"/>
                  <a:pt x="468" y="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1799" dirty="0">
              <a:ea typeface="微软雅黑" panose="020B0503020204020204" pitchFamily="34" charset="-122"/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C5B73B85-70CF-4893-602D-C826C41EB177}"/>
              </a:ext>
            </a:extLst>
          </p:cNvPr>
          <p:cNvSpPr>
            <a:spLocks noEditPoints="1"/>
          </p:cNvSpPr>
          <p:nvPr/>
        </p:nvSpPr>
        <p:spPr bwMode="auto">
          <a:xfrm>
            <a:off x="8877301" y="4032049"/>
            <a:ext cx="685798" cy="698902"/>
          </a:xfrm>
          <a:custGeom>
            <a:avLst/>
            <a:gdLst>
              <a:gd name="T0" fmla="*/ 468 w 936"/>
              <a:gd name="T1" fmla="*/ 0 h 936"/>
              <a:gd name="T2" fmla="*/ 936 w 936"/>
              <a:gd name="T3" fmla="*/ 468 h 936"/>
              <a:gd name="T4" fmla="*/ 468 w 936"/>
              <a:gd name="T5" fmla="*/ 936 h 936"/>
              <a:gd name="T6" fmla="*/ 0 w 936"/>
              <a:gd name="T7" fmla="*/ 468 h 936"/>
              <a:gd name="T8" fmla="*/ 468 w 936"/>
              <a:gd name="T9" fmla="*/ 0 h 936"/>
              <a:gd name="T10" fmla="*/ 468 w 936"/>
              <a:gd name="T11" fmla="*/ 39 h 936"/>
              <a:gd name="T12" fmla="*/ 896 w 936"/>
              <a:gd name="T13" fmla="*/ 468 h 936"/>
              <a:gd name="T14" fmla="*/ 468 w 936"/>
              <a:gd name="T15" fmla="*/ 896 h 936"/>
              <a:gd name="T16" fmla="*/ 39 w 936"/>
              <a:gd name="T17" fmla="*/ 468 h 936"/>
              <a:gd name="T18" fmla="*/ 468 w 936"/>
              <a:gd name="T19" fmla="*/ 39 h 936"/>
              <a:gd name="T20" fmla="*/ 468 w 936"/>
              <a:gd name="T21" fmla="*/ 79 h 936"/>
              <a:gd name="T22" fmla="*/ 857 w 936"/>
              <a:gd name="T23" fmla="*/ 468 h 936"/>
              <a:gd name="T24" fmla="*/ 468 w 936"/>
              <a:gd name="T25" fmla="*/ 857 h 936"/>
              <a:gd name="T26" fmla="*/ 79 w 936"/>
              <a:gd name="T27" fmla="*/ 468 h 936"/>
              <a:gd name="T28" fmla="*/ 468 w 936"/>
              <a:gd name="T29" fmla="*/ 79 h 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36" h="936">
                <a:moveTo>
                  <a:pt x="468" y="0"/>
                </a:moveTo>
                <a:cubicBezTo>
                  <a:pt x="726" y="0"/>
                  <a:pt x="936" y="209"/>
                  <a:pt x="936" y="468"/>
                </a:cubicBezTo>
                <a:cubicBezTo>
                  <a:pt x="936" y="726"/>
                  <a:pt x="726" y="936"/>
                  <a:pt x="468" y="936"/>
                </a:cubicBezTo>
                <a:cubicBezTo>
                  <a:pt x="209" y="936"/>
                  <a:pt x="0" y="726"/>
                  <a:pt x="0" y="468"/>
                </a:cubicBezTo>
                <a:cubicBezTo>
                  <a:pt x="0" y="209"/>
                  <a:pt x="209" y="0"/>
                  <a:pt x="468" y="0"/>
                </a:cubicBezTo>
                <a:close/>
                <a:moveTo>
                  <a:pt x="468" y="39"/>
                </a:moveTo>
                <a:cubicBezTo>
                  <a:pt x="704" y="39"/>
                  <a:pt x="896" y="231"/>
                  <a:pt x="896" y="468"/>
                </a:cubicBezTo>
                <a:cubicBezTo>
                  <a:pt x="896" y="704"/>
                  <a:pt x="704" y="896"/>
                  <a:pt x="468" y="896"/>
                </a:cubicBezTo>
                <a:cubicBezTo>
                  <a:pt x="231" y="896"/>
                  <a:pt x="39" y="704"/>
                  <a:pt x="39" y="468"/>
                </a:cubicBezTo>
                <a:cubicBezTo>
                  <a:pt x="39" y="231"/>
                  <a:pt x="231" y="39"/>
                  <a:pt x="468" y="39"/>
                </a:cubicBezTo>
                <a:close/>
                <a:moveTo>
                  <a:pt x="468" y="79"/>
                </a:moveTo>
                <a:cubicBezTo>
                  <a:pt x="683" y="79"/>
                  <a:pt x="857" y="253"/>
                  <a:pt x="857" y="468"/>
                </a:cubicBezTo>
                <a:cubicBezTo>
                  <a:pt x="857" y="683"/>
                  <a:pt x="683" y="857"/>
                  <a:pt x="468" y="857"/>
                </a:cubicBezTo>
                <a:cubicBezTo>
                  <a:pt x="253" y="857"/>
                  <a:pt x="79" y="683"/>
                  <a:pt x="79" y="468"/>
                </a:cubicBezTo>
                <a:cubicBezTo>
                  <a:pt x="79" y="253"/>
                  <a:pt x="253" y="79"/>
                  <a:pt x="468" y="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1799" dirty="0"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735C137-EC34-641C-3A83-DD02B906CF13}"/>
              </a:ext>
            </a:extLst>
          </p:cNvPr>
          <p:cNvSpPr txBox="1"/>
          <p:nvPr/>
        </p:nvSpPr>
        <p:spPr>
          <a:xfrm>
            <a:off x="4928853" y="2714958"/>
            <a:ext cx="2657473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单击此处输入你的正文，文字是您思想的提炼，请尽量言简意赅的阐述观点。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FD18920-8091-7E4F-720F-9E5D1CBCBDBE}"/>
              </a:ext>
            </a:extLst>
          </p:cNvPr>
          <p:cNvSpPr txBox="1"/>
          <p:nvPr/>
        </p:nvSpPr>
        <p:spPr>
          <a:xfrm>
            <a:off x="5241927" y="2346743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chemeClr val="accent2"/>
                    </a:gs>
                    <a:gs pos="30000">
                      <a:schemeClr val="accent1"/>
                    </a:gs>
                  </a:gsLst>
                  <a:lin ang="18900000" scaled="1"/>
                  <a:tileRect/>
                </a:gradFill>
                <a:latin typeface="+mj-ea"/>
                <a:ea typeface="+mj-ea"/>
              </a:rPr>
              <a:t>请添加小标题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84242A1-DF7E-AD2F-AD5F-D7DC49F93EAC}"/>
              </a:ext>
            </a:extLst>
          </p:cNvPr>
          <p:cNvSpPr txBox="1"/>
          <p:nvPr/>
        </p:nvSpPr>
        <p:spPr>
          <a:xfrm>
            <a:off x="7891463" y="2714958"/>
            <a:ext cx="2657473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单击此处输入你的正文，文字是您思想的提炼，请尽量言简意赅的阐述观点。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4826BD1-25E7-731A-5443-D69B0757CC7A}"/>
              </a:ext>
            </a:extLst>
          </p:cNvPr>
          <p:cNvSpPr txBox="1"/>
          <p:nvPr/>
        </p:nvSpPr>
        <p:spPr>
          <a:xfrm>
            <a:off x="8204536" y="2346743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chemeClr val="accent2"/>
                    </a:gs>
                    <a:gs pos="30000">
                      <a:schemeClr val="accent1"/>
                    </a:gs>
                  </a:gsLst>
                  <a:lin ang="18900000" scaled="1"/>
                  <a:tileRect/>
                </a:gradFill>
                <a:latin typeface="+mj-ea"/>
                <a:ea typeface="+mj-ea"/>
              </a:rPr>
              <a:t>请添加小标题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FCCD491-FB2E-5E98-C34F-BFD84A9DB7D1}"/>
              </a:ext>
            </a:extLst>
          </p:cNvPr>
          <p:cNvSpPr txBox="1"/>
          <p:nvPr/>
        </p:nvSpPr>
        <p:spPr>
          <a:xfrm>
            <a:off x="4928853" y="5191457"/>
            <a:ext cx="2657473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单击此处输入你的正文，文字是您思想的提炼，请尽量言简意赅的阐述观点。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F51EFC5-0FAB-3375-22EC-8F02DBB46A2B}"/>
              </a:ext>
            </a:extLst>
          </p:cNvPr>
          <p:cNvSpPr txBox="1"/>
          <p:nvPr/>
        </p:nvSpPr>
        <p:spPr>
          <a:xfrm>
            <a:off x="5241927" y="4823242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chemeClr val="accent2"/>
                    </a:gs>
                    <a:gs pos="30000">
                      <a:schemeClr val="accent1"/>
                    </a:gs>
                  </a:gsLst>
                  <a:lin ang="18900000" scaled="1"/>
                  <a:tileRect/>
                </a:gradFill>
                <a:latin typeface="+mj-ea"/>
                <a:ea typeface="+mj-ea"/>
              </a:rPr>
              <a:t>请添加小标题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281C52E-084F-9DAE-9180-A58F39F3F992}"/>
              </a:ext>
            </a:extLst>
          </p:cNvPr>
          <p:cNvSpPr txBox="1"/>
          <p:nvPr/>
        </p:nvSpPr>
        <p:spPr>
          <a:xfrm>
            <a:off x="7891463" y="5191457"/>
            <a:ext cx="2657473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单击此处输入你的正文，文字是您思想的提炼，请尽量言简意赅的阐述观点。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17DA00D-ABD3-2C6F-346F-E305CAB8E7E9}"/>
              </a:ext>
            </a:extLst>
          </p:cNvPr>
          <p:cNvSpPr txBox="1"/>
          <p:nvPr/>
        </p:nvSpPr>
        <p:spPr>
          <a:xfrm>
            <a:off x="8204536" y="4823242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chemeClr val="accent2"/>
                    </a:gs>
                    <a:gs pos="30000">
                      <a:schemeClr val="accent1"/>
                    </a:gs>
                  </a:gsLst>
                  <a:lin ang="18900000" scaled="1"/>
                  <a:tileRect/>
                </a:gradFill>
                <a:latin typeface="+mj-ea"/>
                <a:ea typeface="+mj-ea"/>
              </a:rPr>
              <a:t>请添加小标题</a:t>
            </a:r>
          </a:p>
        </p:txBody>
      </p:sp>
      <p:sp>
        <p:nvSpPr>
          <p:cNvPr id="23" name="弧形 22">
            <a:extLst>
              <a:ext uri="{FF2B5EF4-FFF2-40B4-BE49-F238E27FC236}">
                <a16:creationId xmlns:a16="http://schemas.microsoft.com/office/drawing/2014/main" id="{6D9D634F-5438-D219-93B5-B594F2874253}"/>
              </a:ext>
            </a:extLst>
          </p:cNvPr>
          <p:cNvSpPr/>
          <p:nvPr/>
        </p:nvSpPr>
        <p:spPr>
          <a:xfrm>
            <a:off x="8829297" y="1904998"/>
            <a:ext cx="2476800" cy="2476800"/>
          </a:xfrm>
          <a:prstGeom prst="arc">
            <a:avLst>
              <a:gd name="adj1" fmla="val 16200000"/>
              <a:gd name="adj2" fmla="val 5396021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9C74C35C-C492-007F-3AA4-CF892867CA47}"/>
              </a:ext>
            </a:extLst>
          </p:cNvPr>
          <p:cNvSpPr/>
          <p:nvPr/>
        </p:nvSpPr>
        <p:spPr>
          <a:xfrm>
            <a:off x="874714" y="1553843"/>
            <a:ext cx="3587825" cy="4575494"/>
          </a:xfrm>
          <a:prstGeom prst="roundRect">
            <a:avLst>
              <a:gd name="adj" fmla="val 268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20E4A8FC-D963-28A6-3599-A8F2F88517A6}"/>
              </a:ext>
            </a:extLst>
          </p:cNvPr>
          <p:cNvSpPr/>
          <p:nvPr/>
        </p:nvSpPr>
        <p:spPr>
          <a:xfrm>
            <a:off x="1601826" y="1889358"/>
            <a:ext cx="2133601" cy="4263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57BC74B-471B-EE78-B789-976F962C4AE1}"/>
              </a:ext>
            </a:extLst>
          </p:cNvPr>
          <p:cNvSpPr txBox="1"/>
          <p:nvPr/>
        </p:nvSpPr>
        <p:spPr>
          <a:xfrm>
            <a:off x="1652963" y="1879832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chemeClr val="accent2"/>
                    </a:gs>
                    <a:gs pos="30000">
                      <a:schemeClr val="accent1"/>
                    </a:gs>
                  </a:gsLst>
                  <a:lin ang="18900000" scaled="1"/>
                  <a:tileRect/>
                </a:gradFill>
                <a:latin typeface="+mj-ea"/>
                <a:ea typeface="+mj-ea"/>
              </a:rPr>
              <a:t>请添加小标题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6F2564D-AF39-156D-BF39-6FA32B9CF2C8}"/>
              </a:ext>
            </a:extLst>
          </p:cNvPr>
          <p:cNvSpPr txBox="1"/>
          <p:nvPr/>
        </p:nvSpPr>
        <p:spPr>
          <a:xfrm>
            <a:off x="1125697" y="2531983"/>
            <a:ext cx="3142419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单击此处输入你的正文，文字是您思想的提炼，请言简意赅的阐述观点，单击此处输入你的正文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4185621-E885-041D-A5D1-8C4EC35BE9BE}"/>
              </a:ext>
            </a:extLst>
          </p:cNvPr>
          <p:cNvSpPr txBox="1"/>
          <p:nvPr/>
        </p:nvSpPr>
        <p:spPr>
          <a:xfrm>
            <a:off x="1125697" y="3732782"/>
            <a:ext cx="3142419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单击此处输入你的正文，文字是您思想的提炼，请言简意赅的阐述观点，单击此处输入你的正文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0772523-41FA-BC54-C8CB-DB8A73E7BC77}"/>
              </a:ext>
            </a:extLst>
          </p:cNvPr>
          <p:cNvSpPr txBox="1"/>
          <p:nvPr/>
        </p:nvSpPr>
        <p:spPr>
          <a:xfrm>
            <a:off x="1125697" y="4933582"/>
            <a:ext cx="3142419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单击此处输入你的正文，文字是您思想的提炼，请言简意赅的阐述观点，单击此处输入你的正文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6157302D-FE8E-6654-D5A2-2F66FA8381AA}"/>
              </a:ext>
            </a:extLst>
          </p:cNvPr>
          <p:cNvCxnSpPr/>
          <p:nvPr/>
        </p:nvCxnSpPr>
        <p:spPr>
          <a:xfrm>
            <a:off x="1244600" y="3649447"/>
            <a:ext cx="2768600" cy="0"/>
          </a:xfrm>
          <a:prstGeom prst="line">
            <a:avLst/>
          </a:prstGeom>
          <a:ln>
            <a:solidFill>
              <a:schemeClr val="accent2">
                <a:lumMod val="20000"/>
                <a:lumOff val="80000"/>
                <a:alpha val="54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52B85C5F-7D7E-D595-A701-637EA960BF88}"/>
              </a:ext>
            </a:extLst>
          </p:cNvPr>
          <p:cNvCxnSpPr/>
          <p:nvPr/>
        </p:nvCxnSpPr>
        <p:spPr>
          <a:xfrm>
            <a:off x="1244600" y="4850246"/>
            <a:ext cx="2768600" cy="0"/>
          </a:xfrm>
          <a:prstGeom prst="line">
            <a:avLst/>
          </a:prstGeom>
          <a:ln>
            <a:solidFill>
              <a:schemeClr val="accent2">
                <a:lumMod val="20000"/>
                <a:lumOff val="80000"/>
                <a:alpha val="54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A6DD6AE1-062F-EF7C-6C6C-E61A879FC823}"/>
              </a:ext>
            </a:extLst>
          </p:cNvPr>
          <p:cNvSpPr txBox="1"/>
          <p:nvPr/>
        </p:nvSpPr>
        <p:spPr>
          <a:xfrm>
            <a:off x="6010070" y="1720334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C650C92-9300-A945-3B1C-1E6EF613BA0C}"/>
              </a:ext>
            </a:extLst>
          </p:cNvPr>
          <p:cNvSpPr txBox="1"/>
          <p:nvPr/>
        </p:nvSpPr>
        <p:spPr>
          <a:xfrm>
            <a:off x="8969168" y="1720334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6F8AF8B3-0BF5-BCEB-5603-C32678DBE86B}"/>
              </a:ext>
            </a:extLst>
          </p:cNvPr>
          <p:cNvSpPr txBox="1"/>
          <p:nvPr/>
        </p:nvSpPr>
        <p:spPr>
          <a:xfrm>
            <a:off x="6010070" y="4196834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88D7432D-2457-5F9F-163E-54A15788E4A4}"/>
              </a:ext>
            </a:extLst>
          </p:cNvPr>
          <p:cNvSpPr txBox="1"/>
          <p:nvPr/>
        </p:nvSpPr>
        <p:spPr>
          <a:xfrm>
            <a:off x="8969168" y="4196834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5191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222EBB-C7C2-A78C-4E3F-EC403511D5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工作不足之处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5A8B588-E097-2B57-D474-B8DD9F08A1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19" t="-207" r="1737" b="207"/>
          <a:stretch/>
        </p:blipFill>
        <p:spPr>
          <a:xfrm>
            <a:off x="874712" y="1516060"/>
            <a:ext cx="4640263" cy="4608515"/>
          </a:xfrm>
          <a:prstGeom prst="roundRect">
            <a:avLst>
              <a:gd name="adj" fmla="val 2894"/>
            </a:avLst>
          </a:prstGeom>
          <a:ln>
            <a:solidFill>
              <a:schemeClr val="accent1"/>
            </a:solidFill>
          </a:ln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217958A1-C33F-6B20-9007-D43814F040DD}"/>
              </a:ext>
            </a:extLst>
          </p:cNvPr>
          <p:cNvGrpSpPr/>
          <p:nvPr/>
        </p:nvGrpSpPr>
        <p:grpSpPr>
          <a:xfrm>
            <a:off x="6096000" y="1437691"/>
            <a:ext cx="5324475" cy="1082257"/>
            <a:chOff x="6096000" y="1437691"/>
            <a:chExt cx="5324475" cy="1082257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21CD7507-8CCE-0BBD-AE41-3F963BF7C65C}"/>
                </a:ext>
              </a:extLst>
            </p:cNvPr>
            <p:cNvGrpSpPr/>
            <p:nvPr/>
          </p:nvGrpSpPr>
          <p:grpSpPr>
            <a:xfrm>
              <a:off x="6096000" y="1516060"/>
              <a:ext cx="522290" cy="522290"/>
              <a:chOff x="6096000" y="1516060"/>
              <a:chExt cx="522290" cy="522290"/>
            </a:xfrm>
          </p:grpSpPr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23F84C20-115E-C94D-424C-E7AE291E42D4}"/>
                  </a:ext>
                </a:extLst>
              </p:cNvPr>
              <p:cNvSpPr/>
              <p:nvPr/>
            </p:nvSpPr>
            <p:spPr>
              <a:xfrm>
                <a:off x="6096000" y="1516060"/>
                <a:ext cx="522290" cy="522290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accent2"/>
                  </a:gs>
                  <a:gs pos="65000">
                    <a:schemeClr val="accent1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iconfont-10796-5191319">
                <a:extLst>
                  <a:ext uri="{FF2B5EF4-FFF2-40B4-BE49-F238E27FC236}">
                    <a16:creationId xmlns:a16="http://schemas.microsoft.com/office/drawing/2014/main" id="{3459A543-71D9-F3DD-2BCB-7B03D9208CA6}"/>
                  </a:ext>
                </a:extLst>
              </p:cNvPr>
              <p:cNvSpPr/>
              <p:nvPr/>
            </p:nvSpPr>
            <p:spPr>
              <a:xfrm>
                <a:off x="6223773" y="1643833"/>
                <a:ext cx="266743" cy="266743"/>
              </a:xfrm>
              <a:custGeom>
                <a:avLst/>
                <a:gdLst>
                  <a:gd name="T0" fmla="*/ 3413 w 7680"/>
                  <a:gd name="T1" fmla="*/ 4267 h 7680"/>
                  <a:gd name="T2" fmla="*/ 3413 w 7680"/>
                  <a:gd name="T3" fmla="*/ 4693 h 7680"/>
                  <a:gd name="T4" fmla="*/ 2559 w 7680"/>
                  <a:gd name="T5" fmla="*/ 4693 h 7680"/>
                  <a:gd name="T6" fmla="*/ 2133 w 7680"/>
                  <a:gd name="T7" fmla="*/ 5120 h 7680"/>
                  <a:gd name="T8" fmla="*/ 2559 w 7680"/>
                  <a:gd name="T9" fmla="*/ 5547 h 7680"/>
                  <a:gd name="T10" fmla="*/ 3413 w 7680"/>
                  <a:gd name="T11" fmla="*/ 5547 h 7680"/>
                  <a:gd name="T12" fmla="*/ 3413 w 7680"/>
                  <a:gd name="T13" fmla="*/ 5972 h 7680"/>
                  <a:gd name="T14" fmla="*/ 3840 w 7680"/>
                  <a:gd name="T15" fmla="*/ 6400 h 7680"/>
                  <a:gd name="T16" fmla="*/ 4267 w 7680"/>
                  <a:gd name="T17" fmla="*/ 5972 h 7680"/>
                  <a:gd name="T18" fmla="*/ 4267 w 7680"/>
                  <a:gd name="T19" fmla="*/ 5547 h 7680"/>
                  <a:gd name="T20" fmla="*/ 5121 w 7680"/>
                  <a:gd name="T21" fmla="*/ 5547 h 7680"/>
                  <a:gd name="T22" fmla="*/ 5547 w 7680"/>
                  <a:gd name="T23" fmla="*/ 5120 h 7680"/>
                  <a:gd name="T24" fmla="*/ 5121 w 7680"/>
                  <a:gd name="T25" fmla="*/ 4693 h 7680"/>
                  <a:gd name="T26" fmla="*/ 4267 w 7680"/>
                  <a:gd name="T27" fmla="*/ 4693 h 7680"/>
                  <a:gd name="T28" fmla="*/ 4267 w 7680"/>
                  <a:gd name="T29" fmla="*/ 4267 h 7680"/>
                  <a:gd name="T30" fmla="*/ 5121 w 7680"/>
                  <a:gd name="T31" fmla="*/ 4267 h 7680"/>
                  <a:gd name="T32" fmla="*/ 5547 w 7680"/>
                  <a:gd name="T33" fmla="*/ 3840 h 7680"/>
                  <a:gd name="T34" fmla="*/ 5121 w 7680"/>
                  <a:gd name="T35" fmla="*/ 3413 h 7680"/>
                  <a:gd name="T36" fmla="*/ 4456 w 7680"/>
                  <a:gd name="T37" fmla="*/ 3413 h 7680"/>
                  <a:gd name="T38" fmla="*/ 5419 w 7680"/>
                  <a:gd name="T39" fmla="*/ 2459 h 7680"/>
                  <a:gd name="T40" fmla="*/ 5416 w 7680"/>
                  <a:gd name="T41" fmla="*/ 1837 h 7680"/>
                  <a:gd name="T42" fmla="*/ 4789 w 7680"/>
                  <a:gd name="T43" fmla="*/ 1834 h 7680"/>
                  <a:gd name="T44" fmla="*/ 3841 w 7680"/>
                  <a:gd name="T45" fmla="*/ 2774 h 7680"/>
                  <a:gd name="T46" fmla="*/ 2892 w 7680"/>
                  <a:gd name="T47" fmla="*/ 1834 h 7680"/>
                  <a:gd name="T48" fmla="*/ 2265 w 7680"/>
                  <a:gd name="T49" fmla="*/ 1837 h 7680"/>
                  <a:gd name="T50" fmla="*/ 2262 w 7680"/>
                  <a:gd name="T51" fmla="*/ 2459 h 7680"/>
                  <a:gd name="T52" fmla="*/ 3226 w 7680"/>
                  <a:gd name="T53" fmla="*/ 3413 h 7680"/>
                  <a:gd name="T54" fmla="*/ 2559 w 7680"/>
                  <a:gd name="T55" fmla="*/ 3413 h 7680"/>
                  <a:gd name="T56" fmla="*/ 2133 w 7680"/>
                  <a:gd name="T57" fmla="*/ 3840 h 7680"/>
                  <a:gd name="T58" fmla="*/ 2559 w 7680"/>
                  <a:gd name="T59" fmla="*/ 4267 h 7680"/>
                  <a:gd name="T60" fmla="*/ 3413 w 7680"/>
                  <a:gd name="T61" fmla="*/ 4267 h 7680"/>
                  <a:gd name="T62" fmla="*/ 0 w 7680"/>
                  <a:gd name="T63" fmla="*/ 851 h 7680"/>
                  <a:gd name="T64" fmla="*/ 851 w 7680"/>
                  <a:gd name="T65" fmla="*/ 0 h 7680"/>
                  <a:gd name="T66" fmla="*/ 6829 w 7680"/>
                  <a:gd name="T67" fmla="*/ 0 h 7680"/>
                  <a:gd name="T68" fmla="*/ 7680 w 7680"/>
                  <a:gd name="T69" fmla="*/ 851 h 7680"/>
                  <a:gd name="T70" fmla="*/ 7680 w 7680"/>
                  <a:gd name="T71" fmla="*/ 6829 h 7680"/>
                  <a:gd name="T72" fmla="*/ 6829 w 7680"/>
                  <a:gd name="T73" fmla="*/ 7680 h 7680"/>
                  <a:gd name="T74" fmla="*/ 851 w 7680"/>
                  <a:gd name="T75" fmla="*/ 7680 h 7680"/>
                  <a:gd name="T76" fmla="*/ 0 w 7680"/>
                  <a:gd name="T77" fmla="*/ 6829 h 7680"/>
                  <a:gd name="T78" fmla="*/ 0 w 7680"/>
                  <a:gd name="T79" fmla="*/ 851 h 7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680" h="7680">
                    <a:moveTo>
                      <a:pt x="3413" y="4267"/>
                    </a:moveTo>
                    <a:lnTo>
                      <a:pt x="3413" y="4693"/>
                    </a:lnTo>
                    <a:lnTo>
                      <a:pt x="2559" y="4693"/>
                    </a:lnTo>
                    <a:cubicBezTo>
                      <a:pt x="2327" y="4693"/>
                      <a:pt x="2133" y="4884"/>
                      <a:pt x="2133" y="5120"/>
                    </a:cubicBezTo>
                    <a:cubicBezTo>
                      <a:pt x="2133" y="5357"/>
                      <a:pt x="2324" y="5547"/>
                      <a:pt x="2559" y="5547"/>
                    </a:cubicBezTo>
                    <a:lnTo>
                      <a:pt x="3413" y="5547"/>
                    </a:lnTo>
                    <a:lnTo>
                      <a:pt x="3413" y="5972"/>
                    </a:lnTo>
                    <a:cubicBezTo>
                      <a:pt x="3411" y="6209"/>
                      <a:pt x="3603" y="6401"/>
                      <a:pt x="3840" y="6400"/>
                    </a:cubicBezTo>
                    <a:cubicBezTo>
                      <a:pt x="4077" y="6400"/>
                      <a:pt x="4267" y="6208"/>
                      <a:pt x="4267" y="5972"/>
                    </a:cubicBezTo>
                    <a:lnTo>
                      <a:pt x="4267" y="5547"/>
                    </a:lnTo>
                    <a:lnTo>
                      <a:pt x="5121" y="5547"/>
                    </a:lnTo>
                    <a:cubicBezTo>
                      <a:pt x="5353" y="5547"/>
                      <a:pt x="5547" y="5356"/>
                      <a:pt x="5547" y="5120"/>
                    </a:cubicBezTo>
                    <a:cubicBezTo>
                      <a:pt x="5547" y="4883"/>
                      <a:pt x="5356" y="4693"/>
                      <a:pt x="5121" y="4693"/>
                    </a:cubicBezTo>
                    <a:lnTo>
                      <a:pt x="4267" y="4693"/>
                    </a:lnTo>
                    <a:lnTo>
                      <a:pt x="4267" y="4267"/>
                    </a:lnTo>
                    <a:lnTo>
                      <a:pt x="5121" y="4267"/>
                    </a:lnTo>
                    <a:cubicBezTo>
                      <a:pt x="5353" y="4267"/>
                      <a:pt x="5547" y="4076"/>
                      <a:pt x="5547" y="3840"/>
                    </a:cubicBezTo>
                    <a:cubicBezTo>
                      <a:pt x="5547" y="3603"/>
                      <a:pt x="5356" y="3413"/>
                      <a:pt x="5121" y="3413"/>
                    </a:cubicBezTo>
                    <a:lnTo>
                      <a:pt x="4456" y="3413"/>
                    </a:lnTo>
                    <a:lnTo>
                      <a:pt x="5419" y="2459"/>
                    </a:lnTo>
                    <a:cubicBezTo>
                      <a:pt x="5590" y="2287"/>
                      <a:pt x="5589" y="2008"/>
                      <a:pt x="5416" y="1837"/>
                    </a:cubicBezTo>
                    <a:cubicBezTo>
                      <a:pt x="5243" y="1664"/>
                      <a:pt x="4963" y="1663"/>
                      <a:pt x="4789" y="1834"/>
                    </a:cubicBezTo>
                    <a:lnTo>
                      <a:pt x="3841" y="2774"/>
                    </a:lnTo>
                    <a:lnTo>
                      <a:pt x="2892" y="1834"/>
                    </a:lnTo>
                    <a:cubicBezTo>
                      <a:pt x="2717" y="1665"/>
                      <a:pt x="2439" y="1666"/>
                      <a:pt x="2265" y="1837"/>
                    </a:cubicBezTo>
                    <a:cubicBezTo>
                      <a:pt x="2090" y="2007"/>
                      <a:pt x="2089" y="2287"/>
                      <a:pt x="2262" y="2459"/>
                    </a:cubicBezTo>
                    <a:lnTo>
                      <a:pt x="3226" y="3413"/>
                    </a:lnTo>
                    <a:lnTo>
                      <a:pt x="2559" y="3413"/>
                    </a:lnTo>
                    <a:cubicBezTo>
                      <a:pt x="2327" y="3413"/>
                      <a:pt x="2133" y="3604"/>
                      <a:pt x="2133" y="3840"/>
                    </a:cubicBezTo>
                    <a:cubicBezTo>
                      <a:pt x="2133" y="4077"/>
                      <a:pt x="2324" y="4267"/>
                      <a:pt x="2559" y="4267"/>
                    </a:cubicBezTo>
                    <a:lnTo>
                      <a:pt x="3413" y="4267"/>
                    </a:lnTo>
                    <a:close/>
                    <a:moveTo>
                      <a:pt x="0" y="851"/>
                    </a:moveTo>
                    <a:cubicBezTo>
                      <a:pt x="0" y="381"/>
                      <a:pt x="381" y="0"/>
                      <a:pt x="851" y="0"/>
                    </a:cubicBezTo>
                    <a:lnTo>
                      <a:pt x="6829" y="0"/>
                    </a:lnTo>
                    <a:cubicBezTo>
                      <a:pt x="7299" y="0"/>
                      <a:pt x="7680" y="381"/>
                      <a:pt x="7680" y="851"/>
                    </a:cubicBezTo>
                    <a:lnTo>
                      <a:pt x="7680" y="6829"/>
                    </a:lnTo>
                    <a:cubicBezTo>
                      <a:pt x="7680" y="7299"/>
                      <a:pt x="7299" y="7680"/>
                      <a:pt x="6829" y="7680"/>
                    </a:cubicBezTo>
                    <a:lnTo>
                      <a:pt x="851" y="7680"/>
                    </a:lnTo>
                    <a:cubicBezTo>
                      <a:pt x="381" y="7680"/>
                      <a:pt x="0" y="7299"/>
                      <a:pt x="0" y="6829"/>
                    </a:cubicBezTo>
                    <a:lnTo>
                      <a:pt x="0" y="85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8CB0D78-958D-7ED9-917F-BE1B4E2D7747}"/>
                </a:ext>
              </a:extLst>
            </p:cNvPr>
            <p:cNvSpPr txBox="1"/>
            <p:nvPr/>
          </p:nvSpPr>
          <p:spPr>
            <a:xfrm>
              <a:off x="6677027" y="1805906"/>
              <a:ext cx="4743448" cy="714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单击此处输入你的正文，文字是您思想的提炼，请尽量言简意赅的阐述观点。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325D881-FE99-C725-3BD2-A71BC77B8B06}"/>
                </a:ext>
              </a:extLst>
            </p:cNvPr>
            <p:cNvSpPr txBox="1"/>
            <p:nvPr/>
          </p:nvSpPr>
          <p:spPr>
            <a:xfrm>
              <a:off x="6677027" y="1437691"/>
              <a:ext cx="203132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100000">
                        <a:schemeClr val="accent2"/>
                      </a:gs>
                      <a:gs pos="30000">
                        <a:schemeClr val="accent1"/>
                      </a:gs>
                    </a:gsLst>
                    <a:lin ang="18900000" scaled="1"/>
                    <a:tileRect/>
                  </a:gradFill>
                  <a:latin typeface="+mj-ea"/>
                  <a:ea typeface="+mj-ea"/>
                </a:rPr>
                <a:t>请添加小标题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0AC96C9-D12C-269B-0879-5A76A8025A6B}"/>
              </a:ext>
            </a:extLst>
          </p:cNvPr>
          <p:cNvGrpSpPr/>
          <p:nvPr/>
        </p:nvGrpSpPr>
        <p:grpSpPr>
          <a:xfrm>
            <a:off x="6096000" y="2669925"/>
            <a:ext cx="5324475" cy="1082257"/>
            <a:chOff x="6096000" y="2664406"/>
            <a:chExt cx="5324475" cy="1082257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7CE16C32-0948-3EDC-3029-4F1DFA731628}"/>
                </a:ext>
              </a:extLst>
            </p:cNvPr>
            <p:cNvGrpSpPr/>
            <p:nvPr/>
          </p:nvGrpSpPr>
          <p:grpSpPr>
            <a:xfrm>
              <a:off x="6096000" y="2754310"/>
              <a:ext cx="522290" cy="522290"/>
              <a:chOff x="6096000" y="2906710"/>
              <a:chExt cx="522290" cy="522290"/>
            </a:xfrm>
          </p:grpSpPr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798BA276-CED4-6D64-30A2-45BEDB58C057}"/>
                  </a:ext>
                </a:extLst>
              </p:cNvPr>
              <p:cNvSpPr/>
              <p:nvPr/>
            </p:nvSpPr>
            <p:spPr>
              <a:xfrm>
                <a:off x="6096000" y="2906710"/>
                <a:ext cx="522290" cy="522290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accent2"/>
                  </a:gs>
                  <a:gs pos="65000">
                    <a:schemeClr val="accent1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iconfont-10796-5191319">
                <a:extLst>
                  <a:ext uri="{FF2B5EF4-FFF2-40B4-BE49-F238E27FC236}">
                    <a16:creationId xmlns:a16="http://schemas.microsoft.com/office/drawing/2014/main" id="{87E2C0EE-6234-8D98-F583-D5904707E933}"/>
                  </a:ext>
                </a:extLst>
              </p:cNvPr>
              <p:cNvSpPr/>
              <p:nvPr/>
            </p:nvSpPr>
            <p:spPr>
              <a:xfrm>
                <a:off x="6223773" y="3055438"/>
                <a:ext cx="266743" cy="224833"/>
              </a:xfrm>
              <a:custGeom>
                <a:avLst/>
                <a:gdLst>
                  <a:gd name="T0" fmla="*/ 0 w 8011"/>
                  <a:gd name="T1" fmla="*/ 6762 h 6762"/>
                  <a:gd name="T2" fmla="*/ 8011 w 8011"/>
                  <a:gd name="T3" fmla="*/ 6762 h 6762"/>
                  <a:gd name="T4" fmla="*/ 8011 w 8011"/>
                  <a:gd name="T5" fmla="*/ 1396 h 6762"/>
                  <a:gd name="T6" fmla="*/ 6615 w 8011"/>
                  <a:gd name="T7" fmla="*/ 1396 h 6762"/>
                  <a:gd name="T8" fmla="*/ 6615 w 8011"/>
                  <a:gd name="T9" fmla="*/ 735 h 6762"/>
                  <a:gd name="T10" fmla="*/ 5880 w 8011"/>
                  <a:gd name="T11" fmla="*/ 0 h 6762"/>
                  <a:gd name="T12" fmla="*/ 2278 w 8011"/>
                  <a:gd name="T13" fmla="*/ 0 h 6762"/>
                  <a:gd name="T14" fmla="*/ 1543 w 8011"/>
                  <a:gd name="T15" fmla="*/ 735 h 6762"/>
                  <a:gd name="T16" fmla="*/ 1543 w 8011"/>
                  <a:gd name="T17" fmla="*/ 1396 h 6762"/>
                  <a:gd name="T18" fmla="*/ 0 w 8011"/>
                  <a:gd name="T19" fmla="*/ 1396 h 6762"/>
                  <a:gd name="T20" fmla="*/ 0 w 8011"/>
                  <a:gd name="T21" fmla="*/ 6762 h 6762"/>
                  <a:gd name="T22" fmla="*/ 2131 w 8011"/>
                  <a:gd name="T23" fmla="*/ 735 h 6762"/>
                  <a:gd name="T24" fmla="*/ 2278 w 8011"/>
                  <a:gd name="T25" fmla="*/ 588 h 6762"/>
                  <a:gd name="T26" fmla="*/ 5880 w 8011"/>
                  <a:gd name="T27" fmla="*/ 588 h 6762"/>
                  <a:gd name="T28" fmla="*/ 6027 w 8011"/>
                  <a:gd name="T29" fmla="*/ 735 h 6762"/>
                  <a:gd name="T30" fmla="*/ 6027 w 8011"/>
                  <a:gd name="T31" fmla="*/ 1396 h 6762"/>
                  <a:gd name="T32" fmla="*/ 2131 w 8011"/>
                  <a:gd name="T33" fmla="*/ 1396 h 6762"/>
                  <a:gd name="T34" fmla="*/ 2131 w 8011"/>
                  <a:gd name="T35" fmla="*/ 735 h 6762"/>
                  <a:gd name="T36" fmla="*/ 1543 w 8011"/>
                  <a:gd name="T37" fmla="*/ 2793 h 6762"/>
                  <a:gd name="T38" fmla="*/ 6394 w 8011"/>
                  <a:gd name="T39" fmla="*/ 2793 h 6762"/>
                  <a:gd name="T40" fmla="*/ 6394 w 8011"/>
                  <a:gd name="T41" fmla="*/ 3160 h 6762"/>
                  <a:gd name="T42" fmla="*/ 1543 w 8011"/>
                  <a:gd name="T43" fmla="*/ 3160 h 6762"/>
                  <a:gd name="T44" fmla="*/ 1543 w 8011"/>
                  <a:gd name="T45" fmla="*/ 2793 h 6762"/>
                  <a:gd name="T46" fmla="*/ 1543 w 8011"/>
                  <a:gd name="T47" fmla="*/ 4005 h 6762"/>
                  <a:gd name="T48" fmla="*/ 6394 w 8011"/>
                  <a:gd name="T49" fmla="*/ 4005 h 6762"/>
                  <a:gd name="T50" fmla="*/ 6394 w 8011"/>
                  <a:gd name="T51" fmla="*/ 4373 h 6762"/>
                  <a:gd name="T52" fmla="*/ 1543 w 8011"/>
                  <a:gd name="T53" fmla="*/ 4373 h 6762"/>
                  <a:gd name="T54" fmla="*/ 1543 w 8011"/>
                  <a:gd name="T55" fmla="*/ 4005 h 6762"/>
                  <a:gd name="T56" fmla="*/ 1543 w 8011"/>
                  <a:gd name="T57" fmla="*/ 5218 h 6762"/>
                  <a:gd name="T58" fmla="*/ 6394 w 8011"/>
                  <a:gd name="T59" fmla="*/ 5218 h 6762"/>
                  <a:gd name="T60" fmla="*/ 6394 w 8011"/>
                  <a:gd name="T61" fmla="*/ 5586 h 6762"/>
                  <a:gd name="T62" fmla="*/ 1543 w 8011"/>
                  <a:gd name="T63" fmla="*/ 5586 h 6762"/>
                  <a:gd name="T64" fmla="*/ 1543 w 8011"/>
                  <a:gd name="T65" fmla="*/ 5218 h 67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11" h="6762">
                    <a:moveTo>
                      <a:pt x="0" y="6762"/>
                    </a:moveTo>
                    <a:lnTo>
                      <a:pt x="8011" y="6762"/>
                    </a:lnTo>
                    <a:lnTo>
                      <a:pt x="8011" y="1396"/>
                    </a:lnTo>
                    <a:lnTo>
                      <a:pt x="6615" y="1396"/>
                    </a:lnTo>
                    <a:lnTo>
                      <a:pt x="6615" y="735"/>
                    </a:lnTo>
                    <a:cubicBezTo>
                      <a:pt x="6615" y="329"/>
                      <a:pt x="6285" y="0"/>
                      <a:pt x="5880" y="0"/>
                    </a:cubicBezTo>
                    <a:lnTo>
                      <a:pt x="2278" y="0"/>
                    </a:lnTo>
                    <a:cubicBezTo>
                      <a:pt x="1873" y="0"/>
                      <a:pt x="1543" y="329"/>
                      <a:pt x="1543" y="735"/>
                    </a:cubicBezTo>
                    <a:lnTo>
                      <a:pt x="1543" y="1396"/>
                    </a:lnTo>
                    <a:lnTo>
                      <a:pt x="0" y="1396"/>
                    </a:lnTo>
                    <a:lnTo>
                      <a:pt x="0" y="6762"/>
                    </a:lnTo>
                    <a:close/>
                    <a:moveTo>
                      <a:pt x="2131" y="735"/>
                    </a:moveTo>
                    <a:cubicBezTo>
                      <a:pt x="2131" y="654"/>
                      <a:pt x="2197" y="588"/>
                      <a:pt x="2278" y="588"/>
                    </a:cubicBezTo>
                    <a:lnTo>
                      <a:pt x="5880" y="588"/>
                    </a:lnTo>
                    <a:cubicBezTo>
                      <a:pt x="5961" y="588"/>
                      <a:pt x="6027" y="654"/>
                      <a:pt x="6027" y="735"/>
                    </a:cubicBezTo>
                    <a:lnTo>
                      <a:pt x="6027" y="1396"/>
                    </a:lnTo>
                    <a:lnTo>
                      <a:pt x="2131" y="1396"/>
                    </a:lnTo>
                    <a:lnTo>
                      <a:pt x="2131" y="735"/>
                    </a:lnTo>
                    <a:close/>
                    <a:moveTo>
                      <a:pt x="1543" y="2793"/>
                    </a:moveTo>
                    <a:lnTo>
                      <a:pt x="6394" y="2793"/>
                    </a:lnTo>
                    <a:lnTo>
                      <a:pt x="6394" y="3160"/>
                    </a:lnTo>
                    <a:lnTo>
                      <a:pt x="1543" y="3160"/>
                    </a:lnTo>
                    <a:lnTo>
                      <a:pt x="1543" y="2793"/>
                    </a:lnTo>
                    <a:close/>
                    <a:moveTo>
                      <a:pt x="1543" y="4005"/>
                    </a:moveTo>
                    <a:lnTo>
                      <a:pt x="6394" y="4005"/>
                    </a:lnTo>
                    <a:lnTo>
                      <a:pt x="6394" y="4373"/>
                    </a:lnTo>
                    <a:lnTo>
                      <a:pt x="1543" y="4373"/>
                    </a:lnTo>
                    <a:lnTo>
                      <a:pt x="1543" y="4005"/>
                    </a:lnTo>
                    <a:close/>
                    <a:moveTo>
                      <a:pt x="1543" y="5218"/>
                    </a:moveTo>
                    <a:lnTo>
                      <a:pt x="6394" y="5218"/>
                    </a:lnTo>
                    <a:lnTo>
                      <a:pt x="6394" y="5586"/>
                    </a:lnTo>
                    <a:lnTo>
                      <a:pt x="1543" y="5586"/>
                    </a:lnTo>
                    <a:lnTo>
                      <a:pt x="1543" y="52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4EF2DE9-7AE1-5122-33E8-B94246B5FB2F}"/>
                </a:ext>
              </a:extLst>
            </p:cNvPr>
            <p:cNvSpPr txBox="1"/>
            <p:nvPr/>
          </p:nvSpPr>
          <p:spPr>
            <a:xfrm>
              <a:off x="6677027" y="3032621"/>
              <a:ext cx="4743448" cy="714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单击此处输入你的正文，文字是您思想的提炼，请尽量言简意赅的阐述观点。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E52411D-54DE-A78F-4706-3DA2D0948661}"/>
                </a:ext>
              </a:extLst>
            </p:cNvPr>
            <p:cNvSpPr txBox="1"/>
            <p:nvPr/>
          </p:nvSpPr>
          <p:spPr>
            <a:xfrm>
              <a:off x="6677027" y="2664406"/>
              <a:ext cx="203132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100000">
                        <a:schemeClr val="accent2"/>
                      </a:gs>
                      <a:gs pos="30000">
                        <a:schemeClr val="accent1"/>
                      </a:gs>
                    </a:gsLst>
                    <a:lin ang="18900000" scaled="1"/>
                    <a:tileRect/>
                  </a:gradFill>
                  <a:latin typeface="+mj-ea"/>
                  <a:ea typeface="+mj-ea"/>
                </a:rPr>
                <a:t>请添加小标题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8332B9D-A16B-F6F5-47F1-F73A61FFA569}"/>
              </a:ext>
            </a:extLst>
          </p:cNvPr>
          <p:cNvGrpSpPr/>
          <p:nvPr/>
        </p:nvGrpSpPr>
        <p:grpSpPr>
          <a:xfrm>
            <a:off x="6096000" y="5134393"/>
            <a:ext cx="5324475" cy="1082257"/>
            <a:chOff x="6096000" y="5134393"/>
            <a:chExt cx="5324475" cy="1082257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DBFB4737-1605-A3A1-58F4-A193BE8B44A5}"/>
                </a:ext>
              </a:extLst>
            </p:cNvPr>
            <p:cNvGrpSpPr/>
            <p:nvPr/>
          </p:nvGrpSpPr>
          <p:grpSpPr>
            <a:xfrm>
              <a:off x="6096000" y="5212930"/>
              <a:ext cx="522290" cy="522290"/>
              <a:chOff x="6096000" y="4706935"/>
              <a:chExt cx="522290" cy="522290"/>
            </a:xfrm>
          </p:grpSpPr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FCA961FD-6D2A-8448-DC4F-163D39C715AF}"/>
                  </a:ext>
                </a:extLst>
              </p:cNvPr>
              <p:cNvSpPr/>
              <p:nvPr/>
            </p:nvSpPr>
            <p:spPr>
              <a:xfrm>
                <a:off x="6096000" y="4706935"/>
                <a:ext cx="522290" cy="522290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accent2"/>
                  </a:gs>
                  <a:gs pos="65000">
                    <a:schemeClr val="accent1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iconfont-10796-5191319">
                <a:extLst>
                  <a:ext uri="{FF2B5EF4-FFF2-40B4-BE49-F238E27FC236}">
                    <a16:creationId xmlns:a16="http://schemas.microsoft.com/office/drawing/2014/main" id="{F5BF5AA5-0EEB-554E-DC58-154522DC8128}"/>
                  </a:ext>
                </a:extLst>
              </p:cNvPr>
              <p:cNvSpPr/>
              <p:nvPr/>
            </p:nvSpPr>
            <p:spPr>
              <a:xfrm>
                <a:off x="6223773" y="4835190"/>
                <a:ext cx="266743" cy="265778"/>
              </a:xfrm>
              <a:custGeom>
                <a:avLst/>
                <a:gdLst>
                  <a:gd name="T0" fmla="*/ 2208 w 4408"/>
                  <a:gd name="T1" fmla="*/ 0 h 4400"/>
                  <a:gd name="T2" fmla="*/ 8 w 4408"/>
                  <a:gd name="T3" fmla="*/ 2200 h 4400"/>
                  <a:gd name="T4" fmla="*/ 197 w 4408"/>
                  <a:gd name="T5" fmla="*/ 3094 h 4400"/>
                  <a:gd name="T6" fmla="*/ 11 w 4408"/>
                  <a:gd name="T7" fmla="*/ 4166 h 4400"/>
                  <a:gd name="T8" fmla="*/ 67 w 4408"/>
                  <a:gd name="T9" fmla="*/ 4341 h 4400"/>
                  <a:gd name="T10" fmla="*/ 208 w 4408"/>
                  <a:gd name="T11" fmla="*/ 4400 h 4400"/>
                  <a:gd name="T12" fmla="*/ 242 w 4408"/>
                  <a:gd name="T13" fmla="*/ 4397 h 4400"/>
                  <a:gd name="T14" fmla="*/ 1314 w 4408"/>
                  <a:gd name="T15" fmla="*/ 4211 h 4400"/>
                  <a:gd name="T16" fmla="*/ 2208 w 4408"/>
                  <a:gd name="T17" fmla="*/ 4400 h 4400"/>
                  <a:gd name="T18" fmla="*/ 4408 w 4408"/>
                  <a:gd name="T19" fmla="*/ 2200 h 4400"/>
                  <a:gd name="T20" fmla="*/ 2208 w 4408"/>
                  <a:gd name="T21" fmla="*/ 0 h 4400"/>
                  <a:gd name="T22" fmla="*/ 3275 w 4408"/>
                  <a:gd name="T23" fmla="*/ 2867 h 4400"/>
                  <a:gd name="T24" fmla="*/ 1141 w 4408"/>
                  <a:gd name="T25" fmla="*/ 2867 h 4400"/>
                  <a:gd name="T26" fmla="*/ 941 w 4408"/>
                  <a:gd name="T27" fmla="*/ 2667 h 4400"/>
                  <a:gd name="T28" fmla="*/ 1141 w 4408"/>
                  <a:gd name="T29" fmla="*/ 2467 h 4400"/>
                  <a:gd name="T30" fmla="*/ 3275 w 4408"/>
                  <a:gd name="T31" fmla="*/ 2467 h 4400"/>
                  <a:gd name="T32" fmla="*/ 3475 w 4408"/>
                  <a:gd name="T33" fmla="*/ 2667 h 4400"/>
                  <a:gd name="T34" fmla="*/ 3275 w 4408"/>
                  <a:gd name="T35" fmla="*/ 2867 h 4400"/>
                  <a:gd name="T36" fmla="*/ 3275 w 4408"/>
                  <a:gd name="T37" fmla="*/ 1933 h 4400"/>
                  <a:gd name="T38" fmla="*/ 1141 w 4408"/>
                  <a:gd name="T39" fmla="*/ 1933 h 4400"/>
                  <a:gd name="T40" fmla="*/ 941 w 4408"/>
                  <a:gd name="T41" fmla="*/ 1733 h 4400"/>
                  <a:gd name="T42" fmla="*/ 1141 w 4408"/>
                  <a:gd name="T43" fmla="*/ 1533 h 4400"/>
                  <a:gd name="T44" fmla="*/ 3275 w 4408"/>
                  <a:gd name="T45" fmla="*/ 1533 h 4400"/>
                  <a:gd name="T46" fmla="*/ 3475 w 4408"/>
                  <a:gd name="T47" fmla="*/ 1733 h 4400"/>
                  <a:gd name="T48" fmla="*/ 3275 w 4408"/>
                  <a:gd name="T49" fmla="*/ 1933 h 4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408" h="4400">
                    <a:moveTo>
                      <a:pt x="2208" y="0"/>
                    </a:moveTo>
                    <a:cubicBezTo>
                      <a:pt x="995" y="0"/>
                      <a:pt x="8" y="987"/>
                      <a:pt x="8" y="2200"/>
                    </a:cubicBezTo>
                    <a:cubicBezTo>
                      <a:pt x="8" y="2512"/>
                      <a:pt x="72" y="2812"/>
                      <a:pt x="197" y="3094"/>
                    </a:cubicBezTo>
                    <a:lnTo>
                      <a:pt x="11" y="4166"/>
                    </a:lnTo>
                    <a:cubicBezTo>
                      <a:pt x="0" y="4230"/>
                      <a:pt x="21" y="4295"/>
                      <a:pt x="67" y="4341"/>
                    </a:cubicBezTo>
                    <a:cubicBezTo>
                      <a:pt x="104" y="4379"/>
                      <a:pt x="155" y="4400"/>
                      <a:pt x="208" y="4400"/>
                    </a:cubicBezTo>
                    <a:cubicBezTo>
                      <a:pt x="219" y="4400"/>
                      <a:pt x="231" y="4399"/>
                      <a:pt x="242" y="4397"/>
                    </a:cubicBezTo>
                    <a:lnTo>
                      <a:pt x="1314" y="4211"/>
                    </a:lnTo>
                    <a:cubicBezTo>
                      <a:pt x="1596" y="4336"/>
                      <a:pt x="1896" y="4400"/>
                      <a:pt x="2208" y="4400"/>
                    </a:cubicBezTo>
                    <a:cubicBezTo>
                      <a:pt x="3421" y="4400"/>
                      <a:pt x="4408" y="3413"/>
                      <a:pt x="4408" y="2200"/>
                    </a:cubicBezTo>
                    <a:cubicBezTo>
                      <a:pt x="4408" y="987"/>
                      <a:pt x="3421" y="0"/>
                      <a:pt x="2208" y="0"/>
                    </a:cubicBezTo>
                    <a:close/>
                    <a:moveTo>
                      <a:pt x="3275" y="2867"/>
                    </a:moveTo>
                    <a:lnTo>
                      <a:pt x="1141" y="2867"/>
                    </a:lnTo>
                    <a:cubicBezTo>
                      <a:pt x="1031" y="2867"/>
                      <a:pt x="941" y="2777"/>
                      <a:pt x="941" y="2667"/>
                    </a:cubicBezTo>
                    <a:cubicBezTo>
                      <a:pt x="941" y="2556"/>
                      <a:pt x="1031" y="2467"/>
                      <a:pt x="1141" y="2467"/>
                    </a:cubicBezTo>
                    <a:lnTo>
                      <a:pt x="3275" y="2467"/>
                    </a:lnTo>
                    <a:cubicBezTo>
                      <a:pt x="3385" y="2467"/>
                      <a:pt x="3475" y="2556"/>
                      <a:pt x="3475" y="2667"/>
                    </a:cubicBezTo>
                    <a:cubicBezTo>
                      <a:pt x="3475" y="2777"/>
                      <a:pt x="3385" y="2867"/>
                      <a:pt x="3275" y="2867"/>
                    </a:cubicBezTo>
                    <a:close/>
                    <a:moveTo>
                      <a:pt x="3275" y="1933"/>
                    </a:moveTo>
                    <a:lnTo>
                      <a:pt x="1141" y="1933"/>
                    </a:lnTo>
                    <a:cubicBezTo>
                      <a:pt x="1031" y="1933"/>
                      <a:pt x="941" y="1844"/>
                      <a:pt x="941" y="1733"/>
                    </a:cubicBezTo>
                    <a:cubicBezTo>
                      <a:pt x="941" y="1623"/>
                      <a:pt x="1031" y="1533"/>
                      <a:pt x="1141" y="1533"/>
                    </a:cubicBezTo>
                    <a:lnTo>
                      <a:pt x="3275" y="1533"/>
                    </a:lnTo>
                    <a:cubicBezTo>
                      <a:pt x="3385" y="1533"/>
                      <a:pt x="3475" y="1623"/>
                      <a:pt x="3475" y="1733"/>
                    </a:cubicBezTo>
                    <a:cubicBezTo>
                      <a:pt x="3475" y="1844"/>
                      <a:pt x="3385" y="1933"/>
                      <a:pt x="3275" y="19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0FF47FE-C878-A64D-CEC0-034CDD238328}"/>
                </a:ext>
              </a:extLst>
            </p:cNvPr>
            <p:cNvSpPr txBox="1"/>
            <p:nvPr/>
          </p:nvSpPr>
          <p:spPr>
            <a:xfrm>
              <a:off x="6677027" y="5502608"/>
              <a:ext cx="4743448" cy="714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单击此处输入你的正文，文字是您思想的提炼，请尽量言简意赅的阐述观点。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8037294-4C75-B72B-09B7-39FCC5B9EFBB}"/>
                </a:ext>
              </a:extLst>
            </p:cNvPr>
            <p:cNvSpPr txBox="1"/>
            <p:nvPr/>
          </p:nvSpPr>
          <p:spPr>
            <a:xfrm>
              <a:off x="6677027" y="5134393"/>
              <a:ext cx="203132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100000">
                        <a:schemeClr val="accent2"/>
                      </a:gs>
                      <a:gs pos="30000">
                        <a:schemeClr val="accent1"/>
                      </a:gs>
                    </a:gsLst>
                    <a:lin ang="18900000" scaled="1"/>
                    <a:tileRect/>
                  </a:gradFill>
                  <a:latin typeface="+mj-ea"/>
                  <a:ea typeface="+mj-ea"/>
                </a:rPr>
                <a:t>请添加小标题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5F3DE18-D418-C32C-7E18-0445EC1FCFED}"/>
              </a:ext>
            </a:extLst>
          </p:cNvPr>
          <p:cNvGrpSpPr/>
          <p:nvPr/>
        </p:nvGrpSpPr>
        <p:grpSpPr>
          <a:xfrm>
            <a:off x="6096000" y="3902159"/>
            <a:ext cx="5324475" cy="1082257"/>
            <a:chOff x="6096000" y="3809579"/>
            <a:chExt cx="5324475" cy="1082257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D9D1B8A5-159D-D1D1-7367-2B3C96D2AD9F}"/>
                </a:ext>
              </a:extLst>
            </p:cNvPr>
            <p:cNvSpPr/>
            <p:nvPr/>
          </p:nvSpPr>
          <p:spPr>
            <a:xfrm>
              <a:off x="6096000" y="3899483"/>
              <a:ext cx="522290" cy="522290"/>
            </a:xfrm>
            <a:prstGeom prst="roundRect">
              <a:avLst/>
            </a:prstGeom>
            <a:gradFill flip="none" rotWithShape="1">
              <a:gsLst>
                <a:gs pos="100000">
                  <a:schemeClr val="accent2"/>
                </a:gs>
                <a:gs pos="65000">
                  <a:schemeClr val="accent1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iconfont-10796-5191319">
              <a:extLst>
                <a:ext uri="{FF2B5EF4-FFF2-40B4-BE49-F238E27FC236}">
                  <a16:creationId xmlns:a16="http://schemas.microsoft.com/office/drawing/2014/main" id="{CD883897-386A-ADC1-8657-872F1440E468}"/>
                </a:ext>
              </a:extLst>
            </p:cNvPr>
            <p:cNvSpPr/>
            <p:nvPr/>
          </p:nvSpPr>
          <p:spPr>
            <a:xfrm>
              <a:off x="6223773" y="4047040"/>
              <a:ext cx="266743" cy="227175"/>
            </a:xfrm>
            <a:custGeom>
              <a:avLst/>
              <a:gdLst>
                <a:gd name="T0" fmla="*/ 9609 w 10378"/>
                <a:gd name="T1" fmla="*/ 1729 h 8839"/>
                <a:gd name="T2" fmla="*/ 7879 w 10378"/>
                <a:gd name="T3" fmla="*/ 1729 h 8839"/>
                <a:gd name="T4" fmla="*/ 7879 w 10378"/>
                <a:gd name="T5" fmla="*/ 576 h 8839"/>
                <a:gd name="T6" fmla="*/ 7303 w 10378"/>
                <a:gd name="T7" fmla="*/ 0 h 8839"/>
                <a:gd name="T8" fmla="*/ 3075 w 10378"/>
                <a:gd name="T9" fmla="*/ 0 h 8839"/>
                <a:gd name="T10" fmla="*/ 2499 w 10378"/>
                <a:gd name="T11" fmla="*/ 576 h 8839"/>
                <a:gd name="T12" fmla="*/ 2499 w 10378"/>
                <a:gd name="T13" fmla="*/ 1729 h 8839"/>
                <a:gd name="T14" fmla="*/ 769 w 10378"/>
                <a:gd name="T15" fmla="*/ 1729 h 8839"/>
                <a:gd name="T16" fmla="*/ 0 w 10378"/>
                <a:gd name="T17" fmla="*/ 2497 h 8839"/>
                <a:gd name="T18" fmla="*/ 0 w 10378"/>
                <a:gd name="T19" fmla="*/ 4782 h 8839"/>
                <a:gd name="T20" fmla="*/ 1730 w 10378"/>
                <a:gd name="T21" fmla="*/ 4782 h 8839"/>
                <a:gd name="T22" fmla="*/ 1730 w 10378"/>
                <a:gd name="T23" fmla="*/ 4400 h 8839"/>
                <a:gd name="T24" fmla="*/ 2306 w 10378"/>
                <a:gd name="T25" fmla="*/ 3824 h 8839"/>
                <a:gd name="T26" fmla="*/ 2883 w 10378"/>
                <a:gd name="T27" fmla="*/ 4400 h 8839"/>
                <a:gd name="T28" fmla="*/ 2883 w 10378"/>
                <a:gd name="T29" fmla="*/ 4782 h 8839"/>
                <a:gd name="T30" fmla="*/ 7686 w 10378"/>
                <a:gd name="T31" fmla="*/ 4782 h 8839"/>
                <a:gd name="T32" fmla="*/ 7686 w 10378"/>
                <a:gd name="T33" fmla="*/ 4400 h 8839"/>
                <a:gd name="T34" fmla="*/ 8263 w 10378"/>
                <a:gd name="T35" fmla="*/ 3824 h 8839"/>
                <a:gd name="T36" fmla="*/ 8839 w 10378"/>
                <a:gd name="T37" fmla="*/ 4400 h 8839"/>
                <a:gd name="T38" fmla="*/ 8839 w 10378"/>
                <a:gd name="T39" fmla="*/ 4782 h 8839"/>
                <a:gd name="T40" fmla="*/ 10376 w 10378"/>
                <a:gd name="T41" fmla="*/ 4782 h 8839"/>
                <a:gd name="T42" fmla="*/ 10376 w 10378"/>
                <a:gd name="T43" fmla="*/ 2496 h 8839"/>
                <a:gd name="T44" fmla="*/ 9609 w 10378"/>
                <a:gd name="T45" fmla="*/ 1729 h 8839"/>
                <a:gd name="T46" fmla="*/ 6539 w 10378"/>
                <a:gd name="T47" fmla="*/ 1729 h 8839"/>
                <a:gd name="T48" fmla="*/ 3838 w 10378"/>
                <a:gd name="T49" fmla="*/ 1729 h 8839"/>
                <a:gd name="T50" fmla="*/ 3266 w 10378"/>
                <a:gd name="T51" fmla="*/ 1152 h 8839"/>
                <a:gd name="T52" fmla="*/ 3843 w 10378"/>
                <a:gd name="T53" fmla="*/ 576 h 8839"/>
                <a:gd name="T54" fmla="*/ 6533 w 10378"/>
                <a:gd name="T55" fmla="*/ 576 h 8839"/>
                <a:gd name="T56" fmla="*/ 7109 w 10378"/>
                <a:gd name="T57" fmla="*/ 1152 h 8839"/>
                <a:gd name="T58" fmla="*/ 6539 w 10378"/>
                <a:gd name="T59" fmla="*/ 1729 h 8839"/>
                <a:gd name="T60" fmla="*/ 8840 w 10378"/>
                <a:gd name="T61" fmla="*/ 5743 h 8839"/>
                <a:gd name="T62" fmla="*/ 8264 w 10378"/>
                <a:gd name="T63" fmla="*/ 6320 h 8839"/>
                <a:gd name="T64" fmla="*/ 7688 w 10378"/>
                <a:gd name="T65" fmla="*/ 5743 h 8839"/>
                <a:gd name="T66" fmla="*/ 7688 w 10378"/>
                <a:gd name="T67" fmla="*/ 5652 h 8839"/>
                <a:gd name="T68" fmla="*/ 2883 w 10378"/>
                <a:gd name="T69" fmla="*/ 5652 h 8839"/>
                <a:gd name="T70" fmla="*/ 2883 w 10378"/>
                <a:gd name="T71" fmla="*/ 5743 h 8839"/>
                <a:gd name="T72" fmla="*/ 2306 w 10378"/>
                <a:gd name="T73" fmla="*/ 6320 h 8839"/>
                <a:gd name="T74" fmla="*/ 1730 w 10378"/>
                <a:gd name="T75" fmla="*/ 5743 h 8839"/>
                <a:gd name="T76" fmla="*/ 1730 w 10378"/>
                <a:gd name="T77" fmla="*/ 5652 h 8839"/>
                <a:gd name="T78" fmla="*/ 0 w 10378"/>
                <a:gd name="T79" fmla="*/ 5652 h 8839"/>
                <a:gd name="T80" fmla="*/ 0 w 10378"/>
                <a:gd name="T81" fmla="*/ 8070 h 8839"/>
                <a:gd name="T82" fmla="*/ 769 w 10378"/>
                <a:gd name="T83" fmla="*/ 8839 h 8839"/>
                <a:gd name="T84" fmla="*/ 9609 w 10378"/>
                <a:gd name="T85" fmla="*/ 8839 h 8839"/>
                <a:gd name="T86" fmla="*/ 10378 w 10378"/>
                <a:gd name="T87" fmla="*/ 8070 h 8839"/>
                <a:gd name="T88" fmla="*/ 10378 w 10378"/>
                <a:gd name="T89" fmla="*/ 5652 h 8839"/>
                <a:gd name="T90" fmla="*/ 8840 w 10378"/>
                <a:gd name="T91" fmla="*/ 5652 h 8839"/>
                <a:gd name="T92" fmla="*/ 8840 w 10378"/>
                <a:gd name="T93" fmla="*/ 5743 h 8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378" h="8839">
                  <a:moveTo>
                    <a:pt x="9609" y="1729"/>
                  </a:moveTo>
                  <a:lnTo>
                    <a:pt x="7879" y="1729"/>
                  </a:lnTo>
                  <a:lnTo>
                    <a:pt x="7879" y="576"/>
                  </a:lnTo>
                  <a:cubicBezTo>
                    <a:pt x="7879" y="257"/>
                    <a:pt x="7621" y="0"/>
                    <a:pt x="7303" y="0"/>
                  </a:cubicBezTo>
                  <a:lnTo>
                    <a:pt x="3075" y="0"/>
                  </a:lnTo>
                  <a:cubicBezTo>
                    <a:pt x="2756" y="0"/>
                    <a:pt x="2499" y="257"/>
                    <a:pt x="2499" y="576"/>
                  </a:cubicBezTo>
                  <a:lnTo>
                    <a:pt x="2499" y="1729"/>
                  </a:lnTo>
                  <a:lnTo>
                    <a:pt x="769" y="1729"/>
                  </a:lnTo>
                  <a:cubicBezTo>
                    <a:pt x="344" y="1729"/>
                    <a:pt x="0" y="2072"/>
                    <a:pt x="0" y="2497"/>
                  </a:cubicBezTo>
                  <a:lnTo>
                    <a:pt x="0" y="4782"/>
                  </a:lnTo>
                  <a:lnTo>
                    <a:pt x="1730" y="4782"/>
                  </a:lnTo>
                  <a:lnTo>
                    <a:pt x="1730" y="4400"/>
                  </a:lnTo>
                  <a:cubicBezTo>
                    <a:pt x="1730" y="4081"/>
                    <a:pt x="1988" y="3824"/>
                    <a:pt x="2306" y="3824"/>
                  </a:cubicBezTo>
                  <a:cubicBezTo>
                    <a:pt x="2625" y="3824"/>
                    <a:pt x="2883" y="4081"/>
                    <a:pt x="2883" y="4400"/>
                  </a:cubicBezTo>
                  <a:lnTo>
                    <a:pt x="2883" y="4782"/>
                  </a:lnTo>
                  <a:lnTo>
                    <a:pt x="7686" y="4782"/>
                  </a:lnTo>
                  <a:lnTo>
                    <a:pt x="7686" y="4400"/>
                  </a:lnTo>
                  <a:cubicBezTo>
                    <a:pt x="7686" y="4081"/>
                    <a:pt x="7944" y="3824"/>
                    <a:pt x="8263" y="3824"/>
                  </a:cubicBezTo>
                  <a:cubicBezTo>
                    <a:pt x="8581" y="3824"/>
                    <a:pt x="8839" y="4081"/>
                    <a:pt x="8839" y="4400"/>
                  </a:cubicBezTo>
                  <a:lnTo>
                    <a:pt x="8839" y="4782"/>
                  </a:lnTo>
                  <a:lnTo>
                    <a:pt x="10376" y="4782"/>
                  </a:lnTo>
                  <a:lnTo>
                    <a:pt x="10376" y="2496"/>
                  </a:lnTo>
                  <a:cubicBezTo>
                    <a:pt x="10376" y="2072"/>
                    <a:pt x="10033" y="1729"/>
                    <a:pt x="9609" y="1729"/>
                  </a:cubicBezTo>
                  <a:close/>
                  <a:moveTo>
                    <a:pt x="6539" y="1729"/>
                  </a:moveTo>
                  <a:lnTo>
                    <a:pt x="3838" y="1729"/>
                  </a:lnTo>
                  <a:cubicBezTo>
                    <a:pt x="3521" y="1726"/>
                    <a:pt x="3266" y="1469"/>
                    <a:pt x="3266" y="1152"/>
                  </a:cubicBezTo>
                  <a:cubicBezTo>
                    <a:pt x="3266" y="834"/>
                    <a:pt x="3524" y="576"/>
                    <a:pt x="3843" y="576"/>
                  </a:cubicBezTo>
                  <a:lnTo>
                    <a:pt x="6533" y="576"/>
                  </a:lnTo>
                  <a:cubicBezTo>
                    <a:pt x="6851" y="576"/>
                    <a:pt x="7109" y="834"/>
                    <a:pt x="7109" y="1152"/>
                  </a:cubicBezTo>
                  <a:cubicBezTo>
                    <a:pt x="7110" y="1469"/>
                    <a:pt x="6855" y="1725"/>
                    <a:pt x="6539" y="1729"/>
                  </a:cubicBezTo>
                  <a:close/>
                  <a:moveTo>
                    <a:pt x="8840" y="5743"/>
                  </a:moveTo>
                  <a:cubicBezTo>
                    <a:pt x="8840" y="6062"/>
                    <a:pt x="8583" y="6320"/>
                    <a:pt x="8264" y="6320"/>
                  </a:cubicBezTo>
                  <a:cubicBezTo>
                    <a:pt x="7945" y="6320"/>
                    <a:pt x="7688" y="6062"/>
                    <a:pt x="7688" y="5743"/>
                  </a:cubicBezTo>
                  <a:lnTo>
                    <a:pt x="7688" y="5652"/>
                  </a:lnTo>
                  <a:lnTo>
                    <a:pt x="2883" y="5652"/>
                  </a:lnTo>
                  <a:lnTo>
                    <a:pt x="2883" y="5743"/>
                  </a:lnTo>
                  <a:cubicBezTo>
                    <a:pt x="2883" y="6062"/>
                    <a:pt x="2625" y="6320"/>
                    <a:pt x="2306" y="6320"/>
                  </a:cubicBezTo>
                  <a:cubicBezTo>
                    <a:pt x="1988" y="6320"/>
                    <a:pt x="1730" y="6062"/>
                    <a:pt x="1730" y="5743"/>
                  </a:cubicBezTo>
                  <a:lnTo>
                    <a:pt x="1730" y="5652"/>
                  </a:lnTo>
                  <a:lnTo>
                    <a:pt x="0" y="5652"/>
                  </a:lnTo>
                  <a:lnTo>
                    <a:pt x="0" y="8070"/>
                  </a:lnTo>
                  <a:cubicBezTo>
                    <a:pt x="0" y="8495"/>
                    <a:pt x="344" y="8839"/>
                    <a:pt x="769" y="8839"/>
                  </a:cubicBezTo>
                  <a:lnTo>
                    <a:pt x="9609" y="8839"/>
                  </a:lnTo>
                  <a:cubicBezTo>
                    <a:pt x="10034" y="8839"/>
                    <a:pt x="10378" y="8495"/>
                    <a:pt x="10378" y="8070"/>
                  </a:cubicBezTo>
                  <a:lnTo>
                    <a:pt x="10378" y="5652"/>
                  </a:lnTo>
                  <a:lnTo>
                    <a:pt x="8840" y="5652"/>
                  </a:lnTo>
                  <a:lnTo>
                    <a:pt x="8840" y="57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5FE720A-4A5D-7334-9D6F-7FF5860D4638}"/>
                </a:ext>
              </a:extLst>
            </p:cNvPr>
            <p:cNvSpPr txBox="1"/>
            <p:nvPr/>
          </p:nvSpPr>
          <p:spPr>
            <a:xfrm>
              <a:off x="6677027" y="4177794"/>
              <a:ext cx="4743448" cy="714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单击此处输入你的正文，文字是您思想的提炼，请尽量言简意赅的阐述观点。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6A7109B-260D-E820-2DDE-BDD9DA31414B}"/>
                </a:ext>
              </a:extLst>
            </p:cNvPr>
            <p:cNvSpPr txBox="1"/>
            <p:nvPr/>
          </p:nvSpPr>
          <p:spPr>
            <a:xfrm>
              <a:off x="6677027" y="3809579"/>
              <a:ext cx="203132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100000">
                        <a:schemeClr val="accent2"/>
                      </a:gs>
                      <a:gs pos="30000">
                        <a:schemeClr val="accent1"/>
                      </a:gs>
                    </a:gsLst>
                    <a:lin ang="18900000" scaled="1"/>
                    <a:tileRect/>
                  </a:gradFill>
                  <a:latin typeface="+mj-ea"/>
                  <a:ea typeface="+mj-ea"/>
                </a:rPr>
                <a:t>请添加小标题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265573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03DEC407-B009-B6E0-73AC-CFF7FD3480D5}"/>
              </a:ext>
            </a:extLst>
          </p:cNvPr>
          <p:cNvSpPr/>
          <p:nvPr/>
        </p:nvSpPr>
        <p:spPr>
          <a:xfrm>
            <a:off x="9200763" y="4683929"/>
            <a:ext cx="1013487" cy="176969"/>
          </a:xfrm>
          <a:prstGeom prst="rect">
            <a:avLst/>
          </a:prstGeom>
          <a:gradFill>
            <a:gsLst>
              <a:gs pos="100000">
                <a:schemeClr val="accent2"/>
              </a:gs>
              <a:gs pos="8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BCCC0D2-FEB7-9B07-FD4A-6E92CDB428C0}"/>
              </a:ext>
            </a:extLst>
          </p:cNvPr>
          <p:cNvSpPr txBox="1"/>
          <p:nvPr/>
        </p:nvSpPr>
        <p:spPr>
          <a:xfrm>
            <a:off x="2063820" y="3416595"/>
            <a:ext cx="237539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gradFill>
                  <a:gsLst>
                    <a:gs pos="0">
                      <a:schemeClr val="accent2"/>
                    </a:gs>
                    <a:gs pos="39000">
                      <a:schemeClr val="accent1"/>
                    </a:gs>
                  </a:gsLst>
                  <a:lin ang="8100000" scaled="0"/>
                </a:gradFill>
                <a:effectLst>
                  <a:reflection blurRad="50800" stA="28000" endPos="50000" dist="29997" dir="5400000" sy="-100000" algn="bl" rotWithShape="0"/>
                </a:effectLst>
                <a:latin typeface="+mj-lt"/>
              </a:rPr>
              <a:t>03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16A2FCF-0105-C7FD-8EF5-666D6B674117}"/>
              </a:ext>
            </a:extLst>
          </p:cNvPr>
          <p:cNvSpPr txBox="1"/>
          <p:nvPr/>
        </p:nvSpPr>
        <p:spPr>
          <a:xfrm>
            <a:off x="4695245" y="3979983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2"/>
                    </a:gs>
                    <a:gs pos="26000">
                      <a:schemeClr val="accent1"/>
                    </a:gs>
                  </a:gsLst>
                  <a:lin ang="8100000" scaled="0"/>
                </a:gradFill>
                <a:effectLst>
                  <a:reflection blurRad="50800" stA="28000" endPos="50000" dist="38100" dir="5400000" sy="-100000" algn="bl" rotWithShape="0"/>
                </a:effectLst>
                <a:latin typeface="+mj-ea"/>
                <a:ea typeface="+mj-ea"/>
              </a:rPr>
              <a:t>未来工作计划</a:t>
            </a:r>
          </a:p>
        </p:txBody>
      </p:sp>
    </p:spTree>
    <p:extLst>
      <p:ext uri="{BB962C8B-B14F-4D97-AF65-F5344CB8AC3E}">
        <p14:creationId xmlns:p14="http://schemas.microsoft.com/office/powerpoint/2010/main" val="12189673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F4FCAB-B261-C385-F5BE-CE5E45B01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630" y="452210"/>
            <a:ext cx="2954655" cy="594393"/>
          </a:xfrm>
        </p:spPr>
        <p:txBody>
          <a:bodyPr/>
          <a:lstStyle/>
          <a:p>
            <a:r>
              <a:rPr lang="zh-CN" altLang="en-US" dirty="0"/>
              <a:t>未来工作计划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339A6475-412A-B2FC-5352-166C2126DD8E}"/>
              </a:ext>
            </a:extLst>
          </p:cNvPr>
          <p:cNvSpPr/>
          <p:nvPr/>
        </p:nvSpPr>
        <p:spPr>
          <a:xfrm>
            <a:off x="874713" y="2209799"/>
            <a:ext cx="10442575" cy="3679825"/>
          </a:xfrm>
          <a:prstGeom prst="roundRect">
            <a:avLst>
              <a:gd name="adj" fmla="val 3552"/>
            </a:avLst>
          </a:prstGeom>
          <a:solidFill>
            <a:schemeClr val="bg1"/>
          </a:solidFill>
          <a:ln>
            <a:noFill/>
          </a:ln>
          <a:effectLst>
            <a:outerShdw blurRad="203200" dist="63500" dir="540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7400AD3C-1058-ADC1-EA83-81404DB79943}"/>
              </a:ext>
            </a:extLst>
          </p:cNvPr>
          <p:cNvSpPr/>
          <p:nvPr/>
        </p:nvSpPr>
        <p:spPr>
          <a:xfrm>
            <a:off x="874713" y="2209799"/>
            <a:ext cx="10442574" cy="13970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3A3A1E1-C446-7821-1041-A449FF83DF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29" r="24529"/>
          <a:stretch/>
        </p:blipFill>
        <p:spPr>
          <a:xfrm>
            <a:off x="4431586" y="1655538"/>
            <a:ext cx="2117468" cy="2775173"/>
          </a:xfrm>
          <a:prstGeom prst="roundRect">
            <a:avLst>
              <a:gd name="adj" fmla="val 2417"/>
            </a:avLst>
          </a:prstGeom>
          <a:ln w="12700">
            <a:solidFill>
              <a:schemeClr val="accent1"/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CCE65C0-A710-C098-BE51-91444047AC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3" b="6313"/>
          <a:stretch/>
        </p:blipFill>
        <p:spPr>
          <a:xfrm>
            <a:off x="6682240" y="1655538"/>
            <a:ext cx="2117468" cy="2775173"/>
          </a:xfrm>
          <a:prstGeom prst="roundRect">
            <a:avLst>
              <a:gd name="adj" fmla="val 2417"/>
            </a:avLst>
          </a:prstGeom>
          <a:ln w="12700">
            <a:solidFill>
              <a:schemeClr val="accent1"/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D36AAB9-C84D-1F37-D7E6-9796639EEDF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29" r="24529"/>
          <a:stretch/>
        </p:blipFill>
        <p:spPr>
          <a:xfrm>
            <a:off x="8932893" y="1655538"/>
            <a:ext cx="2117468" cy="2775173"/>
          </a:xfrm>
          <a:prstGeom prst="roundRect">
            <a:avLst>
              <a:gd name="adj" fmla="val 2417"/>
            </a:avLst>
          </a:prstGeom>
          <a:ln w="12700">
            <a:solidFill>
              <a:schemeClr val="accent1"/>
            </a:solidFill>
          </a:ln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id="{8DA757C3-8A53-D873-26E2-54768499D067}"/>
              </a:ext>
            </a:extLst>
          </p:cNvPr>
          <p:cNvSpPr/>
          <p:nvPr/>
        </p:nvSpPr>
        <p:spPr>
          <a:xfrm>
            <a:off x="4431586" y="4715894"/>
            <a:ext cx="2117467" cy="820736"/>
          </a:xfrm>
          <a:prstGeom prst="roundRect">
            <a:avLst>
              <a:gd name="adj" fmla="val 7383"/>
            </a:avLst>
          </a:prstGeom>
          <a:gradFill flip="none" rotWithShape="1">
            <a:gsLst>
              <a:gs pos="100000">
                <a:schemeClr val="accent2"/>
              </a:gs>
              <a:gs pos="65000">
                <a:schemeClr val="accent1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6711C1E8-58E7-3712-6D04-D6C434708C52}"/>
              </a:ext>
            </a:extLst>
          </p:cNvPr>
          <p:cNvSpPr/>
          <p:nvPr/>
        </p:nvSpPr>
        <p:spPr>
          <a:xfrm>
            <a:off x="6682239" y="4715894"/>
            <a:ext cx="2117467" cy="820736"/>
          </a:xfrm>
          <a:prstGeom prst="roundRect">
            <a:avLst>
              <a:gd name="adj" fmla="val 7383"/>
            </a:avLst>
          </a:prstGeom>
          <a:gradFill flip="none" rotWithShape="1">
            <a:gsLst>
              <a:gs pos="100000">
                <a:schemeClr val="accent2"/>
              </a:gs>
              <a:gs pos="65000">
                <a:schemeClr val="accent1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37B5D59-A278-5941-FA92-2EA9A05EBFE4}"/>
              </a:ext>
            </a:extLst>
          </p:cNvPr>
          <p:cNvSpPr/>
          <p:nvPr/>
        </p:nvSpPr>
        <p:spPr>
          <a:xfrm>
            <a:off x="8932892" y="4715894"/>
            <a:ext cx="2117467" cy="820736"/>
          </a:xfrm>
          <a:prstGeom prst="roundRect">
            <a:avLst>
              <a:gd name="adj" fmla="val 7383"/>
            </a:avLst>
          </a:prstGeom>
          <a:gradFill flip="none" rotWithShape="1">
            <a:gsLst>
              <a:gs pos="100000">
                <a:schemeClr val="accent2"/>
              </a:gs>
              <a:gs pos="65000">
                <a:schemeClr val="accent1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03ACF7F-98D9-C344-5D10-C772B5503FDC}"/>
              </a:ext>
            </a:extLst>
          </p:cNvPr>
          <p:cNvSpPr txBox="1"/>
          <p:nvPr/>
        </p:nvSpPr>
        <p:spPr>
          <a:xfrm>
            <a:off x="1030447" y="2911935"/>
            <a:ext cx="3427465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单击此处输入你的正文，文字是您思想的提炼请尽量言简意赅的阐述观点，单击此处输入你的正文。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AF908A4-886A-CD33-A123-164000475B57}"/>
              </a:ext>
            </a:extLst>
          </p:cNvPr>
          <p:cNvSpPr txBox="1"/>
          <p:nvPr/>
        </p:nvSpPr>
        <p:spPr>
          <a:xfrm>
            <a:off x="1030447" y="2533607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chemeClr val="accent2"/>
                    </a:gs>
                    <a:gs pos="30000">
                      <a:schemeClr val="accent1"/>
                    </a:gs>
                  </a:gsLst>
                  <a:lin ang="18900000" scaled="1"/>
                  <a:tileRect/>
                </a:gradFill>
                <a:latin typeface="+mj-ea"/>
                <a:ea typeface="+mj-ea"/>
              </a:rPr>
              <a:t>请添加小标题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F72858E-7F63-A6B8-5635-99EEA6C9796B}"/>
              </a:ext>
            </a:extLst>
          </p:cNvPr>
          <p:cNvSpPr txBox="1"/>
          <p:nvPr/>
        </p:nvSpPr>
        <p:spPr>
          <a:xfrm>
            <a:off x="1030447" y="4602512"/>
            <a:ext cx="3427465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单击此处输入你的正文，文字是您思想的提炼请尽量言简意赅的阐述观点，单击此处输入你的正文。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02C9F26-2368-BE48-BF90-A5CF40E77DEC}"/>
              </a:ext>
            </a:extLst>
          </p:cNvPr>
          <p:cNvSpPr txBox="1"/>
          <p:nvPr/>
        </p:nvSpPr>
        <p:spPr>
          <a:xfrm>
            <a:off x="1030447" y="4224184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chemeClr val="accent2"/>
                    </a:gs>
                    <a:gs pos="30000">
                      <a:schemeClr val="accent1"/>
                    </a:gs>
                  </a:gsLst>
                  <a:lin ang="18900000" scaled="1"/>
                  <a:tileRect/>
                </a:gradFill>
                <a:latin typeface="+mj-ea"/>
                <a:ea typeface="+mj-ea"/>
              </a:rPr>
              <a:t>请添加小标题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C5A8A1E-0EB2-16A2-00D0-C0EC1BF4DD1F}"/>
              </a:ext>
            </a:extLst>
          </p:cNvPr>
          <p:cNvSpPr txBox="1"/>
          <p:nvPr/>
        </p:nvSpPr>
        <p:spPr>
          <a:xfrm>
            <a:off x="4628545" y="508963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请添加小标题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341BE3-F9EF-33A2-AA94-6365F4CF35AA}"/>
              </a:ext>
            </a:extLst>
          </p:cNvPr>
          <p:cNvSpPr txBox="1"/>
          <p:nvPr/>
        </p:nvSpPr>
        <p:spPr>
          <a:xfrm>
            <a:off x="5092614" y="4763519"/>
            <a:ext cx="7954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40%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B9D6BC6-3DC3-BD20-44C6-9B95012E99AD}"/>
              </a:ext>
            </a:extLst>
          </p:cNvPr>
          <p:cNvSpPr txBox="1"/>
          <p:nvPr/>
        </p:nvSpPr>
        <p:spPr>
          <a:xfrm>
            <a:off x="6879198" y="508963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请添加小标题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D906968-1062-5E36-2CD6-DDEE15988688}"/>
              </a:ext>
            </a:extLst>
          </p:cNvPr>
          <p:cNvSpPr txBox="1"/>
          <p:nvPr/>
        </p:nvSpPr>
        <p:spPr>
          <a:xfrm>
            <a:off x="7343267" y="4763519"/>
            <a:ext cx="7954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50%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02BB19E-FAFC-9C79-FCEA-1A647C0E3DE1}"/>
              </a:ext>
            </a:extLst>
          </p:cNvPr>
          <p:cNvSpPr txBox="1"/>
          <p:nvPr/>
        </p:nvSpPr>
        <p:spPr>
          <a:xfrm>
            <a:off x="9129851" y="508963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请添加小标题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B6150B5-D2FD-6E68-C85A-FB0309AE26A2}"/>
              </a:ext>
            </a:extLst>
          </p:cNvPr>
          <p:cNvSpPr txBox="1"/>
          <p:nvPr/>
        </p:nvSpPr>
        <p:spPr>
          <a:xfrm>
            <a:off x="9593920" y="4763519"/>
            <a:ext cx="7954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60%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686895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D08F7860-FF38-817D-FE6E-1356D990CD80}"/>
              </a:ext>
            </a:extLst>
          </p:cNvPr>
          <p:cNvSpPr/>
          <p:nvPr/>
        </p:nvSpPr>
        <p:spPr>
          <a:xfrm>
            <a:off x="2335479" y="1706562"/>
            <a:ext cx="1676400" cy="1676400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78198A4-6F21-820A-DE9D-DC68D629D677}"/>
              </a:ext>
            </a:extLst>
          </p:cNvPr>
          <p:cNvSpPr/>
          <p:nvPr/>
        </p:nvSpPr>
        <p:spPr>
          <a:xfrm>
            <a:off x="5257009" y="1706562"/>
            <a:ext cx="1676400" cy="1676400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9F2C28D4-4F9F-CB50-031D-63A59BEF04E5}"/>
              </a:ext>
            </a:extLst>
          </p:cNvPr>
          <p:cNvSpPr/>
          <p:nvPr/>
        </p:nvSpPr>
        <p:spPr>
          <a:xfrm>
            <a:off x="8178539" y="1706562"/>
            <a:ext cx="1676400" cy="1676400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4B12AF47-4123-00B4-EB62-323CD71E0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未来工作计划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F309BD70-BDDA-2F49-C284-7C4DCF533593}"/>
              </a:ext>
            </a:extLst>
          </p:cNvPr>
          <p:cNvSpPr/>
          <p:nvPr/>
        </p:nvSpPr>
        <p:spPr>
          <a:xfrm>
            <a:off x="874714" y="1706562"/>
            <a:ext cx="1676400" cy="1676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108ADC52-D54E-4945-D4D0-ACE292D66BE1}"/>
              </a:ext>
            </a:extLst>
          </p:cNvPr>
          <p:cNvSpPr/>
          <p:nvPr/>
        </p:nvSpPr>
        <p:spPr>
          <a:xfrm>
            <a:off x="3796244" y="1706562"/>
            <a:ext cx="1676400" cy="1676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6DC835F9-CEB2-9B03-5948-A76902E2D0D0}"/>
              </a:ext>
            </a:extLst>
          </p:cNvPr>
          <p:cNvSpPr/>
          <p:nvPr/>
        </p:nvSpPr>
        <p:spPr>
          <a:xfrm>
            <a:off x="6717774" y="1706562"/>
            <a:ext cx="1676400" cy="1676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523ECA8E-4B4D-5CAA-466E-00893004E938}"/>
              </a:ext>
            </a:extLst>
          </p:cNvPr>
          <p:cNvSpPr/>
          <p:nvPr/>
        </p:nvSpPr>
        <p:spPr>
          <a:xfrm>
            <a:off x="9639301" y="1706562"/>
            <a:ext cx="1676400" cy="1676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5A55AB3-150F-A2D9-9B94-5C9309D17BAF}"/>
              </a:ext>
            </a:extLst>
          </p:cNvPr>
          <p:cNvSpPr txBox="1"/>
          <p:nvPr/>
        </p:nvSpPr>
        <p:spPr>
          <a:xfrm>
            <a:off x="1148760" y="2124186"/>
            <a:ext cx="1128308" cy="841153"/>
          </a:xfrm>
          <a:prstGeom prst="rect">
            <a:avLst/>
          </a:prstGeom>
          <a:noFill/>
          <a:effectLst/>
        </p:spPr>
        <p:txBody>
          <a:bodyPr wrap="none" lIns="101498" tIns="50749" rIns="101498" bIns="50749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请添加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EFECCC2-EEDB-7776-7F90-1A29D7E8AA7B}"/>
              </a:ext>
            </a:extLst>
          </p:cNvPr>
          <p:cNvSpPr txBox="1"/>
          <p:nvPr/>
        </p:nvSpPr>
        <p:spPr>
          <a:xfrm>
            <a:off x="4070288" y="2124186"/>
            <a:ext cx="1128308" cy="841153"/>
          </a:xfrm>
          <a:prstGeom prst="rect">
            <a:avLst/>
          </a:prstGeom>
          <a:noFill/>
          <a:effectLst/>
        </p:spPr>
        <p:txBody>
          <a:bodyPr wrap="none" lIns="101498" tIns="50749" rIns="101498" bIns="50749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请添加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BC7FB06-3B4F-7B12-D46B-7A2932D198E3}"/>
              </a:ext>
            </a:extLst>
          </p:cNvPr>
          <p:cNvSpPr txBox="1"/>
          <p:nvPr/>
        </p:nvSpPr>
        <p:spPr>
          <a:xfrm>
            <a:off x="6991820" y="2124186"/>
            <a:ext cx="1128308" cy="841153"/>
          </a:xfrm>
          <a:prstGeom prst="rect">
            <a:avLst/>
          </a:prstGeom>
          <a:noFill/>
          <a:effectLst/>
        </p:spPr>
        <p:txBody>
          <a:bodyPr wrap="none" lIns="101498" tIns="50749" rIns="101498" bIns="50749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请添加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C6A30FD-CDD8-65EF-721C-4541A753603A}"/>
              </a:ext>
            </a:extLst>
          </p:cNvPr>
          <p:cNvSpPr txBox="1"/>
          <p:nvPr/>
        </p:nvSpPr>
        <p:spPr>
          <a:xfrm>
            <a:off x="9914932" y="2124186"/>
            <a:ext cx="1128308" cy="841153"/>
          </a:xfrm>
          <a:prstGeom prst="rect">
            <a:avLst/>
          </a:prstGeom>
          <a:noFill/>
          <a:effectLst/>
        </p:spPr>
        <p:txBody>
          <a:bodyPr wrap="none" lIns="101498" tIns="50749" rIns="101498" bIns="50749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请添加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小标题</a:t>
            </a:r>
          </a:p>
        </p:txBody>
      </p:sp>
      <p:pic>
        <p:nvPicPr>
          <p:cNvPr id="14" name="图形 13" descr="良好库存 纯色填充">
            <a:extLst>
              <a:ext uri="{FF2B5EF4-FFF2-40B4-BE49-F238E27FC236}">
                <a16:creationId xmlns:a16="http://schemas.microsoft.com/office/drawing/2014/main" id="{946CBA58-DAB0-2C03-FA9F-53104655DF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15781" y="2191555"/>
            <a:ext cx="706414" cy="706414"/>
          </a:xfrm>
          <a:prstGeom prst="rect">
            <a:avLst/>
          </a:prstGeom>
        </p:spPr>
      </p:pic>
      <p:pic>
        <p:nvPicPr>
          <p:cNvPr id="15" name="图形 14" descr="慈善 纯色填充">
            <a:extLst>
              <a:ext uri="{FF2B5EF4-FFF2-40B4-BE49-F238E27FC236}">
                <a16:creationId xmlns:a16="http://schemas.microsoft.com/office/drawing/2014/main" id="{C344CFBD-688E-10DA-F7A0-901AB79DF0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94368" y="2143921"/>
            <a:ext cx="801682" cy="801682"/>
          </a:xfrm>
          <a:prstGeom prst="rect">
            <a:avLst/>
          </a:prstGeom>
        </p:spPr>
      </p:pic>
      <p:pic>
        <p:nvPicPr>
          <p:cNvPr id="16" name="图形 15" descr="收银机 纯色填充">
            <a:extLst>
              <a:ext uri="{FF2B5EF4-FFF2-40B4-BE49-F238E27FC236}">
                <a16:creationId xmlns:a16="http://schemas.microsoft.com/office/drawing/2014/main" id="{D13936FA-8AE3-ED79-5D99-FFC07BE3C8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57256" y="2185279"/>
            <a:ext cx="718966" cy="718966"/>
          </a:xfrm>
          <a:prstGeom prst="rect">
            <a:avLst/>
          </a:prstGeom>
        </p:spPr>
      </p:pic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A52B2CEB-79A5-5C36-7045-96B18F96BA7D}"/>
              </a:ext>
            </a:extLst>
          </p:cNvPr>
          <p:cNvCxnSpPr/>
          <p:nvPr/>
        </p:nvCxnSpPr>
        <p:spPr>
          <a:xfrm>
            <a:off x="4132238" y="3990975"/>
            <a:ext cx="0" cy="2133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125E95D9-FD51-3F05-E772-A19E6D9304A2}"/>
              </a:ext>
            </a:extLst>
          </p:cNvPr>
          <p:cNvCxnSpPr/>
          <p:nvPr/>
        </p:nvCxnSpPr>
        <p:spPr>
          <a:xfrm>
            <a:off x="8059760" y="3990975"/>
            <a:ext cx="0" cy="2133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2E68125-8E77-A60A-D4FA-7CE1EF41A074}"/>
              </a:ext>
            </a:extLst>
          </p:cNvPr>
          <p:cNvGrpSpPr/>
          <p:nvPr/>
        </p:nvGrpSpPr>
        <p:grpSpPr>
          <a:xfrm>
            <a:off x="4620636" y="4169682"/>
            <a:ext cx="2950726" cy="1814554"/>
            <a:chOff x="4658737" y="4182382"/>
            <a:chExt cx="2950726" cy="181455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9D455FA-B856-18E3-BD8F-FF24C4C5C80F}"/>
                </a:ext>
              </a:extLst>
            </p:cNvPr>
            <p:cNvSpPr txBox="1"/>
            <p:nvPr/>
          </p:nvSpPr>
          <p:spPr>
            <a:xfrm>
              <a:off x="4926449" y="4182382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 flip="none" rotWithShape="1">
                    <a:gsLst>
                      <a:gs pos="100000">
                        <a:schemeClr val="accent2"/>
                      </a:gs>
                      <a:gs pos="30000">
                        <a:schemeClr val="accent1"/>
                      </a:gs>
                    </a:gsLst>
                    <a:lin ang="18900000" scaled="1"/>
                    <a:tileRect/>
                  </a:gradFill>
                  <a:latin typeface="+mj-ea"/>
                  <a:ea typeface="+mj-ea"/>
                </a:rPr>
                <a:t>请添加小标题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4035B65-9374-D5CF-2616-2E6FD3667B5A}"/>
                </a:ext>
              </a:extLst>
            </p:cNvPr>
            <p:cNvSpPr txBox="1"/>
            <p:nvPr/>
          </p:nvSpPr>
          <p:spPr>
            <a:xfrm>
              <a:off x="4658737" y="4845082"/>
              <a:ext cx="2950726" cy="1151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单击此处输入你的正文，文字是您思想的提炼，请言简意赅的阐述观点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0CCF32F-87F0-CB72-2A35-D039B3DD1E96}"/>
              </a:ext>
            </a:extLst>
          </p:cNvPr>
          <p:cNvGrpSpPr/>
          <p:nvPr/>
        </p:nvGrpSpPr>
        <p:grpSpPr>
          <a:xfrm>
            <a:off x="658457" y="3852421"/>
            <a:ext cx="2985385" cy="2388922"/>
            <a:chOff x="658457" y="3852421"/>
            <a:chExt cx="2985385" cy="23889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4C44FC5-906D-4674-027D-FBCB70C8614E}"/>
                </a:ext>
              </a:extLst>
            </p:cNvPr>
            <p:cNvSpPr txBox="1"/>
            <p:nvPr/>
          </p:nvSpPr>
          <p:spPr>
            <a:xfrm>
              <a:off x="658457" y="3852421"/>
              <a:ext cx="2985385" cy="431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Clr>
                  <a:schemeClr val="accent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/>
                <a:t>单击此处输入你的正文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73AF2AC-67BA-C21A-DFBA-D4EC04718B70}"/>
                </a:ext>
              </a:extLst>
            </p:cNvPr>
            <p:cNvSpPr txBox="1"/>
            <p:nvPr/>
          </p:nvSpPr>
          <p:spPr>
            <a:xfrm>
              <a:off x="658457" y="4341737"/>
              <a:ext cx="2985385" cy="431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Clr>
                  <a:schemeClr val="accent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/>
                <a:t>单击此处输入你的正文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DBAC353-BC85-DD5E-CFF8-835607BD078D}"/>
                </a:ext>
              </a:extLst>
            </p:cNvPr>
            <p:cNvSpPr txBox="1"/>
            <p:nvPr/>
          </p:nvSpPr>
          <p:spPr>
            <a:xfrm>
              <a:off x="658457" y="4831053"/>
              <a:ext cx="2985385" cy="431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Clr>
                  <a:schemeClr val="accent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/>
                <a:t>单击此处输入你的正文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5E40363-1B61-5A48-F5A5-AACACE9FB588}"/>
                </a:ext>
              </a:extLst>
            </p:cNvPr>
            <p:cNvSpPr txBox="1"/>
            <p:nvPr/>
          </p:nvSpPr>
          <p:spPr>
            <a:xfrm>
              <a:off x="658457" y="5320369"/>
              <a:ext cx="2985385" cy="431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Clr>
                  <a:schemeClr val="accent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/>
                <a:t>单击此处输入你的正文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83CAF9F-E225-CEDE-5006-AEB825833C31}"/>
                </a:ext>
              </a:extLst>
            </p:cNvPr>
            <p:cNvSpPr txBox="1"/>
            <p:nvPr/>
          </p:nvSpPr>
          <p:spPr>
            <a:xfrm>
              <a:off x="658457" y="5809686"/>
              <a:ext cx="2985385" cy="431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Clr>
                  <a:schemeClr val="accent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/>
                <a:t>单击此处输入你的正文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1565D1D-6E64-8EC8-5A53-A4F94153FE4F}"/>
              </a:ext>
            </a:extLst>
          </p:cNvPr>
          <p:cNvGrpSpPr/>
          <p:nvPr/>
        </p:nvGrpSpPr>
        <p:grpSpPr>
          <a:xfrm>
            <a:off x="8548158" y="3852421"/>
            <a:ext cx="2985385" cy="2388922"/>
            <a:chOff x="8548158" y="3852421"/>
            <a:chExt cx="2985385" cy="23889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640B166-6677-F214-FDF7-7D17EEF1E06B}"/>
                </a:ext>
              </a:extLst>
            </p:cNvPr>
            <p:cNvSpPr txBox="1"/>
            <p:nvPr/>
          </p:nvSpPr>
          <p:spPr>
            <a:xfrm>
              <a:off x="8548158" y="3852421"/>
              <a:ext cx="2985385" cy="431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Clr>
                  <a:schemeClr val="accent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/>
                <a:t>单击此处输入你的正文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094E98F-E3DB-3A56-8AFF-8AC32420706E}"/>
                </a:ext>
              </a:extLst>
            </p:cNvPr>
            <p:cNvSpPr txBox="1"/>
            <p:nvPr/>
          </p:nvSpPr>
          <p:spPr>
            <a:xfrm>
              <a:off x="8548158" y="4341737"/>
              <a:ext cx="2985385" cy="431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Clr>
                  <a:schemeClr val="accent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/>
                <a:t>单击此处输入你的正文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B3CBF0D-B796-0ED5-67ED-0E621F980A30}"/>
                </a:ext>
              </a:extLst>
            </p:cNvPr>
            <p:cNvSpPr txBox="1"/>
            <p:nvPr/>
          </p:nvSpPr>
          <p:spPr>
            <a:xfrm>
              <a:off x="8548158" y="4831053"/>
              <a:ext cx="2985385" cy="431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Clr>
                  <a:schemeClr val="accent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/>
                <a:t>单击此处输入你的正文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8581696-C23A-5AB0-2379-F2BA5F794213}"/>
                </a:ext>
              </a:extLst>
            </p:cNvPr>
            <p:cNvSpPr txBox="1"/>
            <p:nvPr/>
          </p:nvSpPr>
          <p:spPr>
            <a:xfrm>
              <a:off x="8548158" y="5320369"/>
              <a:ext cx="2985385" cy="431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Clr>
                  <a:schemeClr val="accent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/>
                <a:t>单击此处输入你的正文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6C9BDD8-4677-BACB-AA9D-A4AB234C3DB9}"/>
                </a:ext>
              </a:extLst>
            </p:cNvPr>
            <p:cNvSpPr txBox="1"/>
            <p:nvPr/>
          </p:nvSpPr>
          <p:spPr>
            <a:xfrm>
              <a:off x="8548158" y="5809686"/>
              <a:ext cx="2985385" cy="431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marL="285750" indent="-285750">
                <a:buClr>
                  <a:schemeClr val="accent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/>
                <a:t>单击此处输入你的正文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59510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桌子上放着笔记本电脑&#10;&#10;描述已自动生成">
            <a:extLst>
              <a:ext uri="{FF2B5EF4-FFF2-40B4-BE49-F238E27FC236}">
                <a16:creationId xmlns:a16="http://schemas.microsoft.com/office/drawing/2014/main" id="{1D87F0AC-656E-0CFE-021E-B27BCF64C0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67"/>
          <a:stretch/>
        </p:blipFill>
        <p:spPr>
          <a:xfrm>
            <a:off x="4631380" y="1882974"/>
            <a:ext cx="2929239" cy="1942808"/>
          </a:xfrm>
          <a:prstGeom prst="roundRect">
            <a:avLst>
              <a:gd name="adj" fmla="val 6067"/>
            </a:avLst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61D5C250-8563-F07D-A7F5-EB48651DD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未来工作计划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2944A45B-DACA-A395-A364-AE56A6686E9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08346" y="2034911"/>
            <a:ext cx="2990278" cy="3848297"/>
          </a:xfrm>
          <a:prstGeom prst="roundRect">
            <a:avLst>
              <a:gd name="adj" fmla="val 5035"/>
            </a:avLst>
          </a:prstGeom>
          <a:solidFill>
            <a:schemeClr val="bg1"/>
          </a:solidFill>
          <a:ln>
            <a:noFill/>
          </a:ln>
          <a:effectLst>
            <a:outerShdw blurRad="201930" sx="101000" sy="101000" algn="ctr" rotWithShape="0">
              <a:schemeClr val="accent1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926" tIns="48463" rIns="96926" bIns="48463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08" dirty="0"/>
          </a:p>
        </p:txBody>
      </p:sp>
      <p:sp>
        <p:nvSpPr>
          <p:cNvPr id="4" name="矩形: 对角圆角 3">
            <a:extLst>
              <a:ext uri="{FF2B5EF4-FFF2-40B4-BE49-F238E27FC236}">
                <a16:creationId xmlns:a16="http://schemas.microsoft.com/office/drawing/2014/main" id="{893C790D-339E-A2CD-2239-B0B1AFFED9DD}"/>
              </a:ext>
            </a:extLst>
          </p:cNvPr>
          <p:cNvSpPr/>
          <p:nvPr/>
        </p:nvSpPr>
        <p:spPr>
          <a:xfrm>
            <a:off x="1308346" y="1882974"/>
            <a:ext cx="2268720" cy="405649"/>
          </a:xfrm>
          <a:prstGeom prst="round2DiagRect">
            <a:avLst>
              <a:gd name="adj1" fmla="val 44498"/>
              <a:gd name="adj2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926" tIns="48463" rIns="96926" bIns="48463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08"/>
          </a:p>
        </p:txBody>
      </p:sp>
      <p:sp>
        <p:nvSpPr>
          <p:cNvPr id="5" name="文本框 25">
            <a:extLst>
              <a:ext uri="{FF2B5EF4-FFF2-40B4-BE49-F238E27FC236}">
                <a16:creationId xmlns:a16="http://schemas.microsoft.com/office/drawing/2014/main" id="{A3F290B2-A131-081E-A596-3F934D614197}"/>
              </a:ext>
            </a:extLst>
          </p:cNvPr>
          <p:cNvSpPr txBox="1"/>
          <p:nvPr/>
        </p:nvSpPr>
        <p:spPr>
          <a:xfrm>
            <a:off x="1408071" y="1882974"/>
            <a:ext cx="2042404" cy="405649"/>
          </a:xfrm>
          <a:prstGeom prst="rect">
            <a:avLst/>
          </a:prstGeom>
          <a:noFill/>
          <a:effectLst/>
        </p:spPr>
        <p:txBody>
          <a:bodyPr wrap="square" lIns="96926" tIns="48463" rIns="96926" bIns="48463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请添加小标题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D152EA4-F319-8AEB-8653-FD3D7BFF9B88}"/>
              </a:ext>
            </a:extLst>
          </p:cNvPr>
          <p:cNvGrpSpPr/>
          <p:nvPr/>
        </p:nvGrpSpPr>
        <p:grpSpPr>
          <a:xfrm>
            <a:off x="1583214" y="2745676"/>
            <a:ext cx="2422165" cy="1293939"/>
            <a:chOff x="7507282" y="2763008"/>
            <a:chExt cx="2422165" cy="1293939"/>
          </a:xfrm>
        </p:grpSpPr>
        <p:sp>
          <p:nvSpPr>
            <p:cNvPr id="7" name="文本框 27">
              <a:extLst>
                <a:ext uri="{FF2B5EF4-FFF2-40B4-BE49-F238E27FC236}">
                  <a16:creationId xmlns:a16="http://schemas.microsoft.com/office/drawing/2014/main" id="{7E273B80-038B-7B76-507B-9B273118D8E9}"/>
                </a:ext>
              </a:extLst>
            </p:cNvPr>
            <p:cNvSpPr txBox="1"/>
            <p:nvPr/>
          </p:nvSpPr>
          <p:spPr>
            <a:xfrm>
              <a:off x="7507282" y="2763008"/>
              <a:ext cx="1734628" cy="405649"/>
            </a:xfrm>
            <a:prstGeom prst="rect">
              <a:avLst/>
            </a:prstGeom>
            <a:noFill/>
            <a:effectLst/>
          </p:spPr>
          <p:txBody>
            <a:bodyPr wrap="none" lIns="96926" tIns="48463" rIns="96926" bIns="48463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H" panose="00020600040101010101" pitchFamily="18" charset="-122"/>
                </a:rPr>
                <a:t>请添加小标题</a:t>
              </a:r>
            </a:p>
          </p:txBody>
        </p:sp>
        <p:sp>
          <p:nvSpPr>
            <p:cNvPr id="8" name="文本框 28">
              <a:extLst>
                <a:ext uri="{FF2B5EF4-FFF2-40B4-BE49-F238E27FC236}">
                  <a16:creationId xmlns:a16="http://schemas.microsoft.com/office/drawing/2014/main" id="{C4DBFB1C-9F5E-629D-3961-2BFF22F76B8E}"/>
                </a:ext>
              </a:extLst>
            </p:cNvPr>
            <p:cNvSpPr txBox="1"/>
            <p:nvPr/>
          </p:nvSpPr>
          <p:spPr>
            <a:xfrm>
              <a:off x="7507282" y="3135003"/>
              <a:ext cx="2422165" cy="921944"/>
            </a:xfrm>
            <a:prstGeom prst="rect">
              <a:avLst/>
            </a:prstGeom>
            <a:noFill/>
            <a:effectLst/>
          </p:spPr>
          <p:txBody>
            <a:bodyPr wrap="square" lIns="96926" tIns="48463" rIns="96926" bIns="48463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汉仪旗黑KW 55S" panose="00020600040101010101" pitchFamily="18" charset="-122"/>
                  <a:ea typeface="汉仪旗黑KW 55S" panose="00020600040101010101" pitchFamily="18" charset="-122"/>
                  <a:cs typeface="OPPOSans R" panose="00020600040101010101" pitchFamily="18" charset="-122"/>
                </a:rPr>
                <a:t>单击此处输入你的正文，文字是您思想的提炼请尽量言简意赅的阐述观点</a:t>
              </a:r>
              <a:endParaRPr kumimoji="0" lang="en-US" altLang="zh-CN" sz="14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汉仪旗黑KW 55S" panose="00020600040101010101" pitchFamily="18" charset="-122"/>
                <a:ea typeface="汉仪旗黑KW 55S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F90EF71-35C1-4403-6977-15F4034F59F6}"/>
              </a:ext>
            </a:extLst>
          </p:cNvPr>
          <p:cNvGrpSpPr/>
          <p:nvPr/>
        </p:nvGrpSpPr>
        <p:grpSpPr>
          <a:xfrm>
            <a:off x="1583214" y="4494267"/>
            <a:ext cx="2422165" cy="1310147"/>
            <a:chOff x="7505611" y="4511599"/>
            <a:chExt cx="2422165" cy="1310147"/>
          </a:xfrm>
        </p:grpSpPr>
        <p:sp>
          <p:nvSpPr>
            <p:cNvPr id="10" name="文本框 30">
              <a:extLst>
                <a:ext uri="{FF2B5EF4-FFF2-40B4-BE49-F238E27FC236}">
                  <a16:creationId xmlns:a16="http://schemas.microsoft.com/office/drawing/2014/main" id="{40EA8490-050C-0710-A5D5-303E432CE8CF}"/>
                </a:ext>
              </a:extLst>
            </p:cNvPr>
            <p:cNvSpPr txBox="1"/>
            <p:nvPr/>
          </p:nvSpPr>
          <p:spPr>
            <a:xfrm>
              <a:off x="7505611" y="4511599"/>
              <a:ext cx="1734628" cy="405649"/>
            </a:xfrm>
            <a:prstGeom prst="rect">
              <a:avLst/>
            </a:prstGeom>
            <a:noFill/>
            <a:effectLst/>
          </p:spPr>
          <p:txBody>
            <a:bodyPr wrap="none" lIns="96926" tIns="48463" rIns="96926" bIns="48463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OPPOSans H" panose="00020600040101010101" pitchFamily="18" charset="-122"/>
                </a:rPr>
                <a:t>请添加小标题</a:t>
              </a:r>
            </a:p>
          </p:txBody>
        </p:sp>
        <p:sp>
          <p:nvSpPr>
            <p:cNvPr id="11" name="文本框 31">
              <a:extLst>
                <a:ext uri="{FF2B5EF4-FFF2-40B4-BE49-F238E27FC236}">
                  <a16:creationId xmlns:a16="http://schemas.microsoft.com/office/drawing/2014/main" id="{13CE965E-C4EC-E1C1-F228-1BA49A6160F4}"/>
                </a:ext>
              </a:extLst>
            </p:cNvPr>
            <p:cNvSpPr txBox="1"/>
            <p:nvPr/>
          </p:nvSpPr>
          <p:spPr>
            <a:xfrm>
              <a:off x="7505611" y="4899802"/>
              <a:ext cx="2422165" cy="921944"/>
            </a:xfrm>
            <a:prstGeom prst="rect">
              <a:avLst/>
            </a:prstGeom>
            <a:noFill/>
            <a:effectLst/>
          </p:spPr>
          <p:txBody>
            <a:bodyPr wrap="square" lIns="96926" tIns="48463" rIns="96926" bIns="48463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汉仪旗黑KW 55S" panose="00020600040101010101" pitchFamily="18" charset="-122"/>
                  <a:ea typeface="汉仪旗黑KW 55S" panose="00020600040101010101" pitchFamily="18" charset="-122"/>
                  <a:cs typeface="OPPOSans R" panose="00020600040101010101" pitchFamily="18" charset="-122"/>
                </a:rPr>
                <a:t>单击此处输入你的正文，文字是您思想的提炼请尽量言简意赅的阐述观点</a:t>
              </a:r>
              <a:endParaRPr kumimoji="0" lang="en-US" altLang="zh-CN" sz="14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汉仪旗黑KW 55S" panose="00020600040101010101" pitchFamily="18" charset="-122"/>
                <a:ea typeface="汉仪旗黑KW 55S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A7005F98-DEA3-DF05-429D-F35F97EF5B51}"/>
              </a:ext>
            </a:extLst>
          </p:cNvPr>
          <p:cNvSpPr/>
          <p:nvPr/>
        </p:nvSpPr>
        <p:spPr>
          <a:xfrm>
            <a:off x="1688743" y="4104044"/>
            <a:ext cx="2211745" cy="4571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B27F8E7C-96A0-AF9D-100A-CD620B1BB7B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893376" y="2034911"/>
            <a:ext cx="2990278" cy="3848297"/>
          </a:xfrm>
          <a:prstGeom prst="roundRect">
            <a:avLst>
              <a:gd name="adj" fmla="val 5035"/>
            </a:avLst>
          </a:prstGeom>
          <a:solidFill>
            <a:schemeClr val="bg1"/>
          </a:solidFill>
          <a:ln>
            <a:noFill/>
          </a:ln>
          <a:effectLst>
            <a:outerShdw blurRad="201930" sx="101000" sy="101000" algn="ctr" rotWithShape="0">
              <a:schemeClr val="accent1">
                <a:lumMod val="60000"/>
                <a:lumOff val="4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926" tIns="48463" rIns="96926" bIns="48463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08" dirty="0"/>
          </a:p>
        </p:txBody>
      </p:sp>
      <p:sp>
        <p:nvSpPr>
          <p:cNvPr id="14" name="矩形: 对角圆角 13">
            <a:extLst>
              <a:ext uri="{FF2B5EF4-FFF2-40B4-BE49-F238E27FC236}">
                <a16:creationId xmlns:a16="http://schemas.microsoft.com/office/drawing/2014/main" id="{59A36C94-ADE2-C831-303C-D92F17AAAC32}"/>
              </a:ext>
            </a:extLst>
          </p:cNvPr>
          <p:cNvSpPr/>
          <p:nvPr/>
        </p:nvSpPr>
        <p:spPr>
          <a:xfrm>
            <a:off x="7893376" y="1882974"/>
            <a:ext cx="2268720" cy="405649"/>
          </a:xfrm>
          <a:prstGeom prst="round2DiagRect">
            <a:avLst>
              <a:gd name="adj1" fmla="val 44498"/>
              <a:gd name="adj2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926" tIns="48463" rIns="96926" bIns="48463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08"/>
          </a:p>
        </p:txBody>
      </p:sp>
      <p:sp>
        <p:nvSpPr>
          <p:cNvPr id="15" name="文本框 25">
            <a:extLst>
              <a:ext uri="{FF2B5EF4-FFF2-40B4-BE49-F238E27FC236}">
                <a16:creationId xmlns:a16="http://schemas.microsoft.com/office/drawing/2014/main" id="{9621CC19-A178-7D6E-4C7D-6AB302B0D239}"/>
              </a:ext>
            </a:extLst>
          </p:cNvPr>
          <p:cNvSpPr txBox="1"/>
          <p:nvPr/>
        </p:nvSpPr>
        <p:spPr>
          <a:xfrm>
            <a:off x="7993101" y="1882974"/>
            <a:ext cx="2042404" cy="405649"/>
          </a:xfrm>
          <a:prstGeom prst="rect">
            <a:avLst/>
          </a:prstGeom>
          <a:noFill/>
          <a:effectLst/>
        </p:spPr>
        <p:txBody>
          <a:bodyPr wrap="square" lIns="96926" tIns="48463" rIns="96926" bIns="48463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请添加小标题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4A685A7-DDEF-0174-D303-60624E36A81E}"/>
              </a:ext>
            </a:extLst>
          </p:cNvPr>
          <p:cNvGrpSpPr/>
          <p:nvPr/>
        </p:nvGrpSpPr>
        <p:grpSpPr>
          <a:xfrm>
            <a:off x="8168244" y="2745676"/>
            <a:ext cx="2422165" cy="1293939"/>
            <a:chOff x="7507282" y="2763008"/>
            <a:chExt cx="2422165" cy="1293939"/>
          </a:xfrm>
        </p:grpSpPr>
        <p:sp>
          <p:nvSpPr>
            <p:cNvPr id="17" name="文本框 27">
              <a:extLst>
                <a:ext uri="{FF2B5EF4-FFF2-40B4-BE49-F238E27FC236}">
                  <a16:creationId xmlns:a16="http://schemas.microsoft.com/office/drawing/2014/main" id="{A4959870-EA8F-3098-9BE7-6FE39BAD6D53}"/>
                </a:ext>
              </a:extLst>
            </p:cNvPr>
            <p:cNvSpPr txBox="1"/>
            <p:nvPr/>
          </p:nvSpPr>
          <p:spPr>
            <a:xfrm>
              <a:off x="7507282" y="2763008"/>
              <a:ext cx="1734628" cy="405649"/>
            </a:xfrm>
            <a:prstGeom prst="rect">
              <a:avLst/>
            </a:prstGeom>
            <a:noFill/>
            <a:effectLst/>
          </p:spPr>
          <p:txBody>
            <a:bodyPr wrap="none" lIns="96926" tIns="48463" rIns="96926" bIns="48463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OPPOSans H" panose="00020600040101010101" pitchFamily="18" charset="-122"/>
                </a:rPr>
                <a:t>请添加小标题</a:t>
              </a:r>
            </a:p>
          </p:txBody>
        </p:sp>
        <p:sp>
          <p:nvSpPr>
            <p:cNvPr id="18" name="文本框 28">
              <a:extLst>
                <a:ext uri="{FF2B5EF4-FFF2-40B4-BE49-F238E27FC236}">
                  <a16:creationId xmlns:a16="http://schemas.microsoft.com/office/drawing/2014/main" id="{7ED36256-5FA4-5D51-028B-A03D14E0A4C2}"/>
                </a:ext>
              </a:extLst>
            </p:cNvPr>
            <p:cNvSpPr txBox="1"/>
            <p:nvPr/>
          </p:nvSpPr>
          <p:spPr>
            <a:xfrm>
              <a:off x="7507282" y="3135003"/>
              <a:ext cx="2422165" cy="921944"/>
            </a:xfrm>
            <a:prstGeom prst="rect">
              <a:avLst/>
            </a:prstGeom>
            <a:noFill/>
            <a:effectLst/>
          </p:spPr>
          <p:txBody>
            <a:bodyPr wrap="square" lIns="96926" tIns="48463" rIns="96926" bIns="48463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汉仪旗黑KW 55S" panose="00020600040101010101" pitchFamily="18" charset="-122"/>
                  <a:ea typeface="汉仪旗黑KW 55S" panose="00020600040101010101" pitchFamily="18" charset="-122"/>
                  <a:cs typeface="OPPOSans R" panose="00020600040101010101" pitchFamily="18" charset="-122"/>
                </a:rPr>
                <a:t>单击此处输入你的正文，文字是您思想的提炼请尽量言简意赅的阐述观点</a:t>
              </a:r>
              <a:endParaRPr kumimoji="0" lang="en-US" altLang="zh-CN" sz="14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汉仪旗黑KW 55S" panose="00020600040101010101" pitchFamily="18" charset="-122"/>
                <a:ea typeface="汉仪旗黑KW 55S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CCA0347-57C5-7BAF-7D58-78AE8FFD41C3}"/>
              </a:ext>
            </a:extLst>
          </p:cNvPr>
          <p:cNvGrpSpPr/>
          <p:nvPr/>
        </p:nvGrpSpPr>
        <p:grpSpPr>
          <a:xfrm>
            <a:off x="8168244" y="4494267"/>
            <a:ext cx="2422165" cy="1310147"/>
            <a:chOff x="7505611" y="4511599"/>
            <a:chExt cx="2422165" cy="1310147"/>
          </a:xfrm>
        </p:grpSpPr>
        <p:sp>
          <p:nvSpPr>
            <p:cNvPr id="20" name="文本框 30">
              <a:extLst>
                <a:ext uri="{FF2B5EF4-FFF2-40B4-BE49-F238E27FC236}">
                  <a16:creationId xmlns:a16="http://schemas.microsoft.com/office/drawing/2014/main" id="{86376E38-5132-8709-131F-97B150BE892E}"/>
                </a:ext>
              </a:extLst>
            </p:cNvPr>
            <p:cNvSpPr txBox="1"/>
            <p:nvPr/>
          </p:nvSpPr>
          <p:spPr>
            <a:xfrm>
              <a:off x="7505611" y="4511599"/>
              <a:ext cx="1734628" cy="405649"/>
            </a:xfrm>
            <a:prstGeom prst="rect">
              <a:avLst/>
            </a:prstGeom>
            <a:noFill/>
            <a:effectLst/>
          </p:spPr>
          <p:txBody>
            <a:bodyPr wrap="none" lIns="96926" tIns="48463" rIns="96926" bIns="48463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OPPOSans H" panose="00020600040101010101" pitchFamily="18" charset="-122"/>
                </a:rPr>
                <a:t>请添加小标题</a:t>
              </a:r>
            </a:p>
          </p:txBody>
        </p:sp>
        <p:sp>
          <p:nvSpPr>
            <p:cNvPr id="21" name="文本框 31">
              <a:extLst>
                <a:ext uri="{FF2B5EF4-FFF2-40B4-BE49-F238E27FC236}">
                  <a16:creationId xmlns:a16="http://schemas.microsoft.com/office/drawing/2014/main" id="{C70EDDA6-6921-CFD4-19A7-A15CC3E98D83}"/>
                </a:ext>
              </a:extLst>
            </p:cNvPr>
            <p:cNvSpPr txBox="1"/>
            <p:nvPr/>
          </p:nvSpPr>
          <p:spPr>
            <a:xfrm>
              <a:off x="7505611" y="4899802"/>
              <a:ext cx="2422165" cy="921944"/>
            </a:xfrm>
            <a:prstGeom prst="rect">
              <a:avLst/>
            </a:prstGeom>
            <a:noFill/>
            <a:effectLst/>
          </p:spPr>
          <p:txBody>
            <a:bodyPr wrap="square" lIns="96926" tIns="48463" rIns="96926" bIns="48463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汉仪旗黑KW 55S" panose="00020600040101010101" pitchFamily="18" charset="-122"/>
                  <a:ea typeface="汉仪旗黑KW 55S" panose="00020600040101010101" pitchFamily="18" charset="-122"/>
                  <a:cs typeface="OPPOSans R" panose="00020600040101010101" pitchFamily="18" charset="-122"/>
                </a:rPr>
                <a:t>单击此处输入你的正文，文字是您思想的提炼请尽量言简意赅的阐述观点</a:t>
              </a:r>
              <a:endParaRPr kumimoji="0" lang="en-US" altLang="zh-CN" sz="14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汉仪旗黑KW 55S" panose="00020600040101010101" pitchFamily="18" charset="-122"/>
                <a:ea typeface="汉仪旗黑KW 55S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20A6214D-14BD-451E-07D4-82765108F0CD}"/>
              </a:ext>
            </a:extLst>
          </p:cNvPr>
          <p:cNvSpPr/>
          <p:nvPr/>
        </p:nvSpPr>
        <p:spPr>
          <a:xfrm>
            <a:off x="8273773" y="4104044"/>
            <a:ext cx="2211745" cy="4571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9" name="图片 28" descr="电脑前的人&#10;&#10;描述已自动生成">
            <a:extLst>
              <a:ext uri="{FF2B5EF4-FFF2-40B4-BE49-F238E27FC236}">
                <a16:creationId xmlns:a16="http://schemas.microsoft.com/office/drawing/2014/main" id="{7AB15C46-6EA5-4CAE-3643-5B6A7673CF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380" y="3926697"/>
            <a:ext cx="2929239" cy="1956511"/>
          </a:xfrm>
          <a:prstGeom prst="roundRect">
            <a:avLst>
              <a:gd name="adj" fmla="val 6067"/>
            </a:avLst>
          </a:prstGeom>
        </p:spPr>
      </p:pic>
    </p:spTree>
    <p:extLst>
      <p:ext uri="{BB962C8B-B14F-4D97-AF65-F5344CB8AC3E}">
        <p14:creationId xmlns:p14="http://schemas.microsoft.com/office/powerpoint/2010/main" val="39498516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6D27D0-6283-9940-6B03-6B9F630D7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未来工作计划</a:t>
            </a:r>
          </a:p>
        </p:txBody>
      </p:sp>
      <p:sp>
        <p:nvSpPr>
          <p:cNvPr id="33" name="Freeform 7">
            <a:extLst>
              <a:ext uri="{FF2B5EF4-FFF2-40B4-BE49-F238E27FC236}">
                <a16:creationId xmlns:a16="http://schemas.microsoft.com/office/drawing/2014/main" id="{2F1B5A9A-20F6-7DBC-00DB-D444439436C1}"/>
              </a:ext>
            </a:extLst>
          </p:cNvPr>
          <p:cNvSpPr/>
          <p:nvPr/>
        </p:nvSpPr>
        <p:spPr bwMode="auto">
          <a:xfrm>
            <a:off x="691049" y="1473980"/>
            <a:ext cx="10427048" cy="1953221"/>
          </a:xfrm>
          <a:custGeom>
            <a:avLst/>
            <a:gdLst>
              <a:gd name="T0" fmla="*/ 0 w 1296"/>
              <a:gd name="T1" fmla="*/ 421 h 439"/>
              <a:gd name="T2" fmla="*/ 61 w 1296"/>
              <a:gd name="T3" fmla="*/ 427 h 439"/>
              <a:gd name="T4" fmla="*/ 221 w 1296"/>
              <a:gd name="T5" fmla="*/ 433 h 439"/>
              <a:gd name="T6" fmla="*/ 447 w 1296"/>
              <a:gd name="T7" fmla="*/ 422 h 439"/>
              <a:gd name="T8" fmla="*/ 573 w 1296"/>
              <a:gd name="T9" fmla="*/ 404 h 439"/>
              <a:gd name="T10" fmla="*/ 702 w 1296"/>
              <a:gd name="T11" fmla="*/ 377 h 439"/>
              <a:gd name="T12" fmla="*/ 828 w 1296"/>
              <a:gd name="T13" fmla="*/ 338 h 439"/>
              <a:gd name="T14" fmla="*/ 944 w 1296"/>
              <a:gd name="T15" fmla="*/ 288 h 439"/>
              <a:gd name="T16" fmla="*/ 1047 w 1296"/>
              <a:gd name="T17" fmla="*/ 229 h 439"/>
              <a:gd name="T18" fmla="*/ 1131 w 1296"/>
              <a:gd name="T19" fmla="*/ 165 h 439"/>
              <a:gd name="T20" fmla="*/ 1195 w 1296"/>
              <a:gd name="T21" fmla="*/ 102 h 439"/>
              <a:gd name="T22" fmla="*/ 1219 w 1296"/>
              <a:gd name="T23" fmla="*/ 74 h 439"/>
              <a:gd name="T24" fmla="*/ 1239 w 1296"/>
              <a:gd name="T25" fmla="*/ 50 h 439"/>
              <a:gd name="T26" fmla="*/ 1253 w 1296"/>
              <a:gd name="T27" fmla="*/ 29 h 439"/>
              <a:gd name="T28" fmla="*/ 1264 w 1296"/>
              <a:gd name="T29" fmla="*/ 13 h 439"/>
              <a:gd name="T30" fmla="*/ 1272 w 1296"/>
              <a:gd name="T31" fmla="*/ 0 h 439"/>
              <a:gd name="T32" fmla="*/ 1296 w 1296"/>
              <a:gd name="T33" fmla="*/ 16 h 439"/>
              <a:gd name="T34" fmla="*/ 1287 w 1296"/>
              <a:gd name="T35" fmla="*/ 29 h 439"/>
              <a:gd name="T36" fmla="*/ 1276 w 1296"/>
              <a:gd name="T37" fmla="*/ 45 h 439"/>
              <a:gd name="T38" fmla="*/ 1260 w 1296"/>
              <a:gd name="T39" fmla="*/ 66 h 439"/>
              <a:gd name="T40" fmla="*/ 1239 w 1296"/>
              <a:gd name="T41" fmla="*/ 91 h 439"/>
              <a:gd name="T42" fmla="*/ 1213 w 1296"/>
              <a:gd name="T43" fmla="*/ 120 h 439"/>
              <a:gd name="T44" fmla="*/ 1146 w 1296"/>
              <a:gd name="T45" fmla="*/ 183 h 439"/>
              <a:gd name="T46" fmla="*/ 1058 w 1296"/>
              <a:gd name="T47" fmla="*/ 247 h 439"/>
              <a:gd name="T48" fmla="*/ 953 w 1296"/>
              <a:gd name="T49" fmla="*/ 305 h 439"/>
              <a:gd name="T50" fmla="*/ 833 w 1296"/>
              <a:gd name="T51" fmla="*/ 354 h 439"/>
              <a:gd name="T52" fmla="*/ 706 w 1296"/>
              <a:gd name="T53" fmla="*/ 390 h 439"/>
              <a:gd name="T54" fmla="*/ 575 w 1296"/>
              <a:gd name="T55" fmla="*/ 415 h 439"/>
              <a:gd name="T56" fmla="*/ 448 w 1296"/>
              <a:gd name="T57" fmla="*/ 430 h 439"/>
              <a:gd name="T58" fmla="*/ 221 w 1296"/>
              <a:gd name="T59" fmla="*/ 437 h 439"/>
              <a:gd name="T60" fmla="*/ 60 w 1296"/>
              <a:gd name="T61" fmla="*/ 428 h 439"/>
              <a:gd name="T62" fmla="*/ 0 w 1296"/>
              <a:gd name="T63" fmla="*/ 421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96" h="439">
                <a:moveTo>
                  <a:pt x="0" y="421"/>
                </a:moveTo>
                <a:cubicBezTo>
                  <a:pt x="0" y="421"/>
                  <a:pt x="22" y="424"/>
                  <a:pt x="61" y="427"/>
                </a:cubicBezTo>
                <a:cubicBezTo>
                  <a:pt x="99" y="430"/>
                  <a:pt x="154" y="433"/>
                  <a:pt x="221" y="433"/>
                </a:cubicBezTo>
                <a:cubicBezTo>
                  <a:pt x="287" y="433"/>
                  <a:pt x="365" y="430"/>
                  <a:pt x="447" y="422"/>
                </a:cubicBezTo>
                <a:cubicBezTo>
                  <a:pt x="488" y="417"/>
                  <a:pt x="531" y="412"/>
                  <a:pt x="573" y="404"/>
                </a:cubicBezTo>
                <a:cubicBezTo>
                  <a:pt x="616" y="397"/>
                  <a:pt x="660" y="388"/>
                  <a:pt x="702" y="377"/>
                </a:cubicBezTo>
                <a:cubicBezTo>
                  <a:pt x="745" y="366"/>
                  <a:pt x="787" y="353"/>
                  <a:pt x="828" y="338"/>
                </a:cubicBezTo>
                <a:cubicBezTo>
                  <a:pt x="868" y="323"/>
                  <a:pt x="907" y="306"/>
                  <a:pt x="944" y="288"/>
                </a:cubicBezTo>
                <a:cubicBezTo>
                  <a:pt x="981" y="269"/>
                  <a:pt x="1015" y="249"/>
                  <a:pt x="1047" y="229"/>
                </a:cubicBezTo>
                <a:cubicBezTo>
                  <a:pt x="1078" y="208"/>
                  <a:pt x="1106" y="186"/>
                  <a:pt x="1131" y="165"/>
                </a:cubicBezTo>
                <a:cubicBezTo>
                  <a:pt x="1156" y="143"/>
                  <a:pt x="1177" y="122"/>
                  <a:pt x="1195" y="102"/>
                </a:cubicBezTo>
                <a:cubicBezTo>
                  <a:pt x="1204" y="93"/>
                  <a:pt x="1212" y="83"/>
                  <a:pt x="1219" y="74"/>
                </a:cubicBezTo>
                <a:cubicBezTo>
                  <a:pt x="1226" y="65"/>
                  <a:pt x="1233" y="57"/>
                  <a:pt x="1239" y="50"/>
                </a:cubicBezTo>
                <a:cubicBezTo>
                  <a:pt x="1244" y="42"/>
                  <a:pt x="1249" y="35"/>
                  <a:pt x="1253" y="29"/>
                </a:cubicBezTo>
                <a:cubicBezTo>
                  <a:pt x="1258" y="23"/>
                  <a:pt x="1261" y="18"/>
                  <a:pt x="1264" y="13"/>
                </a:cubicBezTo>
                <a:cubicBezTo>
                  <a:pt x="1270" y="5"/>
                  <a:pt x="1272" y="0"/>
                  <a:pt x="1272" y="0"/>
                </a:cubicBezTo>
                <a:cubicBezTo>
                  <a:pt x="1296" y="16"/>
                  <a:pt x="1296" y="16"/>
                  <a:pt x="1296" y="16"/>
                </a:cubicBezTo>
                <a:cubicBezTo>
                  <a:pt x="1296" y="16"/>
                  <a:pt x="1293" y="20"/>
                  <a:pt x="1287" y="29"/>
                </a:cubicBezTo>
                <a:cubicBezTo>
                  <a:pt x="1284" y="33"/>
                  <a:pt x="1280" y="39"/>
                  <a:pt x="1276" y="45"/>
                </a:cubicBezTo>
                <a:cubicBezTo>
                  <a:pt x="1271" y="51"/>
                  <a:pt x="1266" y="58"/>
                  <a:pt x="1260" y="66"/>
                </a:cubicBezTo>
                <a:cubicBezTo>
                  <a:pt x="1254" y="73"/>
                  <a:pt x="1247" y="82"/>
                  <a:pt x="1239" y="91"/>
                </a:cubicBezTo>
                <a:cubicBezTo>
                  <a:pt x="1231" y="100"/>
                  <a:pt x="1223" y="110"/>
                  <a:pt x="1213" y="120"/>
                </a:cubicBezTo>
                <a:cubicBezTo>
                  <a:pt x="1195" y="140"/>
                  <a:pt x="1172" y="161"/>
                  <a:pt x="1146" y="183"/>
                </a:cubicBezTo>
                <a:cubicBezTo>
                  <a:pt x="1120" y="204"/>
                  <a:pt x="1091" y="226"/>
                  <a:pt x="1058" y="247"/>
                </a:cubicBezTo>
                <a:cubicBezTo>
                  <a:pt x="1026" y="267"/>
                  <a:pt x="990" y="287"/>
                  <a:pt x="953" y="305"/>
                </a:cubicBezTo>
                <a:cubicBezTo>
                  <a:pt x="915" y="323"/>
                  <a:pt x="875" y="339"/>
                  <a:pt x="833" y="354"/>
                </a:cubicBezTo>
                <a:cubicBezTo>
                  <a:pt x="792" y="368"/>
                  <a:pt x="749" y="380"/>
                  <a:pt x="706" y="390"/>
                </a:cubicBezTo>
                <a:cubicBezTo>
                  <a:pt x="662" y="401"/>
                  <a:pt x="619" y="409"/>
                  <a:pt x="575" y="415"/>
                </a:cubicBezTo>
                <a:cubicBezTo>
                  <a:pt x="532" y="422"/>
                  <a:pt x="489" y="427"/>
                  <a:pt x="448" y="430"/>
                </a:cubicBezTo>
                <a:cubicBezTo>
                  <a:pt x="365" y="437"/>
                  <a:pt x="287" y="439"/>
                  <a:pt x="221" y="437"/>
                </a:cubicBezTo>
                <a:cubicBezTo>
                  <a:pt x="154" y="436"/>
                  <a:pt x="99" y="432"/>
                  <a:pt x="60" y="428"/>
                </a:cubicBezTo>
                <a:cubicBezTo>
                  <a:pt x="22" y="424"/>
                  <a:pt x="0" y="421"/>
                  <a:pt x="0" y="421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8" name="rocket-ship-in-launching-position_28675">
            <a:extLst>
              <a:ext uri="{FF2B5EF4-FFF2-40B4-BE49-F238E27FC236}">
                <a16:creationId xmlns:a16="http://schemas.microsoft.com/office/drawing/2014/main" id="{C0888093-65FA-F98C-E121-53108A585807}"/>
              </a:ext>
            </a:extLst>
          </p:cNvPr>
          <p:cNvSpPr/>
          <p:nvPr/>
        </p:nvSpPr>
        <p:spPr>
          <a:xfrm rot="2700000">
            <a:off x="10879533" y="1012542"/>
            <a:ext cx="451731" cy="795007"/>
          </a:xfrm>
          <a:custGeom>
            <a:avLst/>
            <a:gdLst>
              <a:gd name="connsiteX0" fmla="*/ 172547 w 343841"/>
              <a:gd name="connsiteY0" fmla="*/ 484778 h 605129"/>
              <a:gd name="connsiteX1" fmla="*/ 135279 w 343841"/>
              <a:gd name="connsiteY1" fmla="*/ 489804 h 605129"/>
              <a:gd name="connsiteX2" fmla="*/ 134638 w 343841"/>
              <a:gd name="connsiteY2" fmla="*/ 491084 h 605129"/>
              <a:gd name="connsiteX3" fmla="*/ 172639 w 343841"/>
              <a:gd name="connsiteY3" fmla="*/ 591970 h 605129"/>
              <a:gd name="connsiteX4" fmla="*/ 210548 w 343841"/>
              <a:gd name="connsiteY4" fmla="*/ 491175 h 605129"/>
              <a:gd name="connsiteX5" fmla="*/ 209907 w 343841"/>
              <a:gd name="connsiteY5" fmla="*/ 489804 h 605129"/>
              <a:gd name="connsiteX6" fmla="*/ 172547 w 343841"/>
              <a:gd name="connsiteY6" fmla="*/ 484778 h 605129"/>
              <a:gd name="connsiteX7" fmla="*/ 172639 w 343841"/>
              <a:gd name="connsiteY7" fmla="*/ 471619 h 605129"/>
              <a:gd name="connsiteX8" fmla="*/ 220071 w 343841"/>
              <a:gd name="connsiteY8" fmla="*/ 481306 h 605129"/>
              <a:gd name="connsiteX9" fmla="*/ 223001 w 343841"/>
              <a:gd name="connsiteY9" fmla="*/ 483316 h 605129"/>
              <a:gd name="connsiteX10" fmla="*/ 224375 w 343841"/>
              <a:gd name="connsiteY10" fmla="*/ 488708 h 605129"/>
              <a:gd name="connsiteX11" fmla="*/ 172639 w 343841"/>
              <a:gd name="connsiteY11" fmla="*/ 605129 h 605129"/>
              <a:gd name="connsiteX12" fmla="*/ 120811 w 343841"/>
              <a:gd name="connsiteY12" fmla="*/ 488708 h 605129"/>
              <a:gd name="connsiteX13" fmla="*/ 122276 w 343841"/>
              <a:gd name="connsiteY13" fmla="*/ 483316 h 605129"/>
              <a:gd name="connsiteX14" fmla="*/ 125207 w 343841"/>
              <a:gd name="connsiteY14" fmla="*/ 481306 h 605129"/>
              <a:gd name="connsiteX15" fmla="*/ 172639 w 343841"/>
              <a:gd name="connsiteY15" fmla="*/ 471619 h 605129"/>
              <a:gd name="connsiteX16" fmla="*/ 75447 w 343841"/>
              <a:gd name="connsiteY16" fmla="*/ 101927 h 605129"/>
              <a:gd name="connsiteX17" fmla="*/ 67668 w 343841"/>
              <a:gd name="connsiteY17" fmla="*/ 114722 h 605129"/>
              <a:gd name="connsiteX18" fmla="*/ 276614 w 343841"/>
              <a:gd name="connsiteY18" fmla="*/ 114722 h 605129"/>
              <a:gd name="connsiteX19" fmla="*/ 268835 w 343841"/>
              <a:gd name="connsiteY19" fmla="*/ 101927 h 605129"/>
              <a:gd name="connsiteX20" fmla="*/ 169167 w 343841"/>
              <a:gd name="connsiteY20" fmla="*/ 753 h 605129"/>
              <a:gd name="connsiteX21" fmla="*/ 175207 w 343841"/>
              <a:gd name="connsiteY21" fmla="*/ 753 h 605129"/>
              <a:gd name="connsiteX22" fmla="*/ 292173 w 343841"/>
              <a:gd name="connsiteY22" fmla="*/ 115728 h 605129"/>
              <a:gd name="connsiteX23" fmla="*/ 295376 w 343841"/>
              <a:gd name="connsiteY23" fmla="*/ 121303 h 605129"/>
              <a:gd name="connsiteX24" fmla="*/ 295285 w 343841"/>
              <a:gd name="connsiteY24" fmla="*/ 121943 h 605129"/>
              <a:gd name="connsiteX25" fmla="*/ 320088 w 343841"/>
              <a:gd name="connsiteY25" fmla="*/ 228052 h 605129"/>
              <a:gd name="connsiteX26" fmla="*/ 312949 w 343841"/>
              <a:gd name="connsiteY26" fmla="*/ 286088 h 605129"/>
              <a:gd name="connsiteX27" fmla="*/ 318898 w 343841"/>
              <a:gd name="connsiteY27" fmla="*/ 290200 h 605129"/>
              <a:gd name="connsiteX28" fmla="*/ 343243 w 343841"/>
              <a:gd name="connsiteY28" fmla="*/ 318076 h 605129"/>
              <a:gd name="connsiteX29" fmla="*/ 292631 w 343841"/>
              <a:gd name="connsiteY29" fmla="*/ 512839 h 605129"/>
              <a:gd name="connsiteX30" fmla="*/ 287872 w 343841"/>
              <a:gd name="connsiteY30" fmla="*/ 517043 h 605129"/>
              <a:gd name="connsiteX31" fmla="*/ 286499 w 343841"/>
              <a:gd name="connsiteY31" fmla="*/ 517134 h 605129"/>
              <a:gd name="connsiteX32" fmla="*/ 281831 w 343841"/>
              <a:gd name="connsiteY32" fmla="*/ 515215 h 605129"/>
              <a:gd name="connsiteX33" fmla="*/ 260415 w 343841"/>
              <a:gd name="connsiteY33" fmla="*/ 482221 h 605129"/>
              <a:gd name="connsiteX34" fmla="*/ 224446 w 343841"/>
              <a:gd name="connsiteY34" fmla="*/ 431588 h 605129"/>
              <a:gd name="connsiteX35" fmla="*/ 224446 w 343841"/>
              <a:gd name="connsiteY35" fmla="*/ 435701 h 605129"/>
              <a:gd name="connsiteX36" fmla="*/ 217948 w 343841"/>
              <a:gd name="connsiteY36" fmla="*/ 442281 h 605129"/>
              <a:gd name="connsiteX37" fmla="*/ 125968 w 343841"/>
              <a:gd name="connsiteY37" fmla="*/ 442281 h 605129"/>
              <a:gd name="connsiteX38" fmla="*/ 119378 w 343841"/>
              <a:gd name="connsiteY38" fmla="*/ 435701 h 605129"/>
              <a:gd name="connsiteX39" fmla="*/ 119378 w 343841"/>
              <a:gd name="connsiteY39" fmla="*/ 429852 h 605129"/>
              <a:gd name="connsiteX40" fmla="*/ 83501 w 343841"/>
              <a:gd name="connsiteY40" fmla="*/ 480485 h 605129"/>
              <a:gd name="connsiteX41" fmla="*/ 61993 w 343841"/>
              <a:gd name="connsiteY41" fmla="*/ 513478 h 605129"/>
              <a:gd name="connsiteX42" fmla="*/ 55953 w 343841"/>
              <a:gd name="connsiteY42" fmla="*/ 515215 h 605129"/>
              <a:gd name="connsiteX43" fmla="*/ 51194 w 343841"/>
              <a:gd name="connsiteY43" fmla="*/ 511102 h 605129"/>
              <a:gd name="connsiteX44" fmla="*/ 582 w 343841"/>
              <a:gd name="connsiteY44" fmla="*/ 316339 h 605129"/>
              <a:gd name="connsiteX45" fmla="*/ 25018 w 343841"/>
              <a:gd name="connsiteY45" fmla="*/ 288373 h 605129"/>
              <a:gd name="connsiteX46" fmla="*/ 30967 w 343841"/>
              <a:gd name="connsiteY46" fmla="*/ 284351 h 605129"/>
              <a:gd name="connsiteX47" fmla="*/ 24195 w 343841"/>
              <a:gd name="connsiteY47" fmla="*/ 228052 h 605129"/>
              <a:gd name="connsiteX48" fmla="*/ 50187 w 343841"/>
              <a:gd name="connsiteY48" fmla="*/ 119749 h 605129"/>
              <a:gd name="connsiteX49" fmla="*/ 51560 w 343841"/>
              <a:gd name="connsiteY49" fmla="*/ 117007 h 605129"/>
              <a:gd name="connsiteX50" fmla="*/ 65563 w 343841"/>
              <a:gd name="connsiteY50" fmla="*/ 93062 h 605129"/>
              <a:gd name="connsiteX51" fmla="*/ 67302 w 343841"/>
              <a:gd name="connsiteY51" fmla="*/ 90503 h 605129"/>
              <a:gd name="connsiteX52" fmla="*/ 169167 w 343841"/>
              <a:gd name="connsiteY52" fmla="*/ 753 h 605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43841" h="605129">
                <a:moveTo>
                  <a:pt x="172547" y="484778"/>
                </a:moveTo>
                <a:cubicBezTo>
                  <a:pt x="151761" y="484778"/>
                  <a:pt x="138667" y="487885"/>
                  <a:pt x="135279" y="489804"/>
                </a:cubicBezTo>
                <a:cubicBezTo>
                  <a:pt x="135096" y="490261"/>
                  <a:pt x="134913" y="490718"/>
                  <a:pt x="134638" y="491084"/>
                </a:cubicBezTo>
                <a:cubicBezTo>
                  <a:pt x="144985" y="545365"/>
                  <a:pt x="162383" y="591970"/>
                  <a:pt x="172639" y="591970"/>
                </a:cubicBezTo>
                <a:cubicBezTo>
                  <a:pt x="182803" y="591970"/>
                  <a:pt x="200201" y="545365"/>
                  <a:pt x="210548" y="491175"/>
                </a:cubicBezTo>
                <a:cubicBezTo>
                  <a:pt x="210365" y="490718"/>
                  <a:pt x="210090" y="490261"/>
                  <a:pt x="209907" y="489804"/>
                </a:cubicBezTo>
                <a:cubicBezTo>
                  <a:pt x="206519" y="487885"/>
                  <a:pt x="193425" y="484778"/>
                  <a:pt x="172547" y="484778"/>
                </a:cubicBezTo>
                <a:close/>
                <a:moveTo>
                  <a:pt x="172639" y="471619"/>
                </a:moveTo>
                <a:cubicBezTo>
                  <a:pt x="188022" y="471619"/>
                  <a:pt x="212105" y="473081"/>
                  <a:pt x="220071" y="481306"/>
                </a:cubicBezTo>
                <a:cubicBezTo>
                  <a:pt x="221170" y="481763"/>
                  <a:pt x="222177" y="482402"/>
                  <a:pt x="223001" y="483316"/>
                </a:cubicBezTo>
                <a:cubicBezTo>
                  <a:pt x="224283" y="484778"/>
                  <a:pt x="224741" y="486789"/>
                  <a:pt x="224375" y="488708"/>
                </a:cubicBezTo>
                <a:cubicBezTo>
                  <a:pt x="219430" y="516031"/>
                  <a:pt x="201025" y="605129"/>
                  <a:pt x="172639" y="605129"/>
                </a:cubicBezTo>
                <a:cubicBezTo>
                  <a:pt x="144161" y="605129"/>
                  <a:pt x="125756" y="516031"/>
                  <a:pt x="120811" y="488708"/>
                </a:cubicBezTo>
                <a:cubicBezTo>
                  <a:pt x="120445" y="486789"/>
                  <a:pt x="120994" y="484870"/>
                  <a:pt x="122276" y="483316"/>
                </a:cubicBezTo>
                <a:cubicBezTo>
                  <a:pt x="123009" y="482402"/>
                  <a:pt x="124016" y="481763"/>
                  <a:pt x="125207" y="481306"/>
                </a:cubicBezTo>
                <a:cubicBezTo>
                  <a:pt x="133081" y="473081"/>
                  <a:pt x="157164" y="471619"/>
                  <a:pt x="172639" y="471619"/>
                </a:cubicBezTo>
                <a:close/>
                <a:moveTo>
                  <a:pt x="75447" y="101927"/>
                </a:moveTo>
                <a:cubicBezTo>
                  <a:pt x="72702" y="106131"/>
                  <a:pt x="70139" y="110427"/>
                  <a:pt x="67668" y="114722"/>
                </a:cubicBezTo>
                <a:lnTo>
                  <a:pt x="276614" y="114722"/>
                </a:lnTo>
                <a:cubicBezTo>
                  <a:pt x="274143" y="110427"/>
                  <a:pt x="271581" y="106131"/>
                  <a:pt x="268835" y="101927"/>
                </a:cubicBezTo>
                <a:close/>
                <a:moveTo>
                  <a:pt x="169167" y="753"/>
                </a:moveTo>
                <a:cubicBezTo>
                  <a:pt x="170997" y="-252"/>
                  <a:pt x="173285" y="-252"/>
                  <a:pt x="175207" y="753"/>
                </a:cubicBezTo>
                <a:cubicBezTo>
                  <a:pt x="227009" y="27623"/>
                  <a:pt x="267279" y="68202"/>
                  <a:pt x="292173" y="115728"/>
                </a:cubicBezTo>
                <a:cubicBezTo>
                  <a:pt x="294095" y="116916"/>
                  <a:pt x="295376" y="118927"/>
                  <a:pt x="295376" y="121303"/>
                </a:cubicBezTo>
                <a:cubicBezTo>
                  <a:pt x="295376" y="121577"/>
                  <a:pt x="295285" y="121760"/>
                  <a:pt x="295285" y="121943"/>
                </a:cubicBezTo>
                <a:cubicBezTo>
                  <a:pt x="311301" y="154845"/>
                  <a:pt x="320088" y="190946"/>
                  <a:pt x="320088" y="228052"/>
                </a:cubicBezTo>
                <a:cubicBezTo>
                  <a:pt x="320088" y="247428"/>
                  <a:pt x="317708" y="266986"/>
                  <a:pt x="312949" y="286088"/>
                </a:cubicBezTo>
                <a:cubicBezTo>
                  <a:pt x="314779" y="287459"/>
                  <a:pt x="316884" y="288830"/>
                  <a:pt x="318898" y="290200"/>
                </a:cubicBezTo>
                <a:cubicBezTo>
                  <a:pt x="329240" y="296964"/>
                  <a:pt x="340863" y="304732"/>
                  <a:pt x="343243" y="318076"/>
                </a:cubicBezTo>
                <a:cubicBezTo>
                  <a:pt x="349924" y="354908"/>
                  <a:pt x="298580" y="496845"/>
                  <a:pt x="292631" y="512839"/>
                </a:cubicBezTo>
                <a:cubicBezTo>
                  <a:pt x="291899" y="514941"/>
                  <a:pt x="290068" y="516494"/>
                  <a:pt x="287872" y="517043"/>
                </a:cubicBezTo>
                <a:cubicBezTo>
                  <a:pt x="287414" y="517043"/>
                  <a:pt x="286956" y="517134"/>
                  <a:pt x="286499" y="517134"/>
                </a:cubicBezTo>
                <a:cubicBezTo>
                  <a:pt x="284760" y="517134"/>
                  <a:pt x="283112" y="516494"/>
                  <a:pt x="281831" y="515215"/>
                </a:cubicBezTo>
                <a:cubicBezTo>
                  <a:pt x="275241" y="508635"/>
                  <a:pt x="268377" y="496388"/>
                  <a:pt x="260415" y="482221"/>
                </a:cubicBezTo>
                <a:cubicBezTo>
                  <a:pt x="249798" y="463485"/>
                  <a:pt x="237168" y="440910"/>
                  <a:pt x="224446" y="431588"/>
                </a:cubicBezTo>
                <a:lnTo>
                  <a:pt x="224446" y="435701"/>
                </a:lnTo>
                <a:cubicBezTo>
                  <a:pt x="224446" y="439357"/>
                  <a:pt x="221518" y="442281"/>
                  <a:pt x="217948" y="442281"/>
                </a:cubicBezTo>
                <a:lnTo>
                  <a:pt x="125968" y="442281"/>
                </a:lnTo>
                <a:cubicBezTo>
                  <a:pt x="122307" y="442281"/>
                  <a:pt x="119378" y="439357"/>
                  <a:pt x="119378" y="435701"/>
                </a:cubicBezTo>
                <a:lnTo>
                  <a:pt x="119378" y="429852"/>
                </a:lnTo>
                <a:cubicBezTo>
                  <a:pt x="106748" y="439174"/>
                  <a:pt x="94026" y="461749"/>
                  <a:pt x="83501" y="480485"/>
                </a:cubicBezTo>
                <a:cubicBezTo>
                  <a:pt x="75447" y="494651"/>
                  <a:pt x="68583" y="506898"/>
                  <a:pt x="61993" y="513478"/>
                </a:cubicBezTo>
                <a:cubicBezTo>
                  <a:pt x="60438" y="515032"/>
                  <a:pt x="58149" y="515763"/>
                  <a:pt x="55953" y="515215"/>
                </a:cubicBezTo>
                <a:cubicBezTo>
                  <a:pt x="53756" y="514758"/>
                  <a:pt x="52017" y="513204"/>
                  <a:pt x="51194" y="511102"/>
                </a:cubicBezTo>
                <a:cubicBezTo>
                  <a:pt x="45336" y="495017"/>
                  <a:pt x="-6008" y="353171"/>
                  <a:pt x="582" y="316339"/>
                </a:cubicBezTo>
                <a:cubicBezTo>
                  <a:pt x="3053" y="302904"/>
                  <a:pt x="14676" y="295227"/>
                  <a:pt x="25018" y="288373"/>
                </a:cubicBezTo>
                <a:cubicBezTo>
                  <a:pt x="27123" y="287002"/>
                  <a:pt x="29137" y="285631"/>
                  <a:pt x="30967" y="284351"/>
                </a:cubicBezTo>
                <a:cubicBezTo>
                  <a:pt x="26483" y="265798"/>
                  <a:pt x="24195" y="246879"/>
                  <a:pt x="24195" y="228052"/>
                </a:cubicBezTo>
                <a:cubicBezTo>
                  <a:pt x="24195" y="190032"/>
                  <a:pt x="33438" y="153200"/>
                  <a:pt x="50187" y="119749"/>
                </a:cubicBezTo>
                <a:cubicBezTo>
                  <a:pt x="50462" y="118744"/>
                  <a:pt x="50919" y="117830"/>
                  <a:pt x="51560" y="117007"/>
                </a:cubicBezTo>
                <a:cubicBezTo>
                  <a:pt x="55770" y="108782"/>
                  <a:pt x="60438" y="100830"/>
                  <a:pt x="65563" y="93062"/>
                </a:cubicBezTo>
                <a:cubicBezTo>
                  <a:pt x="65929" y="92057"/>
                  <a:pt x="66570" y="91234"/>
                  <a:pt x="67302" y="90503"/>
                </a:cubicBezTo>
                <a:cubicBezTo>
                  <a:pt x="92104" y="53853"/>
                  <a:pt x="126792" y="22688"/>
                  <a:pt x="169167" y="753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3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AC79593-9EB1-C136-CEBC-F5156705EEE0}"/>
              </a:ext>
            </a:extLst>
          </p:cNvPr>
          <p:cNvGrpSpPr/>
          <p:nvPr/>
        </p:nvGrpSpPr>
        <p:grpSpPr>
          <a:xfrm>
            <a:off x="971787" y="2802341"/>
            <a:ext cx="2371857" cy="2220644"/>
            <a:chOff x="971787" y="2802341"/>
            <a:chExt cx="2371857" cy="2220644"/>
          </a:xfrm>
        </p:grpSpPr>
        <p:sp>
          <p:nvSpPr>
            <p:cNvPr id="37" name="Oval 8">
              <a:extLst>
                <a:ext uri="{FF2B5EF4-FFF2-40B4-BE49-F238E27FC236}">
                  <a16:creationId xmlns:a16="http://schemas.microsoft.com/office/drawing/2014/main" id="{00427733-7BD4-7A40-34AF-E2088B20C6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2041" y="3312899"/>
              <a:ext cx="206375" cy="204787"/>
            </a:xfrm>
            <a:prstGeom prst="ellipse">
              <a:avLst/>
            </a:prstGeom>
            <a:solidFill>
              <a:schemeClr val="bg1"/>
            </a:solidFill>
            <a:ln w="28575" cap="flat">
              <a:solidFill>
                <a:schemeClr val="accent1"/>
              </a:solidFill>
              <a:prstDash val="solid"/>
              <a:miter lim="800000"/>
            </a:ln>
            <a:effectLst>
              <a:outerShdw blurRad="101600" dist="38100" dir="2700000" algn="tl" rotWithShape="0">
                <a:schemeClr val="accent1">
                  <a:alpha val="20000"/>
                </a:schemeClr>
              </a:outerShdw>
            </a:effec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矩形: 圆角 36">
              <a:extLst>
                <a:ext uri="{FF2B5EF4-FFF2-40B4-BE49-F238E27FC236}">
                  <a16:creationId xmlns:a16="http://schemas.microsoft.com/office/drawing/2014/main" id="{E5B3CEB2-DBCC-0BFD-22E0-E68F2B18A8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7611" y="2802341"/>
              <a:ext cx="895235" cy="3937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2"/>
                </a:gs>
                <a:gs pos="65000">
                  <a:schemeClr val="accent1"/>
                </a:gs>
              </a:gsLst>
              <a:lin ang="18900000" scaled="1"/>
              <a:tileRect/>
            </a:gra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8AEB0304-90D3-9645-33C4-183448DF7F26}"/>
                </a:ext>
              </a:extLst>
            </p:cNvPr>
            <p:cNvSpPr txBox="1"/>
            <p:nvPr/>
          </p:nvSpPr>
          <p:spPr>
            <a:xfrm>
              <a:off x="986128" y="4106580"/>
              <a:ext cx="2357516" cy="916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单击此处输入你的正文，文字是您思想的提炼请尽量言简意赅的阐述观点。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267B7885-43B9-67DC-BBB8-5ABA556C5965}"/>
                </a:ext>
              </a:extLst>
            </p:cNvPr>
            <p:cNvSpPr txBox="1"/>
            <p:nvPr/>
          </p:nvSpPr>
          <p:spPr>
            <a:xfrm>
              <a:off x="971787" y="377689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gradFill flip="none" rotWithShape="1">
                    <a:gsLst>
                      <a:gs pos="100000">
                        <a:schemeClr val="accent2"/>
                      </a:gs>
                      <a:gs pos="30000">
                        <a:schemeClr val="accent1"/>
                      </a:gs>
                    </a:gsLst>
                    <a:lin ang="18900000" scaled="1"/>
                    <a:tileRect/>
                  </a:gradFill>
                  <a:latin typeface="+mj-ea"/>
                  <a:ea typeface="+mj-ea"/>
                </a:rPr>
                <a:t>请添加小标题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E68B3926-6814-0417-85D5-BE5D0F0AF7D7}"/>
                </a:ext>
              </a:extLst>
            </p:cNvPr>
            <p:cNvSpPr txBox="1"/>
            <p:nvPr/>
          </p:nvSpPr>
          <p:spPr>
            <a:xfrm>
              <a:off x="1204849" y="2816889"/>
              <a:ext cx="6607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450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3B3FBFE-B093-68AE-241A-22C1BE98039F}"/>
              </a:ext>
            </a:extLst>
          </p:cNvPr>
          <p:cNvGrpSpPr/>
          <p:nvPr/>
        </p:nvGrpSpPr>
        <p:grpSpPr>
          <a:xfrm>
            <a:off x="3646931" y="2714767"/>
            <a:ext cx="2357516" cy="2202389"/>
            <a:chOff x="3453645" y="2714767"/>
            <a:chExt cx="2357516" cy="2202389"/>
          </a:xfrm>
        </p:grpSpPr>
        <p:sp>
          <p:nvSpPr>
            <p:cNvPr id="34" name="Oval 8">
              <a:extLst>
                <a:ext uri="{FF2B5EF4-FFF2-40B4-BE49-F238E27FC236}">
                  <a16:creationId xmlns:a16="http://schemas.microsoft.com/office/drawing/2014/main" id="{F298FFB4-EDFE-FD5C-7328-2516B61A89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8947" y="3228963"/>
              <a:ext cx="238125" cy="238125"/>
            </a:xfrm>
            <a:prstGeom prst="ellipse">
              <a:avLst/>
            </a:prstGeom>
            <a:solidFill>
              <a:schemeClr val="bg1"/>
            </a:solidFill>
            <a:ln w="28575" cap="flat">
              <a:solidFill>
                <a:schemeClr val="accent1"/>
              </a:solidFill>
              <a:prstDash val="solid"/>
              <a:miter lim="800000"/>
            </a:ln>
            <a:effectLst>
              <a:outerShdw blurRad="101600" dist="38100" dir="2700000" algn="tl" rotWithShape="0">
                <a:schemeClr val="accent1">
                  <a:alpha val="20000"/>
                </a:schemeClr>
              </a:outerShdw>
            </a:effec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矩形: 圆角 44">
              <a:extLst>
                <a:ext uri="{FF2B5EF4-FFF2-40B4-BE49-F238E27FC236}">
                  <a16:creationId xmlns:a16="http://schemas.microsoft.com/office/drawing/2014/main" id="{2BDA6ED5-E939-397C-BEF4-1C70E0A0AB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0392" y="2714767"/>
              <a:ext cx="895235" cy="3937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2"/>
                </a:gs>
                <a:gs pos="65000">
                  <a:schemeClr val="accent1"/>
                </a:gs>
              </a:gsLst>
              <a:lin ang="18900000" scaled="1"/>
              <a:tileRect/>
            </a:gra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2381E3B8-FE4D-8F1B-58F3-9DD39BFEEA19}"/>
                </a:ext>
              </a:extLst>
            </p:cNvPr>
            <p:cNvSpPr txBox="1"/>
            <p:nvPr/>
          </p:nvSpPr>
          <p:spPr>
            <a:xfrm>
              <a:off x="3453645" y="3660585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gradFill flip="none" rotWithShape="1">
                    <a:gsLst>
                      <a:gs pos="100000">
                        <a:schemeClr val="accent2"/>
                      </a:gs>
                      <a:gs pos="30000">
                        <a:schemeClr val="accent1"/>
                      </a:gs>
                    </a:gsLst>
                    <a:lin ang="18900000" scaled="1"/>
                    <a:tileRect/>
                  </a:gradFill>
                  <a:latin typeface="+mj-ea"/>
                  <a:ea typeface="+mj-ea"/>
                </a:rPr>
                <a:t>请添加小标题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75B873AF-AFB0-DAD4-5162-0D27D523886A}"/>
                </a:ext>
              </a:extLst>
            </p:cNvPr>
            <p:cNvSpPr txBox="1"/>
            <p:nvPr/>
          </p:nvSpPr>
          <p:spPr>
            <a:xfrm>
              <a:off x="3453645" y="4000751"/>
              <a:ext cx="2357516" cy="916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单击此处输入你的正文，文字是您思想的提炼请尽量言简意赅的阐述观点。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20E04B41-D1EA-1FE0-6837-9C06C08D7B6B}"/>
                </a:ext>
              </a:extLst>
            </p:cNvPr>
            <p:cNvSpPr txBox="1"/>
            <p:nvPr/>
          </p:nvSpPr>
          <p:spPr>
            <a:xfrm>
              <a:off x="3657630" y="2726951"/>
              <a:ext cx="6607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500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F39DFCE-D0ED-2D60-62B8-AC4292EFBF06}"/>
              </a:ext>
            </a:extLst>
          </p:cNvPr>
          <p:cNvGrpSpPr/>
          <p:nvPr/>
        </p:nvGrpSpPr>
        <p:grpSpPr>
          <a:xfrm>
            <a:off x="6307734" y="2440561"/>
            <a:ext cx="2359401" cy="2061108"/>
            <a:chOff x="6403166" y="2440561"/>
            <a:chExt cx="2359401" cy="2061108"/>
          </a:xfrm>
        </p:grpSpPr>
        <p:sp>
          <p:nvSpPr>
            <p:cNvPr id="35" name="Oval 10">
              <a:extLst>
                <a:ext uri="{FF2B5EF4-FFF2-40B4-BE49-F238E27FC236}">
                  <a16:creationId xmlns:a16="http://schemas.microsoft.com/office/drawing/2014/main" id="{E64DAAD1-6137-B604-A0B4-48CC475ADC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9069" y="2944764"/>
              <a:ext cx="249237" cy="250825"/>
            </a:xfrm>
            <a:prstGeom prst="ellipse">
              <a:avLst/>
            </a:prstGeom>
            <a:solidFill>
              <a:schemeClr val="bg1"/>
            </a:solidFill>
            <a:ln w="28575" cap="flat">
              <a:solidFill>
                <a:schemeClr val="accent1"/>
              </a:solidFill>
              <a:prstDash val="solid"/>
              <a:miter lim="800000"/>
            </a:ln>
            <a:effectLst>
              <a:outerShdw blurRad="101600" dist="38100" dir="2700000" algn="tl" rotWithShape="0">
                <a:schemeClr val="accent1">
                  <a:alpha val="20000"/>
                </a:schemeClr>
              </a:outerShdw>
            </a:effec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矩形: 圆角 46">
              <a:extLst>
                <a:ext uri="{FF2B5EF4-FFF2-40B4-BE49-F238E27FC236}">
                  <a16:creationId xmlns:a16="http://schemas.microsoft.com/office/drawing/2014/main" id="{1E4D944C-BB71-6DE5-D73D-3DDCEE87E7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06069" y="2440561"/>
              <a:ext cx="895235" cy="3937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2"/>
                </a:gs>
                <a:gs pos="65000">
                  <a:schemeClr val="accent1"/>
                </a:gs>
              </a:gsLst>
              <a:lin ang="18900000" scaled="1"/>
              <a:tileRect/>
            </a:gra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0634D7E9-6518-5762-5B03-380C25DA26D2}"/>
                </a:ext>
              </a:extLst>
            </p:cNvPr>
            <p:cNvSpPr txBox="1"/>
            <p:nvPr/>
          </p:nvSpPr>
          <p:spPr>
            <a:xfrm>
              <a:off x="6403166" y="325590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gradFill flip="none" rotWithShape="1">
                    <a:gsLst>
                      <a:gs pos="100000">
                        <a:schemeClr val="accent2"/>
                      </a:gs>
                      <a:gs pos="30000">
                        <a:schemeClr val="accent1"/>
                      </a:gs>
                    </a:gsLst>
                    <a:lin ang="18900000" scaled="1"/>
                    <a:tileRect/>
                  </a:gradFill>
                  <a:latin typeface="+mj-ea"/>
                  <a:ea typeface="+mj-ea"/>
                </a:rPr>
                <a:t>请添加小标题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83C9F4FA-C4D4-C2EE-4B71-AA5FE570FF99}"/>
                </a:ext>
              </a:extLst>
            </p:cNvPr>
            <p:cNvSpPr txBox="1"/>
            <p:nvPr/>
          </p:nvSpPr>
          <p:spPr>
            <a:xfrm>
              <a:off x="6405051" y="3585264"/>
              <a:ext cx="2357516" cy="916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单击此处输入你的正文，文字是您思想的提炼请尽量言简意赅的阐述观点。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35DE31AB-113D-F12C-1DFB-8F956F85E3C5}"/>
                </a:ext>
              </a:extLst>
            </p:cNvPr>
            <p:cNvSpPr txBox="1"/>
            <p:nvPr/>
          </p:nvSpPr>
          <p:spPr>
            <a:xfrm>
              <a:off x="6624212" y="2452745"/>
              <a:ext cx="6607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600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9C053ED-C880-E7A4-4EBB-A98A81E66EB3}"/>
              </a:ext>
            </a:extLst>
          </p:cNvPr>
          <p:cNvGrpSpPr/>
          <p:nvPr/>
        </p:nvGrpSpPr>
        <p:grpSpPr>
          <a:xfrm>
            <a:off x="8970423" y="1736617"/>
            <a:ext cx="2357516" cy="2172112"/>
            <a:chOff x="8970423" y="1736617"/>
            <a:chExt cx="2357516" cy="2172112"/>
          </a:xfrm>
        </p:grpSpPr>
        <p:sp>
          <p:nvSpPr>
            <p:cNvPr id="36" name="Oval 12">
              <a:extLst>
                <a:ext uri="{FF2B5EF4-FFF2-40B4-BE49-F238E27FC236}">
                  <a16:creationId xmlns:a16="http://schemas.microsoft.com/office/drawing/2014/main" id="{7A4ADDBC-59FE-0F7B-EB19-6D1818CF2D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83879" y="2250813"/>
              <a:ext cx="284162" cy="284162"/>
            </a:xfrm>
            <a:prstGeom prst="ellipse">
              <a:avLst/>
            </a:prstGeom>
            <a:solidFill>
              <a:schemeClr val="bg1"/>
            </a:solidFill>
            <a:ln w="28575" cap="flat">
              <a:solidFill>
                <a:schemeClr val="accent1"/>
              </a:solidFill>
              <a:prstDash val="solid"/>
              <a:miter lim="800000"/>
            </a:ln>
            <a:effectLst>
              <a:outerShdw blurRad="101600" dist="38100" dir="2700000" algn="tl" rotWithShape="0">
                <a:schemeClr val="accent1">
                  <a:alpha val="20000"/>
                </a:schemeClr>
              </a:outerShdw>
            </a:effec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矩形: 圆角 48">
              <a:extLst>
                <a:ext uri="{FF2B5EF4-FFF2-40B4-BE49-F238E27FC236}">
                  <a16:creationId xmlns:a16="http://schemas.microsoft.com/office/drawing/2014/main" id="{E2D72FAB-EA92-1A53-6562-8B7170C538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8343" y="1736617"/>
              <a:ext cx="895235" cy="3937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2"/>
                </a:gs>
                <a:gs pos="65000">
                  <a:schemeClr val="accent1"/>
                </a:gs>
              </a:gsLst>
              <a:lin ang="18900000" scaled="1"/>
              <a:tileRect/>
            </a:gradFill>
            <a:ln w="38100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5705F5A0-4739-4E27-A9FA-0CAA7C9E6827}"/>
                </a:ext>
              </a:extLst>
            </p:cNvPr>
            <p:cNvSpPr txBox="1"/>
            <p:nvPr/>
          </p:nvSpPr>
          <p:spPr>
            <a:xfrm>
              <a:off x="8970423" y="2666059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gradFill flip="none" rotWithShape="1">
                    <a:gsLst>
                      <a:gs pos="100000">
                        <a:schemeClr val="accent2"/>
                      </a:gs>
                      <a:gs pos="30000">
                        <a:schemeClr val="accent1"/>
                      </a:gs>
                    </a:gsLst>
                    <a:lin ang="18900000" scaled="1"/>
                    <a:tileRect/>
                  </a:gradFill>
                  <a:latin typeface="+mj-ea"/>
                  <a:ea typeface="+mj-ea"/>
                </a:rPr>
                <a:t>请添加小标题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EFAF0C63-203D-A0C1-79BD-D9CC82C9DFFE}"/>
                </a:ext>
              </a:extLst>
            </p:cNvPr>
            <p:cNvSpPr txBox="1"/>
            <p:nvPr/>
          </p:nvSpPr>
          <p:spPr>
            <a:xfrm>
              <a:off x="8970423" y="2992324"/>
              <a:ext cx="2357516" cy="916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单击此处输入你的正文，文字是您思想的提炼请尽量言简意赅的阐述观点。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EE59E50E-9576-147D-092E-D6AEF7F5E170}"/>
                </a:ext>
              </a:extLst>
            </p:cNvPr>
            <p:cNvSpPr txBox="1"/>
            <p:nvPr/>
          </p:nvSpPr>
          <p:spPr>
            <a:xfrm>
              <a:off x="9195580" y="1748801"/>
              <a:ext cx="6607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750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146375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0949F4F-11BA-CA2E-5EC0-6E7C0F3264ED}"/>
              </a:ext>
            </a:extLst>
          </p:cNvPr>
          <p:cNvSpPr txBox="1"/>
          <p:nvPr/>
        </p:nvSpPr>
        <p:spPr>
          <a:xfrm>
            <a:off x="578104" y="1357921"/>
            <a:ext cx="36952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gradFill>
                  <a:gsLst>
                    <a:gs pos="0">
                      <a:schemeClr val="accent2">
                        <a:alpha val="67000"/>
                      </a:schemeClr>
                    </a:gs>
                    <a:gs pos="26000">
                      <a:schemeClr val="accent1"/>
                    </a:gs>
                  </a:gsLst>
                  <a:lin ang="8100000" scaled="0"/>
                </a:gradFill>
                <a:effectLst>
                  <a:outerShdw blurRad="63500" dist="63500" dir="2700000" algn="tl" rotWithShape="0">
                    <a:schemeClr val="accent1">
                      <a:lumMod val="75000"/>
                      <a:alpha val="13000"/>
                    </a:schemeClr>
                  </a:outerShdw>
                </a:effectLst>
                <a:latin typeface="+mj-ea"/>
                <a:ea typeface="+mj-ea"/>
              </a:rPr>
              <a:t>THANKS</a:t>
            </a:r>
            <a:endParaRPr lang="zh-CN" altLang="en-US" sz="6000" dirty="0">
              <a:gradFill>
                <a:gsLst>
                  <a:gs pos="0">
                    <a:schemeClr val="accent2">
                      <a:alpha val="67000"/>
                    </a:schemeClr>
                  </a:gs>
                  <a:gs pos="26000">
                    <a:schemeClr val="accent1"/>
                  </a:gs>
                </a:gsLst>
                <a:lin ang="8100000" scaled="0"/>
              </a:gradFill>
              <a:effectLst>
                <a:outerShdw blurRad="63500" dist="63500" dir="2700000" algn="tl" rotWithShape="0">
                  <a:schemeClr val="accent1">
                    <a:lumMod val="75000"/>
                    <a:alpha val="13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FF5A5B-56AC-09FB-F21F-C048A79C6F78}"/>
              </a:ext>
            </a:extLst>
          </p:cNvPr>
          <p:cNvSpPr txBox="1"/>
          <p:nvPr/>
        </p:nvSpPr>
        <p:spPr>
          <a:xfrm>
            <a:off x="578104" y="2272321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2">
                        <a:alpha val="67000"/>
                      </a:schemeClr>
                    </a:gs>
                    <a:gs pos="19000">
                      <a:schemeClr val="accent1"/>
                    </a:gs>
                  </a:gsLst>
                  <a:lin ang="2700000" scaled="0"/>
                </a:gradFill>
                <a:effectLst>
                  <a:outerShdw blurRad="63500" dist="63500" dir="2700000" algn="tl" rotWithShape="0">
                    <a:schemeClr val="accent1">
                      <a:lumMod val="75000"/>
                      <a:alpha val="13000"/>
                    </a:schemeClr>
                  </a:outerShdw>
                </a:effectLst>
                <a:latin typeface="+mj-ea"/>
                <a:ea typeface="+mj-ea"/>
              </a:rPr>
              <a:t>谢谢您的观看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BAACC4-D7D2-1648-42B4-5D705859F5DD}"/>
              </a:ext>
            </a:extLst>
          </p:cNvPr>
          <p:cNvSpPr txBox="1"/>
          <p:nvPr/>
        </p:nvSpPr>
        <p:spPr>
          <a:xfrm>
            <a:off x="616204" y="3380317"/>
            <a:ext cx="51241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Thank you for your watch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3BA8299F-E190-E938-E04B-AC6394DBFBEF}"/>
              </a:ext>
            </a:extLst>
          </p:cNvPr>
          <p:cNvCxnSpPr>
            <a:cxnSpLocks/>
          </p:cNvCxnSpPr>
          <p:nvPr/>
        </p:nvCxnSpPr>
        <p:spPr>
          <a:xfrm>
            <a:off x="695325" y="3959225"/>
            <a:ext cx="4930775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id="{AC5482F2-9F6E-D2E6-7363-E8B1D22AC9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0" t="3766" r="23854" b="-3766"/>
          <a:stretch/>
        </p:blipFill>
        <p:spPr>
          <a:xfrm>
            <a:off x="6366467" y="1322582"/>
            <a:ext cx="5106207" cy="5106207"/>
          </a:xfrm>
          <a:custGeom>
            <a:avLst/>
            <a:gdLst>
              <a:gd name="connsiteX0" fmla="*/ 3377184 w 6754368"/>
              <a:gd name="connsiteY0" fmla="*/ 0 h 6754368"/>
              <a:gd name="connsiteX1" fmla="*/ 6754368 w 6754368"/>
              <a:gd name="connsiteY1" fmla="*/ 3377184 h 6754368"/>
              <a:gd name="connsiteX2" fmla="*/ 3377184 w 6754368"/>
              <a:gd name="connsiteY2" fmla="*/ 6754368 h 6754368"/>
              <a:gd name="connsiteX3" fmla="*/ 0 w 6754368"/>
              <a:gd name="connsiteY3" fmla="*/ 3377184 h 6754368"/>
              <a:gd name="connsiteX4" fmla="*/ 3377184 w 6754368"/>
              <a:gd name="connsiteY4" fmla="*/ 0 h 6754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54368" h="6754368">
                <a:moveTo>
                  <a:pt x="3377184" y="0"/>
                </a:moveTo>
                <a:cubicBezTo>
                  <a:pt x="5242351" y="0"/>
                  <a:pt x="6754368" y="1512017"/>
                  <a:pt x="6754368" y="3377184"/>
                </a:cubicBezTo>
                <a:cubicBezTo>
                  <a:pt x="6754368" y="5242351"/>
                  <a:pt x="5242351" y="6754368"/>
                  <a:pt x="3377184" y="6754368"/>
                </a:cubicBezTo>
                <a:cubicBezTo>
                  <a:pt x="1512017" y="6754368"/>
                  <a:pt x="0" y="5242351"/>
                  <a:pt x="0" y="3377184"/>
                </a:cubicBezTo>
                <a:cubicBezTo>
                  <a:pt x="0" y="1512017"/>
                  <a:pt x="1512017" y="0"/>
                  <a:pt x="3377184" y="0"/>
                </a:cubicBezTo>
                <a:close/>
              </a:path>
            </a:pathLst>
          </a:custGeom>
          <a:solidFill>
            <a:schemeClr val="accent2"/>
          </a:solidFill>
          <a:ln w="41275">
            <a:solidFill>
              <a:schemeClr val="accent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36518578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461C9B47-4115-1769-A773-BF40689EEB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836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84CD26F3-954F-A8DB-90B4-B3F26D44E1FA}"/>
              </a:ext>
            </a:extLst>
          </p:cNvPr>
          <p:cNvGrpSpPr/>
          <p:nvPr/>
        </p:nvGrpSpPr>
        <p:grpSpPr>
          <a:xfrm>
            <a:off x="1253664" y="3018972"/>
            <a:ext cx="2498000" cy="3235174"/>
            <a:chOff x="695325" y="3120570"/>
            <a:chExt cx="2498000" cy="3235174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29CBC1EC-255F-FAC9-4140-F1C833DF8BF1}"/>
                </a:ext>
              </a:extLst>
            </p:cNvPr>
            <p:cNvSpPr/>
            <p:nvPr/>
          </p:nvSpPr>
          <p:spPr>
            <a:xfrm>
              <a:off x="695325" y="3120570"/>
              <a:ext cx="2498000" cy="3218967"/>
            </a:xfrm>
            <a:prstGeom prst="rect">
              <a:avLst/>
            </a:prstGeom>
            <a:gradFill flip="none" rotWithShape="1">
              <a:gsLst>
                <a:gs pos="40000">
                  <a:schemeClr val="accent1"/>
                </a:gs>
                <a:gs pos="5000">
                  <a:schemeClr val="accent2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F35490D-87F0-0BB3-8A50-1E4CEE9E4EB5}"/>
                </a:ext>
              </a:extLst>
            </p:cNvPr>
            <p:cNvSpPr txBox="1"/>
            <p:nvPr/>
          </p:nvSpPr>
          <p:spPr>
            <a:xfrm>
              <a:off x="1082176" y="5340081"/>
              <a:ext cx="172429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effectLst>
                    <a:reflection blurRad="12700" stA="30000" endPos="50000" dist="29997" dir="5400000" sy="-100000" algn="bl" rotWithShape="0"/>
                  </a:effectLst>
                  <a:latin typeface="+mj-lt"/>
                </a:rPr>
                <a:t>01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61DF047-3CC6-8384-0EF7-815947CDC6D2}"/>
                </a:ext>
              </a:extLst>
            </p:cNvPr>
            <p:cNvSpPr txBox="1"/>
            <p:nvPr/>
          </p:nvSpPr>
          <p:spPr>
            <a:xfrm>
              <a:off x="826070" y="3315296"/>
              <a:ext cx="223651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+mj-ea"/>
                  <a:ea typeface="+mj-ea"/>
                </a:rPr>
                <a:t>业务</a:t>
              </a:r>
              <a:endParaRPr lang="en-US" altLang="zh-CN" sz="40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+mj-ea"/>
                  <a:ea typeface="+mj-ea"/>
                </a:rPr>
                <a:t>稳步增长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BD6EF4E-6C9F-2043-F48E-E1294F83CF49}"/>
                </a:ext>
              </a:extLst>
            </p:cNvPr>
            <p:cNvSpPr txBox="1"/>
            <p:nvPr/>
          </p:nvSpPr>
          <p:spPr>
            <a:xfrm>
              <a:off x="975190" y="4645128"/>
              <a:ext cx="193827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Steady growth of business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4AC2B4C-76A9-3EFB-0C27-DCC6308B3154}"/>
              </a:ext>
            </a:extLst>
          </p:cNvPr>
          <p:cNvGrpSpPr/>
          <p:nvPr/>
        </p:nvGrpSpPr>
        <p:grpSpPr>
          <a:xfrm>
            <a:off x="4847000" y="3018972"/>
            <a:ext cx="2498000" cy="3235174"/>
            <a:chOff x="5040425" y="3120570"/>
            <a:chExt cx="2498000" cy="3235174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4A09527-89DC-7672-75EF-5B8BFB08AA31}"/>
                </a:ext>
              </a:extLst>
            </p:cNvPr>
            <p:cNvSpPr/>
            <p:nvPr/>
          </p:nvSpPr>
          <p:spPr>
            <a:xfrm>
              <a:off x="5040425" y="3120570"/>
              <a:ext cx="2498000" cy="3218967"/>
            </a:xfrm>
            <a:prstGeom prst="rect">
              <a:avLst/>
            </a:prstGeom>
            <a:gradFill flip="none" rotWithShape="1">
              <a:gsLst>
                <a:gs pos="40000">
                  <a:schemeClr val="accent1"/>
                </a:gs>
                <a:gs pos="5000">
                  <a:schemeClr val="accent2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15D46BC-F8DA-7636-4EA1-C7CC5786A184}"/>
                </a:ext>
              </a:extLst>
            </p:cNvPr>
            <p:cNvSpPr txBox="1"/>
            <p:nvPr/>
          </p:nvSpPr>
          <p:spPr>
            <a:xfrm>
              <a:off x="5427276" y="5340081"/>
              <a:ext cx="172429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effectLst>
                    <a:reflection blurRad="12700" stA="30000" endPos="50000" dist="29997" dir="5400000" sy="-100000" algn="bl" rotWithShape="0"/>
                  </a:effectLst>
                  <a:latin typeface="+mj-lt"/>
                </a:rPr>
                <a:t>02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04DBF9D-16B8-758D-FFA3-F34595AB1E54}"/>
                </a:ext>
              </a:extLst>
            </p:cNvPr>
            <p:cNvSpPr txBox="1"/>
            <p:nvPr/>
          </p:nvSpPr>
          <p:spPr>
            <a:xfrm>
              <a:off x="5171170" y="3315296"/>
              <a:ext cx="223651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+mj-ea"/>
                  <a:ea typeface="+mj-ea"/>
                </a:rPr>
                <a:t>工作</a:t>
              </a:r>
              <a:endParaRPr lang="en-US" altLang="zh-CN" sz="40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+mj-ea"/>
                  <a:ea typeface="+mj-ea"/>
                </a:rPr>
                <a:t>不足之处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D1F11FD-2D35-8B3B-5B03-2649C8943022}"/>
                </a:ext>
              </a:extLst>
            </p:cNvPr>
            <p:cNvSpPr txBox="1"/>
            <p:nvPr/>
          </p:nvSpPr>
          <p:spPr>
            <a:xfrm>
              <a:off x="5320290" y="4645128"/>
              <a:ext cx="193827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Deficiencies in the work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39C3E05-EA44-6928-E112-2288B47A3283}"/>
              </a:ext>
            </a:extLst>
          </p:cNvPr>
          <p:cNvGrpSpPr/>
          <p:nvPr/>
        </p:nvGrpSpPr>
        <p:grpSpPr>
          <a:xfrm>
            <a:off x="8440336" y="3018972"/>
            <a:ext cx="2498000" cy="3235174"/>
            <a:chOff x="8998675" y="3120570"/>
            <a:chExt cx="2498000" cy="3235174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23CC5BAD-DEEA-7782-958E-CAAD330E24AC}"/>
                </a:ext>
              </a:extLst>
            </p:cNvPr>
            <p:cNvSpPr/>
            <p:nvPr/>
          </p:nvSpPr>
          <p:spPr>
            <a:xfrm>
              <a:off x="8998675" y="3120570"/>
              <a:ext cx="2498000" cy="3218967"/>
            </a:xfrm>
            <a:prstGeom prst="rect">
              <a:avLst/>
            </a:prstGeom>
            <a:gradFill flip="none" rotWithShape="1">
              <a:gsLst>
                <a:gs pos="40000">
                  <a:schemeClr val="accent1"/>
                </a:gs>
                <a:gs pos="5000">
                  <a:schemeClr val="accent2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C3ECCDB-F4C6-89F6-8FBB-C30F684AE3AB}"/>
                </a:ext>
              </a:extLst>
            </p:cNvPr>
            <p:cNvSpPr txBox="1"/>
            <p:nvPr/>
          </p:nvSpPr>
          <p:spPr>
            <a:xfrm>
              <a:off x="9385526" y="5340081"/>
              <a:ext cx="172429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effectLst>
                    <a:reflection blurRad="12700" stA="30000" endPos="50000" dist="29997" dir="5400000" sy="-100000" algn="bl" rotWithShape="0"/>
                  </a:effectLst>
                  <a:latin typeface="+mj-lt"/>
                </a:rPr>
                <a:t>03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715BEB6-9C88-0733-9DDF-F699181CFECA}"/>
                </a:ext>
              </a:extLst>
            </p:cNvPr>
            <p:cNvSpPr txBox="1"/>
            <p:nvPr/>
          </p:nvSpPr>
          <p:spPr>
            <a:xfrm>
              <a:off x="9129420" y="3315296"/>
              <a:ext cx="223651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+mj-ea"/>
                  <a:ea typeface="+mj-ea"/>
                </a:rPr>
                <a:t>未来</a:t>
              </a:r>
              <a:endParaRPr lang="en-US" altLang="zh-CN" sz="40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+mj-ea"/>
                  <a:ea typeface="+mj-ea"/>
                </a:rPr>
                <a:t>工作计划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F31579E-83C6-2803-CEB1-4E8E7EB66461}"/>
                </a:ext>
              </a:extLst>
            </p:cNvPr>
            <p:cNvSpPr txBox="1"/>
            <p:nvPr/>
          </p:nvSpPr>
          <p:spPr>
            <a:xfrm>
              <a:off x="9278540" y="4645128"/>
              <a:ext cx="193827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Future</a:t>
              </a:r>
            </a:p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Work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56954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姿姿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03DEC407-B009-B6E0-73AC-CFF7FD3480D5}"/>
              </a:ext>
            </a:extLst>
          </p:cNvPr>
          <p:cNvSpPr/>
          <p:nvPr/>
        </p:nvSpPr>
        <p:spPr>
          <a:xfrm>
            <a:off x="9200763" y="4683929"/>
            <a:ext cx="1013487" cy="176969"/>
          </a:xfrm>
          <a:prstGeom prst="rect">
            <a:avLst/>
          </a:prstGeom>
          <a:gradFill>
            <a:gsLst>
              <a:gs pos="100000">
                <a:schemeClr val="accent2"/>
              </a:gs>
              <a:gs pos="8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BCCC0D2-FEB7-9B07-FD4A-6E92CDB428C0}"/>
              </a:ext>
            </a:extLst>
          </p:cNvPr>
          <p:cNvSpPr txBox="1"/>
          <p:nvPr/>
        </p:nvSpPr>
        <p:spPr>
          <a:xfrm>
            <a:off x="2063820" y="3416595"/>
            <a:ext cx="237539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gradFill flip="none" rotWithShape="1">
                  <a:gsLst>
                    <a:gs pos="0">
                      <a:schemeClr val="accent2"/>
                    </a:gs>
                    <a:gs pos="59000">
                      <a:schemeClr val="accent1"/>
                    </a:gs>
                  </a:gsLst>
                  <a:lin ang="2700000" scaled="1"/>
                  <a:tileRect/>
                </a:gradFill>
                <a:effectLst>
                  <a:reflection blurRad="50800" stA="28000" endPos="50000" dist="29997" dir="5400000" sy="-100000" algn="bl" rotWithShape="0"/>
                </a:effectLst>
                <a:latin typeface="+mj-lt"/>
              </a:rPr>
              <a:t>01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16A2FCF-0105-C7FD-8EF5-666D6B674117}"/>
              </a:ext>
            </a:extLst>
          </p:cNvPr>
          <p:cNvSpPr txBox="1"/>
          <p:nvPr/>
        </p:nvSpPr>
        <p:spPr>
          <a:xfrm>
            <a:off x="4695245" y="3979983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 flip="none" rotWithShape="1">
                  <a:gsLst>
                    <a:gs pos="0">
                      <a:schemeClr val="accent2"/>
                    </a:gs>
                    <a:gs pos="49000">
                      <a:schemeClr val="accent1"/>
                    </a:gs>
                  </a:gsLst>
                  <a:lin ang="2700000" scaled="1"/>
                  <a:tileRect/>
                </a:gradFill>
                <a:effectLst>
                  <a:reflection blurRad="50800" stA="28000" endPos="50000" dist="38100" dir="5400000" sy="-100000" algn="bl" rotWithShape="0"/>
                </a:effectLst>
                <a:latin typeface="+mj-ea"/>
                <a:ea typeface="+mj-ea"/>
              </a:rPr>
              <a:t>业务稳步增长</a:t>
            </a:r>
          </a:p>
        </p:txBody>
      </p:sp>
    </p:spTree>
    <p:extLst>
      <p:ext uri="{BB962C8B-B14F-4D97-AF65-F5344CB8AC3E}">
        <p14:creationId xmlns:p14="http://schemas.microsoft.com/office/powerpoint/2010/main" val="2341914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73529F-A639-9B38-9312-AF52D0F96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业务稳步增长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18D34F76-BF9F-A473-190E-0CBE25CDB277}"/>
              </a:ext>
            </a:extLst>
          </p:cNvPr>
          <p:cNvSpPr/>
          <p:nvPr/>
        </p:nvSpPr>
        <p:spPr>
          <a:xfrm>
            <a:off x="874713" y="1323975"/>
            <a:ext cx="4630737" cy="4984750"/>
          </a:xfrm>
          <a:prstGeom prst="roundRect">
            <a:avLst>
              <a:gd name="adj" fmla="val 268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66A72CF9-2D1E-0AA1-D5B8-F255769DF017}"/>
              </a:ext>
            </a:extLst>
          </p:cNvPr>
          <p:cNvSpPr/>
          <p:nvPr/>
        </p:nvSpPr>
        <p:spPr>
          <a:xfrm>
            <a:off x="6096000" y="1323975"/>
            <a:ext cx="5400675" cy="4984750"/>
          </a:xfrm>
          <a:prstGeom prst="roundRect">
            <a:avLst>
              <a:gd name="adj" fmla="val 2490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FD5D750B-2322-E9AA-4652-BC830791A41E}"/>
              </a:ext>
            </a:extLst>
          </p:cNvPr>
          <p:cNvSpPr/>
          <p:nvPr/>
        </p:nvSpPr>
        <p:spPr>
          <a:xfrm>
            <a:off x="1228724" y="1666874"/>
            <a:ext cx="2133601" cy="4263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DE21E6E-9B1C-91DA-AB12-C6E8B317394D}"/>
              </a:ext>
            </a:extLst>
          </p:cNvPr>
          <p:cNvSpPr txBox="1"/>
          <p:nvPr/>
        </p:nvSpPr>
        <p:spPr>
          <a:xfrm>
            <a:off x="1279861" y="1657348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chemeClr val="accent2"/>
                    </a:gs>
                    <a:gs pos="49000">
                      <a:schemeClr val="accent1"/>
                    </a:gs>
                  </a:gsLst>
                  <a:lin ang="13500000" scaled="1"/>
                  <a:tileRect/>
                </a:gradFill>
                <a:latin typeface="+mj-ea"/>
                <a:ea typeface="+mj-ea"/>
              </a:rPr>
              <a:t>请添加小标题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98AD3A4-E3BE-34D0-E102-198930EFC2CD}"/>
              </a:ext>
            </a:extLst>
          </p:cNvPr>
          <p:cNvSpPr txBox="1"/>
          <p:nvPr/>
        </p:nvSpPr>
        <p:spPr>
          <a:xfrm>
            <a:off x="1125697" y="2281048"/>
            <a:ext cx="4198778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</a:rPr>
              <a:t>单击此处输入你的正文，文字是您思想的提炼请尽量言简意赅的阐述观点，单击此处输入你的正文。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FF060F1-DD48-2ACA-D0A8-CADC5E9DBB29}"/>
              </a:ext>
            </a:extLst>
          </p:cNvPr>
          <p:cNvSpPr txBox="1"/>
          <p:nvPr/>
        </p:nvSpPr>
        <p:spPr>
          <a:xfrm>
            <a:off x="1125697" y="3321057"/>
            <a:ext cx="4198778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</a:rPr>
              <a:t>单击此处输入你的正文，文字是您思想的提炼请尽量言简意赅的阐述观点，单击此处输入你的正文。</a:t>
            </a:r>
          </a:p>
        </p:txBody>
      </p:sp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id="{ED997C8D-985D-110F-356E-11767A3E1A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9376793"/>
              </p:ext>
            </p:extLst>
          </p:nvPr>
        </p:nvGraphicFramePr>
        <p:xfrm>
          <a:off x="6325617" y="2557666"/>
          <a:ext cx="4941441" cy="3294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AC7865FB-6C3F-C24A-453C-D7B7BE20B2FC}"/>
              </a:ext>
            </a:extLst>
          </p:cNvPr>
          <p:cNvSpPr txBox="1"/>
          <p:nvPr/>
        </p:nvSpPr>
        <p:spPr>
          <a:xfrm>
            <a:off x="6794500" y="5813169"/>
            <a:ext cx="6559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类别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077E9FE-5F1D-FD89-BC44-120C4E49D44B}"/>
              </a:ext>
            </a:extLst>
          </p:cNvPr>
          <p:cNvSpPr txBox="1"/>
          <p:nvPr/>
        </p:nvSpPr>
        <p:spPr>
          <a:xfrm>
            <a:off x="7919332" y="5813169"/>
            <a:ext cx="6559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类别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174EBE1-C09E-5691-1DA0-76FEEF81BE00}"/>
              </a:ext>
            </a:extLst>
          </p:cNvPr>
          <p:cNvSpPr txBox="1"/>
          <p:nvPr/>
        </p:nvSpPr>
        <p:spPr>
          <a:xfrm>
            <a:off x="9044164" y="5813169"/>
            <a:ext cx="6559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类别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BDBE8C3-2A5C-2AC3-E5B8-FF876919F5D7}"/>
              </a:ext>
            </a:extLst>
          </p:cNvPr>
          <p:cNvSpPr txBox="1"/>
          <p:nvPr/>
        </p:nvSpPr>
        <p:spPr>
          <a:xfrm>
            <a:off x="10168996" y="5813169"/>
            <a:ext cx="6559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类别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EBDF7D0-F03B-0681-89A1-2ECC5CD41C63}"/>
              </a:ext>
            </a:extLst>
          </p:cNvPr>
          <p:cNvSpPr txBox="1"/>
          <p:nvPr/>
        </p:nvSpPr>
        <p:spPr>
          <a:xfrm>
            <a:off x="7780674" y="1593455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100000">
                      <a:schemeClr val="accent2"/>
                    </a:gs>
                    <a:gs pos="49000">
                      <a:schemeClr val="accent1"/>
                    </a:gs>
                  </a:gsLst>
                  <a:lin ang="135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请添加小标题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525374F-CA37-4B91-D8DC-E100077491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16"/>
          <a:stretch/>
        </p:blipFill>
        <p:spPr>
          <a:xfrm>
            <a:off x="1228724" y="4478721"/>
            <a:ext cx="3919348" cy="1510890"/>
          </a:xfrm>
          <a:prstGeom prst="roundRect">
            <a:avLst>
              <a:gd name="adj" fmla="val 5698"/>
            </a:avLst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063853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CE083E-F108-8889-B43E-F09503D45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630" y="452210"/>
            <a:ext cx="2954655" cy="594393"/>
          </a:xfrm>
        </p:spPr>
        <p:txBody>
          <a:bodyPr/>
          <a:lstStyle/>
          <a:p>
            <a:r>
              <a:rPr lang="zh-CN" altLang="en-US" dirty="0"/>
              <a:t>业务稳步增长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65ECF3D-B0AC-7DA3-4669-D7B4F83A77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8" r="37009"/>
          <a:stretch/>
        </p:blipFill>
        <p:spPr>
          <a:xfrm>
            <a:off x="4404108" y="1703316"/>
            <a:ext cx="3440346" cy="4508948"/>
          </a:xfrm>
          <a:prstGeom prst="roundRect">
            <a:avLst>
              <a:gd name="adj" fmla="val 2417"/>
            </a:avLst>
          </a:prstGeom>
          <a:ln w="12700">
            <a:solidFill>
              <a:schemeClr val="accent1"/>
            </a:solidFill>
          </a:ln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7D0601A-4B30-59EF-3DD4-5A25C2053441}"/>
              </a:ext>
            </a:extLst>
          </p:cNvPr>
          <p:cNvSpPr txBox="1"/>
          <p:nvPr/>
        </p:nvSpPr>
        <p:spPr>
          <a:xfrm>
            <a:off x="782797" y="1972759"/>
            <a:ext cx="3427465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单击此处输入你的正文，文字是您思想的提炼请尽量言简意赅的阐述观点，单击此处输入你的正文。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66B46A-0651-F46F-4999-A3FEF2D1F2F4}"/>
              </a:ext>
            </a:extLst>
          </p:cNvPr>
          <p:cNvSpPr txBox="1"/>
          <p:nvPr/>
        </p:nvSpPr>
        <p:spPr>
          <a:xfrm>
            <a:off x="782797" y="1594431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100000">
                      <a:schemeClr val="accent2"/>
                    </a:gs>
                    <a:gs pos="49000">
                      <a:schemeClr val="accent1"/>
                    </a:gs>
                  </a:gsLst>
                  <a:lin ang="135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请添加小标题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4BA4DD-A4A5-7217-0F3A-2C3E1AC2F2FE}"/>
              </a:ext>
            </a:extLst>
          </p:cNvPr>
          <p:cNvSpPr txBox="1"/>
          <p:nvPr/>
        </p:nvSpPr>
        <p:spPr>
          <a:xfrm>
            <a:off x="782797" y="5285242"/>
            <a:ext cx="3427465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单击此处输入你的正文，文字是您思想的提炼请尽量言简意赅的阐述观点，单击此处输入你的正文。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E7FF763-86CD-FC68-5729-CE6B0D83638F}"/>
              </a:ext>
            </a:extLst>
          </p:cNvPr>
          <p:cNvSpPr txBox="1"/>
          <p:nvPr/>
        </p:nvSpPr>
        <p:spPr>
          <a:xfrm>
            <a:off x="782797" y="4859779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100000">
                      <a:schemeClr val="accent2"/>
                    </a:gs>
                    <a:gs pos="49000">
                      <a:schemeClr val="accent1"/>
                    </a:gs>
                  </a:gsLst>
                  <a:lin ang="135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请添加小标题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98046E4-05D0-2FD2-56BE-849E7249907C}"/>
              </a:ext>
            </a:extLst>
          </p:cNvPr>
          <p:cNvSpPr/>
          <p:nvPr/>
        </p:nvSpPr>
        <p:spPr>
          <a:xfrm>
            <a:off x="8397567" y="1693889"/>
            <a:ext cx="2047875" cy="498810"/>
          </a:xfrm>
          <a:prstGeom prst="roundRect">
            <a:avLst/>
          </a:prstGeom>
          <a:gradFill flip="none" rotWithShape="1">
            <a:gsLst>
              <a:gs pos="59000">
                <a:schemeClr val="accent1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4B73FD1-087A-8484-0BD9-68821E52F9B6}"/>
              </a:ext>
            </a:extLst>
          </p:cNvPr>
          <p:cNvSpPr txBox="1"/>
          <p:nvPr/>
        </p:nvSpPr>
        <p:spPr>
          <a:xfrm>
            <a:off x="8322673" y="2334317"/>
            <a:ext cx="3427465" cy="2071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单击此处输入你的正文，文字是您思想的提炼请尽量言简意赅的阐述观点，单击此处输入你的正文。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单击此处输入你的正文，文字是您思想的提炼请尽量言简意赅的阐述观点，单击此处输入你的正文。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99D18CB-14F3-6949-696D-E55733E53547}"/>
              </a:ext>
            </a:extLst>
          </p:cNvPr>
          <p:cNvSpPr txBox="1"/>
          <p:nvPr/>
        </p:nvSpPr>
        <p:spPr>
          <a:xfrm>
            <a:off x="8559730" y="174323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请添加小标题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AFEA7EB3-92D6-7275-4D57-2450CFCCDAFB}"/>
              </a:ext>
            </a:extLst>
          </p:cNvPr>
          <p:cNvSpPr/>
          <p:nvPr/>
        </p:nvSpPr>
        <p:spPr>
          <a:xfrm>
            <a:off x="8414394" y="4851494"/>
            <a:ext cx="1360770" cy="1360770"/>
          </a:xfrm>
          <a:prstGeom prst="roundRect">
            <a:avLst>
              <a:gd name="adj" fmla="val 6110"/>
            </a:avLst>
          </a:prstGeom>
          <a:gradFill flip="none" rotWithShape="1">
            <a:gsLst>
              <a:gs pos="56000">
                <a:schemeClr val="accent1"/>
              </a:gs>
              <a:gs pos="9500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27D19CC6-3E56-59FF-9494-289BC3FCD8E0}"/>
              </a:ext>
            </a:extLst>
          </p:cNvPr>
          <p:cNvSpPr/>
          <p:nvPr/>
        </p:nvSpPr>
        <p:spPr>
          <a:xfrm>
            <a:off x="10134011" y="4851494"/>
            <a:ext cx="1360770" cy="1360770"/>
          </a:xfrm>
          <a:prstGeom prst="roundRect">
            <a:avLst>
              <a:gd name="adj" fmla="val 6110"/>
            </a:avLst>
          </a:prstGeom>
          <a:gradFill flip="none" rotWithShape="1">
            <a:gsLst>
              <a:gs pos="56000">
                <a:schemeClr val="accent1"/>
              </a:gs>
              <a:gs pos="9500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A369BEB-45FC-C8F9-8A57-08CF5DF4719B}"/>
              </a:ext>
            </a:extLst>
          </p:cNvPr>
          <p:cNvSpPr txBox="1"/>
          <p:nvPr/>
        </p:nvSpPr>
        <p:spPr>
          <a:xfrm>
            <a:off x="8422960" y="5208714"/>
            <a:ext cx="1343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45W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4D6951B-B393-0B76-77AE-B5B857446218}"/>
              </a:ext>
            </a:extLst>
          </p:cNvPr>
          <p:cNvSpPr txBox="1"/>
          <p:nvPr/>
        </p:nvSpPr>
        <p:spPr>
          <a:xfrm>
            <a:off x="10170630" y="5208714"/>
            <a:ext cx="12875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80%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A990293-18B7-C01D-D272-C93505E3CF24}"/>
              </a:ext>
            </a:extLst>
          </p:cNvPr>
          <p:cNvSpPr txBox="1"/>
          <p:nvPr/>
        </p:nvSpPr>
        <p:spPr>
          <a:xfrm>
            <a:off x="782797" y="3652568"/>
            <a:ext cx="3427465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单击此处输入你的正文，文字是您思想的提炼请尽量言简意赅的阐述观点，单击此处输入你的正文。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80533A4-0305-C4F7-6C2D-84BAFDDD4780}"/>
              </a:ext>
            </a:extLst>
          </p:cNvPr>
          <p:cNvSpPr txBox="1"/>
          <p:nvPr/>
        </p:nvSpPr>
        <p:spPr>
          <a:xfrm>
            <a:off x="782797" y="3227105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100000">
                      <a:schemeClr val="accent2"/>
                    </a:gs>
                    <a:gs pos="49000">
                      <a:schemeClr val="accent1"/>
                    </a:gs>
                  </a:gsLst>
                  <a:lin ang="135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请添加小标题</a:t>
            </a:r>
          </a:p>
        </p:txBody>
      </p:sp>
    </p:spTree>
    <p:extLst>
      <p:ext uri="{BB962C8B-B14F-4D97-AF65-F5344CB8AC3E}">
        <p14:creationId xmlns:p14="http://schemas.microsoft.com/office/powerpoint/2010/main" val="2817639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B951B3-F3F6-4168-EFA9-2D3395E89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业务稳步增长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A67263B6-6540-AAEC-0585-6086C082775F}"/>
              </a:ext>
            </a:extLst>
          </p:cNvPr>
          <p:cNvSpPr/>
          <p:nvPr/>
        </p:nvSpPr>
        <p:spPr>
          <a:xfrm>
            <a:off x="874714" y="1323976"/>
            <a:ext cx="4865686" cy="3857978"/>
          </a:xfrm>
          <a:prstGeom prst="roundRect">
            <a:avLst>
              <a:gd name="adj" fmla="val 2490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BF9451C-D7E0-B084-6807-D25C97588D7F}"/>
              </a:ext>
            </a:extLst>
          </p:cNvPr>
          <p:cNvSpPr txBox="1"/>
          <p:nvPr/>
        </p:nvSpPr>
        <p:spPr>
          <a:xfrm>
            <a:off x="2291894" y="1593455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chemeClr val="accent2"/>
                    </a:gs>
                    <a:gs pos="30000">
                      <a:schemeClr val="accent1"/>
                    </a:gs>
                  </a:gsLst>
                  <a:lin ang="18900000" scaled="1"/>
                  <a:tileRect/>
                </a:gradFill>
                <a:latin typeface="+mj-ea"/>
                <a:ea typeface="+mj-ea"/>
              </a:rPr>
              <a:t>请添加小标题</a:t>
            </a: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7CF6D190-9F42-63B3-8FE5-5B117B36A0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3269953"/>
              </p:ext>
            </p:extLst>
          </p:nvPr>
        </p:nvGraphicFramePr>
        <p:xfrm>
          <a:off x="1170750" y="2171700"/>
          <a:ext cx="4273614" cy="30373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矩形: 圆角 9">
            <a:extLst>
              <a:ext uri="{FF2B5EF4-FFF2-40B4-BE49-F238E27FC236}">
                <a16:creationId xmlns:a16="http://schemas.microsoft.com/office/drawing/2014/main" id="{D1A2D5F5-9446-C4EF-BFB5-FA9EDF643DB1}"/>
              </a:ext>
            </a:extLst>
          </p:cNvPr>
          <p:cNvSpPr/>
          <p:nvPr/>
        </p:nvSpPr>
        <p:spPr>
          <a:xfrm>
            <a:off x="6692900" y="1323976"/>
            <a:ext cx="4803775" cy="3857978"/>
          </a:xfrm>
          <a:prstGeom prst="roundRect">
            <a:avLst>
              <a:gd name="adj" fmla="val 2490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0550464-1636-8D8F-05C5-10B58D84E0FB}"/>
              </a:ext>
            </a:extLst>
          </p:cNvPr>
          <p:cNvSpPr txBox="1"/>
          <p:nvPr/>
        </p:nvSpPr>
        <p:spPr>
          <a:xfrm>
            <a:off x="8079124" y="1593455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chemeClr val="accent2"/>
                    </a:gs>
                    <a:gs pos="30000">
                      <a:schemeClr val="accent1"/>
                    </a:gs>
                  </a:gsLst>
                  <a:lin ang="18900000" scaled="1"/>
                  <a:tileRect/>
                </a:gradFill>
                <a:latin typeface="+mj-ea"/>
                <a:ea typeface="+mj-ea"/>
              </a:rPr>
              <a:t>请添加小标题</a:t>
            </a:r>
          </a:p>
        </p:txBody>
      </p:sp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0EAF7319-3970-2B52-A7C1-1E504EA0EA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87376625"/>
              </p:ext>
            </p:extLst>
          </p:nvPr>
        </p:nvGraphicFramePr>
        <p:xfrm>
          <a:off x="6747210" y="2171700"/>
          <a:ext cx="4695154" cy="2955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文本框 15">
            <a:extLst>
              <a:ext uri="{FF2B5EF4-FFF2-40B4-BE49-F238E27FC236}">
                <a16:creationId xmlns:a16="http://schemas.microsoft.com/office/drawing/2014/main" id="{FD9464CD-4883-38A9-C9D5-F7217799D3A3}"/>
              </a:ext>
            </a:extLst>
          </p:cNvPr>
          <p:cNvSpPr txBox="1"/>
          <p:nvPr/>
        </p:nvSpPr>
        <p:spPr>
          <a:xfrm>
            <a:off x="791030" y="5451433"/>
            <a:ext cx="5127170" cy="714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单击此处输入你的正文，文字是您思想的提炼请尽量言简意赅的阐述观点，单击此处输入你的正文。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658547F-6085-6A2D-E1CA-0CF53EABD443}"/>
              </a:ext>
            </a:extLst>
          </p:cNvPr>
          <p:cNvSpPr txBox="1"/>
          <p:nvPr/>
        </p:nvSpPr>
        <p:spPr>
          <a:xfrm>
            <a:off x="6547521" y="5451433"/>
            <a:ext cx="5127170" cy="714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单击此处输入你的正文，文字是您思想的提炼请尽量言简意赅的阐述观点，单击此处输入你的正文。</a:t>
            </a:r>
          </a:p>
        </p:txBody>
      </p:sp>
    </p:spTree>
    <p:extLst>
      <p:ext uri="{BB962C8B-B14F-4D97-AF65-F5344CB8AC3E}">
        <p14:creationId xmlns:p14="http://schemas.microsoft.com/office/powerpoint/2010/main" val="35962795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EC2A6F-9CE9-FA72-E4E0-F97D39DE9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业务稳步增长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A37F6C2-C2FC-ECA3-C693-7EB12D562E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4561287" y="1304925"/>
            <a:ext cx="3227388" cy="3227388"/>
          </a:xfrm>
          <a:prstGeom prst="roundRect">
            <a:avLst>
              <a:gd name="adj" fmla="val 2894"/>
            </a:avLst>
          </a:prstGeom>
          <a:ln>
            <a:solidFill>
              <a:schemeClr val="accent1"/>
            </a:solidFill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4A7472B-31C6-ED04-83E0-7192C12CCB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9" r="14399"/>
          <a:stretch/>
        </p:blipFill>
        <p:spPr>
          <a:xfrm>
            <a:off x="8247861" y="1304926"/>
            <a:ext cx="3227388" cy="3227388"/>
          </a:xfrm>
          <a:prstGeom prst="roundRect">
            <a:avLst>
              <a:gd name="adj" fmla="val 2894"/>
            </a:avLst>
          </a:prstGeom>
          <a:ln>
            <a:solidFill>
              <a:schemeClr val="accent1"/>
            </a:solidFill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8222105-C268-4798-A7B4-0C11A65F61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17" r="16617"/>
          <a:stretch/>
        </p:blipFill>
        <p:spPr>
          <a:xfrm>
            <a:off x="874713" y="1304925"/>
            <a:ext cx="3227388" cy="3227388"/>
          </a:xfrm>
          <a:prstGeom prst="roundRect">
            <a:avLst>
              <a:gd name="adj" fmla="val 2894"/>
            </a:avLst>
          </a:prstGeom>
          <a:ln>
            <a:solidFill>
              <a:schemeClr val="accent1"/>
            </a:solidFill>
          </a:ln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61D5DEA4-7110-5141-AD52-6DEC644E835E}"/>
              </a:ext>
            </a:extLst>
          </p:cNvPr>
          <p:cNvSpPr txBox="1"/>
          <p:nvPr/>
        </p:nvSpPr>
        <p:spPr>
          <a:xfrm>
            <a:off x="775058" y="5375733"/>
            <a:ext cx="10810484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你的正文，文字是您思想的提炼请尽量言简意赅的阐述观点，单击此处输入你的正文。单击此处输入你的正文，文字是您思想的提炼请尽量言简意赅的阐述观点，单击此处输入你的正文。单击此处输入你的正文，文字是您思想的提炼请尽量言简意赅的阐述观点，单击此处输入你的正文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B51B775-85F0-13E3-7AFD-0C177D83A637}"/>
              </a:ext>
            </a:extLst>
          </p:cNvPr>
          <p:cNvSpPr txBox="1"/>
          <p:nvPr/>
        </p:nvSpPr>
        <p:spPr>
          <a:xfrm>
            <a:off x="765630" y="467751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100000">
                      <a:schemeClr val="accent2"/>
                    </a:gs>
                    <a:gs pos="30000">
                      <a:schemeClr val="accent1"/>
                    </a:gs>
                  </a:gsLst>
                  <a:lin ang="18900000" scaled="1"/>
                  <a:tileRect/>
                </a:gradFill>
                <a:latin typeface="+mj-ea"/>
                <a:ea typeface="+mj-ea"/>
              </a:rPr>
              <a:t>请添加小标题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6330EFB9-280E-472F-53C3-A74C0EC733A1}"/>
              </a:ext>
            </a:extLst>
          </p:cNvPr>
          <p:cNvCxnSpPr>
            <a:cxnSpLocks/>
          </p:cNvCxnSpPr>
          <p:nvPr/>
        </p:nvCxnSpPr>
        <p:spPr>
          <a:xfrm>
            <a:off x="893567" y="5276148"/>
            <a:ext cx="205702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5+">
            <a:extLst>
              <a:ext uri="{FF2B5EF4-FFF2-40B4-BE49-F238E27FC236}">
                <a16:creationId xmlns:a16="http://schemas.microsoft.com/office/drawing/2014/main" id="{CF7EA28A-2D7E-4512-DFAD-572647D960E3}"/>
              </a:ext>
            </a:extLst>
          </p:cNvPr>
          <p:cNvCxnSpPr>
            <a:cxnSpLocks/>
          </p:cNvCxnSpPr>
          <p:nvPr/>
        </p:nvCxnSpPr>
        <p:spPr>
          <a:xfrm>
            <a:off x="902994" y="5276148"/>
            <a:ext cx="529881" cy="0"/>
          </a:xfrm>
          <a:prstGeom prst="line">
            <a:avLst/>
          </a:prstGeom>
          <a:ln w="63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3315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03DEC407-B009-B6E0-73AC-CFF7FD3480D5}"/>
              </a:ext>
            </a:extLst>
          </p:cNvPr>
          <p:cNvSpPr/>
          <p:nvPr/>
        </p:nvSpPr>
        <p:spPr>
          <a:xfrm>
            <a:off x="9200763" y="4683929"/>
            <a:ext cx="1013487" cy="176969"/>
          </a:xfrm>
          <a:prstGeom prst="rect">
            <a:avLst/>
          </a:prstGeom>
          <a:gradFill>
            <a:gsLst>
              <a:gs pos="100000">
                <a:schemeClr val="accent2"/>
              </a:gs>
              <a:gs pos="8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BCCC0D2-FEB7-9B07-FD4A-6E92CDB428C0}"/>
              </a:ext>
            </a:extLst>
          </p:cNvPr>
          <p:cNvSpPr txBox="1"/>
          <p:nvPr/>
        </p:nvSpPr>
        <p:spPr>
          <a:xfrm>
            <a:off x="2063820" y="3416595"/>
            <a:ext cx="237539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gradFill>
                  <a:gsLst>
                    <a:gs pos="0">
                      <a:schemeClr val="accent2"/>
                    </a:gs>
                    <a:gs pos="39000">
                      <a:schemeClr val="accent1"/>
                    </a:gs>
                  </a:gsLst>
                  <a:lin ang="8100000" scaled="0"/>
                </a:gradFill>
                <a:effectLst>
                  <a:reflection blurRad="50800" stA="28000" endPos="50000" dist="29997" dir="5400000" sy="-100000" algn="bl" rotWithShape="0"/>
                </a:effectLst>
                <a:latin typeface="+mj-lt"/>
              </a:rPr>
              <a:t>02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16A2FCF-0105-C7FD-8EF5-666D6B674117}"/>
              </a:ext>
            </a:extLst>
          </p:cNvPr>
          <p:cNvSpPr txBox="1"/>
          <p:nvPr/>
        </p:nvSpPr>
        <p:spPr>
          <a:xfrm>
            <a:off x="4695245" y="3979983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2"/>
                    </a:gs>
                    <a:gs pos="26000">
                      <a:schemeClr val="accent1"/>
                    </a:gs>
                  </a:gsLst>
                  <a:lin ang="8100000" scaled="0"/>
                </a:gradFill>
                <a:effectLst>
                  <a:reflection blurRad="50800" stA="28000" endPos="50000" dist="38100" dir="5400000" sy="-100000" algn="bl" rotWithShape="0"/>
                </a:effectLst>
                <a:latin typeface="+mj-ea"/>
                <a:ea typeface="+mj-ea"/>
              </a:rPr>
              <a:t>工作不足之处</a:t>
            </a:r>
          </a:p>
        </p:txBody>
      </p:sp>
    </p:spTree>
    <p:extLst>
      <p:ext uri="{BB962C8B-B14F-4D97-AF65-F5344CB8AC3E}">
        <p14:creationId xmlns:p14="http://schemas.microsoft.com/office/powerpoint/2010/main" val="42550447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576A78-B85F-295B-B156-208493A7F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630" y="452210"/>
            <a:ext cx="2954655" cy="594393"/>
          </a:xfrm>
        </p:spPr>
        <p:txBody>
          <a:bodyPr/>
          <a:lstStyle/>
          <a:p>
            <a:r>
              <a:rPr lang="zh-CN" altLang="en-US" dirty="0"/>
              <a:t>工作不足之处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40D8071-F6D1-6B51-F148-B24255810D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31" b="21131"/>
          <a:stretch/>
        </p:blipFill>
        <p:spPr>
          <a:xfrm>
            <a:off x="874713" y="1446326"/>
            <a:ext cx="4904760" cy="1890762"/>
          </a:xfrm>
          <a:prstGeom prst="roundRect">
            <a:avLst>
              <a:gd name="adj" fmla="val 5698"/>
            </a:avLst>
          </a:prstGeom>
          <a:ln>
            <a:solidFill>
              <a:schemeClr val="accent1"/>
            </a:solidFill>
          </a:ln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539DFABA-725C-FC4E-8A30-60FCE8BD7150}"/>
              </a:ext>
            </a:extLst>
          </p:cNvPr>
          <p:cNvSpPr txBox="1"/>
          <p:nvPr/>
        </p:nvSpPr>
        <p:spPr>
          <a:xfrm>
            <a:off x="765630" y="3914680"/>
            <a:ext cx="5097842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单击此处输入你的正文，文字是您思想的提炼，请尽量言简意赅的阐述观点。文字是您思想的提炼请尽量言简意赅的阐述观点。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59A44C9-3EC6-6600-6F56-4A80FAAA7FE2}"/>
              </a:ext>
            </a:extLst>
          </p:cNvPr>
          <p:cNvSpPr txBox="1"/>
          <p:nvPr/>
        </p:nvSpPr>
        <p:spPr>
          <a:xfrm>
            <a:off x="765630" y="3479790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chemeClr val="accent2"/>
                    </a:gs>
                    <a:gs pos="30000">
                      <a:schemeClr val="accent1"/>
                    </a:gs>
                  </a:gsLst>
                  <a:lin ang="18900000" scaled="1"/>
                  <a:tileRect/>
                </a:gradFill>
                <a:latin typeface="+mj-ea"/>
                <a:ea typeface="+mj-ea"/>
              </a:rPr>
              <a:t>请添加小标题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02CE902-729E-7AB0-179D-2C4E98D3A5E0}"/>
              </a:ext>
            </a:extLst>
          </p:cNvPr>
          <p:cNvSpPr txBox="1"/>
          <p:nvPr/>
        </p:nvSpPr>
        <p:spPr>
          <a:xfrm>
            <a:off x="765630" y="5064909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chemeClr val="accent2"/>
                    </a:gs>
                    <a:gs pos="30000">
                      <a:schemeClr val="accent1"/>
                    </a:gs>
                  </a:gsLst>
                  <a:lin ang="18900000" scaled="1"/>
                  <a:tileRect/>
                </a:gradFill>
                <a:latin typeface="+mj-ea"/>
                <a:ea typeface="+mj-ea"/>
              </a:rPr>
              <a:t>请添加小标题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F9E04EC-C2A0-CC6B-0C77-F2DF08C1825C}"/>
              </a:ext>
            </a:extLst>
          </p:cNvPr>
          <p:cNvSpPr txBox="1"/>
          <p:nvPr/>
        </p:nvSpPr>
        <p:spPr>
          <a:xfrm>
            <a:off x="765630" y="5498120"/>
            <a:ext cx="5097842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单击此处输入你的正文，文字是您思想的提炼，请尽量言简意赅的阐述观点。文字是您思想的提炼请尽量言简意赅的阐述观点。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F53D9C7F-B464-7D6E-19EF-E12C7ACEEC7F}"/>
              </a:ext>
            </a:extLst>
          </p:cNvPr>
          <p:cNvSpPr/>
          <p:nvPr/>
        </p:nvSpPr>
        <p:spPr>
          <a:xfrm>
            <a:off x="6096000" y="1446325"/>
            <a:ext cx="5406121" cy="4994373"/>
          </a:xfrm>
          <a:prstGeom prst="roundRect">
            <a:avLst>
              <a:gd name="adj" fmla="val 2490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2A3B045-8FCB-5A25-2EDF-0B92E502DABC}"/>
              </a:ext>
            </a:extLst>
          </p:cNvPr>
          <p:cNvSpPr txBox="1"/>
          <p:nvPr/>
        </p:nvSpPr>
        <p:spPr>
          <a:xfrm>
            <a:off x="7783397" y="1715805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chemeClr val="accent2"/>
                    </a:gs>
                    <a:gs pos="30000">
                      <a:schemeClr val="accent1"/>
                    </a:gs>
                  </a:gsLst>
                  <a:lin ang="18900000" scaled="1"/>
                  <a:tileRect/>
                </a:gradFill>
                <a:latin typeface="+mj-ea"/>
                <a:ea typeface="+mj-ea"/>
              </a:rPr>
              <a:t>请添加小标题</a:t>
            </a:r>
          </a:p>
        </p:txBody>
      </p:sp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4D782ADA-D349-D38E-E72A-E2C35287B5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6107654"/>
              </p:ext>
            </p:extLst>
          </p:nvPr>
        </p:nvGraphicFramePr>
        <p:xfrm>
          <a:off x="6215572" y="2294050"/>
          <a:ext cx="5166977" cy="38899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8AE5AB52-1E39-2F61-A851-88CA510E812D}"/>
              </a:ext>
            </a:extLst>
          </p:cNvPr>
          <p:cNvCxnSpPr/>
          <p:nvPr/>
        </p:nvCxnSpPr>
        <p:spPr>
          <a:xfrm>
            <a:off x="6381946" y="5382704"/>
            <a:ext cx="4845378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42F57C5E-64C0-46B0-D570-8843F01F31DA}"/>
              </a:ext>
            </a:extLst>
          </p:cNvPr>
          <p:cNvSpPr txBox="1"/>
          <p:nvPr/>
        </p:nvSpPr>
        <p:spPr>
          <a:xfrm>
            <a:off x="6658097" y="3300896"/>
            <a:ext cx="5950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10W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532F166-B669-6FF8-2177-E2E2E2CAA977}"/>
              </a:ext>
            </a:extLst>
          </p:cNvPr>
          <p:cNvSpPr txBox="1"/>
          <p:nvPr/>
        </p:nvSpPr>
        <p:spPr>
          <a:xfrm>
            <a:off x="7933541" y="3601910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8W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4D6C893-36EA-E4C9-E9FD-6EF4CFE18691}"/>
              </a:ext>
            </a:extLst>
          </p:cNvPr>
          <p:cNvSpPr txBox="1"/>
          <p:nvPr/>
        </p:nvSpPr>
        <p:spPr>
          <a:xfrm>
            <a:off x="9118493" y="3001507"/>
            <a:ext cx="5950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12W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C53E974-8981-F963-1B39-0F02A36A6748}"/>
              </a:ext>
            </a:extLst>
          </p:cNvPr>
          <p:cNvSpPr txBox="1"/>
          <p:nvPr/>
        </p:nvSpPr>
        <p:spPr>
          <a:xfrm>
            <a:off x="10252800" y="2360039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100000">
                      <a:schemeClr val="accent2"/>
                    </a:gs>
                    <a:gs pos="30000">
                      <a:schemeClr val="accent1"/>
                    </a:gs>
                  </a:gsLst>
                  <a:lin ang="18900000" scaled="1"/>
                  <a:tileRect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1800" dirty="0"/>
              <a:t>20W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7575442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1468;#107798;#160919;#40702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39324"/>
  <p:tag name="SHADOWSIZE" val="10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39324"/>
  <p:tag name="SHADOWSIZE" val="10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5559;"/>
</p:tagLst>
</file>

<file path=ppt/theme/theme1.xml><?xml version="1.0" encoding="utf-8"?>
<a:theme xmlns:a="http://schemas.openxmlformats.org/drawingml/2006/main" name="Office 主题  51PPT模板网​​">
  <a:themeElements>
    <a:clrScheme name="自定义 8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7CF83"/>
      </a:accent1>
      <a:accent2>
        <a:srgbClr val="E5EF35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pposans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883</TotalTime>
  <Words>1373</Words>
  <Application>Microsoft Office PowerPoint</Application>
  <PresentationFormat>宽屏</PresentationFormat>
  <Paragraphs>162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OPPOSans B</vt:lpstr>
      <vt:lpstr>OPPOSans H</vt:lpstr>
      <vt:lpstr>OPPOSans M</vt:lpstr>
      <vt:lpstr>OPPOSans R</vt:lpstr>
      <vt:lpstr>阿里巴巴普惠体 2.0 55 Regular</vt:lpstr>
      <vt:lpstr>阿里巴巴普惠体 2.0 65 Medium</vt:lpstr>
      <vt:lpstr>等线</vt:lpstr>
      <vt:lpstr>汉仪旗黑 85S</vt:lpstr>
      <vt:lpstr>汉仪旗黑KW 55S</vt:lpstr>
      <vt:lpstr>Arial</vt:lpstr>
      <vt:lpstr>Wingdings</vt:lpstr>
      <vt:lpstr>Office 主题  51PPT模板网​​</vt:lpstr>
      <vt:lpstr>PowerPoint 演示文稿</vt:lpstr>
      <vt:lpstr>PowerPoint 演示文稿</vt:lpstr>
      <vt:lpstr>PowerPoint 演示文稿</vt:lpstr>
      <vt:lpstr>业务稳步增长</vt:lpstr>
      <vt:lpstr>业务稳步增长</vt:lpstr>
      <vt:lpstr>业务稳步增长</vt:lpstr>
      <vt:lpstr>业务稳步增长</vt:lpstr>
      <vt:lpstr>PowerPoint 演示文稿</vt:lpstr>
      <vt:lpstr>工作不足之处</vt:lpstr>
      <vt:lpstr>工作不足之处</vt:lpstr>
      <vt:lpstr>工作不足之处</vt:lpstr>
      <vt:lpstr>工作不足之处</vt:lpstr>
      <vt:lpstr>PowerPoint 演示文稿</vt:lpstr>
      <vt:lpstr>未来工作计划</vt:lpstr>
      <vt:lpstr>未来工作计划</vt:lpstr>
      <vt:lpstr>未来工作计划</vt:lpstr>
      <vt:lpstr>未来工作计划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黄绿色简约几何风工作汇报ppt模板</dc:title>
  <dc:creator>姿姿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18</cp:revision>
  <dcterms:created xsi:type="dcterms:W3CDTF">2023-01-04T14:54:45Z</dcterms:created>
  <dcterms:modified xsi:type="dcterms:W3CDTF">2023-08-17T07:10:51Z</dcterms:modified>
</cp:coreProperties>
</file>