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1" r:id="rId7"/>
    <p:sldId id="263" r:id="rId8"/>
    <p:sldId id="264" r:id="rId9"/>
    <p:sldId id="265" r:id="rId10"/>
    <p:sldId id="268" r:id="rId11"/>
    <p:sldId id="267" r:id="rId12"/>
    <p:sldId id="1127" r:id="rId13"/>
    <p:sldId id="1128" r:id="rId14"/>
    <p:sldId id="1129" r:id="rId15"/>
    <p:sldId id="1130" r:id="rId16"/>
    <p:sldId id="272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6750"/>
    <a:srgbClr val="1F5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0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7A2C29-3C50-4BAE-B4CF-84B5F86F88B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38EFF-3132-4BF3-9444-B831D69BA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347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664D9-EB03-742E-DD1F-711EB152B1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C42BFBB-16C4-9AC5-2471-A27F052A2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C8A3C8-1951-7FFD-B863-A0C777052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4297FB-E0CF-03CF-49CC-B4EDFAFD8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900E33-7FA5-CD2F-4E31-71E6B9D28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441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DD8FE1-1AE8-7C25-BDDF-77C525CFE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D4BE8DC-13AB-3C72-8DC7-CF61E8AE78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1362D5-C0D4-FB2A-70C8-8EF0C46532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9639A99-2B17-E1C5-D7D9-A8656F811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EA77D9-78AF-4AAE-80FF-68F3F5C85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3C4FA8-AC70-49BF-F00E-E91AB6F65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052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D9BB8E-AEDF-51BC-DBC7-59C732D61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8B8788B-9DA8-9AD7-C37D-6FA3930B61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AF48A6-DF6F-52F4-4488-E47565D2B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A1A554-D22B-A8DC-962D-303374EEA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1CA553-2C5B-2363-9D5F-01138D8EF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163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C2EB8CD-7EA7-25D6-C4BA-C7CF1ACDDC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B7AB85A-3C1B-10C3-6996-82DD329C59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97E927-03B1-7790-496C-461D60FCE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9C9DAC-DB26-7182-6BE6-0A7B4B23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0A7C1E-2E8A-05E6-E752-E6CFFC6B3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824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0027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5440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00269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644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42BCC5-2C5C-63FF-BED3-71DA1F2F5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0B4AE7-A960-05E8-9D72-7C0A4A3E4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7F142F-A2DC-C7B4-714E-0685ED0E2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8DF65D-0577-A232-E8CA-5FACA6B7F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8F2D21-B319-A417-5B2B-E1FC6AD17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630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7B9EFC-B553-92E7-DC08-EDC5AF2D3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927914-DF08-F311-BA28-A72AA859A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D8F104-36CD-65FF-5AF9-5A31F1F2B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FBF78B-7E30-7506-3459-927A7F751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0EBF84-4EA7-D46A-8DF1-4C3668F7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51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B9ACED-FE03-1941-8D02-C98FA4DEF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C72AC9-582D-BFBE-1167-E59568F203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F2A960-10FB-00F7-C05B-1E9CA02A0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5C131B9-026A-DA87-4870-8D8F32B4E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92EB3EF-07A8-DF7F-FBA2-C0A06CE52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88AD4A7-206C-228B-D946-B1BFDF03E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03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06C96E-E4ED-F209-C059-0BAED9EDC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5401A9-7E8C-AB63-743D-524D2B92B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B60D574-F822-DCFB-BFAA-F4D9D61DF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89B2EC-3B6C-A7D2-CF64-83531968AB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00B1601-30C5-32C0-B68D-71366F88DB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26AD322-ED2B-D628-F3EC-58E387761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035E61C-A92E-2406-2D4D-C23F86CEA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898F120-6E36-734E-8DFE-174B1400B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662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BCE310-5574-C02C-F82C-0F39250DD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6525D01-3471-D41F-1EBD-E6C5EE91B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46B16FF-7448-8DD5-B750-AD00DC3FA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3B0C936-A53B-D04E-D0D2-B36F6EA9B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57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41E18EE-D2DC-33EF-0867-7C1DB488F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6F0AF4-76F2-5F36-598E-E47D69456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0DC811-B29D-3BF2-A8FE-43FBFCBC4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337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>
            <a:extLst>
              <a:ext uri="{FF2B5EF4-FFF2-40B4-BE49-F238E27FC236}">
                <a16:creationId xmlns:a16="http://schemas.microsoft.com/office/drawing/2014/main" id="{9B0B3EE6-8FE8-13EC-4069-E6D5225DF6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" y="344190"/>
            <a:ext cx="12192002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210F829-E47A-29B9-2F4E-25FDBF988169}"/>
              </a:ext>
            </a:extLst>
          </p:cNvPr>
          <p:cNvSpPr/>
          <p:nvPr userDrawn="1"/>
        </p:nvSpPr>
        <p:spPr>
          <a:xfrm flipH="1">
            <a:off x="2409424" y="0"/>
            <a:ext cx="9782576" cy="5145607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stretch>
              <a:fillRect t="-694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F520535-D628-75B3-9FDD-D47F8209B87E}"/>
              </a:ext>
            </a:extLst>
          </p:cNvPr>
          <p:cNvSpPr/>
          <p:nvPr userDrawn="1"/>
        </p:nvSpPr>
        <p:spPr>
          <a:xfrm>
            <a:off x="0" y="0"/>
            <a:ext cx="8439894" cy="2037166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l="-866" t="-135058" r="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77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671709-C50B-60AC-2D4C-F03ABAA86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32824A-66DC-52FF-F449-F49C90B31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BCFB3D-6F7D-4B5A-A284-88C8721448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80273F-F9A3-6C39-135C-E270A3D34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AA620D-2C95-E522-CA0B-0D113CA16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634237-6826-3734-43CC-E61BD05A2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867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481820-9254-03D6-AFFD-2BF2C062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75AB92-35FA-702E-5BA2-B2A5D11A6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F63EE8-BCC7-E961-EA29-749B0B342F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1E6F5-95B9-4E1C-A6B4-E82E62665F9A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18F09D-5AE5-D284-14DD-BFC9141099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2A8DD0-DB98-BD3E-0025-4EC96C13B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F0BE5-5DD1-4560-B5FA-197AF1737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804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R" panose="00020600040101010101" pitchFamily="18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356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46F420D-00BF-0398-735D-522B47CD33AC}"/>
              </a:ext>
            </a:extLst>
          </p:cNvPr>
          <p:cNvSpPr/>
          <p:nvPr/>
        </p:nvSpPr>
        <p:spPr>
          <a:xfrm>
            <a:off x="4878870" y="5181097"/>
            <a:ext cx="2361236" cy="445868"/>
          </a:xfrm>
          <a:custGeom>
            <a:avLst/>
            <a:gdLst>
              <a:gd name="connsiteX0" fmla="*/ 312412 w 4632326"/>
              <a:gd name="connsiteY0" fmla="*/ 0 h 874712"/>
              <a:gd name="connsiteX1" fmla="*/ 4319914 w 4632326"/>
              <a:gd name="connsiteY1" fmla="*/ 0 h 874712"/>
              <a:gd name="connsiteX2" fmla="*/ 4414838 w 4632326"/>
              <a:gd name="connsiteY2" fmla="*/ 94924 h 874712"/>
              <a:gd name="connsiteX3" fmla="*/ 4414838 w 4632326"/>
              <a:gd name="connsiteY3" fmla="*/ 189892 h 874712"/>
              <a:gd name="connsiteX4" fmla="*/ 4432051 w 4632326"/>
              <a:gd name="connsiteY4" fmla="*/ 191627 h 874712"/>
              <a:gd name="connsiteX5" fmla="*/ 4632326 w 4632326"/>
              <a:gd name="connsiteY5" fmla="*/ 437356 h 874712"/>
              <a:gd name="connsiteX6" fmla="*/ 4432051 w 4632326"/>
              <a:gd name="connsiteY6" fmla="*/ 683085 h 874712"/>
              <a:gd name="connsiteX7" fmla="*/ 4414838 w 4632326"/>
              <a:gd name="connsiteY7" fmla="*/ 684820 h 874712"/>
              <a:gd name="connsiteX8" fmla="*/ 4414838 w 4632326"/>
              <a:gd name="connsiteY8" fmla="*/ 779788 h 874712"/>
              <a:gd name="connsiteX9" fmla="*/ 4319914 w 4632326"/>
              <a:gd name="connsiteY9" fmla="*/ 874712 h 874712"/>
              <a:gd name="connsiteX10" fmla="*/ 312412 w 4632326"/>
              <a:gd name="connsiteY10" fmla="*/ 874712 h 874712"/>
              <a:gd name="connsiteX11" fmla="*/ 217488 w 4632326"/>
              <a:gd name="connsiteY11" fmla="*/ 779788 h 874712"/>
              <a:gd name="connsiteX12" fmla="*/ 217488 w 4632326"/>
              <a:gd name="connsiteY12" fmla="*/ 684820 h 874712"/>
              <a:gd name="connsiteX13" fmla="*/ 200275 w 4632326"/>
              <a:gd name="connsiteY13" fmla="*/ 683085 h 874712"/>
              <a:gd name="connsiteX14" fmla="*/ 0 w 4632326"/>
              <a:gd name="connsiteY14" fmla="*/ 437356 h 874712"/>
              <a:gd name="connsiteX15" fmla="*/ 200275 w 4632326"/>
              <a:gd name="connsiteY15" fmla="*/ 191627 h 874712"/>
              <a:gd name="connsiteX16" fmla="*/ 217488 w 4632326"/>
              <a:gd name="connsiteY16" fmla="*/ 189892 h 874712"/>
              <a:gd name="connsiteX17" fmla="*/ 217488 w 4632326"/>
              <a:gd name="connsiteY17" fmla="*/ 94924 h 874712"/>
              <a:gd name="connsiteX18" fmla="*/ 312412 w 4632326"/>
              <a:gd name="connsiteY18" fmla="*/ 0 h 8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632326" h="874712">
                <a:moveTo>
                  <a:pt x="312412" y="0"/>
                </a:moveTo>
                <a:lnTo>
                  <a:pt x="4319914" y="0"/>
                </a:lnTo>
                <a:cubicBezTo>
                  <a:pt x="4372339" y="0"/>
                  <a:pt x="4414838" y="42499"/>
                  <a:pt x="4414838" y="94924"/>
                </a:cubicBezTo>
                <a:lnTo>
                  <a:pt x="4414838" y="189892"/>
                </a:lnTo>
                <a:lnTo>
                  <a:pt x="4432051" y="191627"/>
                </a:lnTo>
                <a:cubicBezTo>
                  <a:pt x="4546348" y="215015"/>
                  <a:pt x="4632326" y="316145"/>
                  <a:pt x="4632326" y="437356"/>
                </a:cubicBezTo>
                <a:cubicBezTo>
                  <a:pt x="4632326" y="558567"/>
                  <a:pt x="4546348" y="659697"/>
                  <a:pt x="4432051" y="683085"/>
                </a:cubicBezTo>
                <a:lnTo>
                  <a:pt x="4414838" y="684820"/>
                </a:lnTo>
                <a:lnTo>
                  <a:pt x="4414838" y="779788"/>
                </a:lnTo>
                <a:cubicBezTo>
                  <a:pt x="4414838" y="832213"/>
                  <a:pt x="4372339" y="874712"/>
                  <a:pt x="4319914" y="874712"/>
                </a:cubicBezTo>
                <a:lnTo>
                  <a:pt x="312412" y="874712"/>
                </a:lnTo>
                <a:cubicBezTo>
                  <a:pt x="259987" y="874712"/>
                  <a:pt x="217488" y="832213"/>
                  <a:pt x="217488" y="779788"/>
                </a:cubicBezTo>
                <a:lnTo>
                  <a:pt x="217488" y="684820"/>
                </a:lnTo>
                <a:lnTo>
                  <a:pt x="200275" y="683085"/>
                </a:lnTo>
                <a:cubicBezTo>
                  <a:pt x="85978" y="659697"/>
                  <a:pt x="0" y="558567"/>
                  <a:pt x="0" y="437356"/>
                </a:cubicBezTo>
                <a:cubicBezTo>
                  <a:pt x="0" y="316145"/>
                  <a:pt x="85978" y="215015"/>
                  <a:pt x="200275" y="191627"/>
                </a:cubicBezTo>
                <a:lnTo>
                  <a:pt x="217488" y="189892"/>
                </a:lnTo>
                <a:lnTo>
                  <a:pt x="217488" y="94924"/>
                </a:lnTo>
                <a:cubicBezTo>
                  <a:pt x="217488" y="42499"/>
                  <a:pt x="259987" y="0"/>
                  <a:pt x="312412" y="0"/>
                </a:cubicBezTo>
                <a:close/>
              </a:path>
            </a:pathLst>
          </a:custGeom>
          <a:pattFill prst="shingle">
            <a:fgClr>
              <a:srgbClr val="2F896B"/>
            </a:fgClr>
            <a:bgClr>
              <a:srgbClr val="2A7A5F"/>
            </a:bgClr>
          </a:pattFill>
          <a:ln w="19050" cap="rnd" cmpd="sng" algn="ctr">
            <a:gradFill flip="none" rotWithShape="1">
              <a:gsLst>
                <a:gs pos="0">
                  <a:srgbClr val="EEC478">
                    <a:lumMod val="40000"/>
                    <a:lumOff val="60000"/>
                  </a:srgbClr>
                </a:gs>
                <a:gs pos="35000">
                  <a:srgbClr val="DF9540">
                    <a:lumMod val="40000"/>
                    <a:lumOff val="60000"/>
                  </a:srgbClr>
                </a:gs>
                <a:gs pos="15000">
                  <a:srgbClr val="DF9540">
                    <a:lumMod val="40000"/>
                    <a:lumOff val="60000"/>
                  </a:srgbClr>
                </a:gs>
                <a:gs pos="50000">
                  <a:srgbClr val="EEC478">
                    <a:lumMod val="40000"/>
                    <a:lumOff val="60000"/>
                  </a:srgbClr>
                </a:gs>
                <a:gs pos="100000">
                  <a:srgbClr val="EEC478">
                    <a:lumMod val="40000"/>
                    <a:lumOff val="60000"/>
                  </a:srgbClr>
                </a:gs>
                <a:gs pos="85000">
                  <a:srgbClr val="DF9540">
                    <a:lumMod val="40000"/>
                    <a:lumOff val="60000"/>
                  </a:srgbClr>
                </a:gs>
                <a:gs pos="65000">
                  <a:srgbClr val="DF9540">
                    <a:lumMod val="40000"/>
                    <a:lumOff val="60000"/>
                  </a:srgbClr>
                </a:gs>
              </a:gsLst>
              <a:lin ang="2700000" scaled="1"/>
              <a:tileRect/>
            </a:gradFill>
            <a:prstDash val="solid"/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中国古诗词鉴赏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F51B615-9C67-5C9C-80FE-8CF396B9D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32" y="15945"/>
            <a:ext cx="2297267" cy="29253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0A3A43C-567B-8E1C-3D5F-6D8EE3C5BB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349" y="5121268"/>
            <a:ext cx="1091134" cy="8721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CE94CB1-5D89-D6FB-090F-1B693E3A4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"/>
            <a:ext cx="2956967" cy="376544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DF85AE9-748A-768A-348F-54C8007E6155}"/>
              </a:ext>
            </a:extLst>
          </p:cNvPr>
          <p:cNvSpPr txBox="1"/>
          <p:nvPr/>
        </p:nvSpPr>
        <p:spPr>
          <a:xfrm>
            <a:off x="1709134" y="2016571"/>
            <a:ext cx="87737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>
                <a:ln w="952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gradFill flip="none" rotWithShape="1">
                  <a:gsLst>
                    <a:gs pos="400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90500" dist="50800" dir="5400000" sx="98000" sy="98000" algn="t" rotWithShape="0">
                    <a:schemeClr val="accent1">
                      <a:alpha val="20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  <a:cs typeface="演示流云楷" panose="02000600000000000000" pitchFamily="2" charset="-122"/>
              </a:rPr>
              <a:t>杭州春望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D2A51CD-CA4A-9C80-8075-C0416EEF2D72}"/>
              </a:ext>
            </a:extLst>
          </p:cNvPr>
          <p:cNvGrpSpPr/>
          <p:nvPr/>
        </p:nvGrpSpPr>
        <p:grpSpPr>
          <a:xfrm>
            <a:off x="9924389" y="2272639"/>
            <a:ext cx="565631" cy="663002"/>
            <a:chOff x="9924389" y="2272639"/>
            <a:chExt cx="565631" cy="663002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521ADA2-EE78-1AF9-F985-410E4EF58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4389" y="2272639"/>
              <a:ext cx="565631" cy="663002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DE4D728-4762-C4DF-D53F-F9264374D725}"/>
                </a:ext>
              </a:extLst>
            </p:cNvPr>
            <p:cNvSpPr txBox="1"/>
            <p:nvPr/>
          </p:nvSpPr>
          <p:spPr>
            <a:xfrm>
              <a:off x="10015799" y="2345276"/>
              <a:ext cx="369332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>
                  <a:solidFill>
                    <a:prstClr val="white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  <a:cs typeface="演示流云楷" panose="02000600000000000000" pitchFamily="2" charset="-122"/>
                </a:rPr>
                <a:t>白居易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803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CC26AAE3-95B5-6CA1-644A-D90C407E1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32" y="15945"/>
            <a:ext cx="2297267" cy="292537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4E2A54A-B5F8-B355-B91F-7A98FE5E4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"/>
            <a:ext cx="2956967" cy="376544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647" y="1811294"/>
            <a:ext cx="1295398" cy="1035466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AF85379F-F95E-2116-7C86-FBD9486FC551}"/>
              </a:ext>
            </a:extLst>
          </p:cNvPr>
          <p:cNvGrpSpPr/>
          <p:nvPr/>
        </p:nvGrpSpPr>
        <p:grpSpPr>
          <a:xfrm>
            <a:off x="3747655" y="2787990"/>
            <a:ext cx="4696691" cy="1282021"/>
            <a:chOff x="3813467" y="3061377"/>
            <a:chExt cx="4696691" cy="128202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C3148B7-8873-769C-AC07-63CBB58C5DE8}"/>
                </a:ext>
              </a:extLst>
            </p:cNvPr>
            <p:cNvGrpSpPr/>
            <p:nvPr/>
          </p:nvGrpSpPr>
          <p:grpSpPr>
            <a:xfrm rot="16200000">
              <a:off x="5520802" y="1354042"/>
              <a:ext cx="1282021" cy="4696691"/>
              <a:chOff x="8539761" y="1789598"/>
              <a:chExt cx="990558" cy="3041291"/>
            </a:xfrm>
            <a:blipFill dpi="0" rotWithShape="0">
              <a:blip r:embed="rId4"/>
              <a:srcRect/>
              <a:tile tx="-3251200" ty="-1149350" sx="100000" sy="100000" flip="none" algn="tl"/>
            </a:blip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4F5E9F8-DE42-A4C9-1F9A-FE34317F4111}"/>
                  </a:ext>
                </a:extLst>
              </p:cNvPr>
              <p:cNvSpPr/>
              <p:nvPr/>
            </p:nvSpPr>
            <p:spPr>
              <a:xfrm>
                <a:off x="8539761" y="1789598"/>
                <a:ext cx="990558" cy="3041291"/>
              </a:xfrm>
              <a:custGeom>
                <a:avLst/>
                <a:gdLst>
                  <a:gd name="connsiteX0" fmla="*/ 311113 w 990558"/>
                  <a:gd name="connsiteY0" fmla="*/ 0 h 3041291"/>
                  <a:gd name="connsiteX1" fmla="*/ 679445 w 990558"/>
                  <a:gd name="connsiteY1" fmla="*/ 0 h 3041291"/>
                  <a:gd name="connsiteX2" fmla="*/ 860620 w 990558"/>
                  <a:gd name="connsiteY2" fmla="*/ 120091 h 3041291"/>
                  <a:gd name="connsiteX3" fmla="*/ 863046 w 990558"/>
                  <a:gd name="connsiteY3" fmla="*/ 127905 h 3041291"/>
                  <a:gd name="connsiteX4" fmla="*/ 902199 w 990558"/>
                  <a:gd name="connsiteY4" fmla="*/ 135810 h 3041291"/>
                  <a:gd name="connsiteX5" fmla="*/ 990558 w 990558"/>
                  <a:gd name="connsiteY5" fmla="*/ 269112 h 3041291"/>
                  <a:gd name="connsiteX6" fmla="*/ 990558 w 990558"/>
                  <a:gd name="connsiteY6" fmla="*/ 502996 h 3041291"/>
                  <a:gd name="connsiteX7" fmla="*/ 990558 w 990558"/>
                  <a:gd name="connsiteY7" fmla="*/ 2448698 h 3041291"/>
                  <a:gd name="connsiteX8" fmla="*/ 990558 w 990558"/>
                  <a:gd name="connsiteY8" fmla="*/ 2682582 h 3041291"/>
                  <a:gd name="connsiteX9" fmla="*/ 902199 w 990558"/>
                  <a:gd name="connsiteY9" fmla="*/ 2815884 h 3041291"/>
                  <a:gd name="connsiteX10" fmla="*/ 863046 w 990558"/>
                  <a:gd name="connsiteY10" fmla="*/ 2823789 h 3041291"/>
                  <a:gd name="connsiteX11" fmla="*/ 860620 w 990558"/>
                  <a:gd name="connsiteY11" fmla="*/ 2831603 h 3041291"/>
                  <a:gd name="connsiteX12" fmla="*/ 679445 w 990558"/>
                  <a:gd name="connsiteY12" fmla="*/ 2951694 h 3041291"/>
                  <a:gd name="connsiteX13" fmla="*/ 659898 w 990558"/>
                  <a:gd name="connsiteY13" fmla="*/ 2951694 h 3041291"/>
                  <a:gd name="connsiteX14" fmla="*/ 658318 w 990558"/>
                  <a:gd name="connsiteY14" fmla="*/ 2954604 h 3041291"/>
                  <a:gd name="connsiteX15" fmla="*/ 495279 w 990558"/>
                  <a:gd name="connsiteY15" fmla="*/ 3041291 h 3041291"/>
                  <a:gd name="connsiteX16" fmla="*/ 332240 w 990558"/>
                  <a:gd name="connsiteY16" fmla="*/ 2954604 h 3041291"/>
                  <a:gd name="connsiteX17" fmla="*/ 330661 w 990558"/>
                  <a:gd name="connsiteY17" fmla="*/ 2951694 h 3041291"/>
                  <a:gd name="connsiteX18" fmla="*/ 311113 w 990558"/>
                  <a:gd name="connsiteY18" fmla="*/ 2951694 h 3041291"/>
                  <a:gd name="connsiteX19" fmla="*/ 129939 w 990558"/>
                  <a:gd name="connsiteY19" fmla="*/ 2831603 h 3041291"/>
                  <a:gd name="connsiteX20" fmla="*/ 127512 w 990558"/>
                  <a:gd name="connsiteY20" fmla="*/ 2823789 h 3041291"/>
                  <a:gd name="connsiteX21" fmla="*/ 88359 w 990558"/>
                  <a:gd name="connsiteY21" fmla="*/ 2815884 h 3041291"/>
                  <a:gd name="connsiteX22" fmla="*/ 0 w 990558"/>
                  <a:gd name="connsiteY22" fmla="*/ 2682582 h 3041291"/>
                  <a:gd name="connsiteX23" fmla="*/ 0 w 990558"/>
                  <a:gd name="connsiteY23" fmla="*/ 2448698 h 3041291"/>
                  <a:gd name="connsiteX24" fmla="*/ 0 w 990558"/>
                  <a:gd name="connsiteY24" fmla="*/ 502996 h 3041291"/>
                  <a:gd name="connsiteX25" fmla="*/ 0 w 990558"/>
                  <a:gd name="connsiteY25" fmla="*/ 269112 h 3041291"/>
                  <a:gd name="connsiteX26" fmla="*/ 88359 w 990558"/>
                  <a:gd name="connsiteY26" fmla="*/ 135810 h 3041291"/>
                  <a:gd name="connsiteX27" fmla="*/ 127512 w 990558"/>
                  <a:gd name="connsiteY27" fmla="*/ 127905 h 3041291"/>
                  <a:gd name="connsiteX28" fmla="*/ 129939 w 990558"/>
                  <a:gd name="connsiteY28" fmla="*/ 120091 h 3041291"/>
                  <a:gd name="connsiteX29" fmla="*/ 311113 w 990558"/>
                  <a:gd name="connsiteY29" fmla="*/ 0 h 304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90558" h="3041291">
                    <a:moveTo>
                      <a:pt x="311113" y="0"/>
                    </a:moveTo>
                    <a:lnTo>
                      <a:pt x="679445" y="0"/>
                    </a:lnTo>
                    <a:cubicBezTo>
                      <a:pt x="760890" y="0"/>
                      <a:pt x="830770" y="49518"/>
                      <a:pt x="860620" y="120091"/>
                    </a:cubicBezTo>
                    <a:lnTo>
                      <a:pt x="863046" y="127905"/>
                    </a:lnTo>
                    <a:lnTo>
                      <a:pt x="902199" y="135810"/>
                    </a:lnTo>
                    <a:cubicBezTo>
                      <a:pt x="954124" y="157773"/>
                      <a:pt x="990558" y="209188"/>
                      <a:pt x="990558" y="269112"/>
                    </a:cubicBezTo>
                    <a:lnTo>
                      <a:pt x="990558" y="502996"/>
                    </a:lnTo>
                    <a:lnTo>
                      <a:pt x="990558" y="2448698"/>
                    </a:lnTo>
                    <a:lnTo>
                      <a:pt x="990558" y="2682582"/>
                    </a:lnTo>
                    <a:cubicBezTo>
                      <a:pt x="990558" y="2742506"/>
                      <a:pt x="954124" y="2793922"/>
                      <a:pt x="902199" y="2815884"/>
                    </a:cubicBezTo>
                    <a:lnTo>
                      <a:pt x="863046" y="2823789"/>
                    </a:lnTo>
                    <a:lnTo>
                      <a:pt x="860620" y="2831603"/>
                    </a:lnTo>
                    <a:cubicBezTo>
                      <a:pt x="830770" y="2902176"/>
                      <a:pt x="760890" y="2951694"/>
                      <a:pt x="679445" y="2951694"/>
                    </a:cubicBezTo>
                    <a:lnTo>
                      <a:pt x="659898" y="2951694"/>
                    </a:lnTo>
                    <a:lnTo>
                      <a:pt x="658318" y="2954604"/>
                    </a:lnTo>
                    <a:cubicBezTo>
                      <a:pt x="622984" y="3006905"/>
                      <a:pt x="563147" y="3041291"/>
                      <a:pt x="495279" y="3041291"/>
                    </a:cubicBezTo>
                    <a:cubicBezTo>
                      <a:pt x="427411" y="3041291"/>
                      <a:pt x="367574" y="3006905"/>
                      <a:pt x="332240" y="2954604"/>
                    </a:cubicBezTo>
                    <a:lnTo>
                      <a:pt x="330661" y="2951694"/>
                    </a:lnTo>
                    <a:lnTo>
                      <a:pt x="311113" y="2951694"/>
                    </a:lnTo>
                    <a:cubicBezTo>
                      <a:pt x="229668" y="2951694"/>
                      <a:pt x="159788" y="2902176"/>
                      <a:pt x="129939" y="2831603"/>
                    </a:cubicBezTo>
                    <a:lnTo>
                      <a:pt x="127512" y="2823789"/>
                    </a:lnTo>
                    <a:lnTo>
                      <a:pt x="88359" y="2815884"/>
                    </a:lnTo>
                    <a:cubicBezTo>
                      <a:pt x="36434" y="2793922"/>
                      <a:pt x="0" y="2742506"/>
                      <a:pt x="0" y="2682582"/>
                    </a:cubicBezTo>
                    <a:lnTo>
                      <a:pt x="0" y="2448698"/>
                    </a:lnTo>
                    <a:lnTo>
                      <a:pt x="0" y="502996"/>
                    </a:lnTo>
                    <a:lnTo>
                      <a:pt x="0" y="269112"/>
                    </a:lnTo>
                    <a:cubicBezTo>
                      <a:pt x="0" y="209188"/>
                      <a:pt x="36434" y="157773"/>
                      <a:pt x="88359" y="135810"/>
                    </a:cubicBezTo>
                    <a:lnTo>
                      <a:pt x="127512" y="127905"/>
                    </a:lnTo>
                    <a:lnTo>
                      <a:pt x="129939" y="120091"/>
                    </a:lnTo>
                    <a:cubicBezTo>
                      <a:pt x="159788" y="49518"/>
                      <a:pt x="229668" y="0"/>
                      <a:pt x="311113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accent2">
                    <a:alpha val="80000"/>
                  </a:schemeClr>
                </a:solidFill>
              </a:ln>
              <a:effectLst>
                <a:outerShdw blurRad="381000" dist="279400" dir="5400000" sx="96000" sy="96000" algn="t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rIns="0" rtlCol="0" anchor="ctr">
                <a:noAutofit/>
              </a:bodyPr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accent1">
                          <a:lumMod val="82000"/>
                          <a:lumOff val="18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6392083-668E-A2CA-38BB-157250F735CF}"/>
                  </a:ext>
                </a:extLst>
              </p:cNvPr>
              <p:cNvSpPr/>
              <p:nvPr/>
            </p:nvSpPr>
            <p:spPr>
              <a:xfrm>
                <a:off x="8585171" y="1838130"/>
                <a:ext cx="899735" cy="2921680"/>
              </a:xfrm>
              <a:custGeom>
                <a:avLst/>
                <a:gdLst>
                  <a:gd name="connsiteX0" fmla="*/ 282587 w 899735"/>
                  <a:gd name="connsiteY0" fmla="*/ 0 h 2921680"/>
                  <a:gd name="connsiteX1" fmla="*/ 617148 w 899735"/>
                  <a:gd name="connsiteY1" fmla="*/ 0 h 2921680"/>
                  <a:gd name="connsiteX2" fmla="*/ 781710 w 899735"/>
                  <a:gd name="connsiteY2" fmla="*/ 115938 h 2921680"/>
                  <a:gd name="connsiteX3" fmla="*/ 783914 w 899735"/>
                  <a:gd name="connsiteY3" fmla="*/ 123483 h 2921680"/>
                  <a:gd name="connsiteX4" fmla="*/ 819478 w 899735"/>
                  <a:gd name="connsiteY4" fmla="*/ 131114 h 2921680"/>
                  <a:gd name="connsiteX5" fmla="*/ 899735 w 899735"/>
                  <a:gd name="connsiteY5" fmla="*/ 259808 h 2921680"/>
                  <a:gd name="connsiteX6" fmla="*/ 899735 w 899735"/>
                  <a:gd name="connsiteY6" fmla="*/ 471144 h 2921680"/>
                  <a:gd name="connsiteX7" fmla="*/ 899735 w 899735"/>
                  <a:gd name="connsiteY7" fmla="*/ 2364037 h 2921680"/>
                  <a:gd name="connsiteX8" fmla="*/ 899735 w 899735"/>
                  <a:gd name="connsiteY8" fmla="*/ 2575373 h 2921680"/>
                  <a:gd name="connsiteX9" fmla="*/ 819478 w 899735"/>
                  <a:gd name="connsiteY9" fmla="*/ 2704066 h 2921680"/>
                  <a:gd name="connsiteX10" fmla="*/ 783914 w 899735"/>
                  <a:gd name="connsiteY10" fmla="*/ 2711698 h 2921680"/>
                  <a:gd name="connsiteX11" fmla="*/ 781710 w 899735"/>
                  <a:gd name="connsiteY11" fmla="*/ 2719242 h 2921680"/>
                  <a:gd name="connsiteX12" fmla="*/ 617148 w 899735"/>
                  <a:gd name="connsiteY12" fmla="*/ 2835181 h 2921680"/>
                  <a:gd name="connsiteX13" fmla="*/ 599392 w 899735"/>
                  <a:gd name="connsiteY13" fmla="*/ 2835181 h 2921680"/>
                  <a:gd name="connsiteX14" fmla="*/ 597958 w 899735"/>
                  <a:gd name="connsiteY14" fmla="*/ 2837990 h 2921680"/>
                  <a:gd name="connsiteX15" fmla="*/ 449868 w 899735"/>
                  <a:gd name="connsiteY15" fmla="*/ 2921680 h 2921680"/>
                  <a:gd name="connsiteX16" fmla="*/ 301777 w 899735"/>
                  <a:gd name="connsiteY16" fmla="*/ 2837990 h 2921680"/>
                  <a:gd name="connsiteX17" fmla="*/ 300343 w 899735"/>
                  <a:gd name="connsiteY17" fmla="*/ 2835181 h 2921680"/>
                  <a:gd name="connsiteX18" fmla="*/ 282587 w 899735"/>
                  <a:gd name="connsiteY18" fmla="*/ 2835181 h 2921680"/>
                  <a:gd name="connsiteX19" fmla="*/ 118025 w 899735"/>
                  <a:gd name="connsiteY19" fmla="*/ 2719242 h 2921680"/>
                  <a:gd name="connsiteX20" fmla="*/ 115821 w 899735"/>
                  <a:gd name="connsiteY20" fmla="*/ 2711698 h 2921680"/>
                  <a:gd name="connsiteX21" fmla="*/ 80257 w 899735"/>
                  <a:gd name="connsiteY21" fmla="*/ 2704066 h 2921680"/>
                  <a:gd name="connsiteX22" fmla="*/ 0 w 899735"/>
                  <a:gd name="connsiteY22" fmla="*/ 2575373 h 2921680"/>
                  <a:gd name="connsiteX23" fmla="*/ 0 w 899735"/>
                  <a:gd name="connsiteY23" fmla="*/ 2364037 h 2921680"/>
                  <a:gd name="connsiteX24" fmla="*/ 0 w 899735"/>
                  <a:gd name="connsiteY24" fmla="*/ 471144 h 2921680"/>
                  <a:gd name="connsiteX25" fmla="*/ 0 w 899735"/>
                  <a:gd name="connsiteY25" fmla="*/ 259808 h 2921680"/>
                  <a:gd name="connsiteX26" fmla="*/ 80257 w 899735"/>
                  <a:gd name="connsiteY26" fmla="*/ 131114 h 2921680"/>
                  <a:gd name="connsiteX27" fmla="*/ 115821 w 899735"/>
                  <a:gd name="connsiteY27" fmla="*/ 123483 h 2921680"/>
                  <a:gd name="connsiteX28" fmla="*/ 118025 w 899735"/>
                  <a:gd name="connsiteY28" fmla="*/ 115938 h 2921680"/>
                  <a:gd name="connsiteX29" fmla="*/ 282587 w 899735"/>
                  <a:gd name="connsiteY29" fmla="*/ 0 h 292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99735" h="2921680">
                    <a:moveTo>
                      <a:pt x="282587" y="0"/>
                    </a:moveTo>
                    <a:lnTo>
                      <a:pt x="617148" y="0"/>
                    </a:lnTo>
                    <a:cubicBezTo>
                      <a:pt x="691125" y="0"/>
                      <a:pt x="754598" y="47806"/>
                      <a:pt x="781710" y="115938"/>
                    </a:cubicBezTo>
                    <a:lnTo>
                      <a:pt x="783914" y="123483"/>
                    </a:lnTo>
                    <a:lnTo>
                      <a:pt x="819478" y="131114"/>
                    </a:lnTo>
                    <a:cubicBezTo>
                      <a:pt x="866641" y="152318"/>
                      <a:pt x="899735" y="201955"/>
                      <a:pt x="899735" y="259808"/>
                    </a:cubicBezTo>
                    <a:lnTo>
                      <a:pt x="899735" y="471144"/>
                    </a:lnTo>
                    <a:lnTo>
                      <a:pt x="899735" y="2364037"/>
                    </a:lnTo>
                    <a:lnTo>
                      <a:pt x="899735" y="2575373"/>
                    </a:lnTo>
                    <a:cubicBezTo>
                      <a:pt x="899735" y="2633225"/>
                      <a:pt x="866641" y="2682863"/>
                      <a:pt x="819478" y="2704066"/>
                    </a:cubicBezTo>
                    <a:lnTo>
                      <a:pt x="783914" y="2711698"/>
                    </a:lnTo>
                    <a:lnTo>
                      <a:pt x="781710" y="2719242"/>
                    </a:lnTo>
                    <a:cubicBezTo>
                      <a:pt x="754598" y="2787374"/>
                      <a:pt x="691125" y="2835181"/>
                      <a:pt x="617148" y="2835181"/>
                    </a:cubicBezTo>
                    <a:lnTo>
                      <a:pt x="599392" y="2835181"/>
                    </a:lnTo>
                    <a:lnTo>
                      <a:pt x="597958" y="2837990"/>
                    </a:lnTo>
                    <a:cubicBezTo>
                      <a:pt x="565864" y="2888483"/>
                      <a:pt x="511513" y="2921680"/>
                      <a:pt x="449868" y="2921680"/>
                    </a:cubicBezTo>
                    <a:cubicBezTo>
                      <a:pt x="388222" y="2921680"/>
                      <a:pt x="333871" y="2888483"/>
                      <a:pt x="301777" y="2837990"/>
                    </a:cubicBezTo>
                    <a:lnTo>
                      <a:pt x="300343" y="2835181"/>
                    </a:lnTo>
                    <a:lnTo>
                      <a:pt x="282587" y="2835181"/>
                    </a:lnTo>
                    <a:cubicBezTo>
                      <a:pt x="208610" y="2835181"/>
                      <a:pt x="145137" y="2787374"/>
                      <a:pt x="118025" y="2719242"/>
                    </a:cubicBezTo>
                    <a:lnTo>
                      <a:pt x="115821" y="2711698"/>
                    </a:lnTo>
                    <a:lnTo>
                      <a:pt x="80257" y="2704066"/>
                    </a:lnTo>
                    <a:cubicBezTo>
                      <a:pt x="33094" y="2682863"/>
                      <a:pt x="0" y="2633225"/>
                      <a:pt x="0" y="2575373"/>
                    </a:cubicBezTo>
                    <a:lnTo>
                      <a:pt x="0" y="2364037"/>
                    </a:lnTo>
                    <a:lnTo>
                      <a:pt x="0" y="471144"/>
                    </a:lnTo>
                    <a:lnTo>
                      <a:pt x="0" y="259808"/>
                    </a:lnTo>
                    <a:cubicBezTo>
                      <a:pt x="0" y="201955"/>
                      <a:pt x="33094" y="152318"/>
                      <a:pt x="80257" y="131114"/>
                    </a:cubicBezTo>
                    <a:lnTo>
                      <a:pt x="115821" y="123483"/>
                    </a:lnTo>
                    <a:lnTo>
                      <a:pt x="118025" y="115938"/>
                    </a:lnTo>
                    <a:cubicBezTo>
                      <a:pt x="145137" y="47806"/>
                      <a:pt x="208610" y="0"/>
                      <a:pt x="28258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75000"/>
                    <a:alpha val="1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91B57B9D-8398-93A3-967C-1CA1E4FE00E4}"/>
                </a:ext>
              </a:extLst>
            </p:cNvPr>
            <p:cNvGrpSpPr/>
            <p:nvPr/>
          </p:nvGrpSpPr>
          <p:grpSpPr>
            <a:xfrm>
              <a:off x="4299785" y="3260337"/>
              <a:ext cx="3724053" cy="884101"/>
              <a:chOff x="4316445" y="3261343"/>
              <a:chExt cx="3724053" cy="884101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7100D23-0730-E70C-DD10-785FD24F92A2}"/>
                  </a:ext>
                </a:extLst>
              </p:cNvPr>
              <p:cNvSpPr txBox="1"/>
              <p:nvPr/>
            </p:nvSpPr>
            <p:spPr>
              <a:xfrm>
                <a:off x="5496211" y="3349450"/>
                <a:ext cx="2544287" cy="70788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algn="ctr"/>
                <a:r>
                  <a:rPr lang="zh-CN" altLang="en-US" sz="4000" spc="600">
                    <a:gradFill flip="none" rotWithShape="1">
                      <a:gsLst>
                        <a:gs pos="200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唯美译文</a:t>
                </a:r>
                <a:endParaRPr lang="zh-CN" altLang="en-US" sz="4000" spc="600" dirty="0">
                  <a:gradFill flip="none" rotWithShape="1">
                    <a:gsLst>
                      <a:gs pos="200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E378D7D3-AC57-3B69-34CB-99D312147A84}"/>
                  </a:ext>
                </a:extLst>
              </p:cNvPr>
              <p:cNvGrpSpPr/>
              <p:nvPr/>
            </p:nvGrpSpPr>
            <p:grpSpPr>
              <a:xfrm>
                <a:off x="4316445" y="3261343"/>
                <a:ext cx="884104" cy="884101"/>
                <a:chOff x="4120765" y="3163567"/>
                <a:chExt cx="884104" cy="884101"/>
              </a:xfrm>
            </p:grpSpPr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C006B26C-91E7-535E-BC4A-AB261C191698}"/>
                    </a:ext>
                  </a:extLst>
                </p:cNvPr>
                <p:cNvGrpSpPr/>
                <p:nvPr/>
              </p:nvGrpSpPr>
              <p:grpSpPr>
                <a:xfrm>
                  <a:off x="4120765" y="3163567"/>
                  <a:ext cx="884104" cy="884101"/>
                  <a:chOff x="4192513" y="3159483"/>
                  <a:chExt cx="884104" cy="884101"/>
                </a:xfrm>
              </p:grpSpPr>
              <p:sp>
                <p:nvSpPr>
                  <p:cNvPr id="28" name="椭圆 27">
                    <a:extLst>
                      <a:ext uri="{FF2B5EF4-FFF2-40B4-BE49-F238E27FC236}">
                        <a16:creationId xmlns:a16="http://schemas.microsoft.com/office/drawing/2014/main" id="{106EACF1-EEB1-2F96-6C16-179EF147AB63}"/>
                      </a:ext>
                    </a:extLst>
                  </p:cNvPr>
                  <p:cNvSpPr/>
                  <p:nvPr/>
                </p:nvSpPr>
                <p:spPr>
                  <a:xfrm rot="60000">
                    <a:off x="4192514" y="3159483"/>
                    <a:ext cx="884102" cy="884100"/>
                  </a:xfrm>
                  <a:prstGeom prst="ellipse">
                    <a:avLst/>
                  </a:prstGeom>
                  <a:gradFill flip="none" rotWithShape="1">
                    <a:gsLst>
                      <a:gs pos="12000">
                        <a:schemeClr val="accent1">
                          <a:lumMod val="81000"/>
                          <a:lumOff val="19000"/>
                        </a:schemeClr>
                      </a:gs>
                      <a:gs pos="100000">
                        <a:schemeClr val="accent1">
                          <a:lumMod val="92000"/>
                          <a:lumOff val="8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  <a:effectLst>
                    <a:outerShdw blurRad="381000" dist="165100" dir="2700000" sx="98000" sy="98000" algn="tl" rotWithShape="0">
                      <a:schemeClr val="accent1">
                        <a:lumMod val="75000"/>
                        <a:alpha val="28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29" name="图片 28" descr="查看图片">
                    <a:extLst>
                      <a:ext uri="{FF2B5EF4-FFF2-40B4-BE49-F238E27FC236}">
                        <a16:creationId xmlns:a16="http://schemas.microsoft.com/office/drawing/2014/main" id="{0F1FD967-CD57-6F0B-A171-0EA64AEF293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duotone>
                      <a:schemeClr val="accent2">
                        <a:shade val="45000"/>
                        <a:satMod val="135000"/>
                      </a:schemeClr>
                      <a:prstClr val="white"/>
                    </a:duotone>
                    <a:alphaModFix amt="28000"/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772" t="2772" r="2772" b="2772"/>
                  <a:stretch>
                    <a:fillRect/>
                  </a:stretch>
                </p:blipFill>
                <p:spPr bwMode="auto">
                  <a:xfrm>
                    <a:off x="4192513" y="3159483"/>
                    <a:ext cx="884104" cy="884101"/>
                  </a:xfrm>
                  <a:custGeom>
                    <a:avLst/>
                    <a:gdLst>
                      <a:gd name="connsiteX0" fmla="*/ 590552 w 1181103"/>
                      <a:gd name="connsiteY0" fmla="*/ 187054 h 1181103"/>
                      <a:gd name="connsiteX1" fmla="*/ 187054 w 1181103"/>
                      <a:gd name="connsiteY1" fmla="*/ 590552 h 1181103"/>
                      <a:gd name="connsiteX2" fmla="*/ 590552 w 1181103"/>
                      <a:gd name="connsiteY2" fmla="*/ 994050 h 1181103"/>
                      <a:gd name="connsiteX3" fmla="*/ 994050 w 1181103"/>
                      <a:gd name="connsiteY3" fmla="*/ 590552 h 1181103"/>
                      <a:gd name="connsiteX4" fmla="*/ 590552 w 1181103"/>
                      <a:gd name="connsiteY4" fmla="*/ 187054 h 1181103"/>
                      <a:gd name="connsiteX5" fmla="*/ 600859 w 1181103"/>
                      <a:gd name="connsiteY5" fmla="*/ 92 h 1181103"/>
                      <a:gd name="connsiteX6" fmla="*/ 1181012 w 1181103"/>
                      <a:gd name="connsiteY6" fmla="*/ 600859 h 1181103"/>
                      <a:gd name="connsiteX7" fmla="*/ 580246 w 1181103"/>
                      <a:gd name="connsiteY7" fmla="*/ 1181012 h 1181103"/>
                      <a:gd name="connsiteX8" fmla="*/ 92 w 1181103"/>
                      <a:gd name="connsiteY8" fmla="*/ 580246 h 1181103"/>
                      <a:gd name="connsiteX9" fmla="*/ 600859 w 1181103"/>
                      <a:gd name="connsiteY9" fmla="*/ 92 h 118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81103" h="1181103">
                        <a:moveTo>
                          <a:pt x="590552" y="187054"/>
                        </a:moveTo>
                        <a:cubicBezTo>
                          <a:pt x="367706" y="187054"/>
                          <a:pt x="187054" y="367706"/>
                          <a:pt x="187054" y="590552"/>
                        </a:cubicBezTo>
                        <a:cubicBezTo>
                          <a:pt x="187054" y="813398"/>
                          <a:pt x="367706" y="994050"/>
                          <a:pt x="590552" y="994050"/>
                        </a:cubicBezTo>
                        <a:cubicBezTo>
                          <a:pt x="813398" y="994050"/>
                          <a:pt x="994050" y="813398"/>
                          <a:pt x="994050" y="590552"/>
                        </a:cubicBezTo>
                        <a:cubicBezTo>
                          <a:pt x="994050" y="367706"/>
                          <a:pt x="813398" y="187054"/>
                          <a:pt x="590552" y="187054"/>
                        </a:cubicBezTo>
                        <a:close/>
                        <a:moveTo>
                          <a:pt x="600859" y="92"/>
                        </a:moveTo>
                        <a:cubicBezTo>
                          <a:pt x="926961" y="5784"/>
                          <a:pt x="1186704" y="274756"/>
                          <a:pt x="1181012" y="600859"/>
                        </a:cubicBezTo>
                        <a:cubicBezTo>
                          <a:pt x="1175320" y="926961"/>
                          <a:pt x="906348" y="1186704"/>
                          <a:pt x="580246" y="1181012"/>
                        </a:cubicBezTo>
                        <a:cubicBezTo>
                          <a:pt x="254143" y="1175320"/>
                          <a:pt x="-5600" y="906348"/>
                          <a:pt x="92" y="580246"/>
                        </a:cubicBezTo>
                        <a:cubicBezTo>
                          <a:pt x="5784" y="254143"/>
                          <a:pt x="274756" y="-5600"/>
                          <a:pt x="600859" y="92"/>
                        </a:cubicBezTo>
                        <a:close/>
                      </a:path>
                    </a:pathLst>
                  </a:cu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DADD4829-2C2F-F655-5475-E52F2613968B}"/>
                    </a:ext>
                  </a:extLst>
                </p:cNvPr>
                <p:cNvSpPr txBox="1"/>
                <p:nvPr/>
              </p:nvSpPr>
              <p:spPr>
                <a:xfrm>
                  <a:off x="4389744" y="3282452"/>
                  <a:ext cx="34614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rPr>
                    <a:t>3</a:t>
                  </a:r>
                  <a:endParaRPr lang="zh-CN" altLang="en-US" sz="3600">
                    <a:solidFill>
                      <a:schemeClr val="accent2">
                        <a:lumMod val="20000"/>
                        <a:lumOff val="80000"/>
                      </a:schemeClr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4038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缺角矩形 49">
            <a:extLst>
              <a:ext uri="{FF2B5EF4-FFF2-40B4-BE49-F238E27FC236}">
                <a16:creationId xmlns:a16="http://schemas.microsoft.com/office/drawing/2014/main" id="{D1F6F574-C421-F55D-C343-B98C5FF731A4}"/>
              </a:ext>
            </a:extLst>
          </p:cNvPr>
          <p:cNvSpPr/>
          <p:nvPr/>
        </p:nvSpPr>
        <p:spPr>
          <a:xfrm>
            <a:off x="-21498" y="862445"/>
            <a:ext cx="12202918" cy="5804558"/>
          </a:xfrm>
          <a:prstGeom prst="plaque">
            <a:avLst>
              <a:gd name="adj" fmla="val 311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laque 6+">
            <a:extLst>
              <a:ext uri="{FF2B5EF4-FFF2-40B4-BE49-F238E27FC236}">
                <a16:creationId xmlns:a16="http://schemas.microsoft.com/office/drawing/2014/main" id="{BEE19C51-15AF-7839-DE2E-EF7965A1CCD1}"/>
              </a:ext>
            </a:extLst>
          </p:cNvPr>
          <p:cNvSpPr/>
          <p:nvPr/>
        </p:nvSpPr>
        <p:spPr>
          <a:xfrm>
            <a:off x="1638300" y="2254403"/>
            <a:ext cx="4142462" cy="3595678"/>
          </a:xfrm>
          <a:prstGeom prst="plaque">
            <a:avLst>
              <a:gd name="adj" fmla="val 3334"/>
            </a:avLst>
          </a:prstGeom>
          <a:solidFill>
            <a:schemeClr val="bg1">
              <a:alpha val="9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165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348" y="645249"/>
            <a:ext cx="657544" cy="52560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100D23-0730-E70C-DD10-785FD24F92A2}"/>
              </a:ext>
            </a:extLst>
          </p:cNvPr>
          <p:cNvSpPr txBox="1"/>
          <p:nvPr/>
        </p:nvSpPr>
        <p:spPr>
          <a:xfrm>
            <a:off x="580188" y="331857"/>
            <a:ext cx="223651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唯美译文</a:t>
            </a:r>
            <a:endParaRPr lang="zh-CN" altLang="en-US" sz="40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7B2469A1-EC4E-545B-D348-6B04C12482E4}"/>
              </a:ext>
            </a:extLst>
          </p:cNvPr>
          <p:cNvSpPr/>
          <p:nvPr/>
        </p:nvSpPr>
        <p:spPr>
          <a:xfrm>
            <a:off x="6377092" y="2254403"/>
            <a:ext cx="4176608" cy="3595678"/>
          </a:xfrm>
          <a:prstGeom prst="plaque">
            <a:avLst>
              <a:gd name="adj" fmla="val 3334"/>
            </a:avLst>
          </a:prstGeom>
          <a:solidFill>
            <a:schemeClr val="bg1">
              <a:alpha val="9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165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F1E4011-5668-2BB8-5A26-553768CC6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254" y="2560469"/>
            <a:ext cx="5581270" cy="558660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F83C9AE-AE3A-CA05-93C7-4477E3861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270" y="24823"/>
            <a:ext cx="2580409" cy="328593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D0E358B-A3AC-66F3-AB63-14E192CAE9CD}"/>
              </a:ext>
            </a:extLst>
          </p:cNvPr>
          <p:cNvGrpSpPr/>
          <p:nvPr/>
        </p:nvGrpSpPr>
        <p:grpSpPr>
          <a:xfrm>
            <a:off x="7716741" y="1277947"/>
            <a:ext cx="2272777" cy="789933"/>
            <a:chOff x="7716741" y="1277947"/>
            <a:chExt cx="2272777" cy="789933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59AD44F-DB1C-819E-2717-3B4140EA86C7}"/>
                </a:ext>
              </a:extLst>
            </p:cNvPr>
            <p:cNvSpPr/>
            <p:nvPr/>
          </p:nvSpPr>
          <p:spPr>
            <a:xfrm>
              <a:off x="7716741" y="1277947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白话译文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1FFA4B4-3925-952D-897A-5D3ED3A79E32}"/>
                </a:ext>
              </a:extLst>
            </p:cNvPr>
            <p:cNvSpPr txBox="1"/>
            <p:nvPr/>
          </p:nvSpPr>
          <p:spPr>
            <a:xfrm>
              <a:off x="8785342" y="1729326"/>
              <a:ext cx="1204176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—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陆苏  译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A17D4B6-BFE5-981C-479E-65862D387F6B}"/>
              </a:ext>
            </a:extLst>
          </p:cNvPr>
          <p:cNvSpPr txBox="1"/>
          <p:nvPr/>
        </p:nvSpPr>
        <p:spPr>
          <a:xfrm>
            <a:off x="6740206" y="2624981"/>
            <a:ext cx="3450381" cy="1301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清晨，登望海楼</a:t>
            </a: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沐霞光瑰丽，看江水奔流</a:t>
            </a: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护江堤上白沙与浪花闪烁如银。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D7251E-C295-5699-1D5F-DFCEEC1F9340}"/>
              </a:ext>
            </a:extLst>
          </p:cNvPr>
          <p:cNvSpPr txBox="1"/>
          <p:nvPr/>
        </p:nvSpPr>
        <p:spPr>
          <a:xfrm>
            <a:off x="6773204" y="4123556"/>
            <a:ext cx="3384385" cy="1301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惊心的涛声总在午夜梦回伍公庙</a:t>
            </a: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明媚的杨柳春色最爱藏身苏小小家。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015EF2C-9454-0B75-172E-6E1B5D3E47B5}"/>
              </a:ext>
            </a:extLst>
          </p:cNvPr>
          <p:cNvGrpSpPr/>
          <p:nvPr/>
        </p:nvGrpSpPr>
        <p:grpSpPr>
          <a:xfrm>
            <a:off x="2960876" y="1277947"/>
            <a:ext cx="2191858" cy="789933"/>
            <a:chOff x="2960876" y="1277947"/>
            <a:chExt cx="2191858" cy="78993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A7DA1391-14D2-E59C-CB69-FCBE29FF579D}"/>
                </a:ext>
              </a:extLst>
            </p:cNvPr>
            <p:cNvSpPr/>
            <p:nvPr/>
          </p:nvSpPr>
          <p:spPr>
            <a:xfrm>
              <a:off x="2960876" y="1277947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诗词原文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2D35A7-E8C6-A060-AE50-564F24CD9029}"/>
                </a:ext>
              </a:extLst>
            </p:cNvPr>
            <p:cNvSpPr txBox="1"/>
            <p:nvPr/>
          </p:nvSpPr>
          <p:spPr>
            <a:xfrm>
              <a:off x="4070386" y="1729326"/>
              <a:ext cx="1082348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—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白居易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F1B1DF8-2C7C-25D8-247A-BDA4ED3F7C64}"/>
              </a:ext>
            </a:extLst>
          </p:cNvPr>
          <p:cNvCxnSpPr>
            <a:cxnSpLocks/>
          </p:cNvCxnSpPr>
          <p:nvPr/>
        </p:nvCxnSpPr>
        <p:spPr>
          <a:xfrm>
            <a:off x="6908009" y="4025248"/>
            <a:ext cx="3096000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id="{AA0AAA56-236A-1D7C-7985-079F041F3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68522" y="2815114"/>
            <a:ext cx="5581270" cy="558660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DCFC86D-3C7D-65B9-EFC5-5FB417F51F10}"/>
              </a:ext>
            </a:extLst>
          </p:cNvPr>
          <p:cNvSpPr txBox="1"/>
          <p:nvPr/>
        </p:nvSpPr>
        <p:spPr>
          <a:xfrm>
            <a:off x="2708691" y="2624981"/>
            <a:ext cx="2001680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kern="100" spc="30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n-ea"/>
                <a:cs typeface="Times New Roman" panose="02020603050405020304" pitchFamily="18" charset="0"/>
              </a:rPr>
              <a:t>望海楼明照曙霞，护江堤白踏晴沙。</a:t>
            </a:r>
            <a:endParaRPr lang="en-US" altLang="zh-CN" sz="1600" b="1" kern="100" spc="3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</a:gra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247B233-42B7-E035-1D1B-F774F262155B}"/>
              </a:ext>
            </a:extLst>
          </p:cNvPr>
          <p:cNvSpPr txBox="1"/>
          <p:nvPr/>
        </p:nvSpPr>
        <p:spPr>
          <a:xfrm>
            <a:off x="2708691" y="4367502"/>
            <a:ext cx="2001681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kern="100" spc="30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n-ea"/>
                <a:cs typeface="Times New Roman" panose="02020603050405020304" pitchFamily="18" charset="0"/>
              </a:rPr>
              <a:t>涛声夜入伍员庙，柳色春藏苏小家。</a:t>
            </a:r>
            <a:endParaRPr lang="en-US" altLang="zh-CN" sz="1600" b="1" kern="100" spc="3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</a:gradFill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971B04-4EA2-2BFF-1726-D9E3A5D9D91A}"/>
              </a:ext>
            </a:extLst>
          </p:cNvPr>
          <p:cNvCxnSpPr>
            <a:cxnSpLocks/>
          </p:cNvCxnSpPr>
          <p:nvPr/>
        </p:nvCxnSpPr>
        <p:spPr>
          <a:xfrm>
            <a:off x="2910687" y="3939472"/>
            <a:ext cx="1597688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594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0" grpId="0"/>
      <p:bldP spid="14" grpId="0"/>
      <p:bldP spid="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缺角矩形 49">
            <a:extLst>
              <a:ext uri="{FF2B5EF4-FFF2-40B4-BE49-F238E27FC236}">
                <a16:creationId xmlns:a16="http://schemas.microsoft.com/office/drawing/2014/main" id="{D1F6F574-C421-F55D-C343-B98C5FF731A4}"/>
              </a:ext>
            </a:extLst>
          </p:cNvPr>
          <p:cNvSpPr/>
          <p:nvPr/>
        </p:nvSpPr>
        <p:spPr>
          <a:xfrm>
            <a:off x="-21498" y="862445"/>
            <a:ext cx="12202918" cy="5804558"/>
          </a:xfrm>
          <a:prstGeom prst="plaque">
            <a:avLst>
              <a:gd name="adj" fmla="val 311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laque 6+">
            <a:extLst>
              <a:ext uri="{FF2B5EF4-FFF2-40B4-BE49-F238E27FC236}">
                <a16:creationId xmlns:a16="http://schemas.microsoft.com/office/drawing/2014/main" id="{BEE19C51-15AF-7839-DE2E-EF7965A1CCD1}"/>
              </a:ext>
            </a:extLst>
          </p:cNvPr>
          <p:cNvSpPr/>
          <p:nvPr/>
        </p:nvSpPr>
        <p:spPr>
          <a:xfrm>
            <a:off x="1638300" y="2254403"/>
            <a:ext cx="4142462" cy="3595678"/>
          </a:xfrm>
          <a:prstGeom prst="plaque">
            <a:avLst>
              <a:gd name="adj" fmla="val 3334"/>
            </a:avLst>
          </a:prstGeom>
          <a:solidFill>
            <a:schemeClr val="bg1">
              <a:alpha val="9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165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348" y="645249"/>
            <a:ext cx="657544" cy="52560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100D23-0730-E70C-DD10-785FD24F92A2}"/>
              </a:ext>
            </a:extLst>
          </p:cNvPr>
          <p:cNvSpPr txBox="1"/>
          <p:nvPr/>
        </p:nvSpPr>
        <p:spPr>
          <a:xfrm>
            <a:off x="580188" y="331857"/>
            <a:ext cx="223651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唯美译文</a:t>
            </a:r>
            <a:endParaRPr lang="zh-CN" altLang="en-US" sz="40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7B2469A1-EC4E-545B-D348-6B04C12482E4}"/>
              </a:ext>
            </a:extLst>
          </p:cNvPr>
          <p:cNvSpPr/>
          <p:nvPr/>
        </p:nvSpPr>
        <p:spPr>
          <a:xfrm>
            <a:off x="6377092" y="2254403"/>
            <a:ext cx="4176608" cy="3595678"/>
          </a:xfrm>
          <a:prstGeom prst="plaque">
            <a:avLst>
              <a:gd name="adj" fmla="val 3334"/>
            </a:avLst>
          </a:prstGeom>
          <a:solidFill>
            <a:schemeClr val="bg1">
              <a:alpha val="9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165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F1E4011-5668-2BB8-5A26-553768CC6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254" y="2560469"/>
            <a:ext cx="5581270" cy="558660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F83C9AE-AE3A-CA05-93C7-4477E3861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270" y="24823"/>
            <a:ext cx="2580409" cy="328593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D0E358B-A3AC-66F3-AB63-14E192CAE9CD}"/>
              </a:ext>
            </a:extLst>
          </p:cNvPr>
          <p:cNvGrpSpPr/>
          <p:nvPr/>
        </p:nvGrpSpPr>
        <p:grpSpPr>
          <a:xfrm>
            <a:off x="7716741" y="1277947"/>
            <a:ext cx="2272777" cy="789933"/>
            <a:chOff x="7716741" y="1277947"/>
            <a:chExt cx="2272777" cy="789933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59AD44F-DB1C-819E-2717-3B4140EA86C7}"/>
                </a:ext>
              </a:extLst>
            </p:cNvPr>
            <p:cNvSpPr/>
            <p:nvPr/>
          </p:nvSpPr>
          <p:spPr>
            <a:xfrm>
              <a:off x="7716741" y="1277947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白话译文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1FFA4B4-3925-952D-897A-5D3ED3A79E32}"/>
                </a:ext>
              </a:extLst>
            </p:cNvPr>
            <p:cNvSpPr txBox="1"/>
            <p:nvPr/>
          </p:nvSpPr>
          <p:spPr>
            <a:xfrm>
              <a:off x="8785342" y="1729326"/>
              <a:ext cx="1204176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—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陆苏  译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A17D4B6-BFE5-981C-479E-65862D387F6B}"/>
              </a:ext>
            </a:extLst>
          </p:cNvPr>
          <p:cNvSpPr txBox="1"/>
          <p:nvPr/>
        </p:nvSpPr>
        <p:spPr>
          <a:xfrm>
            <a:off x="6740206" y="2624981"/>
            <a:ext cx="3689983" cy="1301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巧手的织绫女子将绮丽春光织成了精美纹饰</a:t>
            </a:r>
            <a:r>
              <a:rPr lang="en-US" altLang="zh-CN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风雅的酒客在梨花树下浅斟慢饮梨花春酒。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D7251E-C295-5699-1D5F-DFCEEC1F9340}"/>
              </a:ext>
            </a:extLst>
          </p:cNvPr>
          <p:cNvSpPr txBox="1"/>
          <p:nvPr/>
        </p:nvSpPr>
        <p:spPr>
          <a:xfrm>
            <a:off x="6773204" y="4123556"/>
            <a:ext cx="3384385" cy="1301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是谁修筑了通向湖寺的西南路</a:t>
            </a:r>
            <a:r>
              <a:rPr lang="en-US" altLang="zh-CN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如草绿色的裙腰带在湖面轻轻一斜</a:t>
            </a:r>
            <a:r>
              <a:rPr lang="en-US" altLang="zh-CN" kern="1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015EF2C-9454-0B75-172E-6E1B5D3E47B5}"/>
              </a:ext>
            </a:extLst>
          </p:cNvPr>
          <p:cNvGrpSpPr/>
          <p:nvPr/>
        </p:nvGrpSpPr>
        <p:grpSpPr>
          <a:xfrm>
            <a:off x="2960876" y="1277947"/>
            <a:ext cx="2191858" cy="789933"/>
            <a:chOff x="2960876" y="1277947"/>
            <a:chExt cx="2191858" cy="78993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A7DA1391-14D2-E59C-CB69-FCBE29FF579D}"/>
                </a:ext>
              </a:extLst>
            </p:cNvPr>
            <p:cNvSpPr/>
            <p:nvPr/>
          </p:nvSpPr>
          <p:spPr>
            <a:xfrm>
              <a:off x="2960876" y="1277947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诗词原文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92D35A7-E8C6-A060-AE50-564F24CD9029}"/>
                </a:ext>
              </a:extLst>
            </p:cNvPr>
            <p:cNvSpPr txBox="1"/>
            <p:nvPr/>
          </p:nvSpPr>
          <p:spPr>
            <a:xfrm>
              <a:off x="4070386" y="1729326"/>
              <a:ext cx="1082348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—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白居易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F1B1DF8-2C7C-25D8-247A-BDA4ED3F7C64}"/>
              </a:ext>
            </a:extLst>
          </p:cNvPr>
          <p:cNvCxnSpPr>
            <a:cxnSpLocks/>
          </p:cNvCxnSpPr>
          <p:nvPr/>
        </p:nvCxnSpPr>
        <p:spPr>
          <a:xfrm>
            <a:off x="6908009" y="4025248"/>
            <a:ext cx="3096000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id="{AA0AAA56-236A-1D7C-7985-079F041F3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68522" y="2815114"/>
            <a:ext cx="5581270" cy="558660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DCFC86D-3C7D-65B9-EFC5-5FB417F51F10}"/>
              </a:ext>
            </a:extLst>
          </p:cNvPr>
          <p:cNvSpPr txBox="1"/>
          <p:nvPr/>
        </p:nvSpPr>
        <p:spPr>
          <a:xfrm>
            <a:off x="2765904" y="2624981"/>
            <a:ext cx="1887255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kern="100" spc="30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n-ea"/>
                <a:cs typeface="Times New Roman" panose="02020603050405020304" pitchFamily="18" charset="0"/>
              </a:rPr>
              <a:t>红袖织绫夸柿蒂，青旗沽酒趁梨花。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247B233-42B7-E035-1D1B-F774F262155B}"/>
              </a:ext>
            </a:extLst>
          </p:cNvPr>
          <p:cNvSpPr txBox="1"/>
          <p:nvPr/>
        </p:nvSpPr>
        <p:spPr>
          <a:xfrm>
            <a:off x="2759003" y="4367502"/>
            <a:ext cx="1901056" cy="798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kern="100" spc="30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n-ea"/>
                <a:cs typeface="Times New Roman" panose="02020603050405020304" pitchFamily="18" charset="0"/>
              </a:rPr>
              <a:t>谁开湖寺西南路，草绿裙腰一道斜。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971B04-4EA2-2BFF-1726-D9E3A5D9D91A}"/>
              </a:ext>
            </a:extLst>
          </p:cNvPr>
          <p:cNvCxnSpPr>
            <a:cxnSpLocks/>
          </p:cNvCxnSpPr>
          <p:nvPr/>
        </p:nvCxnSpPr>
        <p:spPr>
          <a:xfrm>
            <a:off x="2910687" y="3939472"/>
            <a:ext cx="1597688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60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0" grpId="0"/>
      <p:bldP spid="14" grpId="0"/>
      <p:bldP spid="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缺角矩形 49">
            <a:extLst>
              <a:ext uri="{FF2B5EF4-FFF2-40B4-BE49-F238E27FC236}">
                <a16:creationId xmlns:a16="http://schemas.microsoft.com/office/drawing/2014/main" id="{D1F6F574-C421-F55D-C343-B98C5FF731A4}"/>
              </a:ext>
            </a:extLst>
          </p:cNvPr>
          <p:cNvSpPr/>
          <p:nvPr/>
        </p:nvSpPr>
        <p:spPr>
          <a:xfrm>
            <a:off x="-21498" y="862445"/>
            <a:ext cx="12202918" cy="5804558"/>
          </a:xfrm>
          <a:prstGeom prst="plaque">
            <a:avLst>
              <a:gd name="adj" fmla="val 311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348" y="645249"/>
            <a:ext cx="657544" cy="52560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100D23-0730-E70C-DD10-785FD24F92A2}"/>
              </a:ext>
            </a:extLst>
          </p:cNvPr>
          <p:cNvSpPr txBox="1"/>
          <p:nvPr/>
        </p:nvSpPr>
        <p:spPr>
          <a:xfrm>
            <a:off x="580188" y="331857"/>
            <a:ext cx="223651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唯美译文</a:t>
            </a:r>
            <a:endParaRPr lang="zh-CN" altLang="en-US" sz="40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7B2469A1-EC4E-545B-D348-6B04C12482E4}"/>
              </a:ext>
            </a:extLst>
          </p:cNvPr>
          <p:cNvSpPr/>
          <p:nvPr/>
        </p:nvSpPr>
        <p:spPr>
          <a:xfrm>
            <a:off x="2564692" y="3495652"/>
            <a:ext cx="8270337" cy="2445437"/>
          </a:xfrm>
          <a:prstGeom prst="plaque">
            <a:avLst>
              <a:gd name="adj" fmla="val 3334"/>
            </a:avLst>
          </a:prstGeom>
          <a:solidFill>
            <a:schemeClr val="bg1">
              <a:alpha val="9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165100" dir="5400000" algn="t" rotWithShape="0">
              <a:schemeClr val="accent1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F1E4011-5668-2BB8-5A26-553768CC6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282" y="2895014"/>
            <a:ext cx="5581270" cy="558660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5C247F5-F2EF-DE3A-8205-AE90896FC250}"/>
              </a:ext>
            </a:extLst>
          </p:cNvPr>
          <p:cNvGrpSpPr/>
          <p:nvPr/>
        </p:nvGrpSpPr>
        <p:grpSpPr>
          <a:xfrm>
            <a:off x="717341" y="3938267"/>
            <a:ext cx="1784519" cy="837639"/>
            <a:chOff x="5347345" y="1667789"/>
            <a:chExt cx="1784519" cy="83763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59AD44F-DB1C-819E-2717-3B4140EA86C7}"/>
                </a:ext>
              </a:extLst>
            </p:cNvPr>
            <p:cNvSpPr/>
            <p:nvPr/>
          </p:nvSpPr>
          <p:spPr>
            <a:xfrm>
              <a:off x="5347345" y="1667789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英文</a:t>
              </a: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译文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1FFA4B4-3925-952D-897A-5D3ED3A79E32}"/>
                </a:ext>
              </a:extLst>
            </p:cNvPr>
            <p:cNvSpPr txBox="1"/>
            <p:nvPr/>
          </p:nvSpPr>
          <p:spPr>
            <a:xfrm>
              <a:off x="5783417" y="2166874"/>
              <a:ext cx="1348447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—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许渊冲 译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28BD3C4-CB8D-73EF-E14B-98DD81E45EE5}"/>
              </a:ext>
            </a:extLst>
          </p:cNvPr>
          <p:cNvGrpSpPr/>
          <p:nvPr/>
        </p:nvGrpSpPr>
        <p:grpSpPr>
          <a:xfrm>
            <a:off x="6753439" y="3789452"/>
            <a:ext cx="3944899" cy="1845320"/>
            <a:chOff x="6523716" y="3703425"/>
            <a:chExt cx="3944899" cy="184532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ED7251E-C295-5699-1D5F-DFCEEC1F9340}"/>
                </a:ext>
              </a:extLst>
            </p:cNvPr>
            <p:cNvSpPr txBox="1"/>
            <p:nvPr/>
          </p:nvSpPr>
          <p:spPr>
            <a:xfrm>
              <a:off x="6685880" y="3786368"/>
              <a:ext cx="3620571" cy="1679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kern="100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The General's Temple hears roaring nocturnal tide;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kern="100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Spring dwels in the Beauty’s Bower green wilow hide.</a:t>
              </a:r>
            </a:p>
          </p:txBody>
        </p:sp>
        <p:sp>
          <p:nvSpPr>
            <p:cNvPr id="22" name="缺角矩形 21">
              <a:extLst>
                <a:ext uri="{FF2B5EF4-FFF2-40B4-BE49-F238E27FC236}">
                  <a16:creationId xmlns:a16="http://schemas.microsoft.com/office/drawing/2014/main" id="{DB3EAA03-006B-62F2-1392-E39CE9237A10}"/>
                </a:ext>
              </a:extLst>
            </p:cNvPr>
            <p:cNvSpPr/>
            <p:nvPr/>
          </p:nvSpPr>
          <p:spPr>
            <a:xfrm>
              <a:off x="6523716" y="3703425"/>
              <a:ext cx="3944899" cy="1845320"/>
            </a:xfrm>
            <a:prstGeom prst="plaque">
              <a:avLst>
                <a:gd name="adj" fmla="val 4903"/>
              </a:avLst>
            </a:prstGeom>
            <a:noFill/>
            <a:ln w="12700">
              <a:solidFill>
                <a:schemeClr val="accent1">
                  <a:lumMod val="60000"/>
                  <a:lumOff val="40000"/>
                  <a:alpha val="3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B370BC8-518A-CACD-DBBE-5C5F7D51BEEA}"/>
              </a:ext>
            </a:extLst>
          </p:cNvPr>
          <p:cNvGrpSpPr/>
          <p:nvPr/>
        </p:nvGrpSpPr>
        <p:grpSpPr>
          <a:xfrm>
            <a:off x="2701382" y="3789452"/>
            <a:ext cx="3945600" cy="1845320"/>
            <a:chOff x="1892379" y="3623041"/>
            <a:chExt cx="3945600" cy="184532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A17D4B6-BFE5-981C-479E-65862D387F6B}"/>
                </a:ext>
              </a:extLst>
            </p:cNvPr>
            <p:cNvSpPr txBox="1"/>
            <p:nvPr/>
          </p:nvSpPr>
          <p:spPr>
            <a:xfrm>
              <a:off x="2126345" y="3705984"/>
              <a:ext cx="3477668" cy="1679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kern="100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Viewed from the Seaside Tower morning clouds look bright;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kern="100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Along the riverbank I tread on fine sand white.</a:t>
              </a:r>
            </a:p>
          </p:txBody>
        </p:sp>
        <p:sp>
          <p:nvSpPr>
            <p:cNvPr id="18" name="缺角矩形 17">
              <a:extLst>
                <a:ext uri="{FF2B5EF4-FFF2-40B4-BE49-F238E27FC236}">
                  <a16:creationId xmlns:a16="http://schemas.microsoft.com/office/drawing/2014/main" id="{459BB226-ACAE-4837-DCB3-DF47FDB8EFF3}"/>
                </a:ext>
              </a:extLst>
            </p:cNvPr>
            <p:cNvSpPr/>
            <p:nvPr/>
          </p:nvSpPr>
          <p:spPr>
            <a:xfrm>
              <a:off x="1892379" y="3623041"/>
              <a:ext cx="3945600" cy="1845320"/>
            </a:xfrm>
            <a:prstGeom prst="plaque">
              <a:avLst>
                <a:gd name="adj" fmla="val 5729"/>
              </a:avLst>
            </a:prstGeom>
            <a:noFill/>
            <a:ln w="12700">
              <a:solidFill>
                <a:schemeClr val="accent1">
                  <a:lumMod val="60000"/>
                  <a:lumOff val="40000"/>
                  <a:alpha val="3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35BBA6E-5DA4-3E27-4F6F-A979CD7266C3}"/>
              </a:ext>
            </a:extLst>
          </p:cNvPr>
          <p:cNvGrpSpPr/>
          <p:nvPr/>
        </p:nvGrpSpPr>
        <p:grpSpPr>
          <a:xfrm>
            <a:off x="805312" y="1902219"/>
            <a:ext cx="1497311" cy="837026"/>
            <a:chOff x="2960876" y="1277947"/>
            <a:chExt cx="1497311" cy="8370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E867107-857E-B048-A476-AB9D1C8FA1D8}"/>
                </a:ext>
              </a:extLst>
            </p:cNvPr>
            <p:cNvSpPr/>
            <p:nvPr/>
          </p:nvSpPr>
          <p:spPr>
            <a:xfrm>
              <a:off x="2960876" y="1277947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诗词原文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33CA83-F341-9A3E-D9A2-66414A945686}"/>
                </a:ext>
              </a:extLst>
            </p:cNvPr>
            <p:cNvSpPr txBox="1"/>
            <p:nvPr/>
          </p:nvSpPr>
          <p:spPr>
            <a:xfrm>
              <a:off x="3357795" y="1776419"/>
              <a:ext cx="1082348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—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白居易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2" name="Plaque 6+">
            <a:extLst>
              <a:ext uri="{FF2B5EF4-FFF2-40B4-BE49-F238E27FC236}">
                <a16:creationId xmlns:a16="http://schemas.microsoft.com/office/drawing/2014/main" id="{AF3CADB2-A8A6-7673-56D6-446C7AE66C3F}"/>
              </a:ext>
            </a:extLst>
          </p:cNvPr>
          <p:cNvSpPr/>
          <p:nvPr/>
        </p:nvSpPr>
        <p:spPr>
          <a:xfrm>
            <a:off x="2564692" y="1479054"/>
            <a:ext cx="8270337" cy="1842271"/>
          </a:xfrm>
          <a:prstGeom prst="plaque">
            <a:avLst>
              <a:gd name="adj" fmla="val 3334"/>
            </a:avLst>
          </a:prstGeom>
          <a:solidFill>
            <a:schemeClr val="bg1">
              <a:alpha val="9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165100" dir="5400000" algn="t" rotWithShape="0">
              <a:schemeClr val="accent1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608C231-C383-E43C-9715-FC1F32530D12}"/>
              </a:ext>
            </a:extLst>
          </p:cNvPr>
          <p:cNvGrpSpPr/>
          <p:nvPr/>
        </p:nvGrpSpPr>
        <p:grpSpPr>
          <a:xfrm>
            <a:off x="7615137" y="1932598"/>
            <a:ext cx="2221502" cy="935183"/>
            <a:chOff x="6966200" y="2608117"/>
            <a:chExt cx="2221502" cy="93518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247B233-42B7-E035-1D1B-F774F262155B}"/>
                </a:ext>
              </a:extLst>
            </p:cNvPr>
            <p:cNvSpPr txBox="1"/>
            <p:nvPr/>
          </p:nvSpPr>
          <p:spPr>
            <a:xfrm>
              <a:off x="7103345" y="2676592"/>
              <a:ext cx="1947213" cy="798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kern="100" spc="30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effectLst/>
                  <a:latin typeface="+mn-ea"/>
                  <a:cs typeface="Times New Roman" panose="02020603050405020304" pitchFamily="18" charset="0"/>
                </a:rPr>
                <a:t>涛声夜入伍员庙，柳色春藏苏小家。</a:t>
              </a:r>
            </a:p>
          </p:txBody>
        </p:sp>
        <p:sp>
          <p:nvSpPr>
            <p:cNvPr id="23" name="缺角矩形 22">
              <a:extLst>
                <a:ext uri="{FF2B5EF4-FFF2-40B4-BE49-F238E27FC236}">
                  <a16:creationId xmlns:a16="http://schemas.microsoft.com/office/drawing/2014/main" id="{993116F6-9632-2E34-A13A-19E5CCEB8295}"/>
                </a:ext>
              </a:extLst>
            </p:cNvPr>
            <p:cNvSpPr/>
            <p:nvPr/>
          </p:nvSpPr>
          <p:spPr>
            <a:xfrm>
              <a:off x="6966200" y="2608117"/>
              <a:ext cx="2221502" cy="935183"/>
            </a:xfrm>
            <a:prstGeom prst="plaque">
              <a:avLst>
                <a:gd name="adj" fmla="val 12223"/>
              </a:avLst>
            </a:prstGeom>
            <a:noFill/>
            <a:ln w="12700">
              <a:solidFill>
                <a:schemeClr val="accent1">
                  <a:lumMod val="60000"/>
                  <a:lumOff val="40000"/>
                  <a:alpha val="3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EC9BE0E-F8C3-EADF-9F19-004CD1CAB96F}"/>
              </a:ext>
            </a:extLst>
          </p:cNvPr>
          <p:cNvGrpSpPr/>
          <p:nvPr/>
        </p:nvGrpSpPr>
        <p:grpSpPr>
          <a:xfrm>
            <a:off x="3563431" y="1932598"/>
            <a:ext cx="2221502" cy="935183"/>
            <a:chOff x="2754428" y="2527733"/>
            <a:chExt cx="2221502" cy="93518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CFC86D-3C7D-65B9-EFC5-5FB417F51F10}"/>
                </a:ext>
              </a:extLst>
            </p:cNvPr>
            <p:cNvSpPr txBox="1"/>
            <p:nvPr/>
          </p:nvSpPr>
          <p:spPr>
            <a:xfrm>
              <a:off x="2891573" y="2596208"/>
              <a:ext cx="1947213" cy="798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kern="100" spc="30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effectLst/>
                  <a:latin typeface="+mn-ea"/>
                  <a:cs typeface="Times New Roman" panose="02020603050405020304" pitchFamily="18" charset="0"/>
                </a:rPr>
                <a:t>望海楼明照曙霞，护江堤白踏晴沙。</a:t>
              </a:r>
            </a:p>
          </p:txBody>
        </p:sp>
        <p:sp>
          <p:nvSpPr>
            <p:cNvPr id="17" name="缺角矩形 16">
              <a:extLst>
                <a:ext uri="{FF2B5EF4-FFF2-40B4-BE49-F238E27FC236}">
                  <a16:creationId xmlns:a16="http://schemas.microsoft.com/office/drawing/2014/main" id="{AF77871F-953B-A682-E0F2-267CF6DEB851}"/>
                </a:ext>
              </a:extLst>
            </p:cNvPr>
            <p:cNvSpPr/>
            <p:nvPr/>
          </p:nvSpPr>
          <p:spPr>
            <a:xfrm>
              <a:off x="2754428" y="2527733"/>
              <a:ext cx="2221502" cy="935183"/>
            </a:xfrm>
            <a:prstGeom prst="plaque">
              <a:avLst>
                <a:gd name="adj" fmla="val 12223"/>
              </a:avLst>
            </a:prstGeom>
            <a:noFill/>
            <a:ln w="12700">
              <a:solidFill>
                <a:schemeClr val="accent1">
                  <a:lumMod val="60000"/>
                  <a:lumOff val="40000"/>
                  <a:alpha val="3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AA0AAA56-236A-1D7C-7985-079F041F3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62999" y="3068547"/>
            <a:ext cx="5581270" cy="558660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F83C9AE-AE3A-CA05-93C7-4477E3861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270" y="24823"/>
            <a:ext cx="2580409" cy="328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7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缺角矩形 49">
            <a:extLst>
              <a:ext uri="{FF2B5EF4-FFF2-40B4-BE49-F238E27FC236}">
                <a16:creationId xmlns:a16="http://schemas.microsoft.com/office/drawing/2014/main" id="{D1F6F574-C421-F55D-C343-B98C5FF731A4}"/>
              </a:ext>
            </a:extLst>
          </p:cNvPr>
          <p:cNvSpPr/>
          <p:nvPr/>
        </p:nvSpPr>
        <p:spPr>
          <a:xfrm>
            <a:off x="-21498" y="862445"/>
            <a:ext cx="12202918" cy="5804558"/>
          </a:xfrm>
          <a:prstGeom prst="plaque">
            <a:avLst>
              <a:gd name="adj" fmla="val 311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348" y="645249"/>
            <a:ext cx="657544" cy="52560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100D23-0730-E70C-DD10-785FD24F92A2}"/>
              </a:ext>
            </a:extLst>
          </p:cNvPr>
          <p:cNvSpPr txBox="1"/>
          <p:nvPr/>
        </p:nvSpPr>
        <p:spPr>
          <a:xfrm>
            <a:off x="580188" y="331857"/>
            <a:ext cx="223651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唯美译文</a:t>
            </a:r>
            <a:endParaRPr lang="zh-CN" altLang="en-US" sz="40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7B2469A1-EC4E-545B-D348-6B04C12482E4}"/>
              </a:ext>
            </a:extLst>
          </p:cNvPr>
          <p:cNvSpPr/>
          <p:nvPr/>
        </p:nvSpPr>
        <p:spPr>
          <a:xfrm>
            <a:off x="2564692" y="3495652"/>
            <a:ext cx="8270337" cy="2445437"/>
          </a:xfrm>
          <a:prstGeom prst="plaque">
            <a:avLst>
              <a:gd name="adj" fmla="val 3334"/>
            </a:avLst>
          </a:prstGeom>
          <a:solidFill>
            <a:schemeClr val="bg1">
              <a:alpha val="9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165100" dir="5400000" algn="t" rotWithShape="0">
              <a:schemeClr val="accent1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F1E4011-5668-2BB8-5A26-553768CC6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721" y="2799305"/>
            <a:ext cx="5581270" cy="558660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5C247F5-F2EF-DE3A-8205-AE90896FC250}"/>
              </a:ext>
            </a:extLst>
          </p:cNvPr>
          <p:cNvGrpSpPr/>
          <p:nvPr/>
        </p:nvGrpSpPr>
        <p:grpSpPr>
          <a:xfrm>
            <a:off x="717341" y="3938267"/>
            <a:ext cx="1784519" cy="837639"/>
            <a:chOff x="5347345" y="1667789"/>
            <a:chExt cx="1784519" cy="83763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59AD44F-DB1C-819E-2717-3B4140EA86C7}"/>
                </a:ext>
              </a:extLst>
            </p:cNvPr>
            <p:cNvSpPr/>
            <p:nvPr/>
          </p:nvSpPr>
          <p:spPr>
            <a:xfrm>
              <a:off x="5347345" y="1667789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英文</a:t>
              </a: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译文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1FFA4B4-3925-952D-897A-5D3ED3A79E32}"/>
                </a:ext>
              </a:extLst>
            </p:cNvPr>
            <p:cNvSpPr txBox="1"/>
            <p:nvPr/>
          </p:nvSpPr>
          <p:spPr>
            <a:xfrm>
              <a:off x="5783417" y="2166874"/>
              <a:ext cx="1348447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—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许渊冲 译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28BD3C4-CB8D-73EF-E14B-98DD81E45EE5}"/>
              </a:ext>
            </a:extLst>
          </p:cNvPr>
          <p:cNvGrpSpPr/>
          <p:nvPr/>
        </p:nvGrpSpPr>
        <p:grpSpPr>
          <a:xfrm>
            <a:off x="6753439" y="3789452"/>
            <a:ext cx="3944899" cy="1845320"/>
            <a:chOff x="6523716" y="3703425"/>
            <a:chExt cx="3944899" cy="184532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ED7251E-C295-5699-1D5F-DFCEEC1F9340}"/>
                </a:ext>
              </a:extLst>
            </p:cNvPr>
            <p:cNvSpPr txBox="1"/>
            <p:nvPr/>
          </p:nvSpPr>
          <p:spPr>
            <a:xfrm>
              <a:off x="6685880" y="3786368"/>
              <a:ext cx="3620571" cy="13562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kern="100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Who opens a southwest lane to the temple scene?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kern="100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It slants like a silk girdle around a skirt green.</a:t>
              </a:r>
            </a:p>
          </p:txBody>
        </p:sp>
        <p:sp>
          <p:nvSpPr>
            <p:cNvPr id="22" name="缺角矩形 21">
              <a:extLst>
                <a:ext uri="{FF2B5EF4-FFF2-40B4-BE49-F238E27FC236}">
                  <a16:creationId xmlns:a16="http://schemas.microsoft.com/office/drawing/2014/main" id="{DB3EAA03-006B-62F2-1392-E39CE9237A10}"/>
                </a:ext>
              </a:extLst>
            </p:cNvPr>
            <p:cNvSpPr/>
            <p:nvPr/>
          </p:nvSpPr>
          <p:spPr>
            <a:xfrm>
              <a:off x="6523716" y="3703425"/>
              <a:ext cx="3944899" cy="1845320"/>
            </a:xfrm>
            <a:prstGeom prst="plaque">
              <a:avLst>
                <a:gd name="adj" fmla="val 4903"/>
              </a:avLst>
            </a:prstGeom>
            <a:noFill/>
            <a:ln w="12700">
              <a:solidFill>
                <a:schemeClr val="accent1">
                  <a:lumMod val="60000"/>
                  <a:lumOff val="40000"/>
                  <a:alpha val="3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B370BC8-518A-CACD-DBBE-5C5F7D51BEEA}"/>
              </a:ext>
            </a:extLst>
          </p:cNvPr>
          <p:cNvGrpSpPr/>
          <p:nvPr/>
        </p:nvGrpSpPr>
        <p:grpSpPr>
          <a:xfrm>
            <a:off x="2701382" y="3789452"/>
            <a:ext cx="3945600" cy="1845320"/>
            <a:chOff x="1892379" y="3623041"/>
            <a:chExt cx="3945600" cy="184532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A17D4B6-BFE5-981C-479E-65862D387F6B}"/>
                </a:ext>
              </a:extLst>
            </p:cNvPr>
            <p:cNvSpPr txBox="1"/>
            <p:nvPr/>
          </p:nvSpPr>
          <p:spPr>
            <a:xfrm>
              <a:off x="2126345" y="3705984"/>
              <a:ext cx="3711634" cy="1679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kern="100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The red sleeves weave brocade broidered with flowers fine;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kern="100" spc="3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Times New Roman" panose="02020603050405020304" pitchFamily="18" charset="0"/>
                </a:rPr>
                <a:t>Blue streamers show amid pear blosoms a shop of wine.</a:t>
              </a:r>
            </a:p>
          </p:txBody>
        </p:sp>
        <p:sp>
          <p:nvSpPr>
            <p:cNvPr id="18" name="缺角矩形 17">
              <a:extLst>
                <a:ext uri="{FF2B5EF4-FFF2-40B4-BE49-F238E27FC236}">
                  <a16:creationId xmlns:a16="http://schemas.microsoft.com/office/drawing/2014/main" id="{459BB226-ACAE-4837-DCB3-DF47FDB8EFF3}"/>
                </a:ext>
              </a:extLst>
            </p:cNvPr>
            <p:cNvSpPr/>
            <p:nvPr/>
          </p:nvSpPr>
          <p:spPr>
            <a:xfrm>
              <a:off x="1892379" y="3623041"/>
              <a:ext cx="3945600" cy="1845320"/>
            </a:xfrm>
            <a:prstGeom prst="plaque">
              <a:avLst>
                <a:gd name="adj" fmla="val 5729"/>
              </a:avLst>
            </a:prstGeom>
            <a:noFill/>
            <a:ln w="12700">
              <a:solidFill>
                <a:schemeClr val="accent1">
                  <a:lumMod val="60000"/>
                  <a:lumOff val="40000"/>
                  <a:alpha val="3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35BBA6E-5DA4-3E27-4F6F-A979CD7266C3}"/>
              </a:ext>
            </a:extLst>
          </p:cNvPr>
          <p:cNvGrpSpPr/>
          <p:nvPr/>
        </p:nvGrpSpPr>
        <p:grpSpPr>
          <a:xfrm>
            <a:off x="805312" y="1902219"/>
            <a:ext cx="1497311" cy="837026"/>
            <a:chOff x="2960876" y="1277947"/>
            <a:chExt cx="1497311" cy="83702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E867107-857E-B048-A476-AB9D1C8FA1D8}"/>
                </a:ext>
              </a:extLst>
            </p:cNvPr>
            <p:cNvSpPr/>
            <p:nvPr/>
          </p:nvSpPr>
          <p:spPr>
            <a:xfrm>
              <a:off x="2960876" y="1277947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诗词原文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D33CA83-F341-9A3E-D9A2-66414A945686}"/>
                </a:ext>
              </a:extLst>
            </p:cNvPr>
            <p:cNvSpPr txBox="1"/>
            <p:nvPr/>
          </p:nvSpPr>
          <p:spPr>
            <a:xfrm>
              <a:off x="3357795" y="1776419"/>
              <a:ext cx="1082348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n-US" altLang="zh-CN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—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白居易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2" name="Plaque 6+">
            <a:extLst>
              <a:ext uri="{FF2B5EF4-FFF2-40B4-BE49-F238E27FC236}">
                <a16:creationId xmlns:a16="http://schemas.microsoft.com/office/drawing/2014/main" id="{AF3CADB2-A8A6-7673-56D6-446C7AE66C3F}"/>
              </a:ext>
            </a:extLst>
          </p:cNvPr>
          <p:cNvSpPr/>
          <p:nvPr/>
        </p:nvSpPr>
        <p:spPr>
          <a:xfrm>
            <a:off x="2564692" y="1479054"/>
            <a:ext cx="8270337" cy="1842271"/>
          </a:xfrm>
          <a:prstGeom prst="plaque">
            <a:avLst>
              <a:gd name="adj" fmla="val 3334"/>
            </a:avLst>
          </a:prstGeom>
          <a:solidFill>
            <a:schemeClr val="bg1">
              <a:alpha val="9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165100" dir="5400000" algn="t" rotWithShape="0">
              <a:schemeClr val="accent1">
                <a:lumMod val="60000"/>
                <a:lumOff val="4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608C231-C383-E43C-9715-FC1F32530D12}"/>
              </a:ext>
            </a:extLst>
          </p:cNvPr>
          <p:cNvGrpSpPr/>
          <p:nvPr/>
        </p:nvGrpSpPr>
        <p:grpSpPr>
          <a:xfrm>
            <a:off x="7615137" y="1932598"/>
            <a:ext cx="2221502" cy="935183"/>
            <a:chOff x="6966200" y="2608117"/>
            <a:chExt cx="2221502" cy="93518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247B233-42B7-E035-1D1B-F774F262155B}"/>
                </a:ext>
              </a:extLst>
            </p:cNvPr>
            <p:cNvSpPr txBox="1"/>
            <p:nvPr/>
          </p:nvSpPr>
          <p:spPr>
            <a:xfrm>
              <a:off x="7103345" y="2676592"/>
              <a:ext cx="1947213" cy="798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kern="100" spc="30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effectLst/>
                  <a:latin typeface="+mn-ea"/>
                  <a:cs typeface="Times New Roman" panose="02020603050405020304" pitchFamily="18" charset="0"/>
                </a:rPr>
                <a:t>谁开湖寺西南路，草绿裙腰一道斜。</a:t>
              </a:r>
            </a:p>
          </p:txBody>
        </p:sp>
        <p:sp>
          <p:nvSpPr>
            <p:cNvPr id="23" name="缺角矩形 22">
              <a:extLst>
                <a:ext uri="{FF2B5EF4-FFF2-40B4-BE49-F238E27FC236}">
                  <a16:creationId xmlns:a16="http://schemas.microsoft.com/office/drawing/2014/main" id="{993116F6-9632-2E34-A13A-19E5CCEB8295}"/>
                </a:ext>
              </a:extLst>
            </p:cNvPr>
            <p:cNvSpPr/>
            <p:nvPr/>
          </p:nvSpPr>
          <p:spPr>
            <a:xfrm>
              <a:off x="6966200" y="2608117"/>
              <a:ext cx="2221502" cy="935183"/>
            </a:xfrm>
            <a:prstGeom prst="plaque">
              <a:avLst>
                <a:gd name="adj" fmla="val 12223"/>
              </a:avLst>
            </a:prstGeom>
            <a:noFill/>
            <a:ln w="12700">
              <a:solidFill>
                <a:schemeClr val="accent1">
                  <a:lumMod val="60000"/>
                  <a:lumOff val="40000"/>
                  <a:alpha val="3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EC9BE0E-F8C3-EADF-9F19-004CD1CAB96F}"/>
              </a:ext>
            </a:extLst>
          </p:cNvPr>
          <p:cNvGrpSpPr/>
          <p:nvPr/>
        </p:nvGrpSpPr>
        <p:grpSpPr>
          <a:xfrm>
            <a:off x="3563431" y="1932598"/>
            <a:ext cx="2221502" cy="935183"/>
            <a:chOff x="2754428" y="2527733"/>
            <a:chExt cx="2221502" cy="93518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DCFC86D-3C7D-65B9-EFC5-5FB417F51F10}"/>
                </a:ext>
              </a:extLst>
            </p:cNvPr>
            <p:cNvSpPr txBox="1"/>
            <p:nvPr/>
          </p:nvSpPr>
          <p:spPr>
            <a:xfrm>
              <a:off x="2891573" y="2596208"/>
              <a:ext cx="1947213" cy="798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kern="100" spc="30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effectLst/>
                  <a:latin typeface="+mn-ea"/>
                  <a:cs typeface="Times New Roman" panose="02020603050405020304" pitchFamily="18" charset="0"/>
                </a:rPr>
                <a:t>红袖织绫夸柿蒂，青旗沽酒趁梨花。</a:t>
              </a:r>
            </a:p>
          </p:txBody>
        </p:sp>
        <p:sp>
          <p:nvSpPr>
            <p:cNvPr id="17" name="缺角矩形 16">
              <a:extLst>
                <a:ext uri="{FF2B5EF4-FFF2-40B4-BE49-F238E27FC236}">
                  <a16:creationId xmlns:a16="http://schemas.microsoft.com/office/drawing/2014/main" id="{AF77871F-953B-A682-E0F2-267CF6DEB851}"/>
                </a:ext>
              </a:extLst>
            </p:cNvPr>
            <p:cNvSpPr/>
            <p:nvPr/>
          </p:nvSpPr>
          <p:spPr>
            <a:xfrm>
              <a:off x="2754428" y="2527733"/>
              <a:ext cx="2221502" cy="935183"/>
            </a:xfrm>
            <a:prstGeom prst="plaque">
              <a:avLst>
                <a:gd name="adj" fmla="val 12223"/>
              </a:avLst>
            </a:prstGeom>
            <a:noFill/>
            <a:ln w="12700">
              <a:solidFill>
                <a:schemeClr val="accent1">
                  <a:lumMod val="60000"/>
                  <a:lumOff val="40000"/>
                  <a:alpha val="3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AA0AAA56-236A-1D7C-7985-079F041F3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04747" y="3051018"/>
            <a:ext cx="5581270" cy="558660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F83C9AE-AE3A-CA05-93C7-4477E3861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270" y="24823"/>
            <a:ext cx="2580409" cy="328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96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51B615-9C67-5C9C-80FE-8CF396B9D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32" y="15945"/>
            <a:ext cx="2297267" cy="29253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0A3A43C-567B-8E1C-3D5F-6D8EE3C5BB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652" y="1882724"/>
            <a:ext cx="1091134" cy="87219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CE94CB1-5D89-D6FB-090F-1B693E3A4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"/>
            <a:ext cx="2956967" cy="376544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DF85AE9-748A-768A-348F-54C8007E6155}"/>
              </a:ext>
            </a:extLst>
          </p:cNvPr>
          <p:cNvSpPr txBox="1"/>
          <p:nvPr/>
        </p:nvSpPr>
        <p:spPr>
          <a:xfrm>
            <a:off x="1757221" y="2395894"/>
            <a:ext cx="867755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>
                <a:ln w="952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gradFill flip="none" rotWithShape="1">
                  <a:gsLst>
                    <a:gs pos="400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190500" dist="50800" dir="5400000" sx="98000" sy="98000" algn="t" rotWithShape="0">
                    <a:schemeClr val="accent1">
                      <a:alpha val="20000"/>
                    </a:schemeClr>
                  </a:outerShdw>
                </a:effectLst>
                <a:latin typeface="演示夏行楷" panose="00000500000000000000" pitchFamily="2" charset="-122"/>
                <a:ea typeface="演示夏行楷" panose="00000500000000000000" pitchFamily="2" charset="-122"/>
                <a:cs typeface="演示流云楷" panose="02000600000000000000" pitchFamily="2" charset="-122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111534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/>
                <a:ea typeface="OPPOSans H"/>
              </a:rPr>
              <a:t>阳光彩虹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208264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rainbow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23274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热爱专注 创造无限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lang="en-US" altLang="zh-CN" sz="1200" spc="100">
                <a:solidFill>
                  <a:srgbClr val="00FFFF"/>
                </a:solidFill>
                <a:latin typeface="OPPOSans H"/>
                <a:ea typeface="OPPOSans H"/>
              </a:rPr>
              <a:t>ha730245156</a:t>
            </a:r>
            <a:endParaRPr kumimoji="0" lang="zh-CN" altLang="en-US" sz="12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1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阳光彩虹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CE3B4DF-CF4F-2EB6-DD33-DBDF85B88D73}"/>
              </a:ext>
            </a:extLst>
          </p:cNvPr>
          <p:cNvSpPr txBox="1"/>
          <p:nvPr/>
        </p:nvSpPr>
        <p:spPr>
          <a:xfrm>
            <a:off x="5439409" y="31451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>
                <a:gradFill>
                  <a:gsLst>
                    <a:gs pos="400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6B8B342-F6A9-4802-F85B-651D330E361C}"/>
              </a:ext>
            </a:extLst>
          </p:cNvPr>
          <p:cNvGrpSpPr/>
          <p:nvPr/>
        </p:nvGrpSpPr>
        <p:grpSpPr>
          <a:xfrm>
            <a:off x="3030177" y="2263157"/>
            <a:ext cx="990558" cy="3041291"/>
            <a:chOff x="1890878" y="2245000"/>
            <a:chExt cx="990558" cy="304129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F8E34D9-FEDA-D4BC-0853-BAF478768203}"/>
                </a:ext>
              </a:extLst>
            </p:cNvPr>
            <p:cNvGrpSpPr/>
            <p:nvPr/>
          </p:nvGrpSpPr>
          <p:grpSpPr>
            <a:xfrm>
              <a:off x="1890878" y="2245000"/>
              <a:ext cx="990558" cy="3041291"/>
              <a:chOff x="744985" y="1167896"/>
              <a:chExt cx="990558" cy="3041291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1ED2276-45DC-80DB-8709-F44F61BAC6AA}"/>
                  </a:ext>
                </a:extLst>
              </p:cNvPr>
              <p:cNvSpPr/>
              <p:nvPr/>
            </p:nvSpPr>
            <p:spPr>
              <a:xfrm>
                <a:off x="744985" y="1167896"/>
                <a:ext cx="990558" cy="3041291"/>
              </a:xfrm>
              <a:custGeom>
                <a:avLst/>
                <a:gdLst>
                  <a:gd name="connsiteX0" fmla="*/ 311113 w 990558"/>
                  <a:gd name="connsiteY0" fmla="*/ 0 h 3041291"/>
                  <a:gd name="connsiteX1" fmla="*/ 679445 w 990558"/>
                  <a:gd name="connsiteY1" fmla="*/ 0 h 3041291"/>
                  <a:gd name="connsiteX2" fmla="*/ 860620 w 990558"/>
                  <a:gd name="connsiteY2" fmla="*/ 120091 h 3041291"/>
                  <a:gd name="connsiteX3" fmla="*/ 863046 w 990558"/>
                  <a:gd name="connsiteY3" fmla="*/ 127905 h 3041291"/>
                  <a:gd name="connsiteX4" fmla="*/ 902199 w 990558"/>
                  <a:gd name="connsiteY4" fmla="*/ 135810 h 3041291"/>
                  <a:gd name="connsiteX5" fmla="*/ 990558 w 990558"/>
                  <a:gd name="connsiteY5" fmla="*/ 269112 h 3041291"/>
                  <a:gd name="connsiteX6" fmla="*/ 990558 w 990558"/>
                  <a:gd name="connsiteY6" fmla="*/ 502996 h 3041291"/>
                  <a:gd name="connsiteX7" fmla="*/ 990558 w 990558"/>
                  <a:gd name="connsiteY7" fmla="*/ 2448698 h 3041291"/>
                  <a:gd name="connsiteX8" fmla="*/ 990558 w 990558"/>
                  <a:gd name="connsiteY8" fmla="*/ 2682582 h 3041291"/>
                  <a:gd name="connsiteX9" fmla="*/ 902199 w 990558"/>
                  <a:gd name="connsiteY9" fmla="*/ 2815884 h 3041291"/>
                  <a:gd name="connsiteX10" fmla="*/ 863046 w 990558"/>
                  <a:gd name="connsiteY10" fmla="*/ 2823789 h 3041291"/>
                  <a:gd name="connsiteX11" fmla="*/ 860620 w 990558"/>
                  <a:gd name="connsiteY11" fmla="*/ 2831603 h 3041291"/>
                  <a:gd name="connsiteX12" fmla="*/ 679445 w 990558"/>
                  <a:gd name="connsiteY12" fmla="*/ 2951694 h 3041291"/>
                  <a:gd name="connsiteX13" fmla="*/ 659898 w 990558"/>
                  <a:gd name="connsiteY13" fmla="*/ 2951694 h 3041291"/>
                  <a:gd name="connsiteX14" fmla="*/ 658318 w 990558"/>
                  <a:gd name="connsiteY14" fmla="*/ 2954604 h 3041291"/>
                  <a:gd name="connsiteX15" fmla="*/ 495279 w 990558"/>
                  <a:gd name="connsiteY15" fmla="*/ 3041291 h 3041291"/>
                  <a:gd name="connsiteX16" fmla="*/ 332240 w 990558"/>
                  <a:gd name="connsiteY16" fmla="*/ 2954604 h 3041291"/>
                  <a:gd name="connsiteX17" fmla="*/ 330661 w 990558"/>
                  <a:gd name="connsiteY17" fmla="*/ 2951694 h 3041291"/>
                  <a:gd name="connsiteX18" fmla="*/ 311113 w 990558"/>
                  <a:gd name="connsiteY18" fmla="*/ 2951694 h 3041291"/>
                  <a:gd name="connsiteX19" fmla="*/ 129939 w 990558"/>
                  <a:gd name="connsiteY19" fmla="*/ 2831603 h 3041291"/>
                  <a:gd name="connsiteX20" fmla="*/ 127512 w 990558"/>
                  <a:gd name="connsiteY20" fmla="*/ 2823789 h 3041291"/>
                  <a:gd name="connsiteX21" fmla="*/ 88359 w 990558"/>
                  <a:gd name="connsiteY21" fmla="*/ 2815884 h 3041291"/>
                  <a:gd name="connsiteX22" fmla="*/ 0 w 990558"/>
                  <a:gd name="connsiteY22" fmla="*/ 2682582 h 3041291"/>
                  <a:gd name="connsiteX23" fmla="*/ 0 w 990558"/>
                  <a:gd name="connsiteY23" fmla="*/ 2448698 h 3041291"/>
                  <a:gd name="connsiteX24" fmla="*/ 0 w 990558"/>
                  <a:gd name="connsiteY24" fmla="*/ 502996 h 3041291"/>
                  <a:gd name="connsiteX25" fmla="*/ 0 w 990558"/>
                  <a:gd name="connsiteY25" fmla="*/ 269112 h 3041291"/>
                  <a:gd name="connsiteX26" fmla="*/ 88359 w 990558"/>
                  <a:gd name="connsiteY26" fmla="*/ 135810 h 3041291"/>
                  <a:gd name="connsiteX27" fmla="*/ 127512 w 990558"/>
                  <a:gd name="connsiteY27" fmla="*/ 127905 h 3041291"/>
                  <a:gd name="connsiteX28" fmla="*/ 129939 w 990558"/>
                  <a:gd name="connsiteY28" fmla="*/ 120091 h 3041291"/>
                  <a:gd name="connsiteX29" fmla="*/ 311113 w 990558"/>
                  <a:gd name="connsiteY29" fmla="*/ 0 h 304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90558" h="3041291">
                    <a:moveTo>
                      <a:pt x="311113" y="0"/>
                    </a:moveTo>
                    <a:lnTo>
                      <a:pt x="679445" y="0"/>
                    </a:lnTo>
                    <a:cubicBezTo>
                      <a:pt x="760890" y="0"/>
                      <a:pt x="830770" y="49518"/>
                      <a:pt x="860620" y="120091"/>
                    </a:cubicBezTo>
                    <a:lnTo>
                      <a:pt x="863046" y="127905"/>
                    </a:lnTo>
                    <a:lnTo>
                      <a:pt x="902199" y="135810"/>
                    </a:lnTo>
                    <a:cubicBezTo>
                      <a:pt x="954124" y="157773"/>
                      <a:pt x="990558" y="209188"/>
                      <a:pt x="990558" y="269112"/>
                    </a:cubicBezTo>
                    <a:lnTo>
                      <a:pt x="990558" y="502996"/>
                    </a:lnTo>
                    <a:lnTo>
                      <a:pt x="990558" y="2448698"/>
                    </a:lnTo>
                    <a:lnTo>
                      <a:pt x="990558" y="2682582"/>
                    </a:lnTo>
                    <a:cubicBezTo>
                      <a:pt x="990558" y="2742506"/>
                      <a:pt x="954124" y="2793922"/>
                      <a:pt x="902199" y="2815884"/>
                    </a:cubicBezTo>
                    <a:lnTo>
                      <a:pt x="863046" y="2823789"/>
                    </a:lnTo>
                    <a:lnTo>
                      <a:pt x="860620" y="2831603"/>
                    </a:lnTo>
                    <a:cubicBezTo>
                      <a:pt x="830770" y="2902176"/>
                      <a:pt x="760890" y="2951694"/>
                      <a:pt x="679445" y="2951694"/>
                    </a:cubicBezTo>
                    <a:lnTo>
                      <a:pt x="659898" y="2951694"/>
                    </a:lnTo>
                    <a:lnTo>
                      <a:pt x="658318" y="2954604"/>
                    </a:lnTo>
                    <a:cubicBezTo>
                      <a:pt x="622984" y="3006905"/>
                      <a:pt x="563147" y="3041291"/>
                      <a:pt x="495279" y="3041291"/>
                    </a:cubicBezTo>
                    <a:cubicBezTo>
                      <a:pt x="427411" y="3041291"/>
                      <a:pt x="367574" y="3006905"/>
                      <a:pt x="332240" y="2954604"/>
                    </a:cubicBezTo>
                    <a:lnTo>
                      <a:pt x="330661" y="2951694"/>
                    </a:lnTo>
                    <a:lnTo>
                      <a:pt x="311113" y="2951694"/>
                    </a:lnTo>
                    <a:cubicBezTo>
                      <a:pt x="229668" y="2951694"/>
                      <a:pt x="159788" y="2902176"/>
                      <a:pt x="129939" y="2831603"/>
                    </a:cubicBezTo>
                    <a:lnTo>
                      <a:pt x="127512" y="2823789"/>
                    </a:lnTo>
                    <a:lnTo>
                      <a:pt x="88359" y="2815884"/>
                    </a:lnTo>
                    <a:cubicBezTo>
                      <a:pt x="36434" y="2793922"/>
                      <a:pt x="0" y="2742506"/>
                      <a:pt x="0" y="2682582"/>
                    </a:cubicBezTo>
                    <a:lnTo>
                      <a:pt x="0" y="2448698"/>
                    </a:lnTo>
                    <a:lnTo>
                      <a:pt x="0" y="502996"/>
                    </a:lnTo>
                    <a:lnTo>
                      <a:pt x="0" y="269112"/>
                    </a:lnTo>
                    <a:cubicBezTo>
                      <a:pt x="0" y="209188"/>
                      <a:pt x="36434" y="157773"/>
                      <a:pt x="88359" y="135810"/>
                    </a:cubicBezTo>
                    <a:lnTo>
                      <a:pt x="127512" y="127905"/>
                    </a:lnTo>
                    <a:lnTo>
                      <a:pt x="129939" y="120091"/>
                    </a:lnTo>
                    <a:cubicBezTo>
                      <a:pt x="159788" y="49518"/>
                      <a:pt x="229668" y="0"/>
                      <a:pt x="311113" y="0"/>
                    </a:cubicBezTo>
                    <a:close/>
                  </a:path>
                </a:pathLst>
              </a:custGeom>
              <a:gradFill flip="none" rotWithShape="0">
                <a:gsLst>
                  <a:gs pos="100000">
                    <a:schemeClr val="accent2">
                      <a:lumMod val="20000"/>
                      <a:lumOff val="80000"/>
                    </a:schemeClr>
                  </a:gs>
                  <a:gs pos="19000">
                    <a:schemeClr val="accent2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2700">
                <a:solidFill>
                  <a:schemeClr val="accent2">
                    <a:alpha val="80000"/>
                  </a:schemeClr>
                </a:solidFill>
              </a:ln>
              <a:effectLst>
                <a:outerShdw blurRad="381000" dist="279400" dir="5400000" sx="96000" sy="96000" algn="t" rotWithShape="0">
                  <a:schemeClr val="accent2">
                    <a:lumMod val="5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rIns="0" rtlCol="0" anchor="ctr">
                <a:noAutofit/>
              </a:bodyPr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accent1">
                          <a:lumMod val="82000"/>
                          <a:lumOff val="18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542B6650-CFAC-FACE-B7D9-5B3D32AE75DB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3665" y="1376347"/>
                <a:ext cx="653198" cy="653196"/>
                <a:chOff x="831549" y="1759059"/>
                <a:chExt cx="1362254" cy="1362254"/>
              </a:xfrm>
            </p:grpSpPr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3A48BF64-4196-624A-DE97-185DB4E679A6}"/>
                    </a:ext>
                  </a:extLst>
                </p:cNvPr>
                <p:cNvSpPr/>
                <p:nvPr/>
              </p:nvSpPr>
              <p:spPr>
                <a:xfrm rot="60000">
                  <a:off x="831551" y="1759061"/>
                  <a:ext cx="1362251" cy="1362251"/>
                </a:xfrm>
                <a:prstGeom prst="ellipse">
                  <a:avLst/>
                </a:prstGeom>
                <a:gradFill flip="none" rotWithShape="1">
                  <a:gsLst>
                    <a:gs pos="12000">
                      <a:schemeClr val="accent1">
                        <a:lumMod val="81000"/>
                        <a:lumOff val="19000"/>
                      </a:schemeClr>
                    </a:gs>
                    <a:gs pos="100000">
                      <a:schemeClr val="accent1">
                        <a:lumMod val="92000"/>
                        <a:lumOff val="8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65100" dir="2700000" sx="98000" sy="98000" algn="tl" rotWithShape="0">
                    <a:schemeClr val="accent1">
                      <a:lumMod val="75000"/>
                      <a:alpha val="2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4" name="图片 13" descr="查看图片">
                  <a:extLst>
                    <a:ext uri="{FF2B5EF4-FFF2-40B4-BE49-F238E27FC236}">
                      <a16:creationId xmlns:a16="http://schemas.microsoft.com/office/drawing/2014/main" id="{4FA49851-E08D-BF88-998E-BC07FA99074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alphaModFix amt="28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72" t="2772" r="2772" b="2772"/>
                <a:stretch>
                  <a:fillRect/>
                </a:stretch>
              </p:blipFill>
              <p:spPr bwMode="auto">
                <a:xfrm>
                  <a:off x="831549" y="1759059"/>
                  <a:ext cx="1362254" cy="1362254"/>
                </a:xfrm>
                <a:custGeom>
                  <a:avLst/>
                  <a:gdLst>
                    <a:gd name="connsiteX0" fmla="*/ 590552 w 1181103"/>
                    <a:gd name="connsiteY0" fmla="*/ 187054 h 1181103"/>
                    <a:gd name="connsiteX1" fmla="*/ 187054 w 1181103"/>
                    <a:gd name="connsiteY1" fmla="*/ 590552 h 1181103"/>
                    <a:gd name="connsiteX2" fmla="*/ 590552 w 1181103"/>
                    <a:gd name="connsiteY2" fmla="*/ 994050 h 1181103"/>
                    <a:gd name="connsiteX3" fmla="*/ 994050 w 1181103"/>
                    <a:gd name="connsiteY3" fmla="*/ 590552 h 1181103"/>
                    <a:gd name="connsiteX4" fmla="*/ 590552 w 1181103"/>
                    <a:gd name="connsiteY4" fmla="*/ 187054 h 1181103"/>
                    <a:gd name="connsiteX5" fmla="*/ 600859 w 1181103"/>
                    <a:gd name="connsiteY5" fmla="*/ 92 h 1181103"/>
                    <a:gd name="connsiteX6" fmla="*/ 1181012 w 1181103"/>
                    <a:gd name="connsiteY6" fmla="*/ 600859 h 1181103"/>
                    <a:gd name="connsiteX7" fmla="*/ 580246 w 1181103"/>
                    <a:gd name="connsiteY7" fmla="*/ 1181012 h 1181103"/>
                    <a:gd name="connsiteX8" fmla="*/ 92 w 1181103"/>
                    <a:gd name="connsiteY8" fmla="*/ 580246 h 1181103"/>
                    <a:gd name="connsiteX9" fmla="*/ 600859 w 1181103"/>
                    <a:gd name="connsiteY9" fmla="*/ 92 h 118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1103" h="1181103">
                      <a:moveTo>
                        <a:pt x="590552" y="187054"/>
                      </a:moveTo>
                      <a:cubicBezTo>
                        <a:pt x="367706" y="187054"/>
                        <a:pt x="187054" y="367706"/>
                        <a:pt x="187054" y="590552"/>
                      </a:cubicBezTo>
                      <a:cubicBezTo>
                        <a:pt x="187054" y="813398"/>
                        <a:pt x="367706" y="994050"/>
                        <a:pt x="590552" y="994050"/>
                      </a:cubicBezTo>
                      <a:cubicBezTo>
                        <a:pt x="813398" y="994050"/>
                        <a:pt x="994050" y="813398"/>
                        <a:pt x="994050" y="590552"/>
                      </a:cubicBezTo>
                      <a:cubicBezTo>
                        <a:pt x="994050" y="367706"/>
                        <a:pt x="813398" y="187054"/>
                        <a:pt x="590552" y="187054"/>
                      </a:cubicBezTo>
                      <a:close/>
                      <a:moveTo>
                        <a:pt x="600859" y="92"/>
                      </a:moveTo>
                      <a:cubicBezTo>
                        <a:pt x="926961" y="5784"/>
                        <a:pt x="1186704" y="274756"/>
                        <a:pt x="1181012" y="600859"/>
                      </a:cubicBezTo>
                      <a:cubicBezTo>
                        <a:pt x="1175320" y="926961"/>
                        <a:pt x="906348" y="1186704"/>
                        <a:pt x="580246" y="1181012"/>
                      </a:cubicBezTo>
                      <a:cubicBezTo>
                        <a:pt x="254143" y="1175320"/>
                        <a:pt x="-5600" y="906348"/>
                        <a:pt x="92" y="580246"/>
                      </a:cubicBezTo>
                      <a:cubicBezTo>
                        <a:pt x="5784" y="254143"/>
                        <a:pt x="274756" y="-5600"/>
                        <a:pt x="600859" y="92"/>
                      </a:cubicBezTo>
                      <a:close/>
                    </a:path>
                  </a:pathLst>
                </a:cu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F0AC808-6621-B40C-7AB8-44DE23991D91}"/>
                  </a:ext>
                </a:extLst>
              </p:cNvPr>
              <p:cNvSpPr/>
              <p:nvPr/>
            </p:nvSpPr>
            <p:spPr>
              <a:xfrm>
                <a:off x="790396" y="1216428"/>
                <a:ext cx="899735" cy="2921680"/>
              </a:xfrm>
              <a:custGeom>
                <a:avLst/>
                <a:gdLst>
                  <a:gd name="connsiteX0" fmla="*/ 282587 w 899735"/>
                  <a:gd name="connsiteY0" fmla="*/ 0 h 2921680"/>
                  <a:gd name="connsiteX1" fmla="*/ 617148 w 899735"/>
                  <a:gd name="connsiteY1" fmla="*/ 0 h 2921680"/>
                  <a:gd name="connsiteX2" fmla="*/ 781710 w 899735"/>
                  <a:gd name="connsiteY2" fmla="*/ 115938 h 2921680"/>
                  <a:gd name="connsiteX3" fmla="*/ 783914 w 899735"/>
                  <a:gd name="connsiteY3" fmla="*/ 123483 h 2921680"/>
                  <a:gd name="connsiteX4" fmla="*/ 819478 w 899735"/>
                  <a:gd name="connsiteY4" fmla="*/ 131114 h 2921680"/>
                  <a:gd name="connsiteX5" fmla="*/ 899735 w 899735"/>
                  <a:gd name="connsiteY5" fmla="*/ 259808 h 2921680"/>
                  <a:gd name="connsiteX6" fmla="*/ 899735 w 899735"/>
                  <a:gd name="connsiteY6" fmla="*/ 471144 h 2921680"/>
                  <a:gd name="connsiteX7" fmla="*/ 899735 w 899735"/>
                  <a:gd name="connsiteY7" fmla="*/ 2364037 h 2921680"/>
                  <a:gd name="connsiteX8" fmla="*/ 899735 w 899735"/>
                  <a:gd name="connsiteY8" fmla="*/ 2575373 h 2921680"/>
                  <a:gd name="connsiteX9" fmla="*/ 819478 w 899735"/>
                  <a:gd name="connsiteY9" fmla="*/ 2704066 h 2921680"/>
                  <a:gd name="connsiteX10" fmla="*/ 783914 w 899735"/>
                  <a:gd name="connsiteY10" fmla="*/ 2711698 h 2921680"/>
                  <a:gd name="connsiteX11" fmla="*/ 781710 w 899735"/>
                  <a:gd name="connsiteY11" fmla="*/ 2719242 h 2921680"/>
                  <a:gd name="connsiteX12" fmla="*/ 617148 w 899735"/>
                  <a:gd name="connsiteY12" fmla="*/ 2835181 h 2921680"/>
                  <a:gd name="connsiteX13" fmla="*/ 599392 w 899735"/>
                  <a:gd name="connsiteY13" fmla="*/ 2835181 h 2921680"/>
                  <a:gd name="connsiteX14" fmla="*/ 597958 w 899735"/>
                  <a:gd name="connsiteY14" fmla="*/ 2837990 h 2921680"/>
                  <a:gd name="connsiteX15" fmla="*/ 449868 w 899735"/>
                  <a:gd name="connsiteY15" fmla="*/ 2921680 h 2921680"/>
                  <a:gd name="connsiteX16" fmla="*/ 301777 w 899735"/>
                  <a:gd name="connsiteY16" fmla="*/ 2837990 h 2921680"/>
                  <a:gd name="connsiteX17" fmla="*/ 300343 w 899735"/>
                  <a:gd name="connsiteY17" fmla="*/ 2835181 h 2921680"/>
                  <a:gd name="connsiteX18" fmla="*/ 282587 w 899735"/>
                  <a:gd name="connsiteY18" fmla="*/ 2835181 h 2921680"/>
                  <a:gd name="connsiteX19" fmla="*/ 118025 w 899735"/>
                  <a:gd name="connsiteY19" fmla="*/ 2719242 h 2921680"/>
                  <a:gd name="connsiteX20" fmla="*/ 115821 w 899735"/>
                  <a:gd name="connsiteY20" fmla="*/ 2711698 h 2921680"/>
                  <a:gd name="connsiteX21" fmla="*/ 80257 w 899735"/>
                  <a:gd name="connsiteY21" fmla="*/ 2704066 h 2921680"/>
                  <a:gd name="connsiteX22" fmla="*/ 0 w 899735"/>
                  <a:gd name="connsiteY22" fmla="*/ 2575373 h 2921680"/>
                  <a:gd name="connsiteX23" fmla="*/ 0 w 899735"/>
                  <a:gd name="connsiteY23" fmla="*/ 2364037 h 2921680"/>
                  <a:gd name="connsiteX24" fmla="*/ 0 w 899735"/>
                  <a:gd name="connsiteY24" fmla="*/ 471144 h 2921680"/>
                  <a:gd name="connsiteX25" fmla="*/ 0 w 899735"/>
                  <a:gd name="connsiteY25" fmla="*/ 259808 h 2921680"/>
                  <a:gd name="connsiteX26" fmla="*/ 80257 w 899735"/>
                  <a:gd name="connsiteY26" fmla="*/ 131114 h 2921680"/>
                  <a:gd name="connsiteX27" fmla="*/ 115821 w 899735"/>
                  <a:gd name="connsiteY27" fmla="*/ 123483 h 2921680"/>
                  <a:gd name="connsiteX28" fmla="*/ 118025 w 899735"/>
                  <a:gd name="connsiteY28" fmla="*/ 115938 h 2921680"/>
                  <a:gd name="connsiteX29" fmla="*/ 282587 w 899735"/>
                  <a:gd name="connsiteY29" fmla="*/ 0 h 292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99735" h="2921680">
                    <a:moveTo>
                      <a:pt x="282587" y="0"/>
                    </a:moveTo>
                    <a:lnTo>
                      <a:pt x="617148" y="0"/>
                    </a:lnTo>
                    <a:cubicBezTo>
                      <a:pt x="691125" y="0"/>
                      <a:pt x="754598" y="47806"/>
                      <a:pt x="781710" y="115938"/>
                    </a:cubicBezTo>
                    <a:lnTo>
                      <a:pt x="783914" y="123483"/>
                    </a:lnTo>
                    <a:lnTo>
                      <a:pt x="819478" y="131114"/>
                    </a:lnTo>
                    <a:cubicBezTo>
                      <a:pt x="866641" y="152318"/>
                      <a:pt x="899735" y="201955"/>
                      <a:pt x="899735" y="259808"/>
                    </a:cubicBezTo>
                    <a:lnTo>
                      <a:pt x="899735" y="471144"/>
                    </a:lnTo>
                    <a:lnTo>
                      <a:pt x="899735" y="2364037"/>
                    </a:lnTo>
                    <a:lnTo>
                      <a:pt x="899735" y="2575373"/>
                    </a:lnTo>
                    <a:cubicBezTo>
                      <a:pt x="899735" y="2633225"/>
                      <a:pt x="866641" y="2682863"/>
                      <a:pt x="819478" y="2704066"/>
                    </a:cubicBezTo>
                    <a:lnTo>
                      <a:pt x="783914" y="2711698"/>
                    </a:lnTo>
                    <a:lnTo>
                      <a:pt x="781710" y="2719242"/>
                    </a:lnTo>
                    <a:cubicBezTo>
                      <a:pt x="754598" y="2787374"/>
                      <a:pt x="691125" y="2835181"/>
                      <a:pt x="617148" y="2835181"/>
                    </a:cubicBezTo>
                    <a:lnTo>
                      <a:pt x="599392" y="2835181"/>
                    </a:lnTo>
                    <a:lnTo>
                      <a:pt x="597958" y="2837990"/>
                    </a:lnTo>
                    <a:cubicBezTo>
                      <a:pt x="565864" y="2888483"/>
                      <a:pt x="511513" y="2921680"/>
                      <a:pt x="449868" y="2921680"/>
                    </a:cubicBezTo>
                    <a:cubicBezTo>
                      <a:pt x="388222" y="2921680"/>
                      <a:pt x="333871" y="2888483"/>
                      <a:pt x="301777" y="2837990"/>
                    </a:cubicBezTo>
                    <a:lnTo>
                      <a:pt x="300343" y="2835181"/>
                    </a:lnTo>
                    <a:lnTo>
                      <a:pt x="282587" y="2835181"/>
                    </a:lnTo>
                    <a:cubicBezTo>
                      <a:pt x="208610" y="2835181"/>
                      <a:pt x="145137" y="2787374"/>
                      <a:pt x="118025" y="2719242"/>
                    </a:cubicBezTo>
                    <a:lnTo>
                      <a:pt x="115821" y="2711698"/>
                    </a:lnTo>
                    <a:lnTo>
                      <a:pt x="80257" y="2704066"/>
                    </a:lnTo>
                    <a:cubicBezTo>
                      <a:pt x="33094" y="2682863"/>
                      <a:pt x="0" y="2633225"/>
                      <a:pt x="0" y="2575373"/>
                    </a:cubicBezTo>
                    <a:lnTo>
                      <a:pt x="0" y="2364037"/>
                    </a:lnTo>
                    <a:lnTo>
                      <a:pt x="0" y="471144"/>
                    </a:lnTo>
                    <a:lnTo>
                      <a:pt x="0" y="259808"/>
                    </a:lnTo>
                    <a:cubicBezTo>
                      <a:pt x="0" y="201955"/>
                      <a:pt x="33094" y="152318"/>
                      <a:pt x="80257" y="131114"/>
                    </a:cubicBezTo>
                    <a:lnTo>
                      <a:pt x="115821" y="123483"/>
                    </a:lnTo>
                    <a:lnTo>
                      <a:pt x="118025" y="115938"/>
                    </a:lnTo>
                    <a:cubicBezTo>
                      <a:pt x="145137" y="47806"/>
                      <a:pt x="208610" y="0"/>
                      <a:pt x="282587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accent2">
                    <a:lumMod val="75000"/>
                    <a:alpha val="1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DAAB1C3-5702-200D-8364-A0141BAA9176}"/>
                </a:ext>
              </a:extLst>
            </p:cNvPr>
            <p:cNvSpPr txBox="1"/>
            <p:nvPr/>
          </p:nvSpPr>
          <p:spPr>
            <a:xfrm>
              <a:off x="2200048" y="2549217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91873D5-4693-B232-1F69-76DFC34E8FA2}"/>
                </a:ext>
              </a:extLst>
            </p:cNvPr>
            <p:cNvSpPr txBox="1"/>
            <p:nvPr/>
          </p:nvSpPr>
          <p:spPr>
            <a:xfrm>
              <a:off x="2109158" y="3276524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400" spc="600">
                  <a:gradFill flip="none" rotWithShape="1">
                    <a:gsLst>
                      <a:gs pos="2000">
                        <a:schemeClr val="accent1">
                          <a:lumMod val="60000"/>
                          <a:lumOff val="40000"/>
                        </a:schemeClr>
                      </a:gs>
                      <a:gs pos="59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诗人简介</a:t>
              </a:r>
              <a:endParaRPr lang="zh-CN" altLang="en-US" sz="2400" spc="600" dirty="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59000">
                      <a:schemeClr val="accent1">
                        <a:lumMod val="90000"/>
                        <a:lumOff val="10000"/>
                      </a:schemeClr>
                    </a:gs>
                  </a:gsLst>
                  <a:lin ang="189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D202BB5-7744-44A6-E9B3-9168EF0A8100}"/>
              </a:ext>
            </a:extLst>
          </p:cNvPr>
          <p:cNvGrpSpPr/>
          <p:nvPr/>
        </p:nvGrpSpPr>
        <p:grpSpPr>
          <a:xfrm>
            <a:off x="5600721" y="2214625"/>
            <a:ext cx="990558" cy="3041291"/>
            <a:chOff x="1890878" y="2245000"/>
            <a:chExt cx="990558" cy="3041291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C63FF97-E894-4C94-6A53-BBB396348745}"/>
                </a:ext>
              </a:extLst>
            </p:cNvPr>
            <p:cNvGrpSpPr/>
            <p:nvPr/>
          </p:nvGrpSpPr>
          <p:grpSpPr>
            <a:xfrm>
              <a:off x="1890878" y="2245000"/>
              <a:ext cx="990558" cy="3041291"/>
              <a:chOff x="744985" y="1167896"/>
              <a:chExt cx="990558" cy="3041291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DE08910-64C8-7BFE-19EE-246E92C14B0E}"/>
                  </a:ext>
                </a:extLst>
              </p:cNvPr>
              <p:cNvSpPr/>
              <p:nvPr/>
            </p:nvSpPr>
            <p:spPr>
              <a:xfrm>
                <a:off x="744985" y="1167896"/>
                <a:ext cx="990558" cy="3041291"/>
              </a:xfrm>
              <a:custGeom>
                <a:avLst/>
                <a:gdLst>
                  <a:gd name="connsiteX0" fmla="*/ 311113 w 990558"/>
                  <a:gd name="connsiteY0" fmla="*/ 0 h 3041291"/>
                  <a:gd name="connsiteX1" fmla="*/ 679445 w 990558"/>
                  <a:gd name="connsiteY1" fmla="*/ 0 h 3041291"/>
                  <a:gd name="connsiteX2" fmla="*/ 860620 w 990558"/>
                  <a:gd name="connsiteY2" fmla="*/ 120091 h 3041291"/>
                  <a:gd name="connsiteX3" fmla="*/ 863046 w 990558"/>
                  <a:gd name="connsiteY3" fmla="*/ 127905 h 3041291"/>
                  <a:gd name="connsiteX4" fmla="*/ 902199 w 990558"/>
                  <a:gd name="connsiteY4" fmla="*/ 135810 h 3041291"/>
                  <a:gd name="connsiteX5" fmla="*/ 990558 w 990558"/>
                  <a:gd name="connsiteY5" fmla="*/ 269112 h 3041291"/>
                  <a:gd name="connsiteX6" fmla="*/ 990558 w 990558"/>
                  <a:gd name="connsiteY6" fmla="*/ 502996 h 3041291"/>
                  <a:gd name="connsiteX7" fmla="*/ 990558 w 990558"/>
                  <a:gd name="connsiteY7" fmla="*/ 2448698 h 3041291"/>
                  <a:gd name="connsiteX8" fmla="*/ 990558 w 990558"/>
                  <a:gd name="connsiteY8" fmla="*/ 2682582 h 3041291"/>
                  <a:gd name="connsiteX9" fmla="*/ 902199 w 990558"/>
                  <a:gd name="connsiteY9" fmla="*/ 2815884 h 3041291"/>
                  <a:gd name="connsiteX10" fmla="*/ 863046 w 990558"/>
                  <a:gd name="connsiteY10" fmla="*/ 2823789 h 3041291"/>
                  <a:gd name="connsiteX11" fmla="*/ 860620 w 990558"/>
                  <a:gd name="connsiteY11" fmla="*/ 2831603 h 3041291"/>
                  <a:gd name="connsiteX12" fmla="*/ 679445 w 990558"/>
                  <a:gd name="connsiteY12" fmla="*/ 2951694 h 3041291"/>
                  <a:gd name="connsiteX13" fmla="*/ 659898 w 990558"/>
                  <a:gd name="connsiteY13" fmla="*/ 2951694 h 3041291"/>
                  <a:gd name="connsiteX14" fmla="*/ 658318 w 990558"/>
                  <a:gd name="connsiteY14" fmla="*/ 2954604 h 3041291"/>
                  <a:gd name="connsiteX15" fmla="*/ 495279 w 990558"/>
                  <a:gd name="connsiteY15" fmla="*/ 3041291 h 3041291"/>
                  <a:gd name="connsiteX16" fmla="*/ 332240 w 990558"/>
                  <a:gd name="connsiteY16" fmla="*/ 2954604 h 3041291"/>
                  <a:gd name="connsiteX17" fmla="*/ 330661 w 990558"/>
                  <a:gd name="connsiteY17" fmla="*/ 2951694 h 3041291"/>
                  <a:gd name="connsiteX18" fmla="*/ 311113 w 990558"/>
                  <a:gd name="connsiteY18" fmla="*/ 2951694 h 3041291"/>
                  <a:gd name="connsiteX19" fmla="*/ 129939 w 990558"/>
                  <a:gd name="connsiteY19" fmla="*/ 2831603 h 3041291"/>
                  <a:gd name="connsiteX20" fmla="*/ 127512 w 990558"/>
                  <a:gd name="connsiteY20" fmla="*/ 2823789 h 3041291"/>
                  <a:gd name="connsiteX21" fmla="*/ 88359 w 990558"/>
                  <a:gd name="connsiteY21" fmla="*/ 2815884 h 3041291"/>
                  <a:gd name="connsiteX22" fmla="*/ 0 w 990558"/>
                  <a:gd name="connsiteY22" fmla="*/ 2682582 h 3041291"/>
                  <a:gd name="connsiteX23" fmla="*/ 0 w 990558"/>
                  <a:gd name="connsiteY23" fmla="*/ 2448698 h 3041291"/>
                  <a:gd name="connsiteX24" fmla="*/ 0 w 990558"/>
                  <a:gd name="connsiteY24" fmla="*/ 502996 h 3041291"/>
                  <a:gd name="connsiteX25" fmla="*/ 0 w 990558"/>
                  <a:gd name="connsiteY25" fmla="*/ 269112 h 3041291"/>
                  <a:gd name="connsiteX26" fmla="*/ 88359 w 990558"/>
                  <a:gd name="connsiteY26" fmla="*/ 135810 h 3041291"/>
                  <a:gd name="connsiteX27" fmla="*/ 127512 w 990558"/>
                  <a:gd name="connsiteY27" fmla="*/ 127905 h 3041291"/>
                  <a:gd name="connsiteX28" fmla="*/ 129939 w 990558"/>
                  <a:gd name="connsiteY28" fmla="*/ 120091 h 3041291"/>
                  <a:gd name="connsiteX29" fmla="*/ 311113 w 990558"/>
                  <a:gd name="connsiteY29" fmla="*/ 0 h 304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90558" h="3041291">
                    <a:moveTo>
                      <a:pt x="311113" y="0"/>
                    </a:moveTo>
                    <a:lnTo>
                      <a:pt x="679445" y="0"/>
                    </a:lnTo>
                    <a:cubicBezTo>
                      <a:pt x="760890" y="0"/>
                      <a:pt x="830770" y="49518"/>
                      <a:pt x="860620" y="120091"/>
                    </a:cubicBezTo>
                    <a:lnTo>
                      <a:pt x="863046" y="127905"/>
                    </a:lnTo>
                    <a:lnTo>
                      <a:pt x="902199" y="135810"/>
                    </a:lnTo>
                    <a:cubicBezTo>
                      <a:pt x="954124" y="157773"/>
                      <a:pt x="990558" y="209188"/>
                      <a:pt x="990558" y="269112"/>
                    </a:cubicBezTo>
                    <a:lnTo>
                      <a:pt x="990558" y="502996"/>
                    </a:lnTo>
                    <a:lnTo>
                      <a:pt x="990558" y="2448698"/>
                    </a:lnTo>
                    <a:lnTo>
                      <a:pt x="990558" y="2682582"/>
                    </a:lnTo>
                    <a:cubicBezTo>
                      <a:pt x="990558" y="2742506"/>
                      <a:pt x="954124" y="2793922"/>
                      <a:pt x="902199" y="2815884"/>
                    </a:cubicBezTo>
                    <a:lnTo>
                      <a:pt x="863046" y="2823789"/>
                    </a:lnTo>
                    <a:lnTo>
                      <a:pt x="860620" y="2831603"/>
                    </a:lnTo>
                    <a:cubicBezTo>
                      <a:pt x="830770" y="2902176"/>
                      <a:pt x="760890" y="2951694"/>
                      <a:pt x="679445" y="2951694"/>
                    </a:cubicBezTo>
                    <a:lnTo>
                      <a:pt x="659898" y="2951694"/>
                    </a:lnTo>
                    <a:lnTo>
                      <a:pt x="658318" y="2954604"/>
                    </a:lnTo>
                    <a:cubicBezTo>
                      <a:pt x="622984" y="3006905"/>
                      <a:pt x="563147" y="3041291"/>
                      <a:pt x="495279" y="3041291"/>
                    </a:cubicBezTo>
                    <a:cubicBezTo>
                      <a:pt x="427411" y="3041291"/>
                      <a:pt x="367574" y="3006905"/>
                      <a:pt x="332240" y="2954604"/>
                    </a:cubicBezTo>
                    <a:lnTo>
                      <a:pt x="330661" y="2951694"/>
                    </a:lnTo>
                    <a:lnTo>
                      <a:pt x="311113" y="2951694"/>
                    </a:lnTo>
                    <a:cubicBezTo>
                      <a:pt x="229668" y="2951694"/>
                      <a:pt x="159788" y="2902176"/>
                      <a:pt x="129939" y="2831603"/>
                    </a:cubicBezTo>
                    <a:lnTo>
                      <a:pt x="127512" y="2823789"/>
                    </a:lnTo>
                    <a:lnTo>
                      <a:pt x="88359" y="2815884"/>
                    </a:lnTo>
                    <a:cubicBezTo>
                      <a:pt x="36434" y="2793922"/>
                      <a:pt x="0" y="2742506"/>
                      <a:pt x="0" y="2682582"/>
                    </a:cubicBezTo>
                    <a:lnTo>
                      <a:pt x="0" y="2448698"/>
                    </a:lnTo>
                    <a:lnTo>
                      <a:pt x="0" y="502996"/>
                    </a:lnTo>
                    <a:lnTo>
                      <a:pt x="0" y="269112"/>
                    </a:lnTo>
                    <a:cubicBezTo>
                      <a:pt x="0" y="209188"/>
                      <a:pt x="36434" y="157773"/>
                      <a:pt x="88359" y="135810"/>
                    </a:cubicBezTo>
                    <a:lnTo>
                      <a:pt x="127512" y="127905"/>
                    </a:lnTo>
                    <a:lnTo>
                      <a:pt x="129939" y="120091"/>
                    </a:lnTo>
                    <a:cubicBezTo>
                      <a:pt x="159788" y="49518"/>
                      <a:pt x="229668" y="0"/>
                      <a:pt x="311113" y="0"/>
                    </a:cubicBezTo>
                    <a:close/>
                  </a:path>
                </a:pathLst>
              </a:custGeom>
              <a:gradFill flip="none" rotWithShape="0">
                <a:gsLst>
                  <a:gs pos="100000">
                    <a:schemeClr val="accent2">
                      <a:lumMod val="20000"/>
                      <a:lumOff val="80000"/>
                    </a:schemeClr>
                  </a:gs>
                  <a:gs pos="19000">
                    <a:schemeClr val="accent2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2700">
                <a:solidFill>
                  <a:schemeClr val="accent2">
                    <a:alpha val="80000"/>
                  </a:schemeClr>
                </a:solidFill>
              </a:ln>
              <a:effectLst>
                <a:outerShdw blurRad="381000" dist="279400" dir="5400000" sx="96000" sy="96000" algn="t" rotWithShape="0">
                  <a:schemeClr val="accent2">
                    <a:lumMod val="5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rIns="0" rtlCol="0" anchor="ctr">
                <a:noAutofit/>
              </a:bodyPr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accent1">
                          <a:lumMod val="82000"/>
                          <a:lumOff val="18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EACD7EF9-E859-9AEB-9D12-AC983C53A0F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3665" y="1376347"/>
                <a:ext cx="653198" cy="653196"/>
                <a:chOff x="831549" y="1759059"/>
                <a:chExt cx="1362254" cy="1362254"/>
              </a:xfrm>
            </p:grpSpPr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E67FDC6E-934A-EBD9-3BA4-7BCFE017D885}"/>
                    </a:ext>
                  </a:extLst>
                </p:cNvPr>
                <p:cNvSpPr/>
                <p:nvPr/>
              </p:nvSpPr>
              <p:spPr>
                <a:xfrm rot="60000">
                  <a:off x="831551" y="1759061"/>
                  <a:ext cx="1362252" cy="1362252"/>
                </a:xfrm>
                <a:prstGeom prst="ellipse">
                  <a:avLst/>
                </a:prstGeom>
                <a:gradFill flip="none" rotWithShape="1">
                  <a:gsLst>
                    <a:gs pos="12000">
                      <a:schemeClr val="accent1">
                        <a:lumMod val="81000"/>
                        <a:lumOff val="19000"/>
                      </a:schemeClr>
                    </a:gs>
                    <a:gs pos="100000">
                      <a:schemeClr val="accent1">
                        <a:lumMod val="92000"/>
                        <a:lumOff val="8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65100" dir="2700000" sx="98000" sy="98000" algn="tl" rotWithShape="0">
                    <a:schemeClr val="accent1">
                      <a:lumMod val="75000"/>
                      <a:alpha val="2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41" name="图片 40" descr="查看图片">
                  <a:extLst>
                    <a:ext uri="{FF2B5EF4-FFF2-40B4-BE49-F238E27FC236}">
                      <a16:creationId xmlns:a16="http://schemas.microsoft.com/office/drawing/2014/main" id="{08D08B72-9A85-3B40-F79D-49463A0FDF6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alphaModFix amt="28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72" t="2772" r="2772" b="2772"/>
                <a:stretch>
                  <a:fillRect/>
                </a:stretch>
              </p:blipFill>
              <p:spPr bwMode="auto">
                <a:xfrm>
                  <a:off x="831549" y="1759059"/>
                  <a:ext cx="1362254" cy="1362254"/>
                </a:xfrm>
                <a:custGeom>
                  <a:avLst/>
                  <a:gdLst>
                    <a:gd name="connsiteX0" fmla="*/ 590552 w 1181103"/>
                    <a:gd name="connsiteY0" fmla="*/ 187054 h 1181103"/>
                    <a:gd name="connsiteX1" fmla="*/ 187054 w 1181103"/>
                    <a:gd name="connsiteY1" fmla="*/ 590552 h 1181103"/>
                    <a:gd name="connsiteX2" fmla="*/ 590552 w 1181103"/>
                    <a:gd name="connsiteY2" fmla="*/ 994050 h 1181103"/>
                    <a:gd name="connsiteX3" fmla="*/ 994050 w 1181103"/>
                    <a:gd name="connsiteY3" fmla="*/ 590552 h 1181103"/>
                    <a:gd name="connsiteX4" fmla="*/ 590552 w 1181103"/>
                    <a:gd name="connsiteY4" fmla="*/ 187054 h 1181103"/>
                    <a:gd name="connsiteX5" fmla="*/ 600859 w 1181103"/>
                    <a:gd name="connsiteY5" fmla="*/ 92 h 1181103"/>
                    <a:gd name="connsiteX6" fmla="*/ 1181012 w 1181103"/>
                    <a:gd name="connsiteY6" fmla="*/ 600859 h 1181103"/>
                    <a:gd name="connsiteX7" fmla="*/ 580246 w 1181103"/>
                    <a:gd name="connsiteY7" fmla="*/ 1181012 h 1181103"/>
                    <a:gd name="connsiteX8" fmla="*/ 92 w 1181103"/>
                    <a:gd name="connsiteY8" fmla="*/ 580246 h 1181103"/>
                    <a:gd name="connsiteX9" fmla="*/ 600859 w 1181103"/>
                    <a:gd name="connsiteY9" fmla="*/ 92 h 118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1103" h="1181103">
                      <a:moveTo>
                        <a:pt x="590552" y="187054"/>
                      </a:moveTo>
                      <a:cubicBezTo>
                        <a:pt x="367706" y="187054"/>
                        <a:pt x="187054" y="367706"/>
                        <a:pt x="187054" y="590552"/>
                      </a:cubicBezTo>
                      <a:cubicBezTo>
                        <a:pt x="187054" y="813398"/>
                        <a:pt x="367706" y="994050"/>
                        <a:pt x="590552" y="994050"/>
                      </a:cubicBezTo>
                      <a:cubicBezTo>
                        <a:pt x="813398" y="994050"/>
                        <a:pt x="994050" y="813398"/>
                        <a:pt x="994050" y="590552"/>
                      </a:cubicBezTo>
                      <a:cubicBezTo>
                        <a:pt x="994050" y="367706"/>
                        <a:pt x="813398" y="187054"/>
                        <a:pt x="590552" y="187054"/>
                      </a:cubicBezTo>
                      <a:close/>
                      <a:moveTo>
                        <a:pt x="600859" y="92"/>
                      </a:moveTo>
                      <a:cubicBezTo>
                        <a:pt x="926961" y="5784"/>
                        <a:pt x="1186704" y="274756"/>
                        <a:pt x="1181012" y="600859"/>
                      </a:cubicBezTo>
                      <a:cubicBezTo>
                        <a:pt x="1175320" y="926961"/>
                        <a:pt x="906348" y="1186704"/>
                        <a:pt x="580246" y="1181012"/>
                      </a:cubicBezTo>
                      <a:cubicBezTo>
                        <a:pt x="254143" y="1175320"/>
                        <a:pt x="-5600" y="906348"/>
                        <a:pt x="92" y="580246"/>
                      </a:cubicBezTo>
                      <a:cubicBezTo>
                        <a:pt x="5784" y="254143"/>
                        <a:pt x="274756" y="-5600"/>
                        <a:pt x="600859" y="92"/>
                      </a:cubicBezTo>
                      <a:close/>
                    </a:path>
                  </a:pathLst>
                </a:cu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896C4D4-16E8-6FC1-EA56-4B0FA5158BEA}"/>
                  </a:ext>
                </a:extLst>
              </p:cNvPr>
              <p:cNvSpPr/>
              <p:nvPr/>
            </p:nvSpPr>
            <p:spPr>
              <a:xfrm>
                <a:off x="790396" y="1216428"/>
                <a:ext cx="899735" cy="2921680"/>
              </a:xfrm>
              <a:custGeom>
                <a:avLst/>
                <a:gdLst>
                  <a:gd name="connsiteX0" fmla="*/ 282587 w 899735"/>
                  <a:gd name="connsiteY0" fmla="*/ 0 h 2921680"/>
                  <a:gd name="connsiteX1" fmla="*/ 617148 w 899735"/>
                  <a:gd name="connsiteY1" fmla="*/ 0 h 2921680"/>
                  <a:gd name="connsiteX2" fmla="*/ 781710 w 899735"/>
                  <a:gd name="connsiteY2" fmla="*/ 115938 h 2921680"/>
                  <a:gd name="connsiteX3" fmla="*/ 783914 w 899735"/>
                  <a:gd name="connsiteY3" fmla="*/ 123483 h 2921680"/>
                  <a:gd name="connsiteX4" fmla="*/ 819478 w 899735"/>
                  <a:gd name="connsiteY4" fmla="*/ 131114 h 2921680"/>
                  <a:gd name="connsiteX5" fmla="*/ 899735 w 899735"/>
                  <a:gd name="connsiteY5" fmla="*/ 259808 h 2921680"/>
                  <a:gd name="connsiteX6" fmla="*/ 899735 w 899735"/>
                  <a:gd name="connsiteY6" fmla="*/ 471144 h 2921680"/>
                  <a:gd name="connsiteX7" fmla="*/ 899735 w 899735"/>
                  <a:gd name="connsiteY7" fmla="*/ 2364037 h 2921680"/>
                  <a:gd name="connsiteX8" fmla="*/ 899735 w 899735"/>
                  <a:gd name="connsiteY8" fmla="*/ 2575373 h 2921680"/>
                  <a:gd name="connsiteX9" fmla="*/ 819478 w 899735"/>
                  <a:gd name="connsiteY9" fmla="*/ 2704066 h 2921680"/>
                  <a:gd name="connsiteX10" fmla="*/ 783914 w 899735"/>
                  <a:gd name="connsiteY10" fmla="*/ 2711698 h 2921680"/>
                  <a:gd name="connsiteX11" fmla="*/ 781710 w 899735"/>
                  <a:gd name="connsiteY11" fmla="*/ 2719242 h 2921680"/>
                  <a:gd name="connsiteX12" fmla="*/ 617148 w 899735"/>
                  <a:gd name="connsiteY12" fmla="*/ 2835181 h 2921680"/>
                  <a:gd name="connsiteX13" fmla="*/ 599392 w 899735"/>
                  <a:gd name="connsiteY13" fmla="*/ 2835181 h 2921680"/>
                  <a:gd name="connsiteX14" fmla="*/ 597958 w 899735"/>
                  <a:gd name="connsiteY14" fmla="*/ 2837990 h 2921680"/>
                  <a:gd name="connsiteX15" fmla="*/ 449868 w 899735"/>
                  <a:gd name="connsiteY15" fmla="*/ 2921680 h 2921680"/>
                  <a:gd name="connsiteX16" fmla="*/ 301777 w 899735"/>
                  <a:gd name="connsiteY16" fmla="*/ 2837990 h 2921680"/>
                  <a:gd name="connsiteX17" fmla="*/ 300343 w 899735"/>
                  <a:gd name="connsiteY17" fmla="*/ 2835181 h 2921680"/>
                  <a:gd name="connsiteX18" fmla="*/ 282587 w 899735"/>
                  <a:gd name="connsiteY18" fmla="*/ 2835181 h 2921680"/>
                  <a:gd name="connsiteX19" fmla="*/ 118025 w 899735"/>
                  <a:gd name="connsiteY19" fmla="*/ 2719242 h 2921680"/>
                  <a:gd name="connsiteX20" fmla="*/ 115821 w 899735"/>
                  <a:gd name="connsiteY20" fmla="*/ 2711698 h 2921680"/>
                  <a:gd name="connsiteX21" fmla="*/ 80257 w 899735"/>
                  <a:gd name="connsiteY21" fmla="*/ 2704066 h 2921680"/>
                  <a:gd name="connsiteX22" fmla="*/ 0 w 899735"/>
                  <a:gd name="connsiteY22" fmla="*/ 2575373 h 2921680"/>
                  <a:gd name="connsiteX23" fmla="*/ 0 w 899735"/>
                  <a:gd name="connsiteY23" fmla="*/ 2364037 h 2921680"/>
                  <a:gd name="connsiteX24" fmla="*/ 0 w 899735"/>
                  <a:gd name="connsiteY24" fmla="*/ 471144 h 2921680"/>
                  <a:gd name="connsiteX25" fmla="*/ 0 w 899735"/>
                  <a:gd name="connsiteY25" fmla="*/ 259808 h 2921680"/>
                  <a:gd name="connsiteX26" fmla="*/ 80257 w 899735"/>
                  <a:gd name="connsiteY26" fmla="*/ 131114 h 2921680"/>
                  <a:gd name="connsiteX27" fmla="*/ 115821 w 899735"/>
                  <a:gd name="connsiteY27" fmla="*/ 123483 h 2921680"/>
                  <a:gd name="connsiteX28" fmla="*/ 118025 w 899735"/>
                  <a:gd name="connsiteY28" fmla="*/ 115938 h 2921680"/>
                  <a:gd name="connsiteX29" fmla="*/ 282587 w 899735"/>
                  <a:gd name="connsiteY29" fmla="*/ 0 h 292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99735" h="2921680">
                    <a:moveTo>
                      <a:pt x="282587" y="0"/>
                    </a:moveTo>
                    <a:lnTo>
                      <a:pt x="617148" y="0"/>
                    </a:lnTo>
                    <a:cubicBezTo>
                      <a:pt x="691125" y="0"/>
                      <a:pt x="754598" y="47806"/>
                      <a:pt x="781710" y="115938"/>
                    </a:cubicBezTo>
                    <a:lnTo>
                      <a:pt x="783914" y="123483"/>
                    </a:lnTo>
                    <a:lnTo>
                      <a:pt x="819478" y="131114"/>
                    </a:lnTo>
                    <a:cubicBezTo>
                      <a:pt x="866641" y="152318"/>
                      <a:pt x="899735" y="201955"/>
                      <a:pt x="899735" y="259808"/>
                    </a:cubicBezTo>
                    <a:lnTo>
                      <a:pt x="899735" y="471144"/>
                    </a:lnTo>
                    <a:lnTo>
                      <a:pt x="899735" y="2364037"/>
                    </a:lnTo>
                    <a:lnTo>
                      <a:pt x="899735" y="2575373"/>
                    </a:lnTo>
                    <a:cubicBezTo>
                      <a:pt x="899735" y="2633225"/>
                      <a:pt x="866641" y="2682863"/>
                      <a:pt x="819478" y="2704066"/>
                    </a:cubicBezTo>
                    <a:lnTo>
                      <a:pt x="783914" y="2711698"/>
                    </a:lnTo>
                    <a:lnTo>
                      <a:pt x="781710" y="2719242"/>
                    </a:lnTo>
                    <a:cubicBezTo>
                      <a:pt x="754598" y="2787374"/>
                      <a:pt x="691125" y="2835181"/>
                      <a:pt x="617148" y="2835181"/>
                    </a:cubicBezTo>
                    <a:lnTo>
                      <a:pt x="599392" y="2835181"/>
                    </a:lnTo>
                    <a:lnTo>
                      <a:pt x="597958" y="2837990"/>
                    </a:lnTo>
                    <a:cubicBezTo>
                      <a:pt x="565864" y="2888483"/>
                      <a:pt x="511513" y="2921680"/>
                      <a:pt x="449868" y="2921680"/>
                    </a:cubicBezTo>
                    <a:cubicBezTo>
                      <a:pt x="388222" y="2921680"/>
                      <a:pt x="333871" y="2888483"/>
                      <a:pt x="301777" y="2837990"/>
                    </a:cubicBezTo>
                    <a:lnTo>
                      <a:pt x="300343" y="2835181"/>
                    </a:lnTo>
                    <a:lnTo>
                      <a:pt x="282587" y="2835181"/>
                    </a:lnTo>
                    <a:cubicBezTo>
                      <a:pt x="208610" y="2835181"/>
                      <a:pt x="145137" y="2787374"/>
                      <a:pt x="118025" y="2719242"/>
                    </a:cubicBezTo>
                    <a:lnTo>
                      <a:pt x="115821" y="2711698"/>
                    </a:lnTo>
                    <a:lnTo>
                      <a:pt x="80257" y="2704066"/>
                    </a:lnTo>
                    <a:cubicBezTo>
                      <a:pt x="33094" y="2682863"/>
                      <a:pt x="0" y="2633225"/>
                      <a:pt x="0" y="2575373"/>
                    </a:cubicBezTo>
                    <a:lnTo>
                      <a:pt x="0" y="2364037"/>
                    </a:lnTo>
                    <a:lnTo>
                      <a:pt x="0" y="471144"/>
                    </a:lnTo>
                    <a:lnTo>
                      <a:pt x="0" y="259808"/>
                    </a:lnTo>
                    <a:cubicBezTo>
                      <a:pt x="0" y="201955"/>
                      <a:pt x="33094" y="152318"/>
                      <a:pt x="80257" y="131114"/>
                    </a:cubicBezTo>
                    <a:lnTo>
                      <a:pt x="115821" y="123483"/>
                    </a:lnTo>
                    <a:lnTo>
                      <a:pt x="118025" y="115938"/>
                    </a:lnTo>
                    <a:cubicBezTo>
                      <a:pt x="145137" y="47806"/>
                      <a:pt x="208610" y="0"/>
                      <a:pt x="282587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accent2">
                    <a:lumMod val="75000"/>
                    <a:alpha val="1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4623C6A-7C66-0981-6C41-195872776442}"/>
                </a:ext>
              </a:extLst>
            </p:cNvPr>
            <p:cNvSpPr txBox="1"/>
            <p:nvPr/>
          </p:nvSpPr>
          <p:spPr>
            <a:xfrm>
              <a:off x="2203254" y="2549217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a typeface="演示春风楷" panose="00000500000000000000" pitchFamily="2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ea typeface="演示春风楷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3117674-33B6-851C-24F9-5E0E66246CCC}"/>
                </a:ext>
              </a:extLst>
            </p:cNvPr>
            <p:cNvSpPr txBox="1"/>
            <p:nvPr/>
          </p:nvSpPr>
          <p:spPr>
            <a:xfrm>
              <a:off x="2109158" y="3276524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400" spc="600">
                  <a:gradFill flip="none" rotWithShape="1">
                    <a:gsLst>
                      <a:gs pos="2000">
                        <a:schemeClr val="accent1">
                          <a:lumMod val="60000"/>
                          <a:lumOff val="40000"/>
                        </a:schemeClr>
                      </a:gs>
                      <a:gs pos="59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诗作简介</a:t>
              </a:r>
              <a:endParaRPr lang="zh-CN" altLang="en-US" sz="2400" spc="600" dirty="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59000">
                      <a:schemeClr val="accent1">
                        <a:lumMod val="90000"/>
                        <a:lumOff val="10000"/>
                      </a:schemeClr>
                    </a:gs>
                  </a:gsLst>
                  <a:lin ang="189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03DF398-5893-2962-34F4-D52D45A2E121}"/>
              </a:ext>
            </a:extLst>
          </p:cNvPr>
          <p:cNvGrpSpPr/>
          <p:nvPr/>
        </p:nvGrpSpPr>
        <p:grpSpPr>
          <a:xfrm>
            <a:off x="8127218" y="2263157"/>
            <a:ext cx="990558" cy="3041291"/>
            <a:chOff x="1890878" y="2245000"/>
            <a:chExt cx="990558" cy="3041291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671EF22-4D95-B968-A5EB-91CE56A23762}"/>
                </a:ext>
              </a:extLst>
            </p:cNvPr>
            <p:cNvGrpSpPr/>
            <p:nvPr/>
          </p:nvGrpSpPr>
          <p:grpSpPr>
            <a:xfrm>
              <a:off x="1890878" y="2245000"/>
              <a:ext cx="990558" cy="3041291"/>
              <a:chOff x="744985" y="1167896"/>
              <a:chExt cx="990558" cy="3041291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605A36D-8FA5-DF71-2974-4B5927EB6646}"/>
                  </a:ext>
                </a:extLst>
              </p:cNvPr>
              <p:cNvSpPr/>
              <p:nvPr/>
            </p:nvSpPr>
            <p:spPr>
              <a:xfrm>
                <a:off x="744985" y="1167896"/>
                <a:ext cx="990558" cy="3041291"/>
              </a:xfrm>
              <a:custGeom>
                <a:avLst/>
                <a:gdLst>
                  <a:gd name="connsiteX0" fmla="*/ 311113 w 990558"/>
                  <a:gd name="connsiteY0" fmla="*/ 0 h 3041291"/>
                  <a:gd name="connsiteX1" fmla="*/ 679445 w 990558"/>
                  <a:gd name="connsiteY1" fmla="*/ 0 h 3041291"/>
                  <a:gd name="connsiteX2" fmla="*/ 860620 w 990558"/>
                  <a:gd name="connsiteY2" fmla="*/ 120091 h 3041291"/>
                  <a:gd name="connsiteX3" fmla="*/ 863046 w 990558"/>
                  <a:gd name="connsiteY3" fmla="*/ 127905 h 3041291"/>
                  <a:gd name="connsiteX4" fmla="*/ 902199 w 990558"/>
                  <a:gd name="connsiteY4" fmla="*/ 135810 h 3041291"/>
                  <a:gd name="connsiteX5" fmla="*/ 990558 w 990558"/>
                  <a:gd name="connsiteY5" fmla="*/ 269112 h 3041291"/>
                  <a:gd name="connsiteX6" fmla="*/ 990558 w 990558"/>
                  <a:gd name="connsiteY6" fmla="*/ 502996 h 3041291"/>
                  <a:gd name="connsiteX7" fmla="*/ 990558 w 990558"/>
                  <a:gd name="connsiteY7" fmla="*/ 2448698 h 3041291"/>
                  <a:gd name="connsiteX8" fmla="*/ 990558 w 990558"/>
                  <a:gd name="connsiteY8" fmla="*/ 2682582 h 3041291"/>
                  <a:gd name="connsiteX9" fmla="*/ 902199 w 990558"/>
                  <a:gd name="connsiteY9" fmla="*/ 2815884 h 3041291"/>
                  <a:gd name="connsiteX10" fmla="*/ 863046 w 990558"/>
                  <a:gd name="connsiteY10" fmla="*/ 2823789 h 3041291"/>
                  <a:gd name="connsiteX11" fmla="*/ 860620 w 990558"/>
                  <a:gd name="connsiteY11" fmla="*/ 2831603 h 3041291"/>
                  <a:gd name="connsiteX12" fmla="*/ 679445 w 990558"/>
                  <a:gd name="connsiteY12" fmla="*/ 2951694 h 3041291"/>
                  <a:gd name="connsiteX13" fmla="*/ 659898 w 990558"/>
                  <a:gd name="connsiteY13" fmla="*/ 2951694 h 3041291"/>
                  <a:gd name="connsiteX14" fmla="*/ 658318 w 990558"/>
                  <a:gd name="connsiteY14" fmla="*/ 2954604 h 3041291"/>
                  <a:gd name="connsiteX15" fmla="*/ 495279 w 990558"/>
                  <a:gd name="connsiteY15" fmla="*/ 3041291 h 3041291"/>
                  <a:gd name="connsiteX16" fmla="*/ 332240 w 990558"/>
                  <a:gd name="connsiteY16" fmla="*/ 2954604 h 3041291"/>
                  <a:gd name="connsiteX17" fmla="*/ 330661 w 990558"/>
                  <a:gd name="connsiteY17" fmla="*/ 2951694 h 3041291"/>
                  <a:gd name="connsiteX18" fmla="*/ 311113 w 990558"/>
                  <a:gd name="connsiteY18" fmla="*/ 2951694 h 3041291"/>
                  <a:gd name="connsiteX19" fmla="*/ 129939 w 990558"/>
                  <a:gd name="connsiteY19" fmla="*/ 2831603 h 3041291"/>
                  <a:gd name="connsiteX20" fmla="*/ 127512 w 990558"/>
                  <a:gd name="connsiteY20" fmla="*/ 2823789 h 3041291"/>
                  <a:gd name="connsiteX21" fmla="*/ 88359 w 990558"/>
                  <a:gd name="connsiteY21" fmla="*/ 2815884 h 3041291"/>
                  <a:gd name="connsiteX22" fmla="*/ 0 w 990558"/>
                  <a:gd name="connsiteY22" fmla="*/ 2682582 h 3041291"/>
                  <a:gd name="connsiteX23" fmla="*/ 0 w 990558"/>
                  <a:gd name="connsiteY23" fmla="*/ 2448698 h 3041291"/>
                  <a:gd name="connsiteX24" fmla="*/ 0 w 990558"/>
                  <a:gd name="connsiteY24" fmla="*/ 502996 h 3041291"/>
                  <a:gd name="connsiteX25" fmla="*/ 0 w 990558"/>
                  <a:gd name="connsiteY25" fmla="*/ 269112 h 3041291"/>
                  <a:gd name="connsiteX26" fmla="*/ 88359 w 990558"/>
                  <a:gd name="connsiteY26" fmla="*/ 135810 h 3041291"/>
                  <a:gd name="connsiteX27" fmla="*/ 127512 w 990558"/>
                  <a:gd name="connsiteY27" fmla="*/ 127905 h 3041291"/>
                  <a:gd name="connsiteX28" fmla="*/ 129939 w 990558"/>
                  <a:gd name="connsiteY28" fmla="*/ 120091 h 3041291"/>
                  <a:gd name="connsiteX29" fmla="*/ 311113 w 990558"/>
                  <a:gd name="connsiteY29" fmla="*/ 0 h 304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90558" h="3041291">
                    <a:moveTo>
                      <a:pt x="311113" y="0"/>
                    </a:moveTo>
                    <a:lnTo>
                      <a:pt x="679445" y="0"/>
                    </a:lnTo>
                    <a:cubicBezTo>
                      <a:pt x="760890" y="0"/>
                      <a:pt x="830770" y="49518"/>
                      <a:pt x="860620" y="120091"/>
                    </a:cubicBezTo>
                    <a:lnTo>
                      <a:pt x="863046" y="127905"/>
                    </a:lnTo>
                    <a:lnTo>
                      <a:pt x="902199" y="135810"/>
                    </a:lnTo>
                    <a:cubicBezTo>
                      <a:pt x="954124" y="157773"/>
                      <a:pt x="990558" y="209188"/>
                      <a:pt x="990558" y="269112"/>
                    </a:cubicBezTo>
                    <a:lnTo>
                      <a:pt x="990558" y="502996"/>
                    </a:lnTo>
                    <a:lnTo>
                      <a:pt x="990558" y="2448698"/>
                    </a:lnTo>
                    <a:lnTo>
                      <a:pt x="990558" y="2682582"/>
                    </a:lnTo>
                    <a:cubicBezTo>
                      <a:pt x="990558" y="2742506"/>
                      <a:pt x="954124" y="2793922"/>
                      <a:pt x="902199" y="2815884"/>
                    </a:cubicBezTo>
                    <a:lnTo>
                      <a:pt x="863046" y="2823789"/>
                    </a:lnTo>
                    <a:lnTo>
                      <a:pt x="860620" y="2831603"/>
                    </a:lnTo>
                    <a:cubicBezTo>
                      <a:pt x="830770" y="2902176"/>
                      <a:pt x="760890" y="2951694"/>
                      <a:pt x="679445" y="2951694"/>
                    </a:cubicBezTo>
                    <a:lnTo>
                      <a:pt x="659898" y="2951694"/>
                    </a:lnTo>
                    <a:lnTo>
                      <a:pt x="658318" y="2954604"/>
                    </a:lnTo>
                    <a:cubicBezTo>
                      <a:pt x="622984" y="3006905"/>
                      <a:pt x="563147" y="3041291"/>
                      <a:pt x="495279" y="3041291"/>
                    </a:cubicBezTo>
                    <a:cubicBezTo>
                      <a:pt x="427411" y="3041291"/>
                      <a:pt x="367574" y="3006905"/>
                      <a:pt x="332240" y="2954604"/>
                    </a:cubicBezTo>
                    <a:lnTo>
                      <a:pt x="330661" y="2951694"/>
                    </a:lnTo>
                    <a:lnTo>
                      <a:pt x="311113" y="2951694"/>
                    </a:lnTo>
                    <a:cubicBezTo>
                      <a:pt x="229668" y="2951694"/>
                      <a:pt x="159788" y="2902176"/>
                      <a:pt x="129939" y="2831603"/>
                    </a:cubicBezTo>
                    <a:lnTo>
                      <a:pt x="127512" y="2823789"/>
                    </a:lnTo>
                    <a:lnTo>
                      <a:pt x="88359" y="2815884"/>
                    </a:lnTo>
                    <a:cubicBezTo>
                      <a:pt x="36434" y="2793922"/>
                      <a:pt x="0" y="2742506"/>
                      <a:pt x="0" y="2682582"/>
                    </a:cubicBezTo>
                    <a:lnTo>
                      <a:pt x="0" y="2448698"/>
                    </a:lnTo>
                    <a:lnTo>
                      <a:pt x="0" y="502996"/>
                    </a:lnTo>
                    <a:lnTo>
                      <a:pt x="0" y="269112"/>
                    </a:lnTo>
                    <a:cubicBezTo>
                      <a:pt x="0" y="209188"/>
                      <a:pt x="36434" y="157773"/>
                      <a:pt x="88359" y="135810"/>
                    </a:cubicBezTo>
                    <a:lnTo>
                      <a:pt x="127512" y="127905"/>
                    </a:lnTo>
                    <a:lnTo>
                      <a:pt x="129939" y="120091"/>
                    </a:lnTo>
                    <a:cubicBezTo>
                      <a:pt x="159788" y="49518"/>
                      <a:pt x="229668" y="0"/>
                      <a:pt x="311113" y="0"/>
                    </a:cubicBezTo>
                    <a:close/>
                  </a:path>
                </a:pathLst>
              </a:custGeom>
              <a:gradFill flip="none" rotWithShape="0">
                <a:gsLst>
                  <a:gs pos="100000">
                    <a:schemeClr val="accent2">
                      <a:lumMod val="20000"/>
                      <a:lumOff val="80000"/>
                    </a:schemeClr>
                  </a:gs>
                  <a:gs pos="19000">
                    <a:schemeClr val="accent2">
                      <a:lumMod val="0"/>
                      <a:lumOff val="100000"/>
                    </a:schemeClr>
                  </a:gs>
                </a:gsLst>
                <a:lin ang="5400000" scaled="1"/>
                <a:tileRect/>
              </a:gradFill>
              <a:ln w="12700">
                <a:solidFill>
                  <a:schemeClr val="accent2">
                    <a:alpha val="80000"/>
                  </a:schemeClr>
                </a:solidFill>
              </a:ln>
              <a:effectLst>
                <a:outerShdw blurRad="381000" dist="279400" dir="5400000" sx="96000" sy="96000" algn="t" rotWithShape="0">
                  <a:schemeClr val="accent2">
                    <a:lumMod val="5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rIns="0" rtlCol="0" anchor="ctr">
                <a:noAutofit/>
              </a:bodyPr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accent1">
                          <a:lumMod val="82000"/>
                          <a:lumOff val="18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264155A5-B83E-FA62-D60B-9303160A2EE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3665" y="1376347"/>
                <a:ext cx="653198" cy="653196"/>
                <a:chOff x="831549" y="1759059"/>
                <a:chExt cx="1362254" cy="1362254"/>
              </a:xfrm>
            </p:grpSpPr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7775EDC9-468C-7480-71D2-601CA7489276}"/>
                    </a:ext>
                  </a:extLst>
                </p:cNvPr>
                <p:cNvSpPr/>
                <p:nvPr/>
              </p:nvSpPr>
              <p:spPr>
                <a:xfrm rot="60000">
                  <a:off x="831551" y="1759061"/>
                  <a:ext cx="1362251" cy="1362251"/>
                </a:xfrm>
                <a:prstGeom prst="ellipse">
                  <a:avLst/>
                </a:prstGeom>
                <a:gradFill flip="none" rotWithShape="1">
                  <a:gsLst>
                    <a:gs pos="12000">
                      <a:schemeClr val="accent1">
                        <a:lumMod val="81000"/>
                        <a:lumOff val="19000"/>
                      </a:schemeClr>
                    </a:gs>
                    <a:gs pos="100000">
                      <a:schemeClr val="accent1">
                        <a:lumMod val="92000"/>
                        <a:lumOff val="8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381000" dist="165100" dir="2700000" sx="98000" sy="98000" algn="tl" rotWithShape="0">
                    <a:schemeClr val="accent1">
                      <a:lumMod val="75000"/>
                      <a:alpha val="2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0" name="图片 49" descr="查看图片">
                  <a:extLst>
                    <a:ext uri="{FF2B5EF4-FFF2-40B4-BE49-F238E27FC236}">
                      <a16:creationId xmlns:a16="http://schemas.microsoft.com/office/drawing/2014/main" id="{1D4E18D2-22DA-063C-68C8-9369E5A62E1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alphaModFix amt="28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72" t="2772" r="2772" b="2772"/>
                <a:stretch>
                  <a:fillRect/>
                </a:stretch>
              </p:blipFill>
              <p:spPr bwMode="auto">
                <a:xfrm>
                  <a:off x="831549" y="1759059"/>
                  <a:ext cx="1362254" cy="1362254"/>
                </a:xfrm>
                <a:custGeom>
                  <a:avLst/>
                  <a:gdLst>
                    <a:gd name="connsiteX0" fmla="*/ 590552 w 1181103"/>
                    <a:gd name="connsiteY0" fmla="*/ 187054 h 1181103"/>
                    <a:gd name="connsiteX1" fmla="*/ 187054 w 1181103"/>
                    <a:gd name="connsiteY1" fmla="*/ 590552 h 1181103"/>
                    <a:gd name="connsiteX2" fmla="*/ 590552 w 1181103"/>
                    <a:gd name="connsiteY2" fmla="*/ 994050 h 1181103"/>
                    <a:gd name="connsiteX3" fmla="*/ 994050 w 1181103"/>
                    <a:gd name="connsiteY3" fmla="*/ 590552 h 1181103"/>
                    <a:gd name="connsiteX4" fmla="*/ 590552 w 1181103"/>
                    <a:gd name="connsiteY4" fmla="*/ 187054 h 1181103"/>
                    <a:gd name="connsiteX5" fmla="*/ 600859 w 1181103"/>
                    <a:gd name="connsiteY5" fmla="*/ 92 h 1181103"/>
                    <a:gd name="connsiteX6" fmla="*/ 1181012 w 1181103"/>
                    <a:gd name="connsiteY6" fmla="*/ 600859 h 1181103"/>
                    <a:gd name="connsiteX7" fmla="*/ 580246 w 1181103"/>
                    <a:gd name="connsiteY7" fmla="*/ 1181012 h 1181103"/>
                    <a:gd name="connsiteX8" fmla="*/ 92 w 1181103"/>
                    <a:gd name="connsiteY8" fmla="*/ 580246 h 1181103"/>
                    <a:gd name="connsiteX9" fmla="*/ 600859 w 1181103"/>
                    <a:gd name="connsiteY9" fmla="*/ 92 h 118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81103" h="1181103">
                      <a:moveTo>
                        <a:pt x="590552" y="187054"/>
                      </a:moveTo>
                      <a:cubicBezTo>
                        <a:pt x="367706" y="187054"/>
                        <a:pt x="187054" y="367706"/>
                        <a:pt x="187054" y="590552"/>
                      </a:cubicBezTo>
                      <a:cubicBezTo>
                        <a:pt x="187054" y="813398"/>
                        <a:pt x="367706" y="994050"/>
                        <a:pt x="590552" y="994050"/>
                      </a:cubicBezTo>
                      <a:cubicBezTo>
                        <a:pt x="813398" y="994050"/>
                        <a:pt x="994050" y="813398"/>
                        <a:pt x="994050" y="590552"/>
                      </a:cubicBezTo>
                      <a:cubicBezTo>
                        <a:pt x="994050" y="367706"/>
                        <a:pt x="813398" y="187054"/>
                        <a:pt x="590552" y="187054"/>
                      </a:cubicBezTo>
                      <a:close/>
                      <a:moveTo>
                        <a:pt x="600859" y="92"/>
                      </a:moveTo>
                      <a:cubicBezTo>
                        <a:pt x="926961" y="5784"/>
                        <a:pt x="1186704" y="274756"/>
                        <a:pt x="1181012" y="600859"/>
                      </a:cubicBezTo>
                      <a:cubicBezTo>
                        <a:pt x="1175320" y="926961"/>
                        <a:pt x="906348" y="1186704"/>
                        <a:pt x="580246" y="1181012"/>
                      </a:cubicBezTo>
                      <a:cubicBezTo>
                        <a:pt x="254143" y="1175320"/>
                        <a:pt x="-5600" y="906348"/>
                        <a:pt x="92" y="580246"/>
                      </a:cubicBezTo>
                      <a:cubicBezTo>
                        <a:pt x="5784" y="254143"/>
                        <a:pt x="274756" y="-5600"/>
                        <a:pt x="600859" y="92"/>
                      </a:cubicBezTo>
                      <a:close/>
                    </a:path>
                  </a:pathLst>
                </a:cu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25546CE-D641-BB8D-CBE8-7A54DAE3C06E}"/>
                  </a:ext>
                </a:extLst>
              </p:cNvPr>
              <p:cNvSpPr/>
              <p:nvPr/>
            </p:nvSpPr>
            <p:spPr>
              <a:xfrm>
                <a:off x="790396" y="1216428"/>
                <a:ext cx="899735" cy="2921680"/>
              </a:xfrm>
              <a:custGeom>
                <a:avLst/>
                <a:gdLst>
                  <a:gd name="connsiteX0" fmla="*/ 282587 w 899735"/>
                  <a:gd name="connsiteY0" fmla="*/ 0 h 2921680"/>
                  <a:gd name="connsiteX1" fmla="*/ 617148 w 899735"/>
                  <a:gd name="connsiteY1" fmla="*/ 0 h 2921680"/>
                  <a:gd name="connsiteX2" fmla="*/ 781710 w 899735"/>
                  <a:gd name="connsiteY2" fmla="*/ 115938 h 2921680"/>
                  <a:gd name="connsiteX3" fmla="*/ 783914 w 899735"/>
                  <a:gd name="connsiteY3" fmla="*/ 123483 h 2921680"/>
                  <a:gd name="connsiteX4" fmla="*/ 819478 w 899735"/>
                  <a:gd name="connsiteY4" fmla="*/ 131114 h 2921680"/>
                  <a:gd name="connsiteX5" fmla="*/ 899735 w 899735"/>
                  <a:gd name="connsiteY5" fmla="*/ 259808 h 2921680"/>
                  <a:gd name="connsiteX6" fmla="*/ 899735 w 899735"/>
                  <a:gd name="connsiteY6" fmla="*/ 471144 h 2921680"/>
                  <a:gd name="connsiteX7" fmla="*/ 899735 w 899735"/>
                  <a:gd name="connsiteY7" fmla="*/ 2364037 h 2921680"/>
                  <a:gd name="connsiteX8" fmla="*/ 899735 w 899735"/>
                  <a:gd name="connsiteY8" fmla="*/ 2575373 h 2921680"/>
                  <a:gd name="connsiteX9" fmla="*/ 819478 w 899735"/>
                  <a:gd name="connsiteY9" fmla="*/ 2704066 h 2921680"/>
                  <a:gd name="connsiteX10" fmla="*/ 783914 w 899735"/>
                  <a:gd name="connsiteY10" fmla="*/ 2711698 h 2921680"/>
                  <a:gd name="connsiteX11" fmla="*/ 781710 w 899735"/>
                  <a:gd name="connsiteY11" fmla="*/ 2719242 h 2921680"/>
                  <a:gd name="connsiteX12" fmla="*/ 617148 w 899735"/>
                  <a:gd name="connsiteY12" fmla="*/ 2835181 h 2921680"/>
                  <a:gd name="connsiteX13" fmla="*/ 599392 w 899735"/>
                  <a:gd name="connsiteY13" fmla="*/ 2835181 h 2921680"/>
                  <a:gd name="connsiteX14" fmla="*/ 597958 w 899735"/>
                  <a:gd name="connsiteY14" fmla="*/ 2837990 h 2921680"/>
                  <a:gd name="connsiteX15" fmla="*/ 449868 w 899735"/>
                  <a:gd name="connsiteY15" fmla="*/ 2921680 h 2921680"/>
                  <a:gd name="connsiteX16" fmla="*/ 301777 w 899735"/>
                  <a:gd name="connsiteY16" fmla="*/ 2837990 h 2921680"/>
                  <a:gd name="connsiteX17" fmla="*/ 300343 w 899735"/>
                  <a:gd name="connsiteY17" fmla="*/ 2835181 h 2921680"/>
                  <a:gd name="connsiteX18" fmla="*/ 282587 w 899735"/>
                  <a:gd name="connsiteY18" fmla="*/ 2835181 h 2921680"/>
                  <a:gd name="connsiteX19" fmla="*/ 118025 w 899735"/>
                  <a:gd name="connsiteY19" fmla="*/ 2719242 h 2921680"/>
                  <a:gd name="connsiteX20" fmla="*/ 115821 w 899735"/>
                  <a:gd name="connsiteY20" fmla="*/ 2711698 h 2921680"/>
                  <a:gd name="connsiteX21" fmla="*/ 80257 w 899735"/>
                  <a:gd name="connsiteY21" fmla="*/ 2704066 h 2921680"/>
                  <a:gd name="connsiteX22" fmla="*/ 0 w 899735"/>
                  <a:gd name="connsiteY22" fmla="*/ 2575373 h 2921680"/>
                  <a:gd name="connsiteX23" fmla="*/ 0 w 899735"/>
                  <a:gd name="connsiteY23" fmla="*/ 2364037 h 2921680"/>
                  <a:gd name="connsiteX24" fmla="*/ 0 w 899735"/>
                  <a:gd name="connsiteY24" fmla="*/ 471144 h 2921680"/>
                  <a:gd name="connsiteX25" fmla="*/ 0 w 899735"/>
                  <a:gd name="connsiteY25" fmla="*/ 259808 h 2921680"/>
                  <a:gd name="connsiteX26" fmla="*/ 80257 w 899735"/>
                  <a:gd name="connsiteY26" fmla="*/ 131114 h 2921680"/>
                  <a:gd name="connsiteX27" fmla="*/ 115821 w 899735"/>
                  <a:gd name="connsiteY27" fmla="*/ 123483 h 2921680"/>
                  <a:gd name="connsiteX28" fmla="*/ 118025 w 899735"/>
                  <a:gd name="connsiteY28" fmla="*/ 115938 h 2921680"/>
                  <a:gd name="connsiteX29" fmla="*/ 282587 w 899735"/>
                  <a:gd name="connsiteY29" fmla="*/ 0 h 292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99735" h="2921680">
                    <a:moveTo>
                      <a:pt x="282587" y="0"/>
                    </a:moveTo>
                    <a:lnTo>
                      <a:pt x="617148" y="0"/>
                    </a:lnTo>
                    <a:cubicBezTo>
                      <a:pt x="691125" y="0"/>
                      <a:pt x="754598" y="47806"/>
                      <a:pt x="781710" y="115938"/>
                    </a:cubicBezTo>
                    <a:lnTo>
                      <a:pt x="783914" y="123483"/>
                    </a:lnTo>
                    <a:lnTo>
                      <a:pt x="819478" y="131114"/>
                    </a:lnTo>
                    <a:cubicBezTo>
                      <a:pt x="866641" y="152318"/>
                      <a:pt x="899735" y="201955"/>
                      <a:pt x="899735" y="259808"/>
                    </a:cubicBezTo>
                    <a:lnTo>
                      <a:pt x="899735" y="471144"/>
                    </a:lnTo>
                    <a:lnTo>
                      <a:pt x="899735" y="2364037"/>
                    </a:lnTo>
                    <a:lnTo>
                      <a:pt x="899735" y="2575373"/>
                    </a:lnTo>
                    <a:cubicBezTo>
                      <a:pt x="899735" y="2633225"/>
                      <a:pt x="866641" y="2682863"/>
                      <a:pt x="819478" y="2704066"/>
                    </a:cubicBezTo>
                    <a:lnTo>
                      <a:pt x="783914" y="2711698"/>
                    </a:lnTo>
                    <a:lnTo>
                      <a:pt x="781710" y="2719242"/>
                    </a:lnTo>
                    <a:cubicBezTo>
                      <a:pt x="754598" y="2787374"/>
                      <a:pt x="691125" y="2835181"/>
                      <a:pt x="617148" y="2835181"/>
                    </a:cubicBezTo>
                    <a:lnTo>
                      <a:pt x="599392" y="2835181"/>
                    </a:lnTo>
                    <a:lnTo>
                      <a:pt x="597958" y="2837990"/>
                    </a:lnTo>
                    <a:cubicBezTo>
                      <a:pt x="565864" y="2888483"/>
                      <a:pt x="511513" y="2921680"/>
                      <a:pt x="449868" y="2921680"/>
                    </a:cubicBezTo>
                    <a:cubicBezTo>
                      <a:pt x="388222" y="2921680"/>
                      <a:pt x="333871" y="2888483"/>
                      <a:pt x="301777" y="2837990"/>
                    </a:cubicBezTo>
                    <a:lnTo>
                      <a:pt x="300343" y="2835181"/>
                    </a:lnTo>
                    <a:lnTo>
                      <a:pt x="282587" y="2835181"/>
                    </a:lnTo>
                    <a:cubicBezTo>
                      <a:pt x="208610" y="2835181"/>
                      <a:pt x="145137" y="2787374"/>
                      <a:pt x="118025" y="2719242"/>
                    </a:cubicBezTo>
                    <a:lnTo>
                      <a:pt x="115821" y="2711698"/>
                    </a:lnTo>
                    <a:lnTo>
                      <a:pt x="80257" y="2704066"/>
                    </a:lnTo>
                    <a:cubicBezTo>
                      <a:pt x="33094" y="2682863"/>
                      <a:pt x="0" y="2633225"/>
                      <a:pt x="0" y="2575373"/>
                    </a:cubicBezTo>
                    <a:lnTo>
                      <a:pt x="0" y="2364037"/>
                    </a:lnTo>
                    <a:lnTo>
                      <a:pt x="0" y="471144"/>
                    </a:lnTo>
                    <a:lnTo>
                      <a:pt x="0" y="259808"/>
                    </a:lnTo>
                    <a:cubicBezTo>
                      <a:pt x="0" y="201955"/>
                      <a:pt x="33094" y="152318"/>
                      <a:pt x="80257" y="131114"/>
                    </a:cubicBezTo>
                    <a:lnTo>
                      <a:pt x="115821" y="123483"/>
                    </a:lnTo>
                    <a:lnTo>
                      <a:pt x="118025" y="115938"/>
                    </a:lnTo>
                    <a:cubicBezTo>
                      <a:pt x="145137" y="47806"/>
                      <a:pt x="208610" y="0"/>
                      <a:pt x="282587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accent2">
                    <a:lumMod val="75000"/>
                    <a:alpha val="1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F0DC5D6-5087-A119-62EF-27FB26834EFD}"/>
                </a:ext>
              </a:extLst>
            </p:cNvPr>
            <p:cNvSpPr txBox="1"/>
            <p:nvPr/>
          </p:nvSpPr>
          <p:spPr>
            <a:xfrm>
              <a:off x="2204857" y="2549217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a typeface="演示春风楷" panose="00000500000000000000" pitchFamily="2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ea typeface="演示春风楷" panose="000005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5F7743E-1F4B-935B-4615-218750B04BA0}"/>
                </a:ext>
              </a:extLst>
            </p:cNvPr>
            <p:cNvSpPr txBox="1"/>
            <p:nvPr/>
          </p:nvSpPr>
          <p:spPr>
            <a:xfrm>
              <a:off x="2109158" y="3276523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400" spc="600">
                  <a:gradFill flip="none" rotWithShape="1">
                    <a:gsLst>
                      <a:gs pos="2000">
                        <a:schemeClr val="accent1">
                          <a:lumMod val="60000"/>
                          <a:lumOff val="40000"/>
                        </a:schemeClr>
                      </a:gs>
                      <a:gs pos="59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唯美译文</a:t>
              </a:r>
              <a:endParaRPr lang="zh-CN" altLang="en-US" sz="2400" spc="600" dirty="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59000">
                      <a:schemeClr val="accent1">
                        <a:lumMod val="90000"/>
                        <a:lumOff val="10000"/>
                      </a:schemeClr>
                    </a:gs>
                  </a:gsLst>
                  <a:lin ang="189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id="{CC26AAE3-95B5-6CA1-644A-D90C407E1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32" y="15945"/>
            <a:ext cx="2297267" cy="292537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4E2A54A-B5F8-B355-B91F-7A98FE5E4E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"/>
            <a:ext cx="2956967" cy="376544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999" y="471955"/>
            <a:ext cx="1091134" cy="87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4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CC26AAE3-95B5-6CA1-644A-D90C407E1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32" y="15945"/>
            <a:ext cx="2297267" cy="292537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4E2A54A-B5F8-B355-B91F-7A98FE5E4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"/>
            <a:ext cx="2956967" cy="376544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647" y="1811299"/>
            <a:ext cx="1295398" cy="1035466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AF85379F-F95E-2116-7C86-FBD9486FC551}"/>
              </a:ext>
            </a:extLst>
          </p:cNvPr>
          <p:cNvGrpSpPr/>
          <p:nvPr/>
        </p:nvGrpSpPr>
        <p:grpSpPr>
          <a:xfrm>
            <a:off x="3747655" y="2787990"/>
            <a:ext cx="4696691" cy="1282021"/>
            <a:chOff x="3813467" y="3061377"/>
            <a:chExt cx="4696691" cy="128202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C3148B7-8873-769C-AC07-63CBB58C5DE8}"/>
                </a:ext>
              </a:extLst>
            </p:cNvPr>
            <p:cNvGrpSpPr/>
            <p:nvPr/>
          </p:nvGrpSpPr>
          <p:grpSpPr>
            <a:xfrm rot="16200000">
              <a:off x="5520802" y="1354042"/>
              <a:ext cx="1282021" cy="4696691"/>
              <a:chOff x="8539761" y="1789598"/>
              <a:chExt cx="990558" cy="3041291"/>
            </a:xfrm>
            <a:blipFill dpi="0" rotWithShape="0">
              <a:blip r:embed="rId4"/>
              <a:srcRect/>
              <a:tile tx="-3251200" ty="-1149350" sx="100000" sy="100000" flip="none" algn="tl"/>
            </a:blip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4F5E9F8-DE42-A4C9-1F9A-FE34317F4111}"/>
                  </a:ext>
                </a:extLst>
              </p:cNvPr>
              <p:cNvSpPr/>
              <p:nvPr/>
            </p:nvSpPr>
            <p:spPr>
              <a:xfrm>
                <a:off x="8539761" y="1789598"/>
                <a:ext cx="990558" cy="3041291"/>
              </a:xfrm>
              <a:custGeom>
                <a:avLst/>
                <a:gdLst>
                  <a:gd name="connsiteX0" fmla="*/ 311113 w 990558"/>
                  <a:gd name="connsiteY0" fmla="*/ 0 h 3041291"/>
                  <a:gd name="connsiteX1" fmla="*/ 679445 w 990558"/>
                  <a:gd name="connsiteY1" fmla="*/ 0 h 3041291"/>
                  <a:gd name="connsiteX2" fmla="*/ 860620 w 990558"/>
                  <a:gd name="connsiteY2" fmla="*/ 120091 h 3041291"/>
                  <a:gd name="connsiteX3" fmla="*/ 863046 w 990558"/>
                  <a:gd name="connsiteY3" fmla="*/ 127905 h 3041291"/>
                  <a:gd name="connsiteX4" fmla="*/ 902199 w 990558"/>
                  <a:gd name="connsiteY4" fmla="*/ 135810 h 3041291"/>
                  <a:gd name="connsiteX5" fmla="*/ 990558 w 990558"/>
                  <a:gd name="connsiteY5" fmla="*/ 269112 h 3041291"/>
                  <a:gd name="connsiteX6" fmla="*/ 990558 w 990558"/>
                  <a:gd name="connsiteY6" fmla="*/ 502996 h 3041291"/>
                  <a:gd name="connsiteX7" fmla="*/ 990558 w 990558"/>
                  <a:gd name="connsiteY7" fmla="*/ 2448698 h 3041291"/>
                  <a:gd name="connsiteX8" fmla="*/ 990558 w 990558"/>
                  <a:gd name="connsiteY8" fmla="*/ 2682582 h 3041291"/>
                  <a:gd name="connsiteX9" fmla="*/ 902199 w 990558"/>
                  <a:gd name="connsiteY9" fmla="*/ 2815884 h 3041291"/>
                  <a:gd name="connsiteX10" fmla="*/ 863046 w 990558"/>
                  <a:gd name="connsiteY10" fmla="*/ 2823789 h 3041291"/>
                  <a:gd name="connsiteX11" fmla="*/ 860620 w 990558"/>
                  <a:gd name="connsiteY11" fmla="*/ 2831603 h 3041291"/>
                  <a:gd name="connsiteX12" fmla="*/ 679445 w 990558"/>
                  <a:gd name="connsiteY12" fmla="*/ 2951694 h 3041291"/>
                  <a:gd name="connsiteX13" fmla="*/ 659898 w 990558"/>
                  <a:gd name="connsiteY13" fmla="*/ 2951694 h 3041291"/>
                  <a:gd name="connsiteX14" fmla="*/ 658318 w 990558"/>
                  <a:gd name="connsiteY14" fmla="*/ 2954604 h 3041291"/>
                  <a:gd name="connsiteX15" fmla="*/ 495279 w 990558"/>
                  <a:gd name="connsiteY15" fmla="*/ 3041291 h 3041291"/>
                  <a:gd name="connsiteX16" fmla="*/ 332240 w 990558"/>
                  <a:gd name="connsiteY16" fmla="*/ 2954604 h 3041291"/>
                  <a:gd name="connsiteX17" fmla="*/ 330661 w 990558"/>
                  <a:gd name="connsiteY17" fmla="*/ 2951694 h 3041291"/>
                  <a:gd name="connsiteX18" fmla="*/ 311113 w 990558"/>
                  <a:gd name="connsiteY18" fmla="*/ 2951694 h 3041291"/>
                  <a:gd name="connsiteX19" fmla="*/ 129939 w 990558"/>
                  <a:gd name="connsiteY19" fmla="*/ 2831603 h 3041291"/>
                  <a:gd name="connsiteX20" fmla="*/ 127512 w 990558"/>
                  <a:gd name="connsiteY20" fmla="*/ 2823789 h 3041291"/>
                  <a:gd name="connsiteX21" fmla="*/ 88359 w 990558"/>
                  <a:gd name="connsiteY21" fmla="*/ 2815884 h 3041291"/>
                  <a:gd name="connsiteX22" fmla="*/ 0 w 990558"/>
                  <a:gd name="connsiteY22" fmla="*/ 2682582 h 3041291"/>
                  <a:gd name="connsiteX23" fmla="*/ 0 w 990558"/>
                  <a:gd name="connsiteY23" fmla="*/ 2448698 h 3041291"/>
                  <a:gd name="connsiteX24" fmla="*/ 0 w 990558"/>
                  <a:gd name="connsiteY24" fmla="*/ 502996 h 3041291"/>
                  <a:gd name="connsiteX25" fmla="*/ 0 w 990558"/>
                  <a:gd name="connsiteY25" fmla="*/ 269112 h 3041291"/>
                  <a:gd name="connsiteX26" fmla="*/ 88359 w 990558"/>
                  <a:gd name="connsiteY26" fmla="*/ 135810 h 3041291"/>
                  <a:gd name="connsiteX27" fmla="*/ 127512 w 990558"/>
                  <a:gd name="connsiteY27" fmla="*/ 127905 h 3041291"/>
                  <a:gd name="connsiteX28" fmla="*/ 129939 w 990558"/>
                  <a:gd name="connsiteY28" fmla="*/ 120091 h 3041291"/>
                  <a:gd name="connsiteX29" fmla="*/ 311113 w 990558"/>
                  <a:gd name="connsiteY29" fmla="*/ 0 h 304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90558" h="3041291">
                    <a:moveTo>
                      <a:pt x="311113" y="0"/>
                    </a:moveTo>
                    <a:lnTo>
                      <a:pt x="679445" y="0"/>
                    </a:lnTo>
                    <a:cubicBezTo>
                      <a:pt x="760890" y="0"/>
                      <a:pt x="830770" y="49518"/>
                      <a:pt x="860620" y="120091"/>
                    </a:cubicBezTo>
                    <a:lnTo>
                      <a:pt x="863046" y="127905"/>
                    </a:lnTo>
                    <a:lnTo>
                      <a:pt x="902199" y="135810"/>
                    </a:lnTo>
                    <a:cubicBezTo>
                      <a:pt x="954124" y="157773"/>
                      <a:pt x="990558" y="209188"/>
                      <a:pt x="990558" y="269112"/>
                    </a:cubicBezTo>
                    <a:lnTo>
                      <a:pt x="990558" y="502996"/>
                    </a:lnTo>
                    <a:lnTo>
                      <a:pt x="990558" y="2448698"/>
                    </a:lnTo>
                    <a:lnTo>
                      <a:pt x="990558" y="2682582"/>
                    </a:lnTo>
                    <a:cubicBezTo>
                      <a:pt x="990558" y="2742506"/>
                      <a:pt x="954124" y="2793922"/>
                      <a:pt x="902199" y="2815884"/>
                    </a:cubicBezTo>
                    <a:lnTo>
                      <a:pt x="863046" y="2823789"/>
                    </a:lnTo>
                    <a:lnTo>
                      <a:pt x="860620" y="2831603"/>
                    </a:lnTo>
                    <a:cubicBezTo>
                      <a:pt x="830770" y="2902176"/>
                      <a:pt x="760890" y="2951694"/>
                      <a:pt x="679445" y="2951694"/>
                    </a:cubicBezTo>
                    <a:lnTo>
                      <a:pt x="659898" y="2951694"/>
                    </a:lnTo>
                    <a:lnTo>
                      <a:pt x="658318" y="2954604"/>
                    </a:lnTo>
                    <a:cubicBezTo>
                      <a:pt x="622984" y="3006905"/>
                      <a:pt x="563147" y="3041291"/>
                      <a:pt x="495279" y="3041291"/>
                    </a:cubicBezTo>
                    <a:cubicBezTo>
                      <a:pt x="427411" y="3041291"/>
                      <a:pt x="367574" y="3006905"/>
                      <a:pt x="332240" y="2954604"/>
                    </a:cubicBezTo>
                    <a:lnTo>
                      <a:pt x="330661" y="2951694"/>
                    </a:lnTo>
                    <a:lnTo>
                      <a:pt x="311113" y="2951694"/>
                    </a:lnTo>
                    <a:cubicBezTo>
                      <a:pt x="229668" y="2951694"/>
                      <a:pt x="159788" y="2902176"/>
                      <a:pt x="129939" y="2831603"/>
                    </a:cubicBezTo>
                    <a:lnTo>
                      <a:pt x="127512" y="2823789"/>
                    </a:lnTo>
                    <a:lnTo>
                      <a:pt x="88359" y="2815884"/>
                    </a:lnTo>
                    <a:cubicBezTo>
                      <a:pt x="36434" y="2793922"/>
                      <a:pt x="0" y="2742506"/>
                      <a:pt x="0" y="2682582"/>
                    </a:cubicBezTo>
                    <a:lnTo>
                      <a:pt x="0" y="2448698"/>
                    </a:lnTo>
                    <a:lnTo>
                      <a:pt x="0" y="502996"/>
                    </a:lnTo>
                    <a:lnTo>
                      <a:pt x="0" y="269112"/>
                    </a:lnTo>
                    <a:cubicBezTo>
                      <a:pt x="0" y="209188"/>
                      <a:pt x="36434" y="157773"/>
                      <a:pt x="88359" y="135810"/>
                    </a:cubicBezTo>
                    <a:lnTo>
                      <a:pt x="127512" y="127905"/>
                    </a:lnTo>
                    <a:lnTo>
                      <a:pt x="129939" y="120091"/>
                    </a:lnTo>
                    <a:cubicBezTo>
                      <a:pt x="159788" y="49518"/>
                      <a:pt x="229668" y="0"/>
                      <a:pt x="311113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accent2">
                    <a:alpha val="80000"/>
                  </a:schemeClr>
                </a:solidFill>
              </a:ln>
              <a:effectLst>
                <a:outerShdw blurRad="381000" dist="279400" dir="5400000" sx="96000" sy="96000" algn="t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rIns="0" rtlCol="0" anchor="ctr">
                <a:noAutofit/>
              </a:bodyPr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accent1">
                          <a:lumMod val="82000"/>
                          <a:lumOff val="18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6392083-668E-A2CA-38BB-157250F735CF}"/>
                  </a:ext>
                </a:extLst>
              </p:cNvPr>
              <p:cNvSpPr/>
              <p:nvPr/>
            </p:nvSpPr>
            <p:spPr>
              <a:xfrm>
                <a:off x="8585171" y="1838130"/>
                <a:ext cx="899735" cy="2921680"/>
              </a:xfrm>
              <a:custGeom>
                <a:avLst/>
                <a:gdLst>
                  <a:gd name="connsiteX0" fmla="*/ 282587 w 899735"/>
                  <a:gd name="connsiteY0" fmla="*/ 0 h 2921680"/>
                  <a:gd name="connsiteX1" fmla="*/ 617148 w 899735"/>
                  <a:gd name="connsiteY1" fmla="*/ 0 h 2921680"/>
                  <a:gd name="connsiteX2" fmla="*/ 781710 w 899735"/>
                  <a:gd name="connsiteY2" fmla="*/ 115938 h 2921680"/>
                  <a:gd name="connsiteX3" fmla="*/ 783914 w 899735"/>
                  <a:gd name="connsiteY3" fmla="*/ 123483 h 2921680"/>
                  <a:gd name="connsiteX4" fmla="*/ 819478 w 899735"/>
                  <a:gd name="connsiteY4" fmla="*/ 131114 h 2921680"/>
                  <a:gd name="connsiteX5" fmla="*/ 899735 w 899735"/>
                  <a:gd name="connsiteY5" fmla="*/ 259808 h 2921680"/>
                  <a:gd name="connsiteX6" fmla="*/ 899735 w 899735"/>
                  <a:gd name="connsiteY6" fmla="*/ 471144 h 2921680"/>
                  <a:gd name="connsiteX7" fmla="*/ 899735 w 899735"/>
                  <a:gd name="connsiteY7" fmla="*/ 2364037 h 2921680"/>
                  <a:gd name="connsiteX8" fmla="*/ 899735 w 899735"/>
                  <a:gd name="connsiteY8" fmla="*/ 2575373 h 2921680"/>
                  <a:gd name="connsiteX9" fmla="*/ 819478 w 899735"/>
                  <a:gd name="connsiteY9" fmla="*/ 2704066 h 2921680"/>
                  <a:gd name="connsiteX10" fmla="*/ 783914 w 899735"/>
                  <a:gd name="connsiteY10" fmla="*/ 2711698 h 2921680"/>
                  <a:gd name="connsiteX11" fmla="*/ 781710 w 899735"/>
                  <a:gd name="connsiteY11" fmla="*/ 2719242 h 2921680"/>
                  <a:gd name="connsiteX12" fmla="*/ 617148 w 899735"/>
                  <a:gd name="connsiteY12" fmla="*/ 2835181 h 2921680"/>
                  <a:gd name="connsiteX13" fmla="*/ 599392 w 899735"/>
                  <a:gd name="connsiteY13" fmla="*/ 2835181 h 2921680"/>
                  <a:gd name="connsiteX14" fmla="*/ 597958 w 899735"/>
                  <a:gd name="connsiteY14" fmla="*/ 2837990 h 2921680"/>
                  <a:gd name="connsiteX15" fmla="*/ 449868 w 899735"/>
                  <a:gd name="connsiteY15" fmla="*/ 2921680 h 2921680"/>
                  <a:gd name="connsiteX16" fmla="*/ 301777 w 899735"/>
                  <a:gd name="connsiteY16" fmla="*/ 2837990 h 2921680"/>
                  <a:gd name="connsiteX17" fmla="*/ 300343 w 899735"/>
                  <a:gd name="connsiteY17" fmla="*/ 2835181 h 2921680"/>
                  <a:gd name="connsiteX18" fmla="*/ 282587 w 899735"/>
                  <a:gd name="connsiteY18" fmla="*/ 2835181 h 2921680"/>
                  <a:gd name="connsiteX19" fmla="*/ 118025 w 899735"/>
                  <a:gd name="connsiteY19" fmla="*/ 2719242 h 2921680"/>
                  <a:gd name="connsiteX20" fmla="*/ 115821 w 899735"/>
                  <a:gd name="connsiteY20" fmla="*/ 2711698 h 2921680"/>
                  <a:gd name="connsiteX21" fmla="*/ 80257 w 899735"/>
                  <a:gd name="connsiteY21" fmla="*/ 2704066 h 2921680"/>
                  <a:gd name="connsiteX22" fmla="*/ 0 w 899735"/>
                  <a:gd name="connsiteY22" fmla="*/ 2575373 h 2921680"/>
                  <a:gd name="connsiteX23" fmla="*/ 0 w 899735"/>
                  <a:gd name="connsiteY23" fmla="*/ 2364037 h 2921680"/>
                  <a:gd name="connsiteX24" fmla="*/ 0 w 899735"/>
                  <a:gd name="connsiteY24" fmla="*/ 471144 h 2921680"/>
                  <a:gd name="connsiteX25" fmla="*/ 0 w 899735"/>
                  <a:gd name="connsiteY25" fmla="*/ 259808 h 2921680"/>
                  <a:gd name="connsiteX26" fmla="*/ 80257 w 899735"/>
                  <a:gd name="connsiteY26" fmla="*/ 131114 h 2921680"/>
                  <a:gd name="connsiteX27" fmla="*/ 115821 w 899735"/>
                  <a:gd name="connsiteY27" fmla="*/ 123483 h 2921680"/>
                  <a:gd name="connsiteX28" fmla="*/ 118025 w 899735"/>
                  <a:gd name="connsiteY28" fmla="*/ 115938 h 2921680"/>
                  <a:gd name="connsiteX29" fmla="*/ 282587 w 899735"/>
                  <a:gd name="connsiteY29" fmla="*/ 0 h 292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99735" h="2921680">
                    <a:moveTo>
                      <a:pt x="282587" y="0"/>
                    </a:moveTo>
                    <a:lnTo>
                      <a:pt x="617148" y="0"/>
                    </a:lnTo>
                    <a:cubicBezTo>
                      <a:pt x="691125" y="0"/>
                      <a:pt x="754598" y="47806"/>
                      <a:pt x="781710" y="115938"/>
                    </a:cubicBezTo>
                    <a:lnTo>
                      <a:pt x="783914" y="123483"/>
                    </a:lnTo>
                    <a:lnTo>
                      <a:pt x="819478" y="131114"/>
                    </a:lnTo>
                    <a:cubicBezTo>
                      <a:pt x="866641" y="152318"/>
                      <a:pt x="899735" y="201955"/>
                      <a:pt x="899735" y="259808"/>
                    </a:cubicBezTo>
                    <a:lnTo>
                      <a:pt x="899735" y="471144"/>
                    </a:lnTo>
                    <a:lnTo>
                      <a:pt x="899735" y="2364037"/>
                    </a:lnTo>
                    <a:lnTo>
                      <a:pt x="899735" y="2575373"/>
                    </a:lnTo>
                    <a:cubicBezTo>
                      <a:pt x="899735" y="2633225"/>
                      <a:pt x="866641" y="2682863"/>
                      <a:pt x="819478" y="2704066"/>
                    </a:cubicBezTo>
                    <a:lnTo>
                      <a:pt x="783914" y="2711698"/>
                    </a:lnTo>
                    <a:lnTo>
                      <a:pt x="781710" y="2719242"/>
                    </a:lnTo>
                    <a:cubicBezTo>
                      <a:pt x="754598" y="2787374"/>
                      <a:pt x="691125" y="2835181"/>
                      <a:pt x="617148" y="2835181"/>
                    </a:cubicBezTo>
                    <a:lnTo>
                      <a:pt x="599392" y="2835181"/>
                    </a:lnTo>
                    <a:lnTo>
                      <a:pt x="597958" y="2837990"/>
                    </a:lnTo>
                    <a:cubicBezTo>
                      <a:pt x="565864" y="2888483"/>
                      <a:pt x="511513" y="2921680"/>
                      <a:pt x="449868" y="2921680"/>
                    </a:cubicBezTo>
                    <a:cubicBezTo>
                      <a:pt x="388222" y="2921680"/>
                      <a:pt x="333871" y="2888483"/>
                      <a:pt x="301777" y="2837990"/>
                    </a:cubicBezTo>
                    <a:lnTo>
                      <a:pt x="300343" y="2835181"/>
                    </a:lnTo>
                    <a:lnTo>
                      <a:pt x="282587" y="2835181"/>
                    </a:lnTo>
                    <a:cubicBezTo>
                      <a:pt x="208610" y="2835181"/>
                      <a:pt x="145137" y="2787374"/>
                      <a:pt x="118025" y="2719242"/>
                    </a:cubicBezTo>
                    <a:lnTo>
                      <a:pt x="115821" y="2711698"/>
                    </a:lnTo>
                    <a:lnTo>
                      <a:pt x="80257" y="2704066"/>
                    </a:lnTo>
                    <a:cubicBezTo>
                      <a:pt x="33094" y="2682863"/>
                      <a:pt x="0" y="2633225"/>
                      <a:pt x="0" y="2575373"/>
                    </a:cubicBezTo>
                    <a:lnTo>
                      <a:pt x="0" y="2364037"/>
                    </a:lnTo>
                    <a:lnTo>
                      <a:pt x="0" y="471144"/>
                    </a:lnTo>
                    <a:lnTo>
                      <a:pt x="0" y="259808"/>
                    </a:lnTo>
                    <a:cubicBezTo>
                      <a:pt x="0" y="201955"/>
                      <a:pt x="33094" y="152318"/>
                      <a:pt x="80257" y="131114"/>
                    </a:cubicBezTo>
                    <a:lnTo>
                      <a:pt x="115821" y="123483"/>
                    </a:lnTo>
                    <a:lnTo>
                      <a:pt x="118025" y="115938"/>
                    </a:lnTo>
                    <a:cubicBezTo>
                      <a:pt x="145137" y="47806"/>
                      <a:pt x="208610" y="0"/>
                      <a:pt x="28258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75000"/>
                    <a:alpha val="1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91B57B9D-8398-93A3-967C-1CA1E4FE00E4}"/>
                </a:ext>
              </a:extLst>
            </p:cNvPr>
            <p:cNvGrpSpPr/>
            <p:nvPr/>
          </p:nvGrpSpPr>
          <p:grpSpPr>
            <a:xfrm>
              <a:off x="4299785" y="3260337"/>
              <a:ext cx="3724054" cy="884101"/>
              <a:chOff x="4316445" y="3261343"/>
              <a:chExt cx="3724054" cy="884101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7100D23-0730-E70C-DD10-785FD24F92A2}"/>
                  </a:ext>
                </a:extLst>
              </p:cNvPr>
              <p:cNvSpPr txBox="1"/>
              <p:nvPr/>
            </p:nvSpPr>
            <p:spPr>
              <a:xfrm>
                <a:off x="5496213" y="3349450"/>
                <a:ext cx="2544286" cy="70788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algn="ctr"/>
                <a:r>
                  <a:rPr lang="zh-CN" altLang="en-US" sz="4000" spc="600">
                    <a:gradFill flip="none" rotWithShape="1">
                      <a:gsLst>
                        <a:gs pos="200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诗人简介</a:t>
                </a:r>
                <a:endParaRPr lang="zh-CN" altLang="en-US" sz="4000" spc="600" dirty="0">
                  <a:gradFill flip="none" rotWithShape="1">
                    <a:gsLst>
                      <a:gs pos="200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E378D7D3-AC57-3B69-34CB-99D312147A84}"/>
                  </a:ext>
                </a:extLst>
              </p:cNvPr>
              <p:cNvGrpSpPr/>
              <p:nvPr/>
            </p:nvGrpSpPr>
            <p:grpSpPr>
              <a:xfrm>
                <a:off x="4316445" y="3261343"/>
                <a:ext cx="884104" cy="884101"/>
                <a:chOff x="4120765" y="3163567"/>
                <a:chExt cx="884104" cy="884101"/>
              </a:xfrm>
            </p:grpSpPr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C006B26C-91E7-535E-BC4A-AB261C191698}"/>
                    </a:ext>
                  </a:extLst>
                </p:cNvPr>
                <p:cNvGrpSpPr/>
                <p:nvPr/>
              </p:nvGrpSpPr>
              <p:grpSpPr>
                <a:xfrm>
                  <a:off x="4120765" y="3163567"/>
                  <a:ext cx="884104" cy="884101"/>
                  <a:chOff x="4192513" y="3159483"/>
                  <a:chExt cx="884104" cy="884101"/>
                </a:xfrm>
              </p:grpSpPr>
              <p:sp>
                <p:nvSpPr>
                  <p:cNvPr id="28" name="椭圆 27">
                    <a:extLst>
                      <a:ext uri="{FF2B5EF4-FFF2-40B4-BE49-F238E27FC236}">
                        <a16:creationId xmlns:a16="http://schemas.microsoft.com/office/drawing/2014/main" id="{106EACF1-EEB1-2F96-6C16-179EF147AB63}"/>
                      </a:ext>
                    </a:extLst>
                  </p:cNvPr>
                  <p:cNvSpPr/>
                  <p:nvPr/>
                </p:nvSpPr>
                <p:spPr>
                  <a:xfrm rot="60000">
                    <a:off x="4192514" y="3159483"/>
                    <a:ext cx="884102" cy="884100"/>
                  </a:xfrm>
                  <a:prstGeom prst="ellipse">
                    <a:avLst/>
                  </a:prstGeom>
                  <a:gradFill flip="none" rotWithShape="1">
                    <a:gsLst>
                      <a:gs pos="12000">
                        <a:schemeClr val="accent1">
                          <a:lumMod val="81000"/>
                          <a:lumOff val="19000"/>
                        </a:schemeClr>
                      </a:gs>
                      <a:gs pos="100000">
                        <a:schemeClr val="accent1">
                          <a:lumMod val="92000"/>
                          <a:lumOff val="8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  <a:effectLst>
                    <a:outerShdw blurRad="381000" dist="165100" dir="2700000" sx="98000" sy="98000" algn="tl" rotWithShape="0">
                      <a:schemeClr val="accent1">
                        <a:lumMod val="75000"/>
                        <a:alpha val="28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29" name="图片 28" descr="查看图片">
                    <a:extLst>
                      <a:ext uri="{FF2B5EF4-FFF2-40B4-BE49-F238E27FC236}">
                        <a16:creationId xmlns:a16="http://schemas.microsoft.com/office/drawing/2014/main" id="{0F1FD967-CD57-6F0B-A171-0EA64AEF293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duotone>
                      <a:schemeClr val="accent2">
                        <a:shade val="45000"/>
                        <a:satMod val="135000"/>
                      </a:schemeClr>
                      <a:prstClr val="white"/>
                    </a:duotone>
                    <a:alphaModFix amt="28000"/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772" t="2772" r="2772" b="2772"/>
                  <a:stretch>
                    <a:fillRect/>
                  </a:stretch>
                </p:blipFill>
                <p:spPr bwMode="auto">
                  <a:xfrm>
                    <a:off x="4192513" y="3159483"/>
                    <a:ext cx="884104" cy="884101"/>
                  </a:xfrm>
                  <a:custGeom>
                    <a:avLst/>
                    <a:gdLst>
                      <a:gd name="connsiteX0" fmla="*/ 590552 w 1181103"/>
                      <a:gd name="connsiteY0" fmla="*/ 187054 h 1181103"/>
                      <a:gd name="connsiteX1" fmla="*/ 187054 w 1181103"/>
                      <a:gd name="connsiteY1" fmla="*/ 590552 h 1181103"/>
                      <a:gd name="connsiteX2" fmla="*/ 590552 w 1181103"/>
                      <a:gd name="connsiteY2" fmla="*/ 994050 h 1181103"/>
                      <a:gd name="connsiteX3" fmla="*/ 994050 w 1181103"/>
                      <a:gd name="connsiteY3" fmla="*/ 590552 h 1181103"/>
                      <a:gd name="connsiteX4" fmla="*/ 590552 w 1181103"/>
                      <a:gd name="connsiteY4" fmla="*/ 187054 h 1181103"/>
                      <a:gd name="connsiteX5" fmla="*/ 600859 w 1181103"/>
                      <a:gd name="connsiteY5" fmla="*/ 92 h 1181103"/>
                      <a:gd name="connsiteX6" fmla="*/ 1181012 w 1181103"/>
                      <a:gd name="connsiteY6" fmla="*/ 600859 h 1181103"/>
                      <a:gd name="connsiteX7" fmla="*/ 580246 w 1181103"/>
                      <a:gd name="connsiteY7" fmla="*/ 1181012 h 1181103"/>
                      <a:gd name="connsiteX8" fmla="*/ 92 w 1181103"/>
                      <a:gd name="connsiteY8" fmla="*/ 580246 h 1181103"/>
                      <a:gd name="connsiteX9" fmla="*/ 600859 w 1181103"/>
                      <a:gd name="connsiteY9" fmla="*/ 92 h 118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81103" h="1181103">
                        <a:moveTo>
                          <a:pt x="590552" y="187054"/>
                        </a:moveTo>
                        <a:cubicBezTo>
                          <a:pt x="367706" y="187054"/>
                          <a:pt x="187054" y="367706"/>
                          <a:pt x="187054" y="590552"/>
                        </a:cubicBezTo>
                        <a:cubicBezTo>
                          <a:pt x="187054" y="813398"/>
                          <a:pt x="367706" y="994050"/>
                          <a:pt x="590552" y="994050"/>
                        </a:cubicBezTo>
                        <a:cubicBezTo>
                          <a:pt x="813398" y="994050"/>
                          <a:pt x="994050" y="813398"/>
                          <a:pt x="994050" y="590552"/>
                        </a:cubicBezTo>
                        <a:cubicBezTo>
                          <a:pt x="994050" y="367706"/>
                          <a:pt x="813398" y="187054"/>
                          <a:pt x="590552" y="187054"/>
                        </a:cubicBezTo>
                        <a:close/>
                        <a:moveTo>
                          <a:pt x="600859" y="92"/>
                        </a:moveTo>
                        <a:cubicBezTo>
                          <a:pt x="926961" y="5784"/>
                          <a:pt x="1186704" y="274756"/>
                          <a:pt x="1181012" y="600859"/>
                        </a:cubicBezTo>
                        <a:cubicBezTo>
                          <a:pt x="1175320" y="926961"/>
                          <a:pt x="906348" y="1186704"/>
                          <a:pt x="580246" y="1181012"/>
                        </a:cubicBezTo>
                        <a:cubicBezTo>
                          <a:pt x="254143" y="1175320"/>
                          <a:pt x="-5600" y="906348"/>
                          <a:pt x="92" y="580246"/>
                        </a:cubicBezTo>
                        <a:cubicBezTo>
                          <a:pt x="5784" y="254143"/>
                          <a:pt x="274756" y="-5600"/>
                          <a:pt x="600859" y="92"/>
                        </a:cubicBezTo>
                        <a:close/>
                      </a:path>
                    </a:pathLst>
                  </a:cu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DADD4829-2C2F-F655-5475-E52F2613968B}"/>
                    </a:ext>
                  </a:extLst>
                </p:cNvPr>
                <p:cNvSpPr txBox="1"/>
                <p:nvPr/>
              </p:nvSpPr>
              <p:spPr>
                <a:xfrm>
                  <a:off x="4389744" y="3282452"/>
                  <a:ext cx="34614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rPr>
                    <a:t>1</a:t>
                  </a:r>
                  <a:endParaRPr lang="zh-CN" altLang="en-US" sz="3600">
                    <a:solidFill>
                      <a:schemeClr val="accent2">
                        <a:lumMod val="20000"/>
                        <a:lumOff val="80000"/>
                      </a:schemeClr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3505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缺角矩形 63">
            <a:extLst>
              <a:ext uri="{FF2B5EF4-FFF2-40B4-BE49-F238E27FC236}">
                <a16:creationId xmlns:a16="http://schemas.microsoft.com/office/drawing/2014/main" id="{39D85856-F82F-E750-A7E1-5BE1C678C962}"/>
              </a:ext>
            </a:extLst>
          </p:cNvPr>
          <p:cNvSpPr/>
          <p:nvPr/>
        </p:nvSpPr>
        <p:spPr>
          <a:xfrm>
            <a:off x="-21498" y="862445"/>
            <a:ext cx="12202918" cy="5804558"/>
          </a:xfrm>
          <a:prstGeom prst="plaque">
            <a:avLst>
              <a:gd name="adj" fmla="val 311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348" y="645249"/>
            <a:ext cx="657544" cy="52560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100D23-0730-E70C-DD10-785FD24F92A2}"/>
              </a:ext>
            </a:extLst>
          </p:cNvPr>
          <p:cNvSpPr txBox="1"/>
          <p:nvPr/>
        </p:nvSpPr>
        <p:spPr>
          <a:xfrm>
            <a:off x="580188" y="331857"/>
            <a:ext cx="223651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诗人简介</a:t>
            </a:r>
            <a:endParaRPr lang="zh-CN" altLang="en-US" sz="40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35C4F9-7A05-03B4-1838-CD50BB5D36FF}"/>
              </a:ext>
            </a:extLst>
          </p:cNvPr>
          <p:cNvSpPr txBox="1"/>
          <p:nvPr/>
        </p:nvSpPr>
        <p:spPr>
          <a:xfrm>
            <a:off x="6006786" y="1912102"/>
            <a:ext cx="3528531" cy="42890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字乐天，号香山居士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，又号醉吟先生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12C876-9A28-6EFA-78F8-04A9C6081D6B}"/>
              </a:ext>
            </a:extLst>
          </p:cNvPr>
          <p:cNvSpPr txBox="1"/>
          <p:nvPr/>
        </p:nvSpPr>
        <p:spPr>
          <a:xfrm>
            <a:off x="6006786" y="1506275"/>
            <a:ext cx="1261884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白居易</a:t>
            </a:r>
            <a:endParaRPr lang="zh-CN" altLang="en-US" sz="28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CF2AF71-C375-2309-91AC-22C18A28F412}"/>
              </a:ext>
            </a:extLst>
          </p:cNvPr>
          <p:cNvGrpSpPr/>
          <p:nvPr/>
        </p:nvGrpSpPr>
        <p:grpSpPr>
          <a:xfrm>
            <a:off x="1602462" y="1432461"/>
            <a:ext cx="3221182" cy="4552968"/>
            <a:chOff x="1705627" y="1136733"/>
            <a:chExt cx="3221182" cy="4552968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92262E8-12D0-7EE8-FA8C-E6DD4D28DEEA}"/>
                </a:ext>
              </a:extLst>
            </p:cNvPr>
            <p:cNvSpPr/>
            <p:nvPr/>
          </p:nvSpPr>
          <p:spPr>
            <a:xfrm>
              <a:off x="1705627" y="1560895"/>
              <a:ext cx="3221182" cy="4128806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CB6F5CF-2486-5208-0F93-79D39CDE3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16"/>
            <a:stretch>
              <a:fillRect/>
            </a:stretch>
          </p:blipFill>
          <p:spPr>
            <a:xfrm flipH="1">
              <a:off x="1787293" y="1560895"/>
              <a:ext cx="3085901" cy="4128806"/>
            </a:xfrm>
            <a:custGeom>
              <a:avLst/>
              <a:gdLst>
                <a:gd name="connsiteX0" fmla="*/ 1542950 w 3085901"/>
                <a:gd name="connsiteY0" fmla="*/ 0 h 4128806"/>
                <a:gd name="connsiteX1" fmla="*/ 4768 w 3085901"/>
                <a:gd name="connsiteY1" fmla="*/ 1450513 h 4128806"/>
                <a:gd name="connsiteX2" fmla="*/ 0 w 3085901"/>
                <a:gd name="connsiteY2" fmla="*/ 1474281 h 4128806"/>
                <a:gd name="connsiteX3" fmla="*/ 0 w 3085901"/>
                <a:gd name="connsiteY3" fmla="*/ 2654525 h 4128806"/>
                <a:gd name="connsiteX4" fmla="*/ 4768 w 3085901"/>
                <a:gd name="connsiteY4" fmla="*/ 2678293 h 4128806"/>
                <a:gd name="connsiteX5" fmla="*/ 1542950 w 3085901"/>
                <a:gd name="connsiteY5" fmla="*/ 4128806 h 4128806"/>
                <a:gd name="connsiteX6" fmla="*/ 3081132 w 3085901"/>
                <a:gd name="connsiteY6" fmla="*/ 2678293 h 4128806"/>
                <a:gd name="connsiteX7" fmla="*/ 3085901 w 3085901"/>
                <a:gd name="connsiteY7" fmla="*/ 2654520 h 4128806"/>
                <a:gd name="connsiteX8" fmla="*/ 3085901 w 3085901"/>
                <a:gd name="connsiteY8" fmla="*/ 1474286 h 4128806"/>
                <a:gd name="connsiteX9" fmla="*/ 3081132 w 3085901"/>
                <a:gd name="connsiteY9" fmla="*/ 1450513 h 4128806"/>
                <a:gd name="connsiteX10" fmla="*/ 1542950 w 3085901"/>
                <a:gd name="connsiteY10" fmla="*/ 0 h 412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5901" h="4128806">
                  <a:moveTo>
                    <a:pt x="1542950" y="0"/>
                  </a:moveTo>
                  <a:cubicBezTo>
                    <a:pt x="820227" y="0"/>
                    <a:pt x="208687" y="610160"/>
                    <a:pt x="4768" y="1450513"/>
                  </a:cubicBezTo>
                  <a:lnTo>
                    <a:pt x="0" y="1474281"/>
                  </a:lnTo>
                  <a:lnTo>
                    <a:pt x="0" y="2654525"/>
                  </a:lnTo>
                  <a:lnTo>
                    <a:pt x="4768" y="2678293"/>
                  </a:lnTo>
                  <a:cubicBezTo>
                    <a:pt x="208687" y="3518647"/>
                    <a:pt x="820227" y="4128806"/>
                    <a:pt x="1542950" y="4128806"/>
                  </a:cubicBezTo>
                  <a:cubicBezTo>
                    <a:pt x="2265673" y="4128806"/>
                    <a:pt x="2877213" y="3518647"/>
                    <a:pt x="3081132" y="2678293"/>
                  </a:cubicBezTo>
                  <a:lnTo>
                    <a:pt x="3085901" y="2654520"/>
                  </a:lnTo>
                  <a:lnTo>
                    <a:pt x="3085901" y="1474286"/>
                  </a:lnTo>
                  <a:lnTo>
                    <a:pt x="3081132" y="1450513"/>
                  </a:lnTo>
                  <a:cubicBezTo>
                    <a:pt x="2877213" y="610160"/>
                    <a:pt x="2265673" y="0"/>
                    <a:pt x="1542950" y="0"/>
                  </a:cubicBezTo>
                  <a:close/>
                </a:path>
              </a:pathLst>
            </a:cu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4826A4DB-CB5E-E8E1-BF69-3B64165F12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831"/>
            <a:stretch/>
          </p:blipFill>
          <p:spPr>
            <a:xfrm flipH="1">
              <a:off x="1777698" y="1136733"/>
              <a:ext cx="3085901" cy="3285844"/>
            </a:xfrm>
            <a:prstGeom prst="rect">
              <a:avLst/>
            </a:prstGeom>
          </p:spPr>
        </p:pic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59AD44F-DB1C-819E-2717-3B4140EA86C7}"/>
              </a:ext>
            </a:extLst>
          </p:cNvPr>
          <p:cNvSpPr/>
          <p:nvPr/>
        </p:nvSpPr>
        <p:spPr>
          <a:xfrm>
            <a:off x="6006786" y="2726122"/>
            <a:ext cx="1497311" cy="445868"/>
          </a:xfrm>
          <a:custGeom>
            <a:avLst/>
            <a:gdLst>
              <a:gd name="connsiteX0" fmla="*/ 312412 w 4632326"/>
              <a:gd name="connsiteY0" fmla="*/ 0 h 874712"/>
              <a:gd name="connsiteX1" fmla="*/ 4319914 w 4632326"/>
              <a:gd name="connsiteY1" fmla="*/ 0 h 874712"/>
              <a:gd name="connsiteX2" fmla="*/ 4414838 w 4632326"/>
              <a:gd name="connsiteY2" fmla="*/ 94924 h 874712"/>
              <a:gd name="connsiteX3" fmla="*/ 4414838 w 4632326"/>
              <a:gd name="connsiteY3" fmla="*/ 189892 h 874712"/>
              <a:gd name="connsiteX4" fmla="*/ 4432051 w 4632326"/>
              <a:gd name="connsiteY4" fmla="*/ 191627 h 874712"/>
              <a:gd name="connsiteX5" fmla="*/ 4632326 w 4632326"/>
              <a:gd name="connsiteY5" fmla="*/ 437356 h 874712"/>
              <a:gd name="connsiteX6" fmla="*/ 4432051 w 4632326"/>
              <a:gd name="connsiteY6" fmla="*/ 683085 h 874712"/>
              <a:gd name="connsiteX7" fmla="*/ 4414838 w 4632326"/>
              <a:gd name="connsiteY7" fmla="*/ 684820 h 874712"/>
              <a:gd name="connsiteX8" fmla="*/ 4414838 w 4632326"/>
              <a:gd name="connsiteY8" fmla="*/ 779788 h 874712"/>
              <a:gd name="connsiteX9" fmla="*/ 4319914 w 4632326"/>
              <a:gd name="connsiteY9" fmla="*/ 874712 h 874712"/>
              <a:gd name="connsiteX10" fmla="*/ 312412 w 4632326"/>
              <a:gd name="connsiteY10" fmla="*/ 874712 h 874712"/>
              <a:gd name="connsiteX11" fmla="*/ 217488 w 4632326"/>
              <a:gd name="connsiteY11" fmla="*/ 779788 h 874712"/>
              <a:gd name="connsiteX12" fmla="*/ 217488 w 4632326"/>
              <a:gd name="connsiteY12" fmla="*/ 684820 h 874712"/>
              <a:gd name="connsiteX13" fmla="*/ 200275 w 4632326"/>
              <a:gd name="connsiteY13" fmla="*/ 683085 h 874712"/>
              <a:gd name="connsiteX14" fmla="*/ 0 w 4632326"/>
              <a:gd name="connsiteY14" fmla="*/ 437356 h 874712"/>
              <a:gd name="connsiteX15" fmla="*/ 200275 w 4632326"/>
              <a:gd name="connsiteY15" fmla="*/ 191627 h 874712"/>
              <a:gd name="connsiteX16" fmla="*/ 217488 w 4632326"/>
              <a:gd name="connsiteY16" fmla="*/ 189892 h 874712"/>
              <a:gd name="connsiteX17" fmla="*/ 217488 w 4632326"/>
              <a:gd name="connsiteY17" fmla="*/ 94924 h 874712"/>
              <a:gd name="connsiteX18" fmla="*/ 312412 w 4632326"/>
              <a:gd name="connsiteY18" fmla="*/ 0 h 8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632326" h="874712">
                <a:moveTo>
                  <a:pt x="312412" y="0"/>
                </a:moveTo>
                <a:lnTo>
                  <a:pt x="4319914" y="0"/>
                </a:lnTo>
                <a:cubicBezTo>
                  <a:pt x="4372339" y="0"/>
                  <a:pt x="4414838" y="42499"/>
                  <a:pt x="4414838" y="94924"/>
                </a:cubicBezTo>
                <a:lnTo>
                  <a:pt x="4414838" y="189892"/>
                </a:lnTo>
                <a:lnTo>
                  <a:pt x="4432051" y="191627"/>
                </a:lnTo>
                <a:cubicBezTo>
                  <a:pt x="4546348" y="215015"/>
                  <a:pt x="4632326" y="316145"/>
                  <a:pt x="4632326" y="437356"/>
                </a:cubicBezTo>
                <a:cubicBezTo>
                  <a:pt x="4632326" y="558567"/>
                  <a:pt x="4546348" y="659697"/>
                  <a:pt x="4432051" y="683085"/>
                </a:cubicBezTo>
                <a:lnTo>
                  <a:pt x="4414838" y="684820"/>
                </a:lnTo>
                <a:lnTo>
                  <a:pt x="4414838" y="779788"/>
                </a:lnTo>
                <a:cubicBezTo>
                  <a:pt x="4414838" y="832213"/>
                  <a:pt x="4372339" y="874712"/>
                  <a:pt x="4319914" y="874712"/>
                </a:cubicBezTo>
                <a:lnTo>
                  <a:pt x="312412" y="874712"/>
                </a:lnTo>
                <a:cubicBezTo>
                  <a:pt x="259987" y="874712"/>
                  <a:pt x="217488" y="832213"/>
                  <a:pt x="217488" y="779788"/>
                </a:cubicBezTo>
                <a:lnTo>
                  <a:pt x="217488" y="684820"/>
                </a:lnTo>
                <a:lnTo>
                  <a:pt x="200275" y="683085"/>
                </a:lnTo>
                <a:cubicBezTo>
                  <a:pt x="85978" y="659697"/>
                  <a:pt x="0" y="558567"/>
                  <a:pt x="0" y="437356"/>
                </a:cubicBezTo>
                <a:cubicBezTo>
                  <a:pt x="0" y="316145"/>
                  <a:pt x="85978" y="215015"/>
                  <a:pt x="200275" y="191627"/>
                </a:cubicBezTo>
                <a:lnTo>
                  <a:pt x="217488" y="189892"/>
                </a:lnTo>
                <a:lnTo>
                  <a:pt x="217488" y="94924"/>
                </a:lnTo>
                <a:cubicBezTo>
                  <a:pt x="217488" y="42499"/>
                  <a:pt x="259987" y="0"/>
                  <a:pt x="312412" y="0"/>
                </a:cubicBezTo>
                <a:close/>
              </a:path>
            </a:pathLst>
          </a:custGeom>
          <a:pattFill prst="shingle">
            <a:fgClr>
              <a:srgbClr val="2F896B"/>
            </a:fgClr>
            <a:bgClr>
              <a:srgbClr val="2A7A5F"/>
            </a:bgClr>
          </a:pattFill>
          <a:ln w="19050" cap="rnd" cmpd="sng" algn="ctr">
            <a:gradFill flip="none" rotWithShape="1">
              <a:gsLst>
                <a:gs pos="0">
                  <a:srgbClr val="EEC478">
                    <a:lumMod val="40000"/>
                    <a:lumOff val="60000"/>
                  </a:srgbClr>
                </a:gs>
                <a:gs pos="35000">
                  <a:srgbClr val="DF9540">
                    <a:lumMod val="40000"/>
                    <a:lumOff val="60000"/>
                  </a:srgbClr>
                </a:gs>
                <a:gs pos="15000">
                  <a:srgbClr val="DF9540">
                    <a:lumMod val="40000"/>
                    <a:lumOff val="60000"/>
                  </a:srgbClr>
                </a:gs>
                <a:gs pos="50000">
                  <a:srgbClr val="EEC478">
                    <a:lumMod val="40000"/>
                    <a:lumOff val="60000"/>
                  </a:srgbClr>
                </a:gs>
                <a:gs pos="100000">
                  <a:srgbClr val="EEC478">
                    <a:lumMod val="40000"/>
                    <a:lumOff val="60000"/>
                  </a:srgbClr>
                </a:gs>
                <a:gs pos="85000">
                  <a:srgbClr val="DF9540">
                    <a:lumMod val="40000"/>
                    <a:lumOff val="60000"/>
                  </a:srgbClr>
                </a:gs>
                <a:gs pos="65000">
                  <a:srgbClr val="DF9540">
                    <a:lumMod val="40000"/>
                    <a:lumOff val="60000"/>
                  </a:srgbClr>
                </a:gs>
              </a:gsLst>
              <a:lin ang="2700000" scaled="1"/>
              <a:tileRect/>
            </a:gradFill>
            <a:prstDash val="solid"/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生平经历</a:t>
            </a: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C018CE14-CAFC-CDE7-F9DD-7C355BAF0416}"/>
              </a:ext>
            </a:extLst>
          </p:cNvPr>
          <p:cNvSpPr/>
          <p:nvPr/>
        </p:nvSpPr>
        <p:spPr>
          <a:xfrm>
            <a:off x="6006786" y="4350204"/>
            <a:ext cx="1497311" cy="445868"/>
          </a:xfrm>
          <a:custGeom>
            <a:avLst/>
            <a:gdLst>
              <a:gd name="connsiteX0" fmla="*/ 312412 w 4632326"/>
              <a:gd name="connsiteY0" fmla="*/ 0 h 874712"/>
              <a:gd name="connsiteX1" fmla="*/ 4319914 w 4632326"/>
              <a:gd name="connsiteY1" fmla="*/ 0 h 874712"/>
              <a:gd name="connsiteX2" fmla="*/ 4414838 w 4632326"/>
              <a:gd name="connsiteY2" fmla="*/ 94924 h 874712"/>
              <a:gd name="connsiteX3" fmla="*/ 4414838 w 4632326"/>
              <a:gd name="connsiteY3" fmla="*/ 189892 h 874712"/>
              <a:gd name="connsiteX4" fmla="*/ 4432051 w 4632326"/>
              <a:gd name="connsiteY4" fmla="*/ 191627 h 874712"/>
              <a:gd name="connsiteX5" fmla="*/ 4632326 w 4632326"/>
              <a:gd name="connsiteY5" fmla="*/ 437356 h 874712"/>
              <a:gd name="connsiteX6" fmla="*/ 4432051 w 4632326"/>
              <a:gd name="connsiteY6" fmla="*/ 683085 h 874712"/>
              <a:gd name="connsiteX7" fmla="*/ 4414838 w 4632326"/>
              <a:gd name="connsiteY7" fmla="*/ 684820 h 874712"/>
              <a:gd name="connsiteX8" fmla="*/ 4414838 w 4632326"/>
              <a:gd name="connsiteY8" fmla="*/ 779788 h 874712"/>
              <a:gd name="connsiteX9" fmla="*/ 4319914 w 4632326"/>
              <a:gd name="connsiteY9" fmla="*/ 874712 h 874712"/>
              <a:gd name="connsiteX10" fmla="*/ 312412 w 4632326"/>
              <a:gd name="connsiteY10" fmla="*/ 874712 h 874712"/>
              <a:gd name="connsiteX11" fmla="*/ 217488 w 4632326"/>
              <a:gd name="connsiteY11" fmla="*/ 779788 h 874712"/>
              <a:gd name="connsiteX12" fmla="*/ 217488 w 4632326"/>
              <a:gd name="connsiteY12" fmla="*/ 684820 h 874712"/>
              <a:gd name="connsiteX13" fmla="*/ 200275 w 4632326"/>
              <a:gd name="connsiteY13" fmla="*/ 683085 h 874712"/>
              <a:gd name="connsiteX14" fmla="*/ 0 w 4632326"/>
              <a:gd name="connsiteY14" fmla="*/ 437356 h 874712"/>
              <a:gd name="connsiteX15" fmla="*/ 200275 w 4632326"/>
              <a:gd name="connsiteY15" fmla="*/ 191627 h 874712"/>
              <a:gd name="connsiteX16" fmla="*/ 217488 w 4632326"/>
              <a:gd name="connsiteY16" fmla="*/ 189892 h 874712"/>
              <a:gd name="connsiteX17" fmla="*/ 217488 w 4632326"/>
              <a:gd name="connsiteY17" fmla="*/ 94924 h 874712"/>
              <a:gd name="connsiteX18" fmla="*/ 312412 w 4632326"/>
              <a:gd name="connsiteY18" fmla="*/ 0 h 8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632326" h="874712">
                <a:moveTo>
                  <a:pt x="312412" y="0"/>
                </a:moveTo>
                <a:lnTo>
                  <a:pt x="4319914" y="0"/>
                </a:lnTo>
                <a:cubicBezTo>
                  <a:pt x="4372339" y="0"/>
                  <a:pt x="4414838" y="42499"/>
                  <a:pt x="4414838" y="94924"/>
                </a:cubicBezTo>
                <a:lnTo>
                  <a:pt x="4414838" y="189892"/>
                </a:lnTo>
                <a:lnTo>
                  <a:pt x="4432051" y="191627"/>
                </a:lnTo>
                <a:cubicBezTo>
                  <a:pt x="4546348" y="215015"/>
                  <a:pt x="4632326" y="316145"/>
                  <a:pt x="4632326" y="437356"/>
                </a:cubicBezTo>
                <a:cubicBezTo>
                  <a:pt x="4632326" y="558567"/>
                  <a:pt x="4546348" y="659697"/>
                  <a:pt x="4432051" y="683085"/>
                </a:cubicBezTo>
                <a:lnTo>
                  <a:pt x="4414838" y="684820"/>
                </a:lnTo>
                <a:lnTo>
                  <a:pt x="4414838" y="779788"/>
                </a:lnTo>
                <a:cubicBezTo>
                  <a:pt x="4414838" y="832213"/>
                  <a:pt x="4372339" y="874712"/>
                  <a:pt x="4319914" y="874712"/>
                </a:cubicBezTo>
                <a:lnTo>
                  <a:pt x="312412" y="874712"/>
                </a:lnTo>
                <a:cubicBezTo>
                  <a:pt x="259987" y="874712"/>
                  <a:pt x="217488" y="832213"/>
                  <a:pt x="217488" y="779788"/>
                </a:cubicBezTo>
                <a:lnTo>
                  <a:pt x="217488" y="684820"/>
                </a:lnTo>
                <a:lnTo>
                  <a:pt x="200275" y="683085"/>
                </a:lnTo>
                <a:cubicBezTo>
                  <a:pt x="85978" y="659697"/>
                  <a:pt x="0" y="558567"/>
                  <a:pt x="0" y="437356"/>
                </a:cubicBezTo>
                <a:cubicBezTo>
                  <a:pt x="0" y="316145"/>
                  <a:pt x="85978" y="215015"/>
                  <a:pt x="200275" y="191627"/>
                </a:cubicBezTo>
                <a:lnTo>
                  <a:pt x="217488" y="189892"/>
                </a:lnTo>
                <a:lnTo>
                  <a:pt x="217488" y="94924"/>
                </a:lnTo>
                <a:cubicBezTo>
                  <a:pt x="217488" y="42499"/>
                  <a:pt x="259987" y="0"/>
                  <a:pt x="312412" y="0"/>
                </a:cubicBezTo>
                <a:close/>
              </a:path>
            </a:pathLst>
          </a:custGeom>
          <a:pattFill prst="shingle">
            <a:fgClr>
              <a:srgbClr val="2F896B"/>
            </a:fgClr>
            <a:bgClr>
              <a:srgbClr val="2A7A5F"/>
            </a:bgClr>
          </a:pattFill>
          <a:ln w="19050" cap="rnd" cmpd="sng" algn="ctr">
            <a:gradFill flip="none" rotWithShape="1">
              <a:gsLst>
                <a:gs pos="0">
                  <a:srgbClr val="EEC478">
                    <a:lumMod val="40000"/>
                    <a:lumOff val="60000"/>
                  </a:srgbClr>
                </a:gs>
                <a:gs pos="35000">
                  <a:srgbClr val="DF9540">
                    <a:lumMod val="40000"/>
                    <a:lumOff val="60000"/>
                  </a:srgbClr>
                </a:gs>
                <a:gs pos="15000">
                  <a:srgbClr val="DF9540">
                    <a:lumMod val="40000"/>
                    <a:lumOff val="60000"/>
                  </a:srgbClr>
                </a:gs>
                <a:gs pos="50000">
                  <a:srgbClr val="EEC478">
                    <a:lumMod val="40000"/>
                    <a:lumOff val="60000"/>
                  </a:srgbClr>
                </a:gs>
                <a:gs pos="100000">
                  <a:srgbClr val="EEC478">
                    <a:lumMod val="40000"/>
                    <a:lumOff val="60000"/>
                  </a:srgbClr>
                </a:gs>
                <a:gs pos="85000">
                  <a:srgbClr val="DF9540">
                    <a:lumMod val="40000"/>
                    <a:lumOff val="60000"/>
                  </a:srgbClr>
                </a:gs>
                <a:gs pos="65000">
                  <a:srgbClr val="DF9540">
                    <a:lumMod val="40000"/>
                    <a:lumOff val="60000"/>
                  </a:srgbClr>
                </a:gs>
              </a:gsLst>
              <a:lin ang="2700000" scaled="1"/>
              <a:tileRect/>
            </a:gradFill>
            <a:prstDash val="solid"/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kern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主要成就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38A7450-D29E-18B3-E4CB-B54667C12DBA}"/>
              </a:ext>
            </a:extLst>
          </p:cNvPr>
          <p:cNvSpPr txBox="1"/>
          <p:nvPr/>
        </p:nvSpPr>
        <p:spPr>
          <a:xfrm>
            <a:off x="6006786" y="4779045"/>
            <a:ext cx="4493538" cy="103214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唐代伟大的现实主义诗人、唐代三大诗人之一。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诗歌题材广泛，形式多样，语言平易通俗。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有“诗王”、“诗魔”的美誉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6F83C9AE-AE3A-CA05-93C7-4477E3861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270" y="24823"/>
            <a:ext cx="2580409" cy="3285932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2D7AD00F-D69B-902C-BFA7-F808B960853D}"/>
              </a:ext>
            </a:extLst>
          </p:cNvPr>
          <p:cNvSpPr txBox="1"/>
          <p:nvPr/>
        </p:nvSpPr>
        <p:spPr>
          <a:xfrm>
            <a:off x="6006786" y="3174709"/>
            <a:ext cx="4832771" cy="712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公元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772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-846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年，祖籍山西太原，生于河南新郑。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官至太子少傅、刑部尚书，封冯翊县侯。</a:t>
            </a: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9121122B-E91B-B202-EB47-2DC4343218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36727" y="3106917"/>
            <a:ext cx="5031418" cy="5036224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E19FD9BC-C493-1456-29AB-9753EA9107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570" y="3270319"/>
            <a:ext cx="5031418" cy="503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5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42" grpId="0" animBg="1"/>
      <p:bldP spid="44" grpId="0" animBg="1"/>
      <p:bldP spid="45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缺角矩形 29">
            <a:extLst>
              <a:ext uri="{FF2B5EF4-FFF2-40B4-BE49-F238E27FC236}">
                <a16:creationId xmlns:a16="http://schemas.microsoft.com/office/drawing/2014/main" id="{EF8D746D-5541-84F0-A457-592A15450D45}"/>
              </a:ext>
            </a:extLst>
          </p:cNvPr>
          <p:cNvSpPr/>
          <p:nvPr/>
        </p:nvSpPr>
        <p:spPr>
          <a:xfrm>
            <a:off x="-21498" y="862445"/>
            <a:ext cx="12202918" cy="5804558"/>
          </a:xfrm>
          <a:prstGeom prst="plaque">
            <a:avLst>
              <a:gd name="adj" fmla="val 311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348" y="645249"/>
            <a:ext cx="657544" cy="52560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100D23-0730-E70C-DD10-785FD24F92A2}"/>
              </a:ext>
            </a:extLst>
          </p:cNvPr>
          <p:cNvSpPr txBox="1"/>
          <p:nvPr/>
        </p:nvSpPr>
        <p:spPr>
          <a:xfrm>
            <a:off x="580188" y="331857"/>
            <a:ext cx="223651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诗人简介</a:t>
            </a:r>
            <a:endParaRPr lang="zh-CN" altLang="en-US" sz="40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C1935BD-E48B-7D19-5181-EA5EEE9589DA}"/>
              </a:ext>
            </a:extLst>
          </p:cNvPr>
          <p:cNvGrpSpPr/>
          <p:nvPr/>
        </p:nvGrpSpPr>
        <p:grpSpPr>
          <a:xfrm>
            <a:off x="995515" y="1667789"/>
            <a:ext cx="3273136" cy="3823855"/>
            <a:chOff x="995515" y="1667789"/>
            <a:chExt cx="3273136" cy="3823855"/>
          </a:xfrm>
        </p:grpSpPr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4CA7193F-863A-C082-9ED8-0D7C5AE05B41}"/>
                </a:ext>
              </a:extLst>
            </p:cNvPr>
            <p:cNvSpPr/>
            <p:nvPr/>
          </p:nvSpPr>
          <p:spPr>
            <a:xfrm>
              <a:off x="995515" y="1667789"/>
              <a:ext cx="3273136" cy="3823855"/>
            </a:xfrm>
            <a:prstGeom prst="plaque">
              <a:avLst>
                <a:gd name="adj" fmla="val 333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16510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59AD44F-DB1C-819E-2717-3B4140EA86C7}"/>
                </a:ext>
              </a:extLst>
            </p:cNvPr>
            <p:cNvSpPr/>
            <p:nvPr/>
          </p:nvSpPr>
          <p:spPr>
            <a:xfrm>
              <a:off x="1883428" y="2061622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社会活动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B1EAD37-74FA-EE2A-9332-C42E777C707D}"/>
                </a:ext>
              </a:extLst>
            </p:cNvPr>
            <p:cNvGrpSpPr/>
            <p:nvPr/>
          </p:nvGrpSpPr>
          <p:grpSpPr>
            <a:xfrm>
              <a:off x="1249126" y="2757293"/>
              <a:ext cx="2765914" cy="2160650"/>
              <a:chOff x="1761289" y="2688359"/>
              <a:chExt cx="2847491" cy="2160650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2D7AD00F-D69B-902C-BFA7-F808B960853D}"/>
                  </a:ext>
                </a:extLst>
              </p:cNvPr>
              <p:cNvSpPr txBox="1"/>
              <p:nvPr/>
            </p:nvSpPr>
            <p:spPr>
              <a:xfrm>
                <a:off x="1761290" y="3422427"/>
                <a:ext cx="2847490" cy="786947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与元稹共同倡导新乐府运动，世称“</a:t>
                </a:r>
                <a:r>
                  <a:rPr lang="zh-CN" altLang="en-US" sz="2000" b="1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</a:gradFill>
                    <a:latin typeface="+mn-ea"/>
                  </a:rPr>
                  <a:t>元白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”</a:t>
                </a:r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7380CA0-E6D5-74CF-EE22-5D331F8044AD}"/>
                  </a:ext>
                </a:extLst>
              </p:cNvPr>
              <p:cNvSpPr txBox="1"/>
              <p:nvPr/>
            </p:nvSpPr>
            <p:spPr>
              <a:xfrm>
                <a:off x="1761289" y="4382150"/>
                <a:ext cx="2101857" cy="466859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与刘禹锡并称“</a:t>
                </a:r>
                <a:r>
                  <a:rPr lang="zh-CN" altLang="en-US" sz="2000" b="1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</a:gradFill>
                    <a:latin typeface="+mn-ea"/>
                  </a:rPr>
                  <a:t>刘白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”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EB04830-F9E6-52D2-4C50-14C84A87040A}"/>
                  </a:ext>
                </a:extLst>
              </p:cNvPr>
              <p:cNvSpPr txBox="1"/>
              <p:nvPr/>
            </p:nvSpPr>
            <p:spPr>
              <a:xfrm>
                <a:off x="1761289" y="2688359"/>
                <a:ext cx="2698175" cy="466859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b="1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</a:gradFill>
                    <a:latin typeface="+mn-ea"/>
                  </a:rPr>
                  <a:t>新乐府运动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的主要倡导者</a:t>
                </a:r>
              </a:p>
            </p:txBody>
          </p: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F13807ED-CD90-379E-ABE5-D315D071D6A2}"/>
                  </a:ext>
                </a:extLst>
              </p:cNvPr>
              <p:cNvCxnSpPr/>
              <p:nvPr/>
            </p:nvCxnSpPr>
            <p:spPr>
              <a:xfrm>
                <a:off x="1870484" y="3288823"/>
                <a:ext cx="2448000" cy="0"/>
              </a:xfrm>
              <a:prstGeom prst="line">
                <a:avLst/>
              </a:prstGeom>
              <a:ln w="15875">
                <a:solidFill>
                  <a:schemeClr val="bg1">
                    <a:lumMod val="85000"/>
                    <a:alpha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9F1A5EC9-AD36-C4FC-BB13-3983512AC114}"/>
                  </a:ext>
                </a:extLst>
              </p:cNvPr>
              <p:cNvCxnSpPr/>
              <p:nvPr/>
            </p:nvCxnSpPr>
            <p:spPr>
              <a:xfrm>
                <a:off x="1870484" y="4248545"/>
                <a:ext cx="2448000" cy="0"/>
              </a:xfrm>
              <a:prstGeom prst="line">
                <a:avLst/>
              </a:prstGeom>
              <a:ln w="15875">
                <a:solidFill>
                  <a:schemeClr val="bg1">
                    <a:lumMod val="85000"/>
                    <a:alpha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6F83C9AE-AE3A-CA05-93C7-4477E3861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270" y="24823"/>
            <a:ext cx="2580409" cy="3285932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4F3E8D56-E2C3-7F97-B74C-DB70CF81F2F2}"/>
              </a:ext>
            </a:extLst>
          </p:cNvPr>
          <p:cNvGrpSpPr/>
          <p:nvPr/>
        </p:nvGrpSpPr>
        <p:grpSpPr>
          <a:xfrm flipH="1">
            <a:off x="4485409" y="1488240"/>
            <a:ext cx="3221182" cy="4552968"/>
            <a:chOff x="1705627" y="1136733"/>
            <a:chExt cx="3221182" cy="455296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88D9791-2E74-F79E-2FE1-6524D44AD272}"/>
                </a:ext>
              </a:extLst>
            </p:cNvPr>
            <p:cNvSpPr/>
            <p:nvPr/>
          </p:nvSpPr>
          <p:spPr>
            <a:xfrm>
              <a:off x="1705627" y="1560895"/>
              <a:ext cx="3221182" cy="4128806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6DEC8A5D-81CB-BBE5-5641-E01D8F1B2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16"/>
            <a:stretch>
              <a:fillRect/>
            </a:stretch>
          </p:blipFill>
          <p:spPr>
            <a:xfrm flipH="1">
              <a:off x="1787293" y="1560895"/>
              <a:ext cx="3085901" cy="4128806"/>
            </a:xfrm>
            <a:custGeom>
              <a:avLst/>
              <a:gdLst>
                <a:gd name="connsiteX0" fmla="*/ 1542950 w 3085901"/>
                <a:gd name="connsiteY0" fmla="*/ 0 h 4128806"/>
                <a:gd name="connsiteX1" fmla="*/ 4768 w 3085901"/>
                <a:gd name="connsiteY1" fmla="*/ 1450513 h 4128806"/>
                <a:gd name="connsiteX2" fmla="*/ 0 w 3085901"/>
                <a:gd name="connsiteY2" fmla="*/ 1474281 h 4128806"/>
                <a:gd name="connsiteX3" fmla="*/ 0 w 3085901"/>
                <a:gd name="connsiteY3" fmla="*/ 2654525 h 4128806"/>
                <a:gd name="connsiteX4" fmla="*/ 4768 w 3085901"/>
                <a:gd name="connsiteY4" fmla="*/ 2678293 h 4128806"/>
                <a:gd name="connsiteX5" fmla="*/ 1542950 w 3085901"/>
                <a:gd name="connsiteY5" fmla="*/ 4128806 h 4128806"/>
                <a:gd name="connsiteX6" fmla="*/ 3081132 w 3085901"/>
                <a:gd name="connsiteY6" fmla="*/ 2678293 h 4128806"/>
                <a:gd name="connsiteX7" fmla="*/ 3085901 w 3085901"/>
                <a:gd name="connsiteY7" fmla="*/ 2654520 h 4128806"/>
                <a:gd name="connsiteX8" fmla="*/ 3085901 w 3085901"/>
                <a:gd name="connsiteY8" fmla="*/ 1474286 h 4128806"/>
                <a:gd name="connsiteX9" fmla="*/ 3081132 w 3085901"/>
                <a:gd name="connsiteY9" fmla="*/ 1450513 h 4128806"/>
                <a:gd name="connsiteX10" fmla="*/ 1542950 w 3085901"/>
                <a:gd name="connsiteY10" fmla="*/ 0 h 412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5901" h="4128806">
                  <a:moveTo>
                    <a:pt x="1542950" y="0"/>
                  </a:moveTo>
                  <a:cubicBezTo>
                    <a:pt x="820227" y="0"/>
                    <a:pt x="208687" y="610160"/>
                    <a:pt x="4768" y="1450513"/>
                  </a:cubicBezTo>
                  <a:lnTo>
                    <a:pt x="0" y="1474281"/>
                  </a:lnTo>
                  <a:lnTo>
                    <a:pt x="0" y="2654525"/>
                  </a:lnTo>
                  <a:lnTo>
                    <a:pt x="4768" y="2678293"/>
                  </a:lnTo>
                  <a:cubicBezTo>
                    <a:pt x="208687" y="3518647"/>
                    <a:pt x="820227" y="4128806"/>
                    <a:pt x="1542950" y="4128806"/>
                  </a:cubicBezTo>
                  <a:cubicBezTo>
                    <a:pt x="2265673" y="4128806"/>
                    <a:pt x="2877213" y="3518647"/>
                    <a:pt x="3081132" y="2678293"/>
                  </a:cubicBezTo>
                  <a:lnTo>
                    <a:pt x="3085901" y="2654520"/>
                  </a:lnTo>
                  <a:lnTo>
                    <a:pt x="3085901" y="1474286"/>
                  </a:lnTo>
                  <a:lnTo>
                    <a:pt x="3081132" y="1450513"/>
                  </a:lnTo>
                  <a:cubicBezTo>
                    <a:pt x="2877213" y="610160"/>
                    <a:pt x="2265673" y="0"/>
                    <a:pt x="1542950" y="0"/>
                  </a:cubicBezTo>
                  <a:close/>
                </a:path>
              </a:pathLst>
            </a:cu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E3DAD78C-AA59-7DE9-4B0D-7506BAB1AF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831"/>
            <a:stretch/>
          </p:blipFill>
          <p:spPr>
            <a:xfrm flipH="1">
              <a:off x="1777698" y="1136733"/>
              <a:ext cx="3085901" cy="3285844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AA0AAA56-236A-1D7C-7985-079F041F3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36727" y="3106917"/>
            <a:ext cx="5031418" cy="5036224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6529CABE-E75E-ECD8-45E9-89149E1523F6}"/>
              </a:ext>
            </a:extLst>
          </p:cNvPr>
          <p:cNvGrpSpPr/>
          <p:nvPr/>
        </p:nvGrpSpPr>
        <p:grpSpPr>
          <a:xfrm>
            <a:off x="7923349" y="1667789"/>
            <a:ext cx="3273136" cy="3823855"/>
            <a:chOff x="7923349" y="1667789"/>
            <a:chExt cx="3273136" cy="3823855"/>
          </a:xfrm>
        </p:grpSpPr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6F03A61F-5E38-51C0-6356-94B6A9E03F9B}"/>
                </a:ext>
              </a:extLst>
            </p:cNvPr>
            <p:cNvSpPr/>
            <p:nvPr/>
          </p:nvSpPr>
          <p:spPr>
            <a:xfrm>
              <a:off x="7923349" y="1667789"/>
              <a:ext cx="3273136" cy="3823855"/>
            </a:xfrm>
            <a:prstGeom prst="plaque">
              <a:avLst>
                <a:gd name="adj" fmla="val 333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16510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018CE14-CAFC-CDE7-F9DD-7C355BAF0416}"/>
                </a:ext>
              </a:extLst>
            </p:cNvPr>
            <p:cNvSpPr/>
            <p:nvPr/>
          </p:nvSpPr>
          <p:spPr>
            <a:xfrm>
              <a:off x="8810894" y="2061622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+mj-ea"/>
                  <a:ea typeface="+mj-ea"/>
                </a:rPr>
                <a:t>代表作品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C2687E3-17F9-A954-96A4-9CA2782EE1FD}"/>
                </a:ext>
              </a:extLst>
            </p:cNvPr>
            <p:cNvGrpSpPr/>
            <p:nvPr/>
          </p:nvGrpSpPr>
          <p:grpSpPr>
            <a:xfrm>
              <a:off x="8160769" y="2757293"/>
              <a:ext cx="2797561" cy="2304327"/>
              <a:chOff x="6653084" y="2688359"/>
              <a:chExt cx="2797561" cy="2304327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38A7450-D29E-18B3-E4CB-B54667C12DBA}"/>
                  </a:ext>
                </a:extLst>
              </p:cNvPr>
              <p:cNvSpPr txBox="1"/>
              <p:nvPr/>
            </p:nvSpPr>
            <p:spPr>
              <a:xfrm>
                <a:off x="6653084" y="3732789"/>
                <a:ext cx="2236510" cy="125989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</a:gradFill>
                    <a:latin typeface="+mn-ea"/>
                  </a:rPr>
                  <a:t>代表诗作</a:t>
                </a:r>
                <a:endParaRPr lang="en-US" altLang="zh-CN" sz="2000" b="1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《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长恨歌</a:t>
                </a: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》《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卖炭翁</a:t>
                </a: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》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《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琵琶行</a:t>
                </a: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》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等。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3981C7D-E2E6-F092-7AE8-DF27627568E9}"/>
                  </a:ext>
                </a:extLst>
              </p:cNvPr>
              <p:cNvSpPr txBox="1"/>
              <p:nvPr/>
            </p:nvSpPr>
            <p:spPr>
              <a:xfrm>
                <a:off x="6653084" y="2688359"/>
                <a:ext cx="2797561" cy="51302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</a:gradFill>
                    <a:latin typeface="+mn-ea"/>
                  </a:rPr>
                  <a:t>长篇作品  </a:t>
                </a: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《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白氏长庆集</a:t>
                </a:r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》</a:t>
                </a:r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4B58EA45-07AA-86B3-BAD3-1EB27CD63B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67384" y="3467087"/>
                <a:ext cx="1913553" cy="0"/>
              </a:xfrm>
              <a:prstGeom prst="line">
                <a:avLst/>
              </a:prstGeom>
              <a:ln w="15875">
                <a:solidFill>
                  <a:schemeClr val="bg1">
                    <a:lumMod val="85000"/>
                    <a:alpha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8F1E4011-5668-2BB8-5A26-553768CC6C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570" y="3270319"/>
            <a:ext cx="5031418" cy="503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缺角矩形 49">
            <a:extLst>
              <a:ext uri="{FF2B5EF4-FFF2-40B4-BE49-F238E27FC236}">
                <a16:creationId xmlns:a16="http://schemas.microsoft.com/office/drawing/2014/main" id="{D1F6F574-C421-F55D-C343-B98C5FF731A4}"/>
              </a:ext>
            </a:extLst>
          </p:cNvPr>
          <p:cNvSpPr/>
          <p:nvPr/>
        </p:nvSpPr>
        <p:spPr>
          <a:xfrm>
            <a:off x="-21498" y="862445"/>
            <a:ext cx="12202918" cy="5804558"/>
          </a:xfrm>
          <a:prstGeom prst="plaque">
            <a:avLst>
              <a:gd name="adj" fmla="val 311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348" y="645249"/>
            <a:ext cx="657544" cy="52560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100D23-0730-E70C-DD10-785FD24F92A2}"/>
              </a:ext>
            </a:extLst>
          </p:cNvPr>
          <p:cNvSpPr txBox="1"/>
          <p:nvPr/>
        </p:nvSpPr>
        <p:spPr>
          <a:xfrm>
            <a:off x="580188" y="331857"/>
            <a:ext cx="223651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诗人简介</a:t>
            </a:r>
            <a:endParaRPr lang="zh-CN" altLang="en-US" sz="40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59AD44F-DB1C-819E-2717-3B4140EA86C7}"/>
              </a:ext>
            </a:extLst>
          </p:cNvPr>
          <p:cNvSpPr/>
          <p:nvPr/>
        </p:nvSpPr>
        <p:spPr>
          <a:xfrm>
            <a:off x="5347344" y="1250012"/>
            <a:ext cx="1497311" cy="445868"/>
          </a:xfrm>
          <a:custGeom>
            <a:avLst/>
            <a:gdLst>
              <a:gd name="connsiteX0" fmla="*/ 312412 w 4632326"/>
              <a:gd name="connsiteY0" fmla="*/ 0 h 874712"/>
              <a:gd name="connsiteX1" fmla="*/ 4319914 w 4632326"/>
              <a:gd name="connsiteY1" fmla="*/ 0 h 874712"/>
              <a:gd name="connsiteX2" fmla="*/ 4414838 w 4632326"/>
              <a:gd name="connsiteY2" fmla="*/ 94924 h 874712"/>
              <a:gd name="connsiteX3" fmla="*/ 4414838 w 4632326"/>
              <a:gd name="connsiteY3" fmla="*/ 189892 h 874712"/>
              <a:gd name="connsiteX4" fmla="*/ 4432051 w 4632326"/>
              <a:gd name="connsiteY4" fmla="*/ 191627 h 874712"/>
              <a:gd name="connsiteX5" fmla="*/ 4632326 w 4632326"/>
              <a:gd name="connsiteY5" fmla="*/ 437356 h 874712"/>
              <a:gd name="connsiteX6" fmla="*/ 4432051 w 4632326"/>
              <a:gd name="connsiteY6" fmla="*/ 683085 h 874712"/>
              <a:gd name="connsiteX7" fmla="*/ 4414838 w 4632326"/>
              <a:gd name="connsiteY7" fmla="*/ 684820 h 874712"/>
              <a:gd name="connsiteX8" fmla="*/ 4414838 w 4632326"/>
              <a:gd name="connsiteY8" fmla="*/ 779788 h 874712"/>
              <a:gd name="connsiteX9" fmla="*/ 4319914 w 4632326"/>
              <a:gd name="connsiteY9" fmla="*/ 874712 h 874712"/>
              <a:gd name="connsiteX10" fmla="*/ 312412 w 4632326"/>
              <a:gd name="connsiteY10" fmla="*/ 874712 h 874712"/>
              <a:gd name="connsiteX11" fmla="*/ 217488 w 4632326"/>
              <a:gd name="connsiteY11" fmla="*/ 779788 h 874712"/>
              <a:gd name="connsiteX12" fmla="*/ 217488 w 4632326"/>
              <a:gd name="connsiteY12" fmla="*/ 684820 h 874712"/>
              <a:gd name="connsiteX13" fmla="*/ 200275 w 4632326"/>
              <a:gd name="connsiteY13" fmla="*/ 683085 h 874712"/>
              <a:gd name="connsiteX14" fmla="*/ 0 w 4632326"/>
              <a:gd name="connsiteY14" fmla="*/ 437356 h 874712"/>
              <a:gd name="connsiteX15" fmla="*/ 200275 w 4632326"/>
              <a:gd name="connsiteY15" fmla="*/ 191627 h 874712"/>
              <a:gd name="connsiteX16" fmla="*/ 217488 w 4632326"/>
              <a:gd name="connsiteY16" fmla="*/ 189892 h 874712"/>
              <a:gd name="connsiteX17" fmla="*/ 217488 w 4632326"/>
              <a:gd name="connsiteY17" fmla="*/ 94924 h 874712"/>
              <a:gd name="connsiteX18" fmla="*/ 312412 w 4632326"/>
              <a:gd name="connsiteY18" fmla="*/ 0 h 8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632326" h="874712">
                <a:moveTo>
                  <a:pt x="312412" y="0"/>
                </a:moveTo>
                <a:lnTo>
                  <a:pt x="4319914" y="0"/>
                </a:lnTo>
                <a:cubicBezTo>
                  <a:pt x="4372339" y="0"/>
                  <a:pt x="4414838" y="42499"/>
                  <a:pt x="4414838" y="94924"/>
                </a:cubicBezTo>
                <a:lnTo>
                  <a:pt x="4414838" y="189892"/>
                </a:lnTo>
                <a:lnTo>
                  <a:pt x="4432051" y="191627"/>
                </a:lnTo>
                <a:cubicBezTo>
                  <a:pt x="4546348" y="215015"/>
                  <a:pt x="4632326" y="316145"/>
                  <a:pt x="4632326" y="437356"/>
                </a:cubicBezTo>
                <a:cubicBezTo>
                  <a:pt x="4632326" y="558567"/>
                  <a:pt x="4546348" y="659697"/>
                  <a:pt x="4432051" y="683085"/>
                </a:cubicBezTo>
                <a:lnTo>
                  <a:pt x="4414838" y="684820"/>
                </a:lnTo>
                <a:lnTo>
                  <a:pt x="4414838" y="779788"/>
                </a:lnTo>
                <a:cubicBezTo>
                  <a:pt x="4414838" y="832213"/>
                  <a:pt x="4372339" y="874712"/>
                  <a:pt x="4319914" y="874712"/>
                </a:cubicBezTo>
                <a:lnTo>
                  <a:pt x="312412" y="874712"/>
                </a:lnTo>
                <a:cubicBezTo>
                  <a:pt x="259987" y="874712"/>
                  <a:pt x="217488" y="832213"/>
                  <a:pt x="217488" y="779788"/>
                </a:cubicBezTo>
                <a:lnTo>
                  <a:pt x="217488" y="684820"/>
                </a:lnTo>
                <a:lnTo>
                  <a:pt x="200275" y="683085"/>
                </a:lnTo>
                <a:cubicBezTo>
                  <a:pt x="85978" y="659697"/>
                  <a:pt x="0" y="558567"/>
                  <a:pt x="0" y="437356"/>
                </a:cubicBezTo>
                <a:cubicBezTo>
                  <a:pt x="0" y="316145"/>
                  <a:pt x="85978" y="215015"/>
                  <a:pt x="200275" y="191627"/>
                </a:cubicBezTo>
                <a:lnTo>
                  <a:pt x="217488" y="189892"/>
                </a:lnTo>
                <a:lnTo>
                  <a:pt x="217488" y="94924"/>
                </a:lnTo>
                <a:cubicBezTo>
                  <a:pt x="217488" y="42499"/>
                  <a:pt x="259987" y="0"/>
                  <a:pt x="312412" y="0"/>
                </a:cubicBezTo>
                <a:close/>
              </a:path>
            </a:pathLst>
          </a:custGeom>
          <a:pattFill prst="shingle">
            <a:fgClr>
              <a:srgbClr val="2F896B"/>
            </a:fgClr>
            <a:bgClr>
              <a:srgbClr val="2A7A5F"/>
            </a:bgClr>
          </a:pattFill>
          <a:ln w="19050" cap="rnd" cmpd="sng" algn="ctr">
            <a:gradFill flip="none" rotWithShape="1">
              <a:gsLst>
                <a:gs pos="0">
                  <a:srgbClr val="EEC478">
                    <a:lumMod val="40000"/>
                    <a:lumOff val="60000"/>
                  </a:srgbClr>
                </a:gs>
                <a:gs pos="35000">
                  <a:srgbClr val="DF9540">
                    <a:lumMod val="40000"/>
                    <a:lumOff val="60000"/>
                  </a:srgbClr>
                </a:gs>
                <a:gs pos="15000">
                  <a:srgbClr val="DF9540">
                    <a:lumMod val="40000"/>
                    <a:lumOff val="60000"/>
                  </a:srgbClr>
                </a:gs>
                <a:gs pos="50000">
                  <a:srgbClr val="EEC478">
                    <a:lumMod val="40000"/>
                    <a:lumOff val="60000"/>
                  </a:srgbClr>
                </a:gs>
                <a:gs pos="100000">
                  <a:srgbClr val="EEC478">
                    <a:lumMod val="40000"/>
                    <a:lumOff val="60000"/>
                  </a:srgbClr>
                </a:gs>
                <a:gs pos="85000">
                  <a:srgbClr val="DF9540">
                    <a:lumMod val="40000"/>
                    <a:lumOff val="60000"/>
                  </a:srgbClr>
                </a:gs>
                <a:gs pos="65000">
                  <a:srgbClr val="DF9540">
                    <a:lumMod val="40000"/>
                    <a:lumOff val="60000"/>
                  </a:srgbClr>
                </a:gs>
              </a:gsLst>
              <a:lin ang="2700000" scaled="1"/>
              <a:tileRect/>
            </a:gradFill>
            <a:prstDash val="solid"/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kern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诗作特点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890644F-8B25-E638-5DBA-4F7AC02A290C}"/>
              </a:ext>
            </a:extLst>
          </p:cNvPr>
          <p:cNvGrpSpPr/>
          <p:nvPr/>
        </p:nvGrpSpPr>
        <p:grpSpPr>
          <a:xfrm>
            <a:off x="1495728" y="1913076"/>
            <a:ext cx="4389398" cy="4011544"/>
            <a:chOff x="1316681" y="1913076"/>
            <a:chExt cx="4389398" cy="4011544"/>
          </a:xfrm>
        </p:grpSpPr>
        <p:sp>
          <p:nvSpPr>
            <p:cNvPr id="7" name="缺角矩形 6">
              <a:extLst>
                <a:ext uri="{FF2B5EF4-FFF2-40B4-BE49-F238E27FC236}">
                  <a16:creationId xmlns:a16="http://schemas.microsoft.com/office/drawing/2014/main" id="{7B2469A1-EC4E-545B-D348-6B04C12482E4}"/>
                </a:ext>
              </a:extLst>
            </p:cNvPr>
            <p:cNvSpPr/>
            <p:nvPr/>
          </p:nvSpPr>
          <p:spPr>
            <a:xfrm>
              <a:off x="1316681" y="1913076"/>
              <a:ext cx="4389398" cy="4011544"/>
            </a:xfrm>
            <a:prstGeom prst="plaque">
              <a:avLst>
                <a:gd name="adj" fmla="val 333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16510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id="{B0F48EF4-F3A4-9855-3FDF-04912761A232}"/>
                </a:ext>
              </a:extLst>
            </p:cNvPr>
            <p:cNvSpPr/>
            <p:nvPr/>
          </p:nvSpPr>
          <p:spPr>
            <a:xfrm>
              <a:off x="2838948" y="2243390"/>
              <a:ext cx="1344864" cy="374398"/>
            </a:xfrm>
            <a:prstGeom prst="plaqu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90000"/>
                    <a:lumOff val="10000"/>
                  </a:schemeClr>
                </a:gs>
              </a:gsLst>
              <a:lin ang="2700000" scaled="1"/>
              <a:tileRect/>
            </a:gradFill>
            <a:ln>
              <a:solidFill>
                <a:schemeClr val="accent2"/>
              </a:solidFill>
            </a:ln>
            <a:effectLst>
              <a:outerShdw blurRad="152400" dist="635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/>
                <a:t>诗作类型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2BB073F-8477-87B7-ECDD-8F262CE16A19}"/>
                </a:ext>
              </a:extLst>
            </p:cNvPr>
            <p:cNvGrpSpPr/>
            <p:nvPr/>
          </p:nvGrpSpPr>
          <p:grpSpPr>
            <a:xfrm>
              <a:off x="1730260" y="2652621"/>
              <a:ext cx="3562240" cy="2763200"/>
              <a:chOff x="1929782" y="2652621"/>
              <a:chExt cx="3562240" cy="2763200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B7CA5B6-8B8F-743A-25E2-F9ADBE7D0281}"/>
                  </a:ext>
                </a:extLst>
              </p:cNvPr>
              <p:cNvSpPr txBox="1"/>
              <p:nvPr/>
            </p:nvSpPr>
            <p:spPr>
              <a:xfrm>
                <a:off x="1929782" y="2652621"/>
                <a:ext cx="3276063" cy="1171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</a:gradFill>
                    <a:latin typeface="+mn-ea"/>
                  </a:rPr>
                  <a:t>类型</a:t>
                </a:r>
                <a:endParaRPr lang="en-US" altLang="zh-CN" sz="2000" b="1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latin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rgbClr val="333333"/>
                    </a:solidFill>
                    <a:latin typeface="OPPOSans R" panose="00020600040101010101" pitchFamily="18" charset="-122"/>
                  </a:rPr>
                  <a:t>闲适诗和讽喻诗是</a:t>
                </a:r>
                <a:r>
                  <a:rPr lang="zh-CN" altLang="en-US" sz="1600" b="0" i="0">
                    <a:solidFill>
                      <a:srgbClr val="333333"/>
                    </a:solidFill>
                    <a:effectLst/>
                    <a:latin typeface="OPPOSans R" panose="00020600040101010101" pitchFamily="18" charset="-122"/>
                  </a:rPr>
                  <a:t>白居易特别看重的两类诗作</a:t>
                </a:r>
                <a:endParaRPr lang="zh-CN" altLang="en-US" sz="1600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2A7134-62D3-202D-C596-2431C7209E4C}"/>
                  </a:ext>
                </a:extLst>
              </p:cNvPr>
              <p:cNvSpPr txBox="1"/>
              <p:nvPr/>
            </p:nvSpPr>
            <p:spPr>
              <a:xfrm>
                <a:off x="1929782" y="3710777"/>
                <a:ext cx="3562240" cy="851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</a:gradFill>
                    <a:latin typeface="+mn-ea"/>
                  </a:rPr>
                  <a:t>特点</a:t>
                </a:r>
                <a:endParaRPr lang="en-US" altLang="zh-CN" sz="2000" b="1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latin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rgbClr val="333333"/>
                    </a:solidFill>
                    <a:latin typeface="OPPOSans R" panose="00020600040101010101" pitchFamily="18" charset="-122"/>
                  </a:rPr>
                  <a:t>二者都具有尚实、尚俗、务尽的特点</a:t>
                </a:r>
                <a:endParaRPr lang="zh-CN" altLang="en-US" sz="1600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9A38995-BBB1-B120-B943-A04D9DECD8C0}"/>
                  </a:ext>
                </a:extLst>
              </p:cNvPr>
              <p:cNvSpPr txBox="1"/>
              <p:nvPr/>
            </p:nvSpPr>
            <p:spPr>
              <a:xfrm>
                <a:off x="1929782" y="4564241"/>
                <a:ext cx="2850036" cy="851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</a:gradFill>
                    <a:latin typeface="+mn-ea"/>
                  </a:rPr>
                  <a:t>区别</a:t>
                </a:r>
                <a:endParaRPr lang="en-US" altLang="zh-CN" sz="2000" b="1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</a:gradFill>
                  <a:latin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rgbClr val="333333"/>
                    </a:solidFill>
                    <a:latin typeface="OPPOSans R" panose="00020600040101010101" pitchFamily="18" charset="-122"/>
                  </a:rPr>
                  <a:t>但在内容和情调上却很不相同</a:t>
                </a:r>
                <a:endParaRPr lang="zh-CN" altLang="en-US" sz="1600"/>
              </a:p>
            </p:txBody>
          </p:sp>
        </p:grp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AA0AAA56-236A-1D7C-7985-079F041F3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89336" y="3238061"/>
            <a:ext cx="5031418" cy="5036224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75E301EC-0C8A-10B0-350F-2F2233C556D1}"/>
              </a:ext>
            </a:extLst>
          </p:cNvPr>
          <p:cNvGrpSpPr/>
          <p:nvPr/>
        </p:nvGrpSpPr>
        <p:grpSpPr>
          <a:xfrm>
            <a:off x="6306876" y="1913076"/>
            <a:ext cx="4389398" cy="1928267"/>
            <a:chOff x="6427568" y="1913076"/>
            <a:chExt cx="4389398" cy="1928267"/>
          </a:xfrm>
        </p:grpSpPr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id="{6D8CF94F-2CAD-2E98-A56B-B603A498ECD1}"/>
                </a:ext>
              </a:extLst>
            </p:cNvPr>
            <p:cNvSpPr/>
            <p:nvPr/>
          </p:nvSpPr>
          <p:spPr>
            <a:xfrm>
              <a:off x="6427568" y="1913076"/>
              <a:ext cx="4389398" cy="1928267"/>
            </a:xfrm>
            <a:prstGeom prst="plaque">
              <a:avLst>
                <a:gd name="adj" fmla="val 333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16510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C5A6032-29DB-87F6-3AD1-42014C3AF614}"/>
                </a:ext>
              </a:extLst>
            </p:cNvPr>
            <p:cNvSpPr txBox="1"/>
            <p:nvPr/>
          </p:nvSpPr>
          <p:spPr>
            <a:xfrm>
              <a:off x="6684239" y="2775879"/>
              <a:ext cx="3876057" cy="708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rgbClr val="333333"/>
                  </a:solidFill>
                  <a:latin typeface="OPPOSans R" panose="00020600040101010101" pitchFamily="18" charset="-122"/>
                </a:rPr>
                <a:t>讽喻诗志在“兼济”，与社会政治紧相关联，多写得意激气烈；</a:t>
              </a:r>
              <a:endParaRPr lang="en-US" altLang="zh-CN" sz="1600">
                <a:solidFill>
                  <a:srgbClr val="333333"/>
                </a:solidFill>
                <a:latin typeface="OPPOSans R" panose="00020600040101010101" pitchFamily="18" charset="-122"/>
              </a:endParaRPr>
            </a:p>
          </p:txBody>
        </p:sp>
        <p:sp>
          <p:nvSpPr>
            <p:cNvPr id="16" name="缺角矩形 15">
              <a:extLst>
                <a:ext uri="{FF2B5EF4-FFF2-40B4-BE49-F238E27FC236}">
                  <a16:creationId xmlns:a16="http://schemas.microsoft.com/office/drawing/2014/main" id="{08591978-7875-9D35-162F-0B4F70DCD1A8}"/>
                </a:ext>
              </a:extLst>
            </p:cNvPr>
            <p:cNvSpPr/>
            <p:nvPr/>
          </p:nvSpPr>
          <p:spPr>
            <a:xfrm>
              <a:off x="7949835" y="2243390"/>
              <a:ext cx="1344864" cy="374398"/>
            </a:xfrm>
            <a:prstGeom prst="plaqu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90000"/>
                    <a:lumOff val="10000"/>
                  </a:schemeClr>
                </a:gs>
              </a:gsLst>
              <a:lin ang="2700000" scaled="1"/>
              <a:tileRect/>
            </a:gradFill>
            <a:ln>
              <a:solidFill>
                <a:schemeClr val="accent2"/>
              </a:solidFill>
            </a:ln>
            <a:effectLst>
              <a:outerShdw blurRad="152400" dist="635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/>
                <a:t>讽喻诗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7C5E376-AEC4-08AC-9C2B-BCBD54B7CF6A}"/>
              </a:ext>
            </a:extLst>
          </p:cNvPr>
          <p:cNvGrpSpPr/>
          <p:nvPr/>
        </p:nvGrpSpPr>
        <p:grpSpPr>
          <a:xfrm>
            <a:off x="6300616" y="4067288"/>
            <a:ext cx="4389398" cy="1928267"/>
            <a:chOff x="6421308" y="4067288"/>
            <a:chExt cx="4389398" cy="1928267"/>
          </a:xfrm>
        </p:grpSpPr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16E7CBC8-0519-EB10-5F00-EDDB2E32C759}"/>
                </a:ext>
              </a:extLst>
            </p:cNvPr>
            <p:cNvSpPr/>
            <p:nvPr/>
          </p:nvSpPr>
          <p:spPr>
            <a:xfrm>
              <a:off x="6421308" y="4067288"/>
              <a:ext cx="4389398" cy="1928267"/>
            </a:xfrm>
            <a:prstGeom prst="plaque">
              <a:avLst>
                <a:gd name="adj" fmla="val 333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16510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734F68A-12A3-E5C6-9100-ABCE85F9CBAA}"/>
                </a:ext>
              </a:extLst>
            </p:cNvPr>
            <p:cNvSpPr txBox="1"/>
            <p:nvPr/>
          </p:nvSpPr>
          <p:spPr>
            <a:xfrm>
              <a:off x="6483791" y="4984960"/>
              <a:ext cx="4264433" cy="708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rgbClr val="333333"/>
                  </a:solidFill>
                  <a:latin typeface="OPPOSans R" panose="00020600040101010101" pitchFamily="18" charset="-122"/>
                </a:rPr>
                <a:t>闲适诗则意在“独善”，“知足保和，吟玩性情” ，从而表现出淡泊平和、闲逸悠然的情调。</a:t>
              </a:r>
            </a:p>
          </p:txBody>
        </p:sp>
        <p:sp>
          <p:nvSpPr>
            <p:cNvPr id="18" name="缺角矩形 17">
              <a:extLst>
                <a:ext uri="{FF2B5EF4-FFF2-40B4-BE49-F238E27FC236}">
                  <a16:creationId xmlns:a16="http://schemas.microsoft.com/office/drawing/2014/main" id="{1EEEAB1E-5ADB-8295-7C8E-3A72F0B25173}"/>
                </a:ext>
              </a:extLst>
            </p:cNvPr>
            <p:cNvSpPr/>
            <p:nvPr/>
          </p:nvSpPr>
          <p:spPr>
            <a:xfrm>
              <a:off x="7943575" y="4393366"/>
              <a:ext cx="1344864" cy="374398"/>
            </a:xfrm>
            <a:prstGeom prst="plaqu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90000"/>
                    <a:lumOff val="10000"/>
                  </a:schemeClr>
                </a:gs>
              </a:gsLst>
              <a:lin ang="2700000" scaled="1"/>
              <a:tileRect/>
            </a:gradFill>
            <a:ln>
              <a:solidFill>
                <a:schemeClr val="accent2"/>
              </a:solidFill>
            </a:ln>
            <a:effectLst>
              <a:outerShdw blurRad="152400" dist="635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/>
                <a:t>闲适诗</a:t>
              </a: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6F83C9AE-AE3A-CA05-93C7-4477E3861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270" y="24823"/>
            <a:ext cx="2580409" cy="328593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F1E4011-5668-2BB8-5A26-553768CC6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230" y="3406508"/>
            <a:ext cx="5031418" cy="503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1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CC26AAE3-95B5-6CA1-644A-D90C407E1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732" y="15945"/>
            <a:ext cx="2297267" cy="292537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4E2A54A-B5F8-B355-B91F-7A98FE5E4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"/>
            <a:ext cx="2956967" cy="3765447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647" y="1811294"/>
            <a:ext cx="1295398" cy="1035466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AF85379F-F95E-2116-7C86-FBD9486FC551}"/>
              </a:ext>
            </a:extLst>
          </p:cNvPr>
          <p:cNvGrpSpPr/>
          <p:nvPr/>
        </p:nvGrpSpPr>
        <p:grpSpPr>
          <a:xfrm>
            <a:off x="3747655" y="2787990"/>
            <a:ext cx="4696691" cy="1282021"/>
            <a:chOff x="3813467" y="3061377"/>
            <a:chExt cx="4696691" cy="128202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C3148B7-8873-769C-AC07-63CBB58C5DE8}"/>
                </a:ext>
              </a:extLst>
            </p:cNvPr>
            <p:cNvGrpSpPr/>
            <p:nvPr/>
          </p:nvGrpSpPr>
          <p:grpSpPr>
            <a:xfrm rot="16200000">
              <a:off x="5520802" y="1354042"/>
              <a:ext cx="1282021" cy="4696691"/>
              <a:chOff x="8539761" y="1789598"/>
              <a:chExt cx="990558" cy="3041291"/>
            </a:xfrm>
            <a:blipFill dpi="0" rotWithShape="0">
              <a:blip r:embed="rId4"/>
              <a:srcRect/>
              <a:tile tx="-3251200" ty="-1149350" sx="100000" sy="100000" flip="none" algn="tl"/>
            </a:blip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4F5E9F8-DE42-A4C9-1F9A-FE34317F4111}"/>
                  </a:ext>
                </a:extLst>
              </p:cNvPr>
              <p:cNvSpPr/>
              <p:nvPr/>
            </p:nvSpPr>
            <p:spPr>
              <a:xfrm>
                <a:off x="8539761" y="1789598"/>
                <a:ext cx="990558" cy="3041291"/>
              </a:xfrm>
              <a:custGeom>
                <a:avLst/>
                <a:gdLst>
                  <a:gd name="connsiteX0" fmla="*/ 311113 w 990558"/>
                  <a:gd name="connsiteY0" fmla="*/ 0 h 3041291"/>
                  <a:gd name="connsiteX1" fmla="*/ 679445 w 990558"/>
                  <a:gd name="connsiteY1" fmla="*/ 0 h 3041291"/>
                  <a:gd name="connsiteX2" fmla="*/ 860620 w 990558"/>
                  <a:gd name="connsiteY2" fmla="*/ 120091 h 3041291"/>
                  <a:gd name="connsiteX3" fmla="*/ 863046 w 990558"/>
                  <a:gd name="connsiteY3" fmla="*/ 127905 h 3041291"/>
                  <a:gd name="connsiteX4" fmla="*/ 902199 w 990558"/>
                  <a:gd name="connsiteY4" fmla="*/ 135810 h 3041291"/>
                  <a:gd name="connsiteX5" fmla="*/ 990558 w 990558"/>
                  <a:gd name="connsiteY5" fmla="*/ 269112 h 3041291"/>
                  <a:gd name="connsiteX6" fmla="*/ 990558 w 990558"/>
                  <a:gd name="connsiteY6" fmla="*/ 502996 h 3041291"/>
                  <a:gd name="connsiteX7" fmla="*/ 990558 w 990558"/>
                  <a:gd name="connsiteY7" fmla="*/ 2448698 h 3041291"/>
                  <a:gd name="connsiteX8" fmla="*/ 990558 w 990558"/>
                  <a:gd name="connsiteY8" fmla="*/ 2682582 h 3041291"/>
                  <a:gd name="connsiteX9" fmla="*/ 902199 w 990558"/>
                  <a:gd name="connsiteY9" fmla="*/ 2815884 h 3041291"/>
                  <a:gd name="connsiteX10" fmla="*/ 863046 w 990558"/>
                  <a:gd name="connsiteY10" fmla="*/ 2823789 h 3041291"/>
                  <a:gd name="connsiteX11" fmla="*/ 860620 w 990558"/>
                  <a:gd name="connsiteY11" fmla="*/ 2831603 h 3041291"/>
                  <a:gd name="connsiteX12" fmla="*/ 679445 w 990558"/>
                  <a:gd name="connsiteY12" fmla="*/ 2951694 h 3041291"/>
                  <a:gd name="connsiteX13" fmla="*/ 659898 w 990558"/>
                  <a:gd name="connsiteY13" fmla="*/ 2951694 h 3041291"/>
                  <a:gd name="connsiteX14" fmla="*/ 658318 w 990558"/>
                  <a:gd name="connsiteY14" fmla="*/ 2954604 h 3041291"/>
                  <a:gd name="connsiteX15" fmla="*/ 495279 w 990558"/>
                  <a:gd name="connsiteY15" fmla="*/ 3041291 h 3041291"/>
                  <a:gd name="connsiteX16" fmla="*/ 332240 w 990558"/>
                  <a:gd name="connsiteY16" fmla="*/ 2954604 h 3041291"/>
                  <a:gd name="connsiteX17" fmla="*/ 330661 w 990558"/>
                  <a:gd name="connsiteY17" fmla="*/ 2951694 h 3041291"/>
                  <a:gd name="connsiteX18" fmla="*/ 311113 w 990558"/>
                  <a:gd name="connsiteY18" fmla="*/ 2951694 h 3041291"/>
                  <a:gd name="connsiteX19" fmla="*/ 129939 w 990558"/>
                  <a:gd name="connsiteY19" fmla="*/ 2831603 h 3041291"/>
                  <a:gd name="connsiteX20" fmla="*/ 127512 w 990558"/>
                  <a:gd name="connsiteY20" fmla="*/ 2823789 h 3041291"/>
                  <a:gd name="connsiteX21" fmla="*/ 88359 w 990558"/>
                  <a:gd name="connsiteY21" fmla="*/ 2815884 h 3041291"/>
                  <a:gd name="connsiteX22" fmla="*/ 0 w 990558"/>
                  <a:gd name="connsiteY22" fmla="*/ 2682582 h 3041291"/>
                  <a:gd name="connsiteX23" fmla="*/ 0 w 990558"/>
                  <a:gd name="connsiteY23" fmla="*/ 2448698 h 3041291"/>
                  <a:gd name="connsiteX24" fmla="*/ 0 w 990558"/>
                  <a:gd name="connsiteY24" fmla="*/ 502996 h 3041291"/>
                  <a:gd name="connsiteX25" fmla="*/ 0 w 990558"/>
                  <a:gd name="connsiteY25" fmla="*/ 269112 h 3041291"/>
                  <a:gd name="connsiteX26" fmla="*/ 88359 w 990558"/>
                  <a:gd name="connsiteY26" fmla="*/ 135810 h 3041291"/>
                  <a:gd name="connsiteX27" fmla="*/ 127512 w 990558"/>
                  <a:gd name="connsiteY27" fmla="*/ 127905 h 3041291"/>
                  <a:gd name="connsiteX28" fmla="*/ 129939 w 990558"/>
                  <a:gd name="connsiteY28" fmla="*/ 120091 h 3041291"/>
                  <a:gd name="connsiteX29" fmla="*/ 311113 w 990558"/>
                  <a:gd name="connsiteY29" fmla="*/ 0 h 304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90558" h="3041291">
                    <a:moveTo>
                      <a:pt x="311113" y="0"/>
                    </a:moveTo>
                    <a:lnTo>
                      <a:pt x="679445" y="0"/>
                    </a:lnTo>
                    <a:cubicBezTo>
                      <a:pt x="760890" y="0"/>
                      <a:pt x="830770" y="49518"/>
                      <a:pt x="860620" y="120091"/>
                    </a:cubicBezTo>
                    <a:lnTo>
                      <a:pt x="863046" y="127905"/>
                    </a:lnTo>
                    <a:lnTo>
                      <a:pt x="902199" y="135810"/>
                    </a:lnTo>
                    <a:cubicBezTo>
                      <a:pt x="954124" y="157773"/>
                      <a:pt x="990558" y="209188"/>
                      <a:pt x="990558" y="269112"/>
                    </a:cubicBezTo>
                    <a:lnTo>
                      <a:pt x="990558" y="502996"/>
                    </a:lnTo>
                    <a:lnTo>
                      <a:pt x="990558" y="2448698"/>
                    </a:lnTo>
                    <a:lnTo>
                      <a:pt x="990558" y="2682582"/>
                    </a:lnTo>
                    <a:cubicBezTo>
                      <a:pt x="990558" y="2742506"/>
                      <a:pt x="954124" y="2793922"/>
                      <a:pt x="902199" y="2815884"/>
                    </a:cubicBezTo>
                    <a:lnTo>
                      <a:pt x="863046" y="2823789"/>
                    </a:lnTo>
                    <a:lnTo>
                      <a:pt x="860620" y="2831603"/>
                    </a:lnTo>
                    <a:cubicBezTo>
                      <a:pt x="830770" y="2902176"/>
                      <a:pt x="760890" y="2951694"/>
                      <a:pt x="679445" y="2951694"/>
                    </a:cubicBezTo>
                    <a:lnTo>
                      <a:pt x="659898" y="2951694"/>
                    </a:lnTo>
                    <a:lnTo>
                      <a:pt x="658318" y="2954604"/>
                    </a:lnTo>
                    <a:cubicBezTo>
                      <a:pt x="622984" y="3006905"/>
                      <a:pt x="563147" y="3041291"/>
                      <a:pt x="495279" y="3041291"/>
                    </a:cubicBezTo>
                    <a:cubicBezTo>
                      <a:pt x="427411" y="3041291"/>
                      <a:pt x="367574" y="3006905"/>
                      <a:pt x="332240" y="2954604"/>
                    </a:cubicBezTo>
                    <a:lnTo>
                      <a:pt x="330661" y="2951694"/>
                    </a:lnTo>
                    <a:lnTo>
                      <a:pt x="311113" y="2951694"/>
                    </a:lnTo>
                    <a:cubicBezTo>
                      <a:pt x="229668" y="2951694"/>
                      <a:pt x="159788" y="2902176"/>
                      <a:pt x="129939" y="2831603"/>
                    </a:cubicBezTo>
                    <a:lnTo>
                      <a:pt x="127512" y="2823789"/>
                    </a:lnTo>
                    <a:lnTo>
                      <a:pt x="88359" y="2815884"/>
                    </a:lnTo>
                    <a:cubicBezTo>
                      <a:pt x="36434" y="2793922"/>
                      <a:pt x="0" y="2742506"/>
                      <a:pt x="0" y="2682582"/>
                    </a:cubicBezTo>
                    <a:lnTo>
                      <a:pt x="0" y="2448698"/>
                    </a:lnTo>
                    <a:lnTo>
                      <a:pt x="0" y="502996"/>
                    </a:lnTo>
                    <a:lnTo>
                      <a:pt x="0" y="269112"/>
                    </a:lnTo>
                    <a:cubicBezTo>
                      <a:pt x="0" y="209188"/>
                      <a:pt x="36434" y="157773"/>
                      <a:pt x="88359" y="135810"/>
                    </a:cubicBezTo>
                    <a:lnTo>
                      <a:pt x="127512" y="127905"/>
                    </a:lnTo>
                    <a:lnTo>
                      <a:pt x="129939" y="120091"/>
                    </a:lnTo>
                    <a:cubicBezTo>
                      <a:pt x="159788" y="49518"/>
                      <a:pt x="229668" y="0"/>
                      <a:pt x="311113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accent2">
                    <a:alpha val="80000"/>
                  </a:schemeClr>
                </a:solidFill>
              </a:ln>
              <a:effectLst>
                <a:outerShdw blurRad="381000" dist="279400" dir="5400000" sx="96000" sy="96000" algn="t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rIns="0" rtlCol="0" anchor="ctr">
                <a:noAutofit/>
              </a:bodyPr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accent1">
                          <a:lumMod val="82000"/>
                          <a:lumOff val="18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6392083-668E-A2CA-38BB-157250F735CF}"/>
                  </a:ext>
                </a:extLst>
              </p:cNvPr>
              <p:cNvSpPr/>
              <p:nvPr/>
            </p:nvSpPr>
            <p:spPr>
              <a:xfrm>
                <a:off x="8585171" y="1838130"/>
                <a:ext cx="899735" cy="2921680"/>
              </a:xfrm>
              <a:custGeom>
                <a:avLst/>
                <a:gdLst>
                  <a:gd name="connsiteX0" fmla="*/ 282587 w 899735"/>
                  <a:gd name="connsiteY0" fmla="*/ 0 h 2921680"/>
                  <a:gd name="connsiteX1" fmla="*/ 617148 w 899735"/>
                  <a:gd name="connsiteY1" fmla="*/ 0 h 2921680"/>
                  <a:gd name="connsiteX2" fmla="*/ 781710 w 899735"/>
                  <a:gd name="connsiteY2" fmla="*/ 115938 h 2921680"/>
                  <a:gd name="connsiteX3" fmla="*/ 783914 w 899735"/>
                  <a:gd name="connsiteY3" fmla="*/ 123483 h 2921680"/>
                  <a:gd name="connsiteX4" fmla="*/ 819478 w 899735"/>
                  <a:gd name="connsiteY4" fmla="*/ 131114 h 2921680"/>
                  <a:gd name="connsiteX5" fmla="*/ 899735 w 899735"/>
                  <a:gd name="connsiteY5" fmla="*/ 259808 h 2921680"/>
                  <a:gd name="connsiteX6" fmla="*/ 899735 w 899735"/>
                  <a:gd name="connsiteY6" fmla="*/ 471144 h 2921680"/>
                  <a:gd name="connsiteX7" fmla="*/ 899735 w 899735"/>
                  <a:gd name="connsiteY7" fmla="*/ 2364037 h 2921680"/>
                  <a:gd name="connsiteX8" fmla="*/ 899735 w 899735"/>
                  <a:gd name="connsiteY8" fmla="*/ 2575373 h 2921680"/>
                  <a:gd name="connsiteX9" fmla="*/ 819478 w 899735"/>
                  <a:gd name="connsiteY9" fmla="*/ 2704066 h 2921680"/>
                  <a:gd name="connsiteX10" fmla="*/ 783914 w 899735"/>
                  <a:gd name="connsiteY10" fmla="*/ 2711698 h 2921680"/>
                  <a:gd name="connsiteX11" fmla="*/ 781710 w 899735"/>
                  <a:gd name="connsiteY11" fmla="*/ 2719242 h 2921680"/>
                  <a:gd name="connsiteX12" fmla="*/ 617148 w 899735"/>
                  <a:gd name="connsiteY12" fmla="*/ 2835181 h 2921680"/>
                  <a:gd name="connsiteX13" fmla="*/ 599392 w 899735"/>
                  <a:gd name="connsiteY13" fmla="*/ 2835181 h 2921680"/>
                  <a:gd name="connsiteX14" fmla="*/ 597958 w 899735"/>
                  <a:gd name="connsiteY14" fmla="*/ 2837990 h 2921680"/>
                  <a:gd name="connsiteX15" fmla="*/ 449868 w 899735"/>
                  <a:gd name="connsiteY15" fmla="*/ 2921680 h 2921680"/>
                  <a:gd name="connsiteX16" fmla="*/ 301777 w 899735"/>
                  <a:gd name="connsiteY16" fmla="*/ 2837990 h 2921680"/>
                  <a:gd name="connsiteX17" fmla="*/ 300343 w 899735"/>
                  <a:gd name="connsiteY17" fmla="*/ 2835181 h 2921680"/>
                  <a:gd name="connsiteX18" fmla="*/ 282587 w 899735"/>
                  <a:gd name="connsiteY18" fmla="*/ 2835181 h 2921680"/>
                  <a:gd name="connsiteX19" fmla="*/ 118025 w 899735"/>
                  <a:gd name="connsiteY19" fmla="*/ 2719242 h 2921680"/>
                  <a:gd name="connsiteX20" fmla="*/ 115821 w 899735"/>
                  <a:gd name="connsiteY20" fmla="*/ 2711698 h 2921680"/>
                  <a:gd name="connsiteX21" fmla="*/ 80257 w 899735"/>
                  <a:gd name="connsiteY21" fmla="*/ 2704066 h 2921680"/>
                  <a:gd name="connsiteX22" fmla="*/ 0 w 899735"/>
                  <a:gd name="connsiteY22" fmla="*/ 2575373 h 2921680"/>
                  <a:gd name="connsiteX23" fmla="*/ 0 w 899735"/>
                  <a:gd name="connsiteY23" fmla="*/ 2364037 h 2921680"/>
                  <a:gd name="connsiteX24" fmla="*/ 0 w 899735"/>
                  <a:gd name="connsiteY24" fmla="*/ 471144 h 2921680"/>
                  <a:gd name="connsiteX25" fmla="*/ 0 w 899735"/>
                  <a:gd name="connsiteY25" fmla="*/ 259808 h 2921680"/>
                  <a:gd name="connsiteX26" fmla="*/ 80257 w 899735"/>
                  <a:gd name="connsiteY26" fmla="*/ 131114 h 2921680"/>
                  <a:gd name="connsiteX27" fmla="*/ 115821 w 899735"/>
                  <a:gd name="connsiteY27" fmla="*/ 123483 h 2921680"/>
                  <a:gd name="connsiteX28" fmla="*/ 118025 w 899735"/>
                  <a:gd name="connsiteY28" fmla="*/ 115938 h 2921680"/>
                  <a:gd name="connsiteX29" fmla="*/ 282587 w 899735"/>
                  <a:gd name="connsiteY29" fmla="*/ 0 h 292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99735" h="2921680">
                    <a:moveTo>
                      <a:pt x="282587" y="0"/>
                    </a:moveTo>
                    <a:lnTo>
                      <a:pt x="617148" y="0"/>
                    </a:lnTo>
                    <a:cubicBezTo>
                      <a:pt x="691125" y="0"/>
                      <a:pt x="754598" y="47806"/>
                      <a:pt x="781710" y="115938"/>
                    </a:cubicBezTo>
                    <a:lnTo>
                      <a:pt x="783914" y="123483"/>
                    </a:lnTo>
                    <a:lnTo>
                      <a:pt x="819478" y="131114"/>
                    </a:lnTo>
                    <a:cubicBezTo>
                      <a:pt x="866641" y="152318"/>
                      <a:pt x="899735" y="201955"/>
                      <a:pt x="899735" y="259808"/>
                    </a:cubicBezTo>
                    <a:lnTo>
                      <a:pt x="899735" y="471144"/>
                    </a:lnTo>
                    <a:lnTo>
                      <a:pt x="899735" y="2364037"/>
                    </a:lnTo>
                    <a:lnTo>
                      <a:pt x="899735" y="2575373"/>
                    </a:lnTo>
                    <a:cubicBezTo>
                      <a:pt x="899735" y="2633225"/>
                      <a:pt x="866641" y="2682863"/>
                      <a:pt x="819478" y="2704066"/>
                    </a:cubicBezTo>
                    <a:lnTo>
                      <a:pt x="783914" y="2711698"/>
                    </a:lnTo>
                    <a:lnTo>
                      <a:pt x="781710" y="2719242"/>
                    </a:lnTo>
                    <a:cubicBezTo>
                      <a:pt x="754598" y="2787374"/>
                      <a:pt x="691125" y="2835181"/>
                      <a:pt x="617148" y="2835181"/>
                    </a:cubicBezTo>
                    <a:lnTo>
                      <a:pt x="599392" y="2835181"/>
                    </a:lnTo>
                    <a:lnTo>
                      <a:pt x="597958" y="2837990"/>
                    </a:lnTo>
                    <a:cubicBezTo>
                      <a:pt x="565864" y="2888483"/>
                      <a:pt x="511513" y="2921680"/>
                      <a:pt x="449868" y="2921680"/>
                    </a:cubicBezTo>
                    <a:cubicBezTo>
                      <a:pt x="388222" y="2921680"/>
                      <a:pt x="333871" y="2888483"/>
                      <a:pt x="301777" y="2837990"/>
                    </a:cubicBezTo>
                    <a:lnTo>
                      <a:pt x="300343" y="2835181"/>
                    </a:lnTo>
                    <a:lnTo>
                      <a:pt x="282587" y="2835181"/>
                    </a:lnTo>
                    <a:cubicBezTo>
                      <a:pt x="208610" y="2835181"/>
                      <a:pt x="145137" y="2787374"/>
                      <a:pt x="118025" y="2719242"/>
                    </a:cubicBezTo>
                    <a:lnTo>
                      <a:pt x="115821" y="2711698"/>
                    </a:lnTo>
                    <a:lnTo>
                      <a:pt x="80257" y="2704066"/>
                    </a:lnTo>
                    <a:cubicBezTo>
                      <a:pt x="33094" y="2682863"/>
                      <a:pt x="0" y="2633225"/>
                      <a:pt x="0" y="2575373"/>
                    </a:cubicBezTo>
                    <a:lnTo>
                      <a:pt x="0" y="2364037"/>
                    </a:lnTo>
                    <a:lnTo>
                      <a:pt x="0" y="471144"/>
                    </a:lnTo>
                    <a:lnTo>
                      <a:pt x="0" y="259808"/>
                    </a:lnTo>
                    <a:cubicBezTo>
                      <a:pt x="0" y="201955"/>
                      <a:pt x="33094" y="152318"/>
                      <a:pt x="80257" y="131114"/>
                    </a:cubicBezTo>
                    <a:lnTo>
                      <a:pt x="115821" y="123483"/>
                    </a:lnTo>
                    <a:lnTo>
                      <a:pt x="118025" y="115938"/>
                    </a:lnTo>
                    <a:cubicBezTo>
                      <a:pt x="145137" y="47806"/>
                      <a:pt x="208610" y="0"/>
                      <a:pt x="28258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75000"/>
                    <a:alpha val="1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91B57B9D-8398-93A3-967C-1CA1E4FE00E4}"/>
                </a:ext>
              </a:extLst>
            </p:cNvPr>
            <p:cNvGrpSpPr/>
            <p:nvPr/>
          </p:nvGrpSpPr>
          <p:grpSpPr>
            <a:xfrm>
              <a:off x="4299785" y="3260337"/>
              <a:ext cx="3724054" cy="884101"/>
              <a:chOff x="4316445" y="3261343"/>
              <a:chExt cx="3724054" cy="884101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7100D23-0730-E70C-DD10-785FD24F92A2}"/>
                  </a:ext>
                </a:extLst>
              </p:cNvPr>
              <p:cNvSpPr txBox="1"/>
              <p:nvPr/>
            </p:nvSpPr>
            <p:spPr>
              <a:xfrm>
                <a:off x="5496213" y="3349450"/>
                <a:ext cx="2544286" cy="70788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algn="ctr"/>
                <a:r>
                  <a:rPr lang="zh-CN" altLang="en-US" sz="4000" spc="600">
                    <a:gradFill flip="none" rotWithShape="1">
                      <a:gsLst>
                        <a:gs pos="200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>
                            <a:lumMod val="90000"/>
                            <a:lumOff val="10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rPr>
                  <a:t>诗作简介</a:t>
                </a:r>
                <a:endParaRPr lang="zh-CN" altLang="en-US" sz="4000" spc="600" dirty="0">
                  <a:gradFill flip="none" rotWithShape="1">
                    <a:gsLst>
                      <a:gs pos="200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>
                          <a:lumMod val="90000"/>
                          <a:lumOff val="1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endParaRP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E378D7D3-AC57-3B69-34CB-99D312147A84}"/>
                  </a:ext>
                </a:extLst>
              </p:cNvPr>
              <p:cNvGrpSpPr/>
              <p:nvPr/>
            </p:nvGrpSpPr>
            <p:grpSpPr>
              <a:xfrm>
                <a:off x="4316445" y="3261343"/>
                <a:ext cx="884104" cy="884101"/>
                <a:chOff x="4120765" y="3163567"/>
                <a:chExt cx="884104" cy="884101"/>
              </a:xfrm>
            </p:grpSpPr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C006B26C-91E7-535E-BC4A-AB261C191698}"/>
                    </a:ext>
                  </a:extLst>
                </p:cNvPr>
                <p:cNvGrpSpPr/>
                <p:nvPr/>
              </p:nvGrpSpPr>
              <p:grpSpPr>
                <a:xfrm>
                  <a:off x="4120765" y="3163567"/>
                  <a:ext cx="884104" cy="884101"/>
                  <a:chOff x="4192513" y="3159483"/>
                  <a:chExt cx="884104" cy="884101"/>
                </a:xfrm>
              </p:grpSpPr>
              <p:sp>
                <p:nvSpPr>
                  <p:cNvPr id="28" name="椭圆 27">
                    <a:extLst>
                      <a:ext uri="{FF2B5EF4-FFF2-40B4-BE49-F238E27FC236}">
                        <a16:creationId xmlns:a16="http://schemas.microsoft.com/office/drawing/2014/main" id="{106EACF1-EEB1-2F96-6C16-179EF147AB63}"/>
                      </a:ext>
                    </a:extLst>
                  </p:cNvPr>
                  <p:cNvSpPr/>
                  <p:nvPr/>
                </p:nvSpPr>
                <p:spPr>
                  <a:xfrm rot="60000">
                    <a:off x="4192514" y="3159483"/>
                    <a:ext cx="884102" cy="884100"/>
                  </a:xfrm>
                  <a:prstGeom prst="ellipse">
                    <a:avLst/>
                  </a:prstGeom>
                  <a:gradFill flip="none" rotWithShape="1">
                    <a:gsLst>
                      <a:gs pos="12000">
                        <a:schemeClr val="accent1">
                          <a:lumMod val="81000"/>
                          <a:lumOff val="19000"/>
                        </a:schemeClr>
                      </a:gs>
                      <a:gs pos="100000">
                        <a:schemeClr val="accent1">
                          <a:lumMod val="92000"/>
                          <a:lumOff val="8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  <a:effectLst>
                    <a:outerShdw blurRad="381000" dist="165100" dir="2700000" sx="98000" sy="98000" algn="tl" rotWithShape="0">
                      <a:schemeClr val="accent1">
                        <a:lumMod val="75000"/>
                        <a:alpha val="28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29" name="图片 28" descr="查看图片">
                    <a:extLst>
                      <a:ext uri="{FF2B5EF4-FFF2-40B4-BE49-F238E27FC236}">
                        <a16:creationId xmlns:a16="http://schemas.microsoft.com/office/drawing/2014/main" id="{0F1FD967-CD57-6F0B-A171-0EA64AEF293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duotone>
                      <a:schemeClr val="accent2">
                        <a:shade val="45000"/>
                        <a:satMod val="135000"/>
                      </a:schemeClr>
                      <a:prstClr val="white"/>
                    </a:duotone>
                    <a:alphaModFix amt="28000"/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772" t="2772" r="2772" b="2772"/>
                  <a:stretch>
                    <a:fillRect/>
                  </a:stretch>
                </p:blipFill>
                <p:spPr bwMode="auto">
                  <a:xfrm>
                    <a:off x="4192513" y="3159483"/>
                    <a:ext cx="884104" cy="884101"/>
                  </a:xfrm>
                  <a:custGeom>
                    <a:avLst/>
                    <a:gdLst>
                      <a:gd name="connsiteX0" fmla="*/ 590552 w 1181103"/>
                      <a:gd name="connsiteY0" fmla="*/ 187054 h 1181103"/>
                      <a:gd name="connsiteX1" fmla="*/ 187054 w 1181103"/>
                      <a:gd name="connsiteY1" fmla="*/ 590552 h 1181103"/>
                      <a:gd name="connsiteX2" fmla="*/ 590552 w 1181103"/>
                      <a:gd name="connsiteY2" fmla="*/ 994050 h 1181103"/>
                      <a:gd name="connsiteX3" fmla="*/ 994050 w 1181103"/>
                      <a:gd name="connsiteY3" fmla="*/ 590552 h 1181103"/>
                      <a:gd name="connsiteX4" fmla="*/ 590552 w 1181103"/>
                      <a:gd name="connsiteY4" fmla="*/ 187054 h 1181103"/>
                      <a:gd name="connsiteX5" fmla="*/ 600859 w 1181103"/>
                      <a:gd name="connsiteY5" fmla="*/ 92 h 1181103"/>
                      <a:gd name="connsiteX6" fmla="*/ 1181012 w 1181103"/>
                      <a:gd name="connsiteY6" fmla="*/ 600859 h 1181103"/>
                      <a:gd name="connsiteX7" fmla="*/ 580246 w 1181103"/>
                      <a:gd name="connsiteY7" fmla="*/ 1181012 h 1181103"/>
                      <a:gd name="connsiteX8" fmla="*/ 92 w 1181103"/>
                      <a:gd name="connsiteY8" fmla="*/ 580246 h 1181103"/>
                      <a:gd name="connsiteX9" fmla="*/ 600859 w 1181103"/>
                      <a:gd name="connsiteY9" fmla="*/ 92 h 118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81103" h="1181103">
                        <a:moveTo>
                          <a:pt x="590552" y="187054"/>
                        </a:moveTo>
                        <a:cubicBezTo>
                          <a:pt x="367706" y="187054"/>
                          <a:pt x="187054" y="367706"/>
                          <a:pt x="187054" y="590552"/>
                        </a:cubicBezTo>
                        <a:cubicBezTo>
                          <a:pt x="187054" y="813398"/>
                          <a:pt x="367706" y="994050"/>
                          <a:pt x="590552" y="994050"/>
                        </a:cubicBezTo>
                        <a:cubicBezTo>
                          <a:pt x="813398" y="994050"/>
                          <a:pt x="994050" y="813398"/>
                          <a:pt x="994050" y="590552"/>
                        </a:cubicBezTo>
                        <a:cubicBezTo>
                          <a:pt x="994050" y="367706"/>
                          <a:pt x="813398" y="187054"/>
                          <a:pt x="590552" y="187054"/>
                        </a:cubicBezTo>
                        <a:close/>
                        <a:moveTo>
                          <a:pt x="600859" y="92"/>
                        </a:moveTo>
                        <a:cubicBezTo>
                          <a:pt x="926961" y="5784"/>
                          <a:pt x="1186704" y="274756"/>
                          <a:pt x="1181012" y="600859"/>
                        </a:cubicBezTo>
                        <a:cubicBezTo>
                          <a:pt x="1175320" y="926961"/>
                          <a:pt x="906348" y="1186704"/>
                          <a:pt x="580246" y="1181012"/>
                        </a:cubicBezTo>
                        <a:cubicBezTo>
                          <a:pt x="254143" y="1175320"/>
                          <a:pt x="-5600" y="906348"/>
                          <a:pt x="92" y="580246"/>
                        </a:cubicBezTo>
                        <a:cubicBezTo>
                          <a:pt x="5784" y="254143"/>
                          <a:pt x="274756" y="-5600"/>
                          <a:pt x="600859" y="92"/>
                        </a:cubicBezTo>
                        <a:close/>
                      </a:path>
                    </a:pathLst>
                  </a:cu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DADD4829-2C2F-F655-5475-E52F2613968B}"/>
                    </a:ext>
                  </a:extLst>
                </p:cNvPr>
                <p:cNvSpPr txBox="1"/>
                <p:nvPr/>
              </p:nvSpPr>
              <p:spPr>
                <a:xfrm>
                  <a:off x="4389744" y="3282452"/>
                  <a:ext cx="34614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600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rPr>
                    <a:t>2</a:t>
                  </a:r>
                  <a:endParaRPr lang="zh-CN" altLang="en-US" sz="3600">
                    <a:solidFill>
                      <a:schemeClr val="accent2">
                        <a:lumMod val="20000"/>
                        <a:lumOff val="80000"/>
                      </a:schemeClr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9526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缺角矩形 49">
            <a:extLst>
              <a:ext uri="{FF2B5EF4-FFF2-40B4-BE49-F238E27FC236}">
                <a16:creationId xmlns:a16="http://schemas.microsoft.com/office/drawing/2014/main" id="{D1F6F574-C421-F55D-C343-B98C5FF731A4}"/>
              </a:ext>
            </a:extLst>
          </p:cNvPr>
          <p:cNvSpPr/>
          <p:nvPr/>
        </p:nvSpPr>
        <p:spPr>
          <a:xfrm>
            <a:off x="-21498" y="862445"/>
            <a:ext cx="12202918" cy="5804558"/>
          </a:xfrm>
          <a:prstGeom prst="plaque">
            <a:avLst>
              <a:gd name="adj" fmla="val 311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348" y="645249"/>
            <a:ext cx="657544" cy="52560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100D23-0730-E70C-DD10-785FD24F92A2}"/>
              </a:ext>
            </a:extLst>
          </p:cNvPr>
          <p:cNvSpPr txBox="1"/>
          <p:nvPr/>
        </p:nvSpPr>
        <p:spPr>
          <a:xfrm>
            <a:off x="580189" y="331857"/>
            <a:ext cx="223651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诗作简介</a:t>
            </a:r>
            <a:endParaRPr lang="zh-CN" altLang="en-US" sz="40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D3B05C2-61D9-4BB5-6654-772CB4B1F3BE}"/>
              </a:ext>
            </a:extLst>
          </p:cNvPr>
          <p:cNvGrpSpPr/>
          <p:nvPr/>
        </p:nvGrpSpPr>
        <p:grpSpPr>
          <a:xfrm>
            <a:off x="688771" y="2148423"/>
            <a:ext cx="3528881" cy="2870766"/>
            <a:chOff x="688771" y="2148423"/>
            <a:chExt cx="3528881" cy="2870766"/>
          </a:xfrm>
        </p:grpSpPr>
        <p:sp>
          <p:nvSpPr>
            <p:cNvPr id="7" name="缺角矩形 6">
              <a:extLst>
                <a:ext uri="{FF2B5EF4-FFF2-40B4-BE49-F238E27FC236}">
                  <a16:creationId xmlns:a16="http://schemas.microsoft.com/office/drawing/2014/main" id="{7B2469A1-EC4E-545B-D348-6B04C12482E4}"/>
                </a:ext>
              </a:extLst>
            </p:cNvPr>
            <p:cNvSpPr/>
            <p:nvPr/>
          </p:nvSpPr>
          <p:spPr>
            <a:xfrm>
              <a:off x="688771" y="2148423"/>
              <a:ext cx="3528881" cy="2870766"/>
            </a:xfrm>
            <a:prstGeom prst="plaque">
              <a:avLst>
                <a:gd name="adj" fmla="val 333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16510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B7CA5B6-8B8F-743A-25E2-F9ADBE7D0281}"/>
                </a:ext>
              </a:extLst>
            </p:cNvPr>
            <p:cNvSpPr txBox="1"/>
            <p:nvPr/>
          </p:nvSpPr>
          <p:spPr>
            <a:xfrm>
              <a:off x="967859" y="3086484"/>
              <a:ext cx="3033535" cy="1352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rgbClr val="333333"/>
                  </a:solidFill>
                  <a:latin typeface="+mn-ea"/>
                </a:rPr>
                <a:t>白居易自唐穆宗长庆二年（</a:t>
              </a:r>
              <a:r>
                <a:rPr lang="en-US" altLang="zh-CN" sz="1600">
                  <a:solidFill>
                    <a:srgbClr val="333333"/>
                  </a:solidFill>
                  <a:latin typeface="+mn-ea"/>
                </a:rPr>
                <a:t>822</a:t>
              </a:r>
              <a:r>
                <a:rPr lang="zh-CN" altLang="en-US" sz="1600">
                  <a:solidFill>
                    <a:srgbClr val="333333"/>
                  </a:solidFill>
                  <a:latin typeface="+mn-ea"/>
                </a:rPr>
                <a:t>）秋至长庆四年（</a:t>
              </a:r>
              <a:r>
                <a:rPr lang="en-US" altLang="zh-CN" sz="1600">
                  <a:solidFill>
                    <a:srgbClr val="333333"/>
                  </a:solidFill>
                  <a:latin typeface="+mn-ea"/>
                </a:rPr>
                <a:t>824</a:t>
              </a:r>
              <a:r>
                <a:rPr lang="zh-CN" altLang="en-US" sz="1600">
                  <a:solidFill>
                    <a:srgbClr val="333333"/>
                  </a:solidFill>
                  <a:latin typeface="+mn-ea"/>
                </a:rPr>
                <a:t>）春任杭州刺史，此诗当作于长庆三年（</a:t>
              </a:r>
              <a:r>
                <a:rPr lang="en-US" altLang="zh-CN" sz="1600">
                  <a:solidFill>
                    <a:srgbClr val="333333"/>
                  </a:solidFill>
                  <a:latin typeface="+mn-ea"/>
                </a:rPr>
                <a:t>823</a:t>
              </a:r>
              <a:r>
                <a:rPr lang="zh-CN" altLang="en-US" sz="1600">
                  <a:solidFill>
                    <a:srgbClr val="333333"/>
                  </a:solidFill>
                  <a:latin typeface="+mn-ea"/>
                </a:rPr>
                <a:t>）或四年（</a:t>
              </a:r>
              <a:r>
                <a:rPr lang="en-US" altLang="zh-CN" sz="1600">
                  <a:solidFill>
                    <a:srgbClr val="333333"/>
                  </a:solidFill>
                  <a:latin typeface="+mn-ea"/>
                </a:rPr>
                <a:t>824</a:t>
              </a:r>
              <a:r>
                <a:rPr lang="zh-CN" altLang="en-US" sz="1600">
                  <a:solidFill>
                    <a:srgbClr val="333333"/>
                  </a:solidFill>
                  <a:latin typeface="+mn-ea"/>
                </a:rPr>
                <a:t>）春。</a:t>
              </a: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59AD44F-DB1C-819E-2717-3B4140EA86C7}"/>
                </a:ext>
              </a:extLst>
            </p:cNvPr>
            <p:cNvSpPr/>
            <p:nvPr/>
          </p:nvSpPr>
          <p:spPr>
            <a:xfrm>
              <a:off x="1704556" y="2448691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创作背景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EDEB01A-FA58-97F4-337E-F297421CEA8C}"/>
              </a:ext>
            </a:extLst>
          </p:cNvPr>
          <p:cNvGrpSpPr/>
          <p:nvPr/>
        </p:nvGrpSpPr>
        <p:grpSpPr>
          <a:xfrm>
            <a:off x="4331559" y="2148423"/>
            <a:ext cx="3528881" cy="2870766"/>
            <a:chOff x="4331559" y="2148423"/>
            <a:chExt cx="3528881" cy="2870766"/>
          </a:xfrm>
        </p:grpSpPr>
        <p:sp>
          <p:nvSpPr>
            <p:cNvPr id="2" name="缺角矩形 1">
              <a:extLst>
                <a:ext uri="{FF2B5EF4-FFF2-40B4-BE49-F238E27FC236}">
                  <a16:creationId xmlns:a16="http://schemas.microsoft.com/office/drawing/2014/main" id="{19EE1DEF-56F1-35D9-D937-85A5C0E9ADE0}"/>
                </a:ext>
              </a:extLst>
            </p:cNvPr>
            <p:cNvSpPr/>
            <p:nvPr/>
          </p:nvSpPr>
          <p:spPr>
            <a:xfrm>
              <a:off x="4331559" y="2148423"/>
              <a:ext cx="3528881" cy="2870766"/>
            </a:xfrm>
            <a:prstGeom prst="plaque">
              <a:avLst>
                <a:gd name="adj" fmla="val 333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16510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02F8176-FC98-F50E-8B25-5998487D9045}"/>
                </a:ext>
              </a:extLst>
            </p:cNvPr>
            <p:cNvSpPr txBox="1"/>
            <p:nvPr/>
          </p:nvSpPr>
          <p:spPr>
            <a:xfrm>
              <a:off x="4610233" y="3086484"/>
              <a:ext cx="2971532" cy="1668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rgbClr val="333333"/>
                  </a:solidFill>
                  <a:latin typeface="OPPOSans R" panose="00020600040101010101" pitchFamily="18" charset="-122"/>
                </a:rPr>
                <a:t>诗中对杭州春日景色作了全面的描写，全诗八句，前六句一句一景，最后两句为一景。七处景色都靠“望”字把它们联在一起，构成一个完整的画面。</a:t>
              </a: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F14E138-AF28-A792-2694-12B30BEECA87}"/>
                </a:ext>
              </a:extLst>
            </p:cNvPr>
            <p:cNvSpPr/>
            <p:nvPr/>
          </p:nvSpPr>
          <p:spPr>
            <a:xfrm>
              <a:off x="5347344" y="2448691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写作内容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0FE7C66-F186-E093-8902-5F815D0CD0A8}"/>
              </a:ext>
            </a:extLst>
          </p:cNvPr>
          <p:cNvGrpSpPr/>
          <p:nvPr/>
        </p:nvGrpSpPr>
        <p:grpSpPr>
          <a:xfrm>
            <a:off x="7965973" y="2148423"/>
            <a:ext cx="3528881" cy="2870766"/>
            <a:chOff x="7965973" y="2148423"/>
            <a:chExt cx="3528881" cy="2870766"/>
          </a:xfrm>
        </p:grpSpPr>
        <p:sp>
          <p:nvSpPr>
            <p:cNvPr id="11" name="缺角矩形 10">
              <a:extLst>
                <a:ext uri="{FF2B5EF4-FFF2-40B4-BE49-F238E27FC236}">
                  <a16:creationId xmlns:a16="http://schemas.microsoft.com/office/drawing/2014/main" id="{5449077B-0379-F45F-1B37-E39CA5402E85}"/>
                </a:ext>
              </a:extLst>
            </p:cNvPr>
            <p:cNvSpPr/>
            <p:nvPr/>
          </p:nvSpPr>
          <p:spPr>
            <a:xfrm>
              <a:off x="7965973" y="2148423"/>
              <a:ext cx="3528881" cy="2870766"/>
            </a:xfrm>
            <a:prstGeom prst="plaque">
              <a:avLst>
                <a:gd name="adj" fmla="val 3334"/>
              </a:avLst>
            </a:prstGeom>
            <a:solidFill>
              <a:schemeClr val="bg1">
                <a:alpha val="90000"/>
              </a:schemeClr>
            </a:solidFill>
            <a:ln w="95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317500" dist="165100" dir="5400000" algn="t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B4A51BF-6FAD-F1E7-AA1E-1CF1503336AA}"/>
                </a:ext>
              </a:extLst>
            </p:cNvPr>
            <p:cNvSpPr txBox="1"/>
            <p:nvPr/>
          </p:nvSpPr>
          <p:spPr>
            <a:xfrm>
              <a:off x="8296138" y="3086484"/>
              <a:ext cx="2868551" cy="102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rgbClr val="333333"/>
                  </a:solidFill>
                  <a:latin typeface="OPPOSans R" panose="00020600040101010101" pitchFamily="18" charset="-122"/>
                </a:rPr>
                <a:t>就像用五彩画笔描摹出工丽雅致的画面，流溢着浓郁活泼的生活情趣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91F2123-E206-D305-049C-E259DAE5FB09}"/>
                </a:ext>
              </a:extLst>
            </p:cNvPr>
            <p:cNvSpPr/>
            <p:nvPr/>
          </p:nvSpPr>
          <p:spPr>
            <a:xfrm>
              <a:off x="8981758" y="2448691"/>
              <a:ext cx="1497311" cy="445868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2F896B"/>
              </a:fgClr>
              <a:bgClr>
                <a:srgbClr val="2A7A5F"/>
              </a:bgClr>
            </a:pattFill>
            <a:ln w="19050" cap="rnd" cmpd="sng" algn="ctr">
              <a:gradFill flip="none" rotWithShape="1">
                <a:gsLst>
                  <a:gs pos="0">
                    <a:srgbClr val="EEC478">
                      <a:lumMod val="40000"/>
                      <a:lumOff val="60000"/>
                    </a:srgbClr>
                  </a:gs>
                  <a:gs pos="35000">
                    <a:srgbClr val="DF9540">
                      <a:lumMod val="40000"/>
                      <a:lumOff val="60000"/>
                    </a:srgbClr>
                  </a:gs>
                  <a:gs pos="15000">
                    <a:srgbClr val="DF9540">
                      <a:lumMod val="40000"/>
                      <a:lumOff val="60000"/>
                    </a:srgbClr>
                  </a:gs>
                  <a:gs pos="50000">
                    <a:srgbClr val="EEC478">
                      <a:lumMod val="40000"/>
                      <a:lumOff val="60000"/>
                    </a:srgbClr>
                  </a:gs>
                  <a:gs pos="100000">
                    <a:srgbClr val="EEC478">
                      <a:lumMod val="40000"/>
                      <a:lumOff val="60000"/>
                    </a:srgbClr>
                  </a:gs>
                  <a:gs pos="85000">
                    <a:srgbClr val="DF9540">
                      <a:lumMod val="40000"/>
                      <a:lumOff val="60000"/>
                    </a:srgbClr>
                  </a:gs>
                  <a:gs pos="65000">
                    <a:srgbClr val="DF954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prstDash val="solid"/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写作特点</a:t>
              </a: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6F83C9AE-AE3A-CA05-93C7-4477E3861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270" y="24823"/>
            <a:ext cx="2580409" cy="328593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F1E4011-5668-2BB8-5A26-553768CC6C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857" y="2671625"/>
            <a:ext cx="5485338" cy="549057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A0AAA56-236A-1D7C-7985-079F041F3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18643" y="2671625"/>
            <a:ext cx="5390212" cy="539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5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缺角矩形 49">
            <a:extLst>
              <a:ext uri="{FF2B5EF4-FFF2-40B4-BE49-F238E27FC236}">
                <a16:creationId xmlns:a16="http://schemas.microsoft.com/office/drawing/2014/main" id="{D1F6F574-C421-F55D-C343-B98C5FF731A4}"/>
              </a:ext>
            </a:extLst>
          </p:cNvPr>
          <p:cNvSpPr/>
          <p:nvPr/>
        </p:nvSpPr>
        <p:spPr>
          <a:xfrm>
            <a:off x="-21498" y="862445"/>
            <a:ext cx="12202918" cy="5804558"/>
          </a:xfrm>
          <a:prstGeom prst="plaque">
            <a:avLst>
              <a:gd name="adj" fmla="val 311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D406FED1-BB2C-0181-8E37-716B69D4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348" y="645249"/>
            <a:ext cx="657544" cy="52560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100D23-0730-E70C-DD10-785FD24F92A2}"/>
              </a:ext>
            </a:extLst>
          </p:cNvPr>
          <p:cNvSpPr txBox="1"/>
          <p:nvPr/>
        </p:nvSpPr>
        <p:spPr>
          <a:xfrm>
            <a:off x="580187" y="331857"/>
            <a:ext cx="223651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200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>
                        <a:lumMod val="90000"/>
                        <a:lumOff val="1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诗作简介</a:t>
            </a:r>
            <a:endParaRPr lang="zh-CN" altLang="en-US" sz="4000" dirty="0">
              <a:gradFill flip="none" rotWithShape="1">
                <a:gsLst>
                  <a:gs pos="200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90000"/>
                      <a:lumOff val="10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7B2469A1-EC4E-545B-D348-6B04C12482E4}"/>
              </a:ext>
            </a:extLst>
          </p:cNvPr>
          <p:cNvSpPr/>
          <p:nvPr/>
        </p:nvSpPr>
        <p:spPr>
          <a:xfrm>
            <a:off x="1638300" y="1388046"/>
            <a:ext cx="8915400" cy="4462035"/>
          </a:xfrm>
          <a:prstGeom prst="plaque">
            <a:avLst>
              <a:gd name="adj" fmla="val 3334"/>
            </a:avLst>
          </a:prstGeom>
          <a:solidFill>
            <a:schemeClr val="bg1">
              <a:alpha val="9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317500" dist="165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59AD44F-DB1C-819E-2717-3B4140EA86C7}"/>
              </a:ext>
            </a:extLst>
          </p:cNvPr>
          <p:cNvSpPr/>
          <p:nvPr/>
        </p:nvSpPr>
        <p:spPr>
          <a:xfrm>
            <a:off x="5347345" y="1953023"/>
            <a:ext cx="1497311" cy="445868"/>
          </a:xfrm>
          <a:custGeom>
            <a:avLst/>
            <a:gdLst>
              <a:gd name="connsiteX0" fmla="*/ 312412 w 4632326"/>
              <a:gd name="connsiteY0" fmla="*/ 0 h 874712"/>
              <a:gd name="connsiteX1" fmla="*/ 4319914 w 4632326"/>
              <a:gd name="connsiteY1" fmla="*/ 0 h 874712"/>
              <a:gd name="connsiteX2" fmla="*/ 4414838 w 4632326"/>
              <a:gd name="connsiteY2" fmla="*/ 94924 h 874712"/>
              <a:gd name="connsiteX3" fmla="*/ 4414838 w 4632326"/>
              <a:gd name="connsiteY3" fmla="*/ 189892 h 874712"/>
              <a:gd name="connsiteX4" fmla="*/ 4432051 w 4632326"/>
              <a:gd name="connsiteY4" fmla="*/ 191627 h 874712"/>
              <a:gd name="connsiteX5" fmla="*/ 4632326 w 4632326"/>
              <a:gd name="connsiteY5" fmla="*/ 437356 h 874712"/>
              <a:gd name="connsiteX6" fmla="*/ 4432051 w 4632326"/>
              <a:gd name="connsiteY6" fmla="*/ 683085 h 874712"/>
              <a:gd name="connsiteX7" fmla="*/ 4414838 w 4632326"/>
              <a:gd name="connsiteY7" fmla="*/ 684820 h 874712"/>
              <a:gd name="connsiteX8" fmla="*/ 4414838 w 4632326"/>
              <a:gd name="connsiteY8" fmla="*/ 779788 h 874712"/>
              <a:gd name="connsiteX9" fmla="*/ 4319914 w 4632326"/>
              <a:gd name="connsiteY9" fmla="*/ 874712 h 874712"/>
              <a:gd name="connsiteX10" fmla="*/ 312412 w 4632326"/>
              <a:gd name="connsiteY10" fmla="*/ 874712 h 874712"/>
              <a:gd name="connsiteX11" fmla="*/ 217488 w 4632326"/>
              <a:gd name="connsiteY11" fmla="*/ 779788 h 874712"/>
              <a:gd name="connsiteX12" fmla="*/ 217488 w 4632326"/>
              <a:gd name="connsiteY12" fmla="*/ 684820 h 874712"/>
              <a:gd name="connsiteX13" fmla="*/ 200275 w 4632326"/>
              <a:gd name="connsiteY13" fmla="*/ 683085 h 874712"/>
              <a:gd name="connsiteX14" fmla="*/ 0 w 4632326"/>
              <a:gd name="connsiteY14" fmla="*/ 437356 h 874712"/>
              <a:gd name="connsiteX15" fmla="*/ 200275 w 4632326"/>
              <a:gd name="connsiteY15" fmla="*/ 191627 h 874712"/>
              <a:gd name="connsiteX16" fmla="*/ 217488 w 4632326"/>
              <a:gd name="connsiteY16" fmla="*/ 189892 h 874712"/>
              <a:gd name="connsiteX17" fmla="*/ 217488 w 4632326"/>
              <a:gd name="connsiteY17" fmla="*/ 94924 h 874712"/>
              <a:gd name="connsiteX18" fmla="*/ 312412 w 4632326"/>
              <a:gd name="connsiteY18" fmla="*/ 0 h 874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632326" h="874712">
                <a:moveTo>
                  <a:pt x="312412" y="0"/>
                </a:moveTo>
                <a:lnTo>
                  <a:pt x="4319914" y="0"/>
                </a:lnTo>
                <a:cubicBezTo>
                  <a:pt x="4372339" y="0"/>
                  <a:pt x="4414838" y="42499"/>
                  <a:pt x="4414838" y="94924"/>
                </a:cubicBezTo>
                <a:lnTo>
                  <a:pt x="4414838" y="189892"/>
                </a:lnTo>
                <a:lnTo>
                  <a:pt x="4432051" y="191627"/>
                </a:lnTo>
                <a:cubicBezTo>
                  <a:pt x="4546348" y="215015"/>
                  <a:pt x="4632326" y="316145"/>
                  <a:pt x="4632326" y="437356"/>
                </a:cubicBezTo>
                <a:cubicBezTo>
                  <a:pt x="4632326" y="558567"/>
                  <a:pt x="4546348" y="659697"/>
                  <a:pt x="4432051" y="683085"/>
                </a:cubicBezTo>
                <a:lnTo>
                  <a:pt x="4414838" y="684820"/>
                </a:lnTo>
                <a:lnTo>
                  <a:pt x="4414838" y="779788"/>
                </a:lnTo>
                <a:cubicBezTo>
                  <a:pt x="4414838" y="832213"/>
                  <a:pt x="4372339" y="874712"/>
                  <a:pt x="4319914" y="874712"/>
                </a:cubicBezTo>
                <a:lnTo>
                  <a:pt x="312412" y="874712"/>
                </a:lnTo>
                <a:cubicBezTo>
                  <a:pt x="259987" y="874712"/>
                  <a:pt x="217488" y="832213"/>
                  <a:pt x="217488" y="779788"/>
                </a:cubicBezTo>
                <a:lnTo>
                  <a:pt x="217488" y="684820"/>
                </a:lnTo>
                <a:lnTo>
                  <a:pt x="200275" y="683085"/>
                </a:lnTo>
                <a:cubicBezTo>
                  <a:pt x="85978" y="659697"/>
                  <a:pt x="0" y="558567"/>
                  <a:pt x="0" y="437356"/>
                </a:cubicBezTo>
                <a:cubicBezTo>
                  <a:pt x="0" y="316145"/>
                  <a:pt x="85978" y="215015"/>
                  <a:pt x="200275" y="191627"/>
                </a:cubicBezTo>
                <a:lnTo>
                  <a:pt x="217488" y="189892"/>
                </a:lnTo>
                <a:lnTo>
                  <a:pt x="217488" y="94924"/>
                </a:lnTo>
                <a:cubicBezTo>
                  <a:pt x="217488" y="42499"/>
                  <a:pt x="259987" y="0"/>
                  <a:pt x="312412" y="0"/>
                </a:cubicBezTo>
                <a:close/>
              </a:path>
            </a:pathLst>
          </a:custGeom>
          <a:pattFill prst="shingle">
            <a:fgClr>
              <a:srgbClr val="2F896B"/>
            </a:fgClr>
            <a:bgClr>
              <a:srgbClr val="2A7A5F"/>
            </a:bgClr>
          </a:pattFill>
          <a:ln w="19050" cap="rnd" cmpd="sng" algn="ctr">
            <a:gradFill flip="none" rotWithShape="1">
              <a:gsLst>
                <a:gs pos="0">
                  <a:srgbClr val="EEC478">
                    <a:lumMod val="40000"/>
                    <a:lumOff val="60000"/>
                  </a:srgbClr>
                </a:gs>
                <a:gs pos="35000">
                  <a:srgbClr val="DF9540">
                    <a:lumMod val="40000"/>
                    <a:lumOff val="60000"/>
                  </a:srgbClr>
                </a:gs>
                <a:gs pos="15000">
                  <a:srgbClr val="DF9540">
                    <a:lumMod val="40000"/>
                    <a:lumOff val="60000"/>
                  </a:srgbClr>
                </a:gs>
                <a:gs pos="50000">
                  <a:srgbClr val="EEC478">
                    <a:lumMod val="40000"/>
                    <a:lumOff val="60000"/>
                  </a:srgbClr>
                </a:gs>
                <a:gs pos="100000">
                  <a:srgbClr val="EEC478">
                    <a:lumMod val="40000"/>
                    <a:lumOff val="60000"/>
                  </a:srgbClr>
                </a:gs>
                <a:gs pos="85000">
                  <a:srgbClr val="DF9540">
                    <a:lumMod val="40000"/>
                    <a:lumOff val="60000"/>
                  </a:srgbClr>
                </a:gs>
                <a:gs pos="65000">
                  <a:srgbClr val="DF9540">
                    <a:lumMod val="40000"/>
                    <a:lumOff val="60000"/>
                  </a:srgbClr>
                </a:gs>
              </a:gsLst>
              <a:lin ang="2700000" scaled="1"/>
              <a:tileRect/>
            </a:gradFill>
            <a:prstDash val="solid"/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诗作原文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F1E4011-5668-2BB8-5A26-553768CC6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254" y="2560469"/>
            <a:ext cx="5581270" cy="558660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F83C9AE-AE3A-CA05-93C7-4477E3861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270" y="24823"/>
            <a:ext cx="2580409" cy="328593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BFA67C1-7C25-3CAA-A1E6-2B441E3520DE}"/>
              </a:ext>
            </a:extLst>
          </p:cNvPr>
          <p:cNvSpPr txBox="1"/>
          <p:nvPr/>
        </p:nvSpPr>
        <p:spPr>
          <a:xfrm>
            <a:off x="1787236" y="2836718"/>
            <a:ext cx="3222684" cy="206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CFC86D-3C7D-65B9-EFC5-5FB417F51F10}"/>
              </a:ext>
            </a:extLst>
          </p:cNvPr>
          <p:cNvSpPr txBox="1"/>
          <p:nvPr/>
        </p:nvSpPr>
        <p:spPr>
          <a:xfrm>
            <a:off x="3742539" y="2676657"/>
            <a:ext cx="4706922" cy="1884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望海楼明照曙霞，护江堤白踏晴沙。</a:t>
            </a:r>
            <a:endParaRPr lang="en-US" altLang="zh-CN" sz="2000" b="1" kern="100" spc="30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kern="100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涛声夜入伍员庙，柳色春藏苏小家。</a:t>
            </a:r>
            <a:endParaRPr lang="en-US" altLang="zh-CN" sz="2000" b="1" kern="100" spc="30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kern="100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红袖织绫夸柿蒂，青旗沽酒趁梨花。</a:t>
            </a:r>
          </a:p>
          <a:p>
            <a:pPr>
              <a:lnSpc>
                <a:spcPct val="150000"/>
              </a:lnSpc>
            </a:pPr>
            <a:r>
              <a:rPr lang="zh-CN" altLang="en-US" sz="2000" b="1" kern="100" spc="3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谁开湖寺西南路，草绿裙腰一道斜。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AA0AAA56-236A-1D7C-7985-079F041F3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68522" y="2560469"/>
            <a:ext cx="5581270" cy="558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9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" grpId="0"/>
    </p:bldLst>
  </p:timing>
</p:sld>
</file>

<file path=ppt/theme/theme1.xml><?xml version="1.0" encoding="utf-8"?>
<a:theme xmlns:a="http://schemas.openxmlformats.org/drawingml/2006/main" name="Office 主题51PPT模板网​​">
  <a:themeElements>
    <a:clrScheme name="深绿褐色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1B4F3E"/>
      </a:accent1>
      <a:accent2>
        <a:srgbClr val="DACDBD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6">
      <a:majorFont>
        <a:latin typeface="思源宋体 CN Heavy"/>
        <a:ea typeface="思源宋体 CN Heavy"/>
        <a:cs typeface=""/>
      </a:majorFont>
      <a:minorFont>
        <a:latin typeface="思源宋体 CN Heavy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843</Words>
  <Application>Microsoft Office PowerPoint</Application>
  <PresentationFormat>宽屏</PresentationFormat>
  <Paragraphs>114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思源宋体 CN Heavy</vt:lpstr>
      <vt:lpstr>演示夏行楷</vt:lpstr>
      <vt:lpstr>Arial</vt:lpstr>
      <vt:lpstr>Bahnschrift SemiBold</vt:lpstr>
      <vt:lpstr>Bahnschrift SemiLight</vt:lpstr>
      <vt:lpstr>Calibri</vt:lpstr>
      <vt:lpstr>Segoe UI Light</vt:lpstr>
      <vt:lpstr>Office 主题51PPT模板网​​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绿色小清新中国风诗词鉴赏ppt模板</dc:title>
  <dc:creator>阳光彩虹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33</cp:revision>
  <dcterms:created xsi:type="dcterms:W3CDTF">2023-04-29T07:15:36Z</dcterms:created>
  <dcterms:modified xsi:type="dcterms:W3CDTF">2023-08-17T07:28:16Z</dcterms:modified>
</cp:coreProperties>
</file>