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9" r:id="rId2"/>
    <p:sldId id="280" r:id="rId3"/>
    <p:sldId id="281" r:id="rId4"/>
    <p:sldId id="260" r:id="rId5"/>
    <p:sldId id="283" r:id="rId6"/>
    <p:sldId id="284" r:id="rId7"/>
    <p:sldId id="285" r:id="rId8"/>
    <p:sldId id="286" r:id="rId9"/>
    <p:sldId id="261" r:id="rId10"/>
    <p:sldId id="287" r:id="rId11"/>
    <p:sldId id="288" r:id="rId12"/>
    <p:sldId id="277" r:id="rId13"/>
    <p:sldId id="289" r:id="rId14"/>
    <p:sldId id="290" r:id="rId15"/>
    <p:sldId id="263" r:id="rId16"/>
    <p:sldId id="291" r:id="rId17"/>
    <p:sldId id="292"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2"/>
    <a:srgbClr val="FFFFFF"/>
    <a:srgbClr val="BA7CF8"/>
    <a:srgbClr val="8E2AF3"/>
    <a:srgbClr val="FFDE39"/>
    <a:srgbClr val="FFB838"/>
    <a:srgbClr val="AC2BF3"/>
    <a:srgbClr val="E8EDF1"/>
    <a:srgbClr val="8A8AEE"/>
    <a:srgbClr val="A4A4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41" autoAdjust="0"/>
    <p:restoredTop sz="95441" autoAdjust="0"/>
  </p:normalViewPr>
  <p:slideViewPr>
    <p:cSldViewPr snapToGrid="0" showGuides="1">
      <p:cViewPr>
        <p:scale>
          <a:sx n="50" d="100"/>
          <a:sy n="50" d="100"/>
        </p:scale>
        <p:origin x="840" y="67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10.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537-4296-9095-37EF0A5FDC40}"/>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537-4296-9095-37EF0A5FDC40}"/>
            </c:ext>
          </c:extLst>
        </c:ser>
        <c:dLbls>
          <c:showLegendKey val="0"/>
          <c:showVal val="0"/>
          <c:showCatName val="0"/>
          <c:showSerName val="0"/>
          <c:showPercent val="0"/>
          <c:showBubbleSize val="0"/>
        </c:dLbls>
        <c:gapWidth val="219"/>
        <c:overlap val="-27"/>
        <c:axId val="298805791"/>
        <c:axId val="298812447"/>
      </c:barChart>
      <c:catAx>
        <c:axId val="2988057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8812447"/>
        <c:crosses val="autoZero"/>
        <c:auto val="1"/>
        <c:lblAlgn val="ctr"/>
        <c:lblOffset val="100"/>
        <c:noMultiLvlLbl val="0"/>
      </c:catAx>
      <c:valAx>
        <c:axId val="29881244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8805791"/>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54FAA3-8782-4B0C-9529-CCFE362D28E9}" type="datetimeFigureOut">
              <a:rPr lang="zh-CN" altLang="en-US" smtClean="0"/>
              <a:t>2023/8/17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AE28C2-DC5F-4B21-933E-4A452062F241}" type="slidenum">
              <a:rPr lang="zh-CN" altLang="en-US" smtClean="0"/>
              <a:t>‹#›</a:t>
            </a:fld>
            <a:endParaRPr lang="zh-CN" altLang="en-US"/>
          </a:p>
        </p:txBody>
      </p:sp>
    </p:spTree>
    <p:extLst>
      <p:ext uri="{BB962C8B-B14F-4D97-AF65-F5344CB8AC3E}">
        <p14:creationId xmlns:p14="http://schemas.microsoft.com/office/powerpoint/2010/main" val="2241829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AE28C2-DC5F-4B21-933E-4A452062F241}" type="slidenum">
              <a:rPr lang="zh-CN" altLang="en-US" smtClean="0"/>
              <a:t>4</a:t>
            </a:fld>
            <a:endParaRPr lang="zh-CN" altLang="en-US"/>
          </a:p>
        </p:txBody>
      </p:sp>
    </p:spTree>
    <p:extLst>
      <p:ext uri="{BB962C8B-B14F-4D97-AF65-F5344CB8AC3E}">
        <p14:creationId xmlns:p14="http://schemas.microsoft.com/office/powerpoint/2010/main" val="1146266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AE28C2-DC5F-4B21-933E-4A452062F241}" type="slidenum">
              <a:rPr lang="zh-CN" altLang="en-US" smtClean="0"/>
              <a:t>5</a:t>
            </a:fld>
            <a:endParaRPr lang="zh-CN" altLang="en-US"/>
          </a:p>
        </p:txBody>
      </p:sp>
    </p:spTree>
    <p:extLst>
      <p:ext uri="{BB962C8B-B14F-4D97-AF65-F5344CB8AC3E}">
        <p14:creationId xmlns:p14="http://schemas.microsoft.com/office/powerpoint/2010/main" val="944582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AE28C2-DC5F-4B21-933E-4A452062F241}" type="slidenum">
              <a:rPr lang="zh-CN" altLang="en-US" smtClean="0"/>
              <a:t>12</a:t>
            </a:fld>
            <a:endParaRPr lang="zh-CN" altLang="en-US"/>
          </a:p>
        </p:txBody>
      </p:sp>
    </p:spTree>
    <p:extLst>
      <p:ext uri="{BB962C8B-B14F-4D97-AF65-F5344CB8AC3E}">
        <p14:creationId xmlns:p14="http://schemas.microsoft.com/office/powerpoint/2010/main" val="2917893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AE28C2-DC5F-4B21-933E-4A452062F241}" type="slidenum">
              <a:rPr lang="zh-CN" altLang="en-US" smtClean="0"/>
              <a:t>13</a:t>
            </a:fld>
            <a:endParaRPr lang="zh-CN" altLang="en-US"/>
          </a:p>
        </p:txBody>
      </p:sp>
    </p:spTree>
    <p:extLst>
      <p:ext uri="{BB962C8B-B14F-4D97-AF65-F5344CB8AC3E}">
        <p14:creationId xmlns:p14="http://schemas.microsoft.com/office/powerpoint/2010/main" val="2478681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flip="none" rotWithShape="1">
          <a:gsLst>
            <a:gs pos="0">
              <a:schemeClr val="accent1"/>
            </a:gs>
            <a:gs pos="100000">
              <a:schemeClr val="accent2"/>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F1632F52-C671-D66B-B0B8-C4333640421E}"/>
              </a:ext>
            </a:extLst>
          </p:cNvPr>
          <p:cNvSpPr/>
          <p:nvPr userDrawn="1"/>
        </p:nvSpPr>
        <p:spPr>
          <a:xfrm rot="21171155">
            <a:off x="5244114" y="4579559"/>
            <a:ext cx="7115572" cy="2703607"/>
          </a:xfrm>
          <a:custGeom>
            <a:avLst/>
            <a:gdLst>
              <a:gd name="connsiteX0" fmla="*/ 6348561 w 7115572"/>
              <a:gd name="connsiteY0" fmla="*/ 83635 h 2703607"/>
              <a:gd name="connsiteX1" fmla="*/ 6772878 w 7115572"/>
              <a:gd name="connsiteY1" fmla="*/ 152717 h 2703607"/>
              <a:gd name="connsiteX2" fmla="*/ 7115572 w 7115572"/>
              <a:gd name="connsiteY2" fmla="*/ 226280 h 2703607"/>
              <a:gd name="connsiteX3" fmla="*/ 6804923 w 7115572"/>
              <a:gd name="connsiteY3" fmla="*/ 2703607 h 2703607"/>
              <a:gd name="connsiteX4" fmla="*/ 0 w 7115572"/>
              <a:gd name="connsiteY4" fmla="*/ 1850290 h 2703607"/>
              <a:gd name="connsiteX5" fmla="*/ 33689 w 7115572"/>
              <a:gd name="connsiteY5" fmla="*/ 1814979 h 2703607"/>
              <a:gd name="connsiteX6" fmla="*/ 5113862 w 7115572"/>
              <a:gd name="connsiteY6" fmla="*/ 0 h 2703607"/>
              <a:gd name="connsiteX7" fmla="*/ 6348561 w 7115572"/>
              <a:gd name="connsiteY7" fmla="*/ 83635 h 270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572" h="2703607">
                <a:moveTo>
                  <a:pt x="6348561" y="83635"/>
                </a:moveTo>
                <a:cubicBezTo>
                  <a:pt x="6491887" y="103342"/>
                  <a:pt x="6633389" y="126412"/>
                  <a:pt x="6772878" y="152717"/>
                </a:cubicBezTo>
                <a:lnTo>
                  <a:pt x="7115572" y="226280"/>
                </a:lnTo>
                <a:lnTo>
                  <a:pt x="6804923" y="2703607"/>
                </a:lnTo>
                <a:lnTo>
                  <a:pt x="0" y="1850290"/>
                </a:lnTo>
                <a:lnTo>
                  <a:pt x="33689" y="1814979"/>
                </a:lnTo>
                <a:cubicBezTo>
                  <a:pt x="1134662" y="719951"/>
                  <a:pt x="2999136" y="0"/>
                  <a:pt x="5113862" y="0"/>
                </a:cubicBezTo>
                <a:cubicBezTo>
                  <a:pt x="5536807" y="0"/>
                  <a:pt x="5949742" y="28798"/>
                  <a:pt x="6348561" y="83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8" name="组合 7">
            <a:extLst>
              <a:ext uri="{FF2B5EF4-FFF2-40B4-BE49-F238E27FC236}">
                <a16:creationId xmlns:a16="http://schemas.microsoft.com/office/drawing/2014/main" id="{356CDFF1-C501-50F1-A726-36FB4A5DD8B0}"/>
              </a:ext>
            </a:extLst>
          </p:cNvPr>
          <p:cNvGrpSpPr/>
          <p:nvPr userDrawn="1"/>
        </p:nvGrpSpPr>
        <p:grpSpPr>
          <a:xfrm>
            <a:off x="6210899" y="1919763"/>
            <a:ext cx="6030794" cy="4873373"/>
            <a:chOff x="5602327" y="2126110"/>
            <a:chExt cx="5642930" cy="4559947"/>
          </a:xfrm>
          <a:effectLst>
            <a:outerShdw blurRad="381000" dist="101600" dir="5400000" algn="t" rotWithShape="0">
              <a:schemeClr val="accent2">
                <a:lumMod val="60000"/>
                <a:lumOff val="40000"/>
                <a:alpha val="20000"/>
              </a:schemeClr>
            </a:outerShdw>
          </a:effectLst>
        </p:grpSpPr>
        <p:grpSp>
          <p:nvGrpSpPr>
            <p:cNvPr id="9" name="组合 8">
              <a:extLst>
                <a:ext uri="{FF2B5EF4-FFF2-40B4-BE49-F238E27FC236}">
                  <a16:creationId xmlns:a16="http://schemas.microsoft.com/office/drawing/2014/main" id="{E1FEB69E-C8B7-1978-BF9E-C4A7C1FE0D4A}"/>
                </a:ext>
              </a:extLst>
            </p:cNvPr>
            <p:cNvGrpSpPr/>
            <p:nvPr/>
          </p:nvGrpSpPr>
          <p:grpSpPr>
            <a:xfrm>
              <a:off x="8511582" y="2126110"/>
              <a:ext cx="2733675" cy="2109787"/>
              <a:chOff x="5353515" y="2176141"/>
              <a:chExt cx="2733675" cy="2109787"/>
            </a:xfrm>
          </p:grpSpPr>
          <p:sp>
            <p:nvSpPr>
              <p:cNvPr id="52" name="任意多边形: 形状 51">
                <a:extLst>
                  <a:ext uri="{FF2B5EF4-FFF2-40B4-BE49-F238E27FC236}">
                    <a16:creationId xmlns:a16="http://schemas.microsoft.com/office/drawing/2014/main" id="{7D0E9193-CAD8-BA64-3CED-57951963E7D2}"/>
                  </a:ext>
                </a:extLst>
              </p:cNvPr>
              <p:cNvSpPr/>
              <p:nvPr/>
            </p:nvSpPr>
            <p:spPr>
              <a:xfrm>
                <a:off x="5801888" y="2936689"/>
                <a:ext cx="159048" cy="478985"/>
              </a:xfrm>
              <a:custGeom>
                <a:avLst/>
                <a:gdLst>
                  <a:gd name="connsiteX0" fmla="*/ 13960 w 159048"/>
                  <a:gd name="connsiteY0" fmla="*/ 471993 h 478985"/>
                  <a:gd name="connsiteX1" fmla="*/ 110172 w 159048"/>
                  <a:gd name="connsiteY1" fmla="*/ 105109 h 478985"/>
                  <a:gd name="connsiteX2" fmla="*/ 157969 w 159048"/>
                  <a:gd name="connsiteY2" fmla="*/ 10240 h 478985"/>
                  <a:gd name="connsiteX3" fmla="*/ 155092 w 159048"/>
                  <a:gd name="connsiteY3" fmla="*/ 639 h 478985"/>
                  <a:gd name="connsiteX4" fmla="*/ 145738 w 159048"/>
                  <a:gd name="connsiteY4" fmla="*/ 3087 h 478985"/>
                  <a:gd name="connsiteX5" fmla="*/ 14598 w 159048"/>
                  <a:gd name="connsiteY5" fmla="*/ 364875 h 478985"/>
                  <a:gd name="connsiteX6" fmla="*/ -194 w 159048"/>
                  <a:gd name="connsiteY6" fmla="*/ 471993 h 478985"/>
                  <a:gd name="connsiteX7" fmla="*/ 13960 w 159048"/>
                  <a:gd name="connsiteY7" fmla="*/ 471993 h 47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5">
                    <a:moveTo>
                      <a:pt x="13960" y="471993"/>
                    </a:moveTo>
                    <a:cubicBezTo>
                      <a:pt x="25733" y="345253"/>
                      <a:pt x="58232" y="221314"/>
                      <a:pt x="110172" y="105109"/>
                    </a:cubicBezTo>
                    <a:cubicBezTo>
                      <a:pt x="124641" y="72772"/>
                      <a:pt x="140576" y="41148"/>
                      <a:pt x="157969" y="10240"/>
                    </a:cubicBezTo>
                    <a:cubicBezTo>
                      <a:pt x="159826" y="6792"/>
                      <a:pt x="158540" y="2496"/>
                      <a:pt x="155092" y="639"/>
                    </a:cubicBezTo>
                    <a:cubicBezTo>
                      <a:pt x="151815" y="-1133"/>
                      <a:pt x="147729" y="-57"/>
                      <a:pt x="145738" y="3087"/>
                    </a:cubicBezTo>
                    <a:cubicBezTo>
                      <a:pt x="82502" y="115681"/>
                      <a:pt x="38201" y="237906"/>
                      <a:pt x="14598" y="364875"/>
                    </a:cubicBezTo>
                    <a:cubicBezTo>
                      <a:pt x="8036" y="400327"/>
                      <a:pt x="3102" y="436036"/>
                      <a:pt x="-194" y="471993"/>
                    </a:cubicBezTo>
                    <a:cubicBezTo>
                      <a:pt x="-1032" y="481061"/>
                      <a:pt x="13131" y="481003"/>
                      <a:pt x="13960" y="471993"/>
                    </a:cubicBezTo>
                    <a:close/>
                  </a:path>
                </a:pathLst>
              </a:custGeom>
              <a:solidFill>
                <a:srgbClr val="E6E6E6"/>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AEE58CD-0B2F-726A-DCBD-40BB2030DA74}"/>
                  </a:ext>
                </a:extLst>
              </p:cNvPr>
              <p:cNvSpPr/>
              <p:nvPr/>
            </p:nvSpPr>
            <p:spPr>
              <a:xfrm>
                <a:off x="5904704" y="2790503"/>
                <a:ext cx="179344" cy="179344"/>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E6E6E6"/>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84E3D28-9F55-142D-A060-CEE1A5253849}"/>
                  </a:ext>
                </a:extLst>
              </p:cNvPr>
              <p:cNvSpPr/>
              <p:nvPr/>
            </p:nvSpPr>
            <p:spPr>
              <a:xfrm>
                <a:off x="5816045" y="3104930"/>
                <a:ext cx="103180" cy="310739"/>
              </a:xfrm>
              <a:custGeom>
                <a:avLst/>
                <a:gdLst>
                  <a:gd name="connsiteX0" fmla="*/ 8975 w 103180"/>
                  <a:gd name="connsiteY0" fmla="*/ 306133 h 310739"/>
                  <a:gd name="connsiteX1" fmla="*/ 71393 w 103180"/>
                  <a:gd name="connsiteY1" fmla="*/ 68122 h 310739"/>
                  <a:gd name="connsiteX2" fmla="*/ 102397 w 103180"/>
                  <a:gd name="connsiteY2" fmla="*/ 6571 h 310739"/>
                  <a:gd name="connsiteX3" fmla="*/ 100539 w 103180"/>
                  <a:gd name="connsiteY3" fmla="*/ 342 h 310739"/>
                  <a:gd name="connsiteX4" fmla="*/ 94472 w 103180"/>
                  <a:gd name="connsiteY4" fmla="*/ 1933 h 310739"/>
                  <a:gd name="connsiteX5" fmla="*/ 9395 w 103180"/>
                  <a:gd name="connsiteY5" fmla="*/ 236639 h 310739"/>
                  <a:gd name="connsiteX6" fmla="*/ -207 w 103180"/>
                  <a:gd name="connsiteY6" fmla="*/ 306133 h 310739"/>
                  <a:gd name="connsiteX7" fmla="*/ 8975 w 103180"/>
                  <a:gd name="connsiteY7" fmla="*/ 306133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0" h="310739">
                    <a:moveTo>
                      <a:pt x="8975" y="306133"/>
                    </a:moveTo>
                    <a:cubicBezTo>
                      <a:pt x="16615" y="223913"/>
                      <a:pt x="37694" y="143503"/>
                      <a:pt x="71393" y="68122"/>
                    </a:cubicBezTo>
                    <a:cubicBezTo>
                      <a:pt x="80784" y="47138"/>
                      <a:pt x="91119" y="26622"/>
                      <a:pt x="102397" y="6571"/>
                    </a:cubicBezTo>
                    <a:cubicBezTo>
                      <a:pt x="103607" y="4333"/>
                      <a:pt x="102768" y="1542"/>
                      <a:pt x="100539" y="342"/>
                    </a:cubicBezTo>
                    <a:cubicBezTo>
                      <a:pt x="98406" y="-810"/>
                      <a:pt x="95758" y="-115"/>
                      <a:pt x="94472" y="1933"/>
                    </a:cubicBezTo>
                    <a:cubicBezTo>
                      <a:pt x="53438" y="74980"/>
                      <a:pt x="24701" y="154266"/>
                      <a:pt x="9395" y="236639"/>
                    </a:cubicBezTo>
                    <a:cubicBezTo>
                      <a:pt x="5137" y="259641"/>
                      <a:pt x="1937" y="282806"/>
                      <a:pt x="-207" y="306133"/>
                    </a:cubicBezTo>
                    <a:cubicBezTo>
                      <a:pt x="-749" y="312010"/>
                      <a:pt x="8433" y="311972"/>
                      <a:pt x="8975" y="306133"/>
                    </a:cubicBezTo>
                    <a:close/>
                  </a:path>
                </a:pathLst>
              </a:custGeom>
              <a:solidFill>
                <a:srgbClr val="E6E6E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B7D06673-3EBA-AC68-C2DD-D6DA7A983C13}"/>
                  </a:ext>
                </a:extLst>
              </p:cNvPr>
              <p:cNvSpPr/>
              <p:nvPr/>
            </p:nvSpPr>
            <p:spPr>
              <a:xfrm>
                <a:off x="5882747" y="3010097"/>
                <a:ext cx="116349" cy="116349"/>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92EF1A9-B812-606B-6C29-FAF9457CB2B5}"/>
                  </a:ext>
                </a:extLst>
              </p:cNvPr>
              <p:cNvSpPr/>
              <p:nvPr/>
            </p:nvSpPr>
            <p:spPr>
              <a:xfrm>
                <a:off x="5693945" y="3108295"/>
                <a:ext cx="120501" cy="305055"/>
              </a:xfrm>
              <a:custGeom>
                <a:avLst/>
                <a:gdLst>
                  <a:gd name="connsiteX0" fmla="*/ 119484 w 120501"/>
                  <a:gd name="connsiteY0" fmla="*/ 297272 h 305055"/>
                  <a:gd name="connsiteX1" fmla="*/ 22310 w 120501"/>
                  <a:gd name="connsiteY1" fmla="*/ 71215 h 305055"/>
                  <a:gd name="connsiteX2" fmla="*/ 8899 w 120501"/>
                  <a:gd name="connsiteY2" fmla="*/ 3616 h 305055"/>
                  <a:gd name="connsiteX3" fmla="*/ 3603 w 120501"/>
                  <a:gd name="connsiteY3" fmla="*/ -146 h 305055"/>
                  <a:gd name="connsiteX4" fmla="*/ -207 w 120501"/>
                  <a:gd name="connsiteY4" fmla="*/ 4835 h 305055"/>
                  <a:gd name="connsiteX5" fmla="*/ 77069 w 120501"/>
                  <a:gd name="connsiteY5" fmla="*/ 242227 h 305055"/>
                  <a:gd name="connsiteX6" fmla="*/ 112245 w 120501"/>
                  <a:gd name="connsiteY6" fmla="*/ 302920 h 305055"/>
                  <a:gd name="connsiteX7" fmla="*/ 119484 w 120501"/>
                  <a:gd name="connsiteY7" fmla="*/ 297272 h 30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55">
                    <a:moveTo>
                      <a:pt x="119484" y="297272"/>
                    </a:moveTo>
                    <a:cubicBezTo>
                      <a:pt x="74936" y="227749"/>
                      <a:pt x="42103" y="151377"/>
                      <a:pt x="22310" y="71215"/>
                    </a:cubicBezTo>
                    <a:cubicBezTo>
                      <a:pt x="16805" y="48898"/>
                      <a:pt x="12338" y="26362"/>
                      <a:pt x="8899" y="3616"/>
                    </a:cubicBezTo>
                    <a:cubicBezTo>
                      <a:pt x="8470" y="1111"/>
                      <a:pt x="6099" y="-575"/>
                      <a:pt x="3603" y="-146"/>
                    </a:cubicBezTo>
                    <a:cubicBezTo>
                      <a:pt x="1222" y="254"/>
                      <a:pt x="-445" y="2435"/>
                      <a:pt x="-207" y="4835"/>
                    </a:cubicBezTo>
                    <a:cubicBezTo>
                      <a:pt x="12376" y="87665"/>
                      <a:pt x="38484" y="167865"/>
                      <a:pt x="77069" y="242227"/>
                    </a:cubicBezTo>
                    <a:cubicBezTo>
                      <a:pt x="87861" y="262982"/>
                      <a:pt x="99586" y="283213"/>
                      <a:pt x="112245" y="302920"/>
                    </a:cubicBezTo>
                    <a:cubicBezTo>
                      <a:pt x="115436" y="307892"/>
                      <a:pt x="122656" y="302215"/>
                      <a:pt x="119484" y="297272"/>
                    </a:cubicBezTo>
                    <a:close/>
                  </a:path>
                </a:pathLst>
              </a:custGeom>
              <a:solidFill>
                <a:srgbClr val="E6E6E6"/>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35103F2C-17EE-7D60-B3DA-57DF267E5DE6}"/>
                  </a:ext>
                </a:extLst>
              </p:cNvPr>
              <p:cNvSpPr/>
              <p:nvPr/>
            </p:nvSpPr>
            <p:spPr>
              <a:xfrm>
                <a:off x="5635718" y="3006012"/>
                <a:ext cx="116349" cy="116349"/>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19D4E76-1F52-334C-537A-02CE75C47B89}"/>
                  </a:ext>
                </a:extLst>
              </p:cNvPr>
              <p:cNvSpPr/>
              <p:nvPr/>
            </p:nvSpPr>
            <p:spPr>
              <a:xfrm>
                <a:off x="5635065" y="3300091"/>
                <a:ext cx="352425" cy="200025"/>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2993" y="-185"/>
                      <a:pt x="352167" y="18989"/>
                      <a:pt x="352195" y="42649"/>
                    </a:cubicBezTo>
                    <a:lnTo>
                      <a:pt x="352195" y="156949"/>
                    </a:lnTo>
                    <a:cubicBezTo>
                      <a:pt x="352167" y="180610"/>
                      <a:pt x="332993" y="199783"/>
                      <a:pt x="309333" y="199812"/>
                    </a:cubicBezTo>
                    <a:lnTo>
                      <a:pt x="42633" y="199812"/>
                    </a:lnTo>
                    <a:cubicBezTo>
                      <a:pt x="18973" y="199783"/>
                      <a:pt x="-201" y="180610"/>
                      <a:pt x="-230" y="156949"/>
                    </a:cubicBezTo>
                    <a:close/>
                  </a:path>
                </a:pathLst>
              </a:custGeom>
              <a:solidFill>
                <a:srgbClr val="F2F2F2"/>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5EA5DD0-9D1F-15DC-7BF3-AEF9F4389C86}"/>
                  </a:ext>
                </a:extLst>
              </p:cNvPr>
              <p:cNvSpPr/>
              <p:nvPr/>
            </p:nvSpPr>
            <p:spPr>
              <a:xfrm>
                <a:off x="57779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FE9B7AC-D203-55A0-F952-585F79B48084}"/>
                  </a:ext>
                </a:extLst>
              </p:cNvPr>
              <p:cNvSpPr/>
              <p:nvPr/>
            </p:nvSpPr>
            <p:spPr>
              <a:xfrm>
                <a:off x="57827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782763D-6D84-15AC-E7A8-30CC623626A6}"/>
                  </a:ext>
                </a:extLst>
              </p:cNvPr>
              <p:cNvSpPr/>
              <p:nvPr/>
            </p:nvSpPr>
            <p:spPr>
              <a:xfrm>
                <a:off x="57827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B652ED7-1E19-BC0D-DA40-951DAF9D593A}"/>
                  </a:ext>
                </a:extLst>
              </p:cNvPr>
              <p:cNvSpPr/>
              <p:nvPr/>
            </p:nvSpPr>
            <p:spPr>
              <a:xfrm>
                <a:off x="60636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D9568A5-3BC5-A6D8-34ED-AECFEFAAA12A}"/>
                  </a:ext>
                </a:extLst>
              </p:cNvPr>
              <p:cNvSpPr/>
              <p:nvPr/>
            </p:nvSpPr>
            <p:spPr>
              <a:xfrm>
                <a:off x="60684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8E2D6D5D-AAE8-EBEE-160B-EA9F0DD54972}"/>
                  </a:ext>
                </a:extLst>
              </p:cNvPr>
              <p:cNvSpPr/>
              <p:nvPr/>
            </p:nvSpPr>
            <p:spPr>
              <a:xfrm>
                <a:off x="60684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84EED74-E5DC-A845-D01D-E5DCE870EE1E}"/>
                  </a:ext>
                </a:extLst>
              </p:cNvPr>
              <p:cNvSpPr/>
              <p:nvPr/>
            </p:nvSpPr>
            <p:spPr>
              <a:xfrm>
                <a:off x="63494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3682A636-BB18-C1F1-DBA5-73F2CB534D60}"/>
                  </a:ext>
                </a:extLst>
              </p:cNvPr>
              <p:cNvSpPr/>
              <p:nvPr/>
            </p:nvSpPr>
            <p:spPr>
              <a:xfrm>
                <a:off x="63542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E418629-B061-791B-BE6D-A2DE5C1F14AD}"/>
                  </a:ext>
                </a:extLst>
              </p:cNvPr>
              <p:cNvSpPr/>
              <p:nvPr/>
            </p:nvSpPr>
            <p:spPr>
              <a:xfrm>
                <a:off x="63542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34D37D1-1F27-9573-191C-C0FF2E9C96DD}"/>
                  </a:ext>
                </a:extLst>
              </p:cNvPr>
              <p:cNvSpPr/>
              <p:nvPr/>
            </p:nvSpPr>
            <p:spPr>
              <a:xfrm>
                <a:off x="6501840" y="2947666"/>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500CEA7-2466-11A7-E0EA-7A9A64DA953D}"/>
                  </a:ext>
                </a:extLst>
              </p:cNvPr>
              <p:cNvSpPr/>
              <p:nvPr/>
            </p:nvSpPr>
            <p:spPr>
              <a:xfrm>
                <a:off x="650660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0465CF1-DC75-7E30-4013-9FBF9B3C1E0E}"/>
                  </a:ext>
                </a:extLst>
              </p:cNvPr>
              <p:cNvSpPr/>
              <p:nvPr/>
            </p:nvSpPr>
            <p:spPr>
              <a:xfrm>
                <a:off x="650660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B6EBBF4-5ABF-267D-0D8B-C270097EDF20}"/>
                  </a:ext>
                </a:extLst>
              </p:cNvPr>
              <p:cNvSpPr/>
              <p:nvPr/>
            </p:nvSpPr>
            <p:spPr>
              <a:xfrm>
                <a:off x="6787590" y="2947666"/>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7DFA532-6777-9243-8240-E22A5D69E477}"/>
                  </a:ext>
                </a:extLst>
              </p:cNvPr>
              <p:cNvSpPr/>
              <p:nvPr/>
            </p:nvSpPr>
            <p:spPr>
              <a:xfrm>
                <a:off x="679235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EDCE872-9150-1C3E-5A4A-6951B79BCC76}"/>
                  </a:ext>
                </a:extLst>
              </p:cNvPr>
              <p:cNvSpPr/>
              <p:nvPr/>
            </p:nvSpPr>
            <p:spPr>
              <a:xfrm>
                <a:off x="679235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8355D01A-5BE6-4AC9-F8E8-0EB5635F4A1B}"/>
                  </a:ext>
                </a:extLst>
              </p:cNvPr>
              <p:cNvSpPr/>
              <p:nvPr/>
            </p:nvSpPr>
            <p:spPr>
              <a:xfrm>
                <a:off x="7073340" y="2947666"/>
                <a:ext cx="200024" cy="552450"/>
              </a:xfrm>
              <a:custGeom>
                <a:avLst/>
                <a:gdLst>
                  <a:gd name="connsiteX0" fmla="*/ 156933 w 200024"/>
                  <a:gd name="connsiteY0" fmla="*/ 552237 h 552450"/>
                  <a:gd name="connsiteX1" fmla="*/ 42633 w 200024"/>
                  <a:gd name="connsiteY1" fmla="*/ 552237 h 552450"/>
                  <a:gd name="connsiteX2" fmla="*/ -230 w 200024"/>
                  <a:gd name="connsiteY2" fmla="*/ 509374 h 552450"/>
                  <a:gd name="connsiteX3" fmla="*/ -230 w 200024"/>
                  <a:gd name="connsiteY3" fmla="*/ 42649 h 552450"/>
                  <a:gd name="connsiteX4" fmla="*/ 42633 w 200024"/>
                  <a:gd name="connsiteY4" fmla="*/ -213 h 552450"/>
                  <a:gd name="connsiteX5" fmla="*/ 156933 w 200024"/>
                  <a:gd name="connsiteY5" fmla="*/ -213 h 552450"/>
                  <a:gd name="connsiteX6" fmla="*/ 199795 w 200024"/>
                  <a:gd name="connsiteY6" fmla="*/ 42649 h 552450"/>
                  <a:gd name="connsiteX7" fmla="*/ 199795 w 200024"/>
                  <a:gd name="connsiteY7" fmla="*/ 509374 h 552450"/>
                  <a:gd name="connsiteX8" fmla="*/ 156933 w 200024"/>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4"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6303C30C-1C5E-64FF-F3F0-10281409E8C5}"/>
                  </a:ext>
                </a:extLst>
              </p:cNvPr>
              <p:cNvSpPr/>
              <p:nvPr/>
            </p:nvSpPr>
            <p:spPr>
              <a:xfrm>
                <a:off x="707810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73A205F-3811-DBC9-52C8-5E67644157AF}"/>
                  </a:ext>
                </a:extLst>
              </p:cNvPr>
              <p:cNvSpPr/>
              <p:nvPr/>
            </p:nvSpPr>
            <p:spPr>
              <a:xfrm>
                <a:off x="707810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A03C652-8986-6B2D-79B0-B6EC0020A5BB}"/>
                  </a:ext>
                </a:extLst>
              </p:cNvPr>
              <p:cNvSpPr/>
              <p:nvPr/>
            </p:nvSpPr>
            <p:spPr>
              <a:xfrm>
                <a:off x="574936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CB37C4CE-072A-0D77-369E-F412ED71CBCD}"/>
                  </a:ext>
                </a:extLst>
              </p:cNvPr>
              <p:cNvSpPr/>
              <p:nvPr/>
            </p:nvSpPr>
            <p:spPr>
              <a:xfrm>
                <a:off x="575412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503D62F-E500-6340-A499-098151191BDD}"/>
                  </a:ext>
                </a:extLst>
              </p:cNvPr>
              <p:cNvSpPr/>
              <p:nvPr/>
            </p:nvSpPr>
            <p:spPr>
              <a:xfrm>
                <a:off x="575412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24DDDC2-BEC0-0F01-8F0C-ECA604F583A1}"/>
                  </a:ext>
                </a:extLst>
              </p:cNvPr>
              <p:cNvSpPr/>
              <p:nvPr/>
            </p:nvSpPr>
            <p:spPr>
              <a:xfrm>
                <a:off x="603511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E5C364C1-5A39-732E-8E34-5858A1C7544E}"/>
                  </a:ext>
                </a:extLst>
              </p:cNvPr>
              <p:cNvSpPr/>
              <p:nvPr/>
            </p:nvSpPr>
            <p:spPr>
              <a:xfrm>
                <a:off x="603987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E97D859-D943-6CFD-B98B-94A3152073FB}"/>
                  </a:ext>
                </a:extLst>
              </p:cNvPr>
              <p:cNvSpPr/>
              <p:nvPr/>
            </p:nvSpPr>
            <p:spPr>
              <a:xfrm>
                <a:off x="603987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3C70C162-45FF-97F6-96C9-668766A49B9D}"/>
                  </a:ext>
                </a:extLst>
              </p:cNvPr>
              <p:cNvSpPr/>
              <p:nvPr/>
            </p:nvSpPr>
            <p:spPr>
              <a:xfrm>
                <a:off x="632086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7EC8202-A52F-C1DA-A81F-93D3D22B2785}"/>
                  </a:ext>
                </a:extLst>
              </p:cNvPr>
              <p:cNvSpPr/>
              <p:nvPr/>
            </p:nvSpPr>
            <p:spPr>
              <a:xfrm>
                <a:off x="632562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1E32C6BB-2F25-84EB-E246-8DB8A9D609A5}"/>
                  </a:ext>
                </a:extLst>
              </p:cNvPr>
              <p:cNvSpPr/>
              <p:nvPr/>
            </p:nvSpPr>
            <p:spPr>
              <a:xfrm>
                <a:off x="632562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21654CD-2338-5D9D-D5E2-265839954C6A}"/>
                  </a:ext>
                </a:extLst>
              </p:cNvPr>
              <p:cNvSpPr/>
              <p:nvPr/>
            </p:nvSpPr>
            <p:spPr>
              <a:xfrm>
                <a:off x="66351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5BA5C95-C338-CD99-D755-4BD125DA6E1F}"/>
                  </a:ext>
                </a:extLst>
              </p:cNvPr>
              <p:cNvSpPr/>
              <p:nvPr/>
            </p:nvSpPr>
            <p:spPr>
              <a:xfrm>
                <a:off x="66399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980D8577-FAE2-812D-955C-9C9676352053}"/>
                  </a:ext>
                </a:extLst>
              </p:cNvPr>
              <p:cNvSpPr/>
              <p:nvPr/>
            </p:nvSpPr>
            <p:spPr>
              <a:xfrm>
                <a:off x="66399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0F49FC9-6597-ED4F-5DAE-C7F37EB6A930}"/>
                  </a:ext>
                </a:extLst>
              </p:cNvPr>
              <p:cNvSpPr/>
              <p:nvPr/>
            </p:nvSpPr>
            <p:spPr>
              <a:xfrm>
                <a:off x="69209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5698FBA3-68FE-C454-1C9D-AA348254DDE5}"/>
                  </a:ext>
                </a:extLst>
              </p:cNvPr>
              <p:cNvSpPr/>
              <p:nvPr/>
            </p:nvSpPr>
            <p:spPr>
              <a:xfrm>
                <a:off x="69257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4BCCD49-0A6A-0053-F4BE-474383C3FFE1}"/>
                  </a:ext>
                </a:extLst>
              </p:cNvPr>
              <p:cNvSpPr/>
              <p:nvPr/>
            </p:nvSpPr>
            <p:spPr>
              <a:xfrm>
                <a:off x="69257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121337A2-972B-D74B-38C2-4C8856250783}"/>
                  </a:ext>
                </a:extLst>
              </p:cNvPr>
              <p:cNvSpPr/>
              <p:nvPr/>
            </p:nvSpPr>
            <p:spPr>
              <a:xfrm>
                <a:off x="72066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218CA3E-3D67-2ACB-036F-BD5FFA328D5A}"/>
                  </a:ext>
                </a:extLst>
              </p:cNvPr>
              <p:cNvSpPr/>
              <p:nvPr/>
            </p:nvSpPr>
            <p:spPr>
              <a:xfrm>
                <a:off x="72114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C343574-99BA-5099-0449-CA3C80B7219C}"/>
                  </a:ext>
                </a:extLst>
              </p:cNvPr>
              <p:cNvSpPr/>
              <p:nvPr/>
            </p:nvSpPr>
            <p:spPr>
              <a:xfrm>
                <a:off x="72114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C9B9543-18CE-4540-E9BA-F04B7CBCDFFC}"/>
                  </a:ext>
                </a:extLst>
              </p:cNvPr>
              <p:cNvSpPr/>
              <p:nvPr/>
            </p:nvSpPr>
            <p:spPr>
              <a:xfrm>
                <a:off x="74924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76" y="18989"/>
                      <a:pt x="199795" y="42649"/>
                    </a:cubicBezTo>
                    <a:lnTo>
                      <a:pt x="199795" y="509374"/>
                    </a:lnTo>
                    <a:cubicBezTo>
                      <a:pt x="199776"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B7EA327-1383-C7EC-9B82-C1F2C825701B}"/>
                  </a:ext>
                </a:extLst>
              </p:cNvPr>
              <p:cNvSpPr/>
              <p:nvPr/>
            </p:nvSpPr>
            <p:spPr>
              <a:xfrm>
                <a:off x="74972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B08AB16-646D-DB90-12BD-62FCAF09DACB}"/>
                  </a:ext>
                </a:extLst>
              </p:cNvPr>
              <p:cNvSpPr/>
              <p:nvPr/>
            </p:nvSpPr>
            <p:spPr>
              <a:xfrm>
                <a:off x="74972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E8E2D2A7-E330-7C97-ADE1-44F1481713EF}"/>
                  </a:ext>
                </a:extLst>
              </p:cNvPr>
              <p:cNvSpPr/>
              <p:nvPr/>
            </p:nvSpPr>
            <p:spPr>
              <a:xfrm>
                <a:off x="5353515" y="2723828"/>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89E39309-8EDC-721A-5FE1-915027B10612}"/>
                  </a:ext>
                </a:extLst>
              </p:cNvPr>
              <p:cNvSpPr/>
              <p:nvPr/>
            </p:nvSpPr>
            <p:spPr>
              <a:xfrm>
                <a:off x="5353515" y="3495353"/>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737F4FF-DCCC-ED8E-6889-6DEC57DE4276}"/>
                  </a:ext>
                </a:extLst>
              </p:cNvPr>
              <p:cNvSpPr/>
              <p:nvPr/>
            </p:nvSpPr>
            <p:spPr>
              <a:xfrm>
                <a:off x="5353515" y="4266878"/>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grpSp>
        <p:sp>
          <p:nvSpPr>
            <p:cNvPr id="10" name="任意多边形: 形状 9">
              <a:extLst>
                <a:ext uri="{FF2B5EF4-FFF2-40B4-BE49-F238E27FC236}">
                  <a16:creationId xmlns:a16="http://schemas.microsoft.com/office/drawing/2014/main" id="{67069C73-CE58-B568-BC4D-D23B96F7D8FD}"/>
                </a:ext>
              </a:extLst>
            </p:cNvPr>
            <p:cNvSpPr/>
            <p:nvPr/>
          </p:nvSpPr>
          <p:spPr>
            <a:xfrm>
              <a:off x="6678652" y="5647832"/>
              <a:ext cx="1238250" cy="1038225"/>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FEEEC1F9-A7BD-41B0-3381-12525D346167}"/>
                </a:ext>
              </a:extLst>
            </p:cNvPr>
            <p:cNvSpPr/>
            <p:nvPr/>
          </p:nvSpPr>
          <p:spPr>
            <a:xfrm>
              <a:off x="7797754" y="6115852"/>
              <a:ext cx="172345" cy="450418"/>
            </a:xfrm>
            <a:custGeom>
              <a:avLst/>
              <a:gdLst>
                <a:gd name="connsiteX0" fmla="*/ 19 w 172345"/>
                <a:gd name="connsiteY0" fmla="*/ 450418 h 450418"/>
                <a:gd name="connsiteX1" fmla="*/ 116795 w 172345"/>
                <a:gd name="connsiteY1" fmla="*/ 450418 h 450418"/>
                <a:gd name="connsiteX2" fmla="*/ 172345 w 172345"/>
                <a:gd name="connsiteY2" fmla="*/ 0 h 450418"/>
                <a:gd name="connsiteX3" fmla="*/ 0 w 172345"/>
                <a:gd name="connsiteY3" fmla="*/ 0 h 450418"/>
                <a:gd name="connsiteX4" fmla="*/ 19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9" y="450418"/>
                  </a:moveTo>
                  <a:lnTo>
                    <a:pt x="116795" y="450418"/>
                  </a:lnTo>
                  <a:lnTo>
                    <a:pt x="172345" y="0"/>
                  </a:lnTo>
                  <a:lnTo>
                    <a:pt x="0" y="0"/>
                  </a:lnTo>
                  <a:lnTo>
                    <a:pt x="19" y="450418"/>
                  </a:lnTo>
                  <a:close/>
                </a:path>
              </a:pathLst>
            </a:custGeom>
            <a:solidFill>
              <a:srgbClr val="A0616A"/>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205D874C-3724-18EA-031A-06A0A835E3E4}"/>
                </a:ext>
              </a:extLst>
            </p:cNvPr>
            <p:cNvSpPr/>
            <p:nvPr/>
          </p:nvSpPr>
          <p:spPr>
            <a:xfrm rot="10799843">
              <a:off x="7772751" y="6532884"/>
              <a:ext cx="367007" cy="141798"/>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6 h 141798"/>
                <a:gd name="connsiteX4" fmla="*/ 366778 w 367007"/>
                <a:gd name="connsiteY4" fmla="*/ 141586 h 141798"/>
                <a:gd name="connsiteX5" fmla="*/ 141569 w 367007"/>
                <a:gd name="connsiteY5" fmla="*/ 141586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6"/>
                  </a:lnTo>
                  <a:lnTo>
                    <a:pt x="366778" y="141586"/>
                  </a:lnTo>
                  <a:lnTo>
                    <a:pt x="141569" y="141586"/>
                  </a:lnTo>
                  <a:cubicBezTo>
                    <a:pt x="63254" y="141586"/>
                    <a:pt x="-230" y="78102"/>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0202C243-6BD8-E3B7-85FA-D7DDD0B77F25}"/>
                </a:ext>
              </a:extLst>
            </p:cNvPr>
            <p:cNvSpPr/>
            <p:nvPr/>
          </p:nvSpPr>
          <p:spPr>
            <a:xfrm>
              <a:off x="7845198" y="6019745"/>
              <a:ext cx="246278" cy="481355"/>
            </a:xfrm>
            <a:custGeom>
              <a:avLst/>
              <a:gdLst>
                <a:gd name="connsiteX0" fmla="*/ 134864 w 246278"/>
                <a:gd name="connsiteY0" fmla="*/ 481355 h 481355"/>
                <a:gd name="connsiteX1" fmla="*/ 246279 w 246278"/>
                <a:gd name="connsiteY1" fmla="*/ 446389 h 481355"/>
                <a:gd name="connsiteX2" fmla="*/ 164440 w 246278"/>
                <a:gd name="connsiteY2" fmla="*/ 0 h 481355"/>
                <a:gd name="connsiteX3" fmla="*/ 0 w 246278"/>
                <a:gd name="connsiteY3" fmla="*/ 51597 h 481355"/>
                <a:gd name="connsiteX4" fmla="*/ 13486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34864" y="481355"/>
                  </a:moveTo>
                  <a:lnTo>
                    <a:pt x="246279" y="446389"/>
                  </a:lnTo>
                  <a:lnTo>
                    <a:pt x="164440" y="0"/>
                  </a:lnTo>
                  <a:lnTo>
                    <a:pt x="0" y="51597"/>
                  </a:lnTo>
                  <a:lnTo>
                    <a:pt x="134864" y="481355"/>
                  </a:lnTo>
                  <a:close/>
                </a:path>
              </a:pathLst>
            </a:custGeom>
            <a:solidFill>
              <a:srgbClr val="A0616A"/>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DB4831D-7568-E179-985D-67009AA14220}"/>
                </a:ext>
              </a:extLst>
            </p:cNvPr>
            <p:cNvSpPr/>
            <p:nvPr/>
          </p:nvSpPr>
          <p:spPr>
            <a:xfrm rot="9754644">
              <a:off x="7959029" y="6418553"/>
              <a:ext cx="367007" cy="141798"/>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141569 w 367007"/>
                <a:gd name="connsiteY5" fmla="*/ 141585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5"/>
                  </a:lnTo>
                  <a:lnTo>
                    <a:pt x="366778" y="141585"/>
                  </a:lnTo>
                  <a:lnTo>
                    <a:pt x="141569" y="141585"/>
                  </a:lnTo>
                  <a:cubicBezTo>
                    <a:pt x="63264" y="141585"/>
                    <a:pt x="-230" y="78101"/>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D2DC0CFC-6419-17F2-DAF5-866DABDDD867}"/>
                </a:ext>
              </a:extLst>
            </p:cNvPr>
            <p:cNvSpPr/>
            <p:nvPr/>
          </p:nvSpPr>
          <p:spPr>
            <a:xfrm>
              <a:off x="7060954" y="5379655"/>
              <a:ext cx="1009795" cy="941726"/>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5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D3AE16B8-8E62-2638-574A-349C4DAB0F72}"/>
                </a:ext>
              </a:extLst>
            </p:cNvPr>
            <p:cNvSpPr/>
            <p:nvPr/>
          </p:nvSpPr>
          <p:spPr>
            <a:xfrm>
              <a:off x="6937129" y="5446330"/>
              <a:ext cx="1009795" cy="941726"/>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4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9FB8D6D-59B5-385F-BC4F-2CF06C1E626C}"/>
                </a:ext>
              </a:extLst>
            </p:cNvPr>
            <p:cNvSpPr/>
            <p:nvPr/>
          </p:nvSpPr>
          <p:spPr>
            <a:xfrm>
              <a:off x="7367710" y="4976698"/>
              <a:ext cx="878721" cy="318451"/>
            </a:xfrm>
            <a:custGeom>
              <a:avLst/>
              <a:gdLst>
                <a:gd name="connsiteX0" fmla="*/ 698858 w 878721"/>
                <a:gd name="connsiteY0" fmla="*/ 39356 h 318451"/>
                <a:gd name="connsiteX1" fmla="*/ 690428 w 878721"/>
                <a:gd name="connsiteY1" fmla="*/ 52701 h 318451"/>
                <a:gd name="connsiteX2" fmla="*/ 220655 w 878721"/>
                <a:gd name="connsiteY2" fmla="*/ 102202 h 318451"/>
                <a:gd name="connsiteX3" fmla="*/ 153028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1"/>
                  </a:cubicBezTo>
                  <a:lnTo>
                    <a:pt x="220655" y="102202"/>
                  </a:lnTo>
                  <a:lnTo>
                    <a:pt x="153028"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96DA888-F0F1-FBC4-AF54-5F10FCCEE792}"/>
                </a:ext>
              </a:extLst>
            </p:cNvPr>
            <p:cNvSpPr/>
            <p:nvPr/>
          </p:nvSpPr>
          <p:spPr>
            <a:xfrm>
              <a:off x="6895338" y="4653211"/>
              <a:ext cx="583874" cy="929622"/>
            </a:xfrm>
            <a:custGeom>
              <a:avLst/>
              <a:gdLst>
                <a:gd name="connsiteX0" fmla="*/ 54719 w 583874"/>
                <a:gd name="connsiteY0" fmla="*/ 921228 h 929622"/>
                <a:gd name="connsiteX1" fmla="*/ 37403 w 583874"/>
                <a:gd name="connsiteY1" fmla="*/ 879813 h 929622"/>
                <a:gd name="connsiteX2" fmla="*/ 3160 w 583874"/>
                <a:gd name="connsiteY2" fmla="*/ 275613 h 929622"/>
                <a:gd name="connsiteX3" fmla="*/ 196337 w 583874"/>
                <a:gd name="connsiteY3" fmla="*/ 3141 h 929622"/>
                <a:gd name="connsiteX4" fmla="*/ 265660 w 583874"/>
                <a:gd name="connsiteY4" fmla="*/ 1655 h 929622"/>
                <a:gd name="connsiteX5" fmla="*/ 360081 w 583874"/>
                <a:gd name="connsiteY5" fmla="*/ 20277 h 929622"/>
                <a:gd name="connsiteX6" fmla="*/ 360081 w 583874"/>
                <a:gd name="connsiteY6" fmla="*/ 20277 h 929622"/>
                <a:gd name="connsiteX7" fmla="*/ 537074 w 583874"/>
                <a:gd name="connsiteY7" fmla="*/ 253325 h 929622"/>
                <a:gd name="connsiteX8" fmla="*/ 582966 w 583874"/>
                <a:gd name="connsiteY8" fmla="*/ 726737 h 929622"/>
                <a:gd name="connsiteX9" fmla="*/ 575031 w 583874"/>
                <a:gd name="connsiteY9" fmla="*/ 760169 h 929622"/>
                <a:gd name="connsiteX10" fmla="*/ 545542 w 583874"/>
                <a:gd name="connsiteY10" fmla="*/ 776838 h 929622"/>
                <a:gd name="connsiteX11" fmla="*/ 99067 w 583874"/>
                <a:gd name="connsiteY11" fmla="*/ 924637 h 929622"/>
                <a:gd name="connsiteX12" fmla="*/ 79541 w 583874"/>
                <a:gd name="connsiteY12" fmla="*/ 929410 h 929622"/>
                <a:gd name="connsiteX13" fmla="*/ 54719 w 583874"/>
                <a:gd name="connsiteY13" fmla="*/ 921228 h 9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74" h="929622">
                  <a:moveTo>
                    <a:pt x="54719" y="921228"/>
                  </a:moveTo>
                  <a:cubicBezTo>
                    <a:pt x="41613" y="911788"/>
                    <a:pt x="34916" y="895777"/>
                    <a:pt x="37403" y="879813"/>
                  </a:cubicBezTo>
                  <a:cubicBezTo>
                    <a:pt x="63901" y="705095"/>
                    <a:pt x="33412" y="454816"/>
                    <a:pt x="3160" y="275613"/>
                  </a:cubicBezTo>
                  <a:cubicBezTo>
                    <a:pt x="-18738" y="147026"/>
                    <a:pt x="67749" y="25039"/>
                    <a:pt x="196337" y="3141"/>
                  </a:cubicBezTo>
                  <a:cubicBezTo>
                    <a:pt x="219244" y="-764"/>
                    <a:pt x="242609" y="-1259"/>
                    <a:pt x="265660" y="1655"/>
                  </a:cubicBezTo>
                  <a:cubicBezTo>
                    <a:pt x="297492" y="5865"/>
                    <a:pt x="329030" y="12085"/>
                    <a:pt x="360081" y="20277"/>
                  </a:cubicBezTo>
                  <a:lnTo>
                    <a:pt x="360081" y="20277"/>
                  </a:lnTo>
                  <a:cubicBezTo>
                    <a:pt x="466313" y="47023"/>
                    <a:pt x="539818" y="143816"/>
                    <a:pt x="537074" y="253325"/>
                  </a:cubicBezTo>
                  <a:cubicBezTo>
                    <a:pt x="532550" y="426251"/>
                    <a:pt x="567659" y="642002"/>
                    <a:pt x="582966" y="726737"/>
                  </a:cubicBezTo>
                  <a:cubicBezTo>
                    <a:pt x="585081" y="738500"/>
                    <a:pt x="582204" y="750616"/>
                    <a:pt x="575031" y="760169"/>
                  </a:cubicBezTo>
                  <a:cubicBezTo>
                    <a:pt x="567993" y="769637"/>
                    <a:pt x="557287" y="775685"/>
                    <a:pt x="545542" y="776838"/>
                  </a:cubicBezTo>
                  <a:cubicBezTo>
                    <a:pt x="375921" y="794154"/>
                    <a:pt x="193003" y="876870"/>
                    <a:pt x="99067" y="924637"/>
                  </a:cubicBezTo>
                  <a:cubicBezTo>
                    <a:pt x="93029" y="927752"/>
                    <a:pt x="86333" y="929390"/>
                    <a:pt x="79541" y="929410"/>
                  </a:cubicBezTo>
                  <a:cubicBezTo>
                    <a:pt x="70616" y="929381"/>
                    <a:pt x="61920" y="926514"/>
                    <a:pt x="54719" y="921228"/>
                  </a:cubicBezTo>
                  <a:close/>
                </a:path>
              </a:pathLst>
            </a:custGeom>
            <a:solidFill>
              <a:srgbClr val="8E2AF3"/>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A8A5159-34DC-5DEE-4363-76D84E4140FC}"/>
                </a:ext>
              </a:extLst>
            </p:cNvPr>
            <p:cNvSpPr/>
            <p:nvPr/>
          </p:nvSpPr>
          <p:spPr>
            <a:xfrm>
              <a:off x="7280928" y="4729496"/>
              <a:ext cx="308240" cy="397550"/>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6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6"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91DA748-9E10-8BC0-38A6-9B8D6D83E4CA}"/>
                </a:ext>
              </a:extLst>
            </p:cNvPr>
            <p:cNvSpPr/>
            <p:nvPr/>
          </p:nvSpPr>
          <p:spPr>
            <a:xfrm>
              <a:off x="6920035" y="4957648"/>
              <a:ext cx="878721" cy="318451"/>
            </a:xfrm>
            <a:custGeom>
              <a:avLst/>
              <a:gdLst>
                <a:gd name="connsiteX0" fmla="*/ 698858 w 878721"/>
                <a:gd name="connsiteY0" fmla="*/ 39356 h 318451"/>
                <a:gd name="connsiteX1" fmla="*/ 690428 w 878721"/>
                <a:gd name="connsiteY1" fmla="*/ 52700 h 318451"/>
                <a:gd name="connsiteX2" fmla="*/ 220655 w 878721"/>
                <a:gd name="connsiteY2" fmla="*/ 102202 h 318451"/>
                <a:gd name="connsiteX3" fmla="*/ 153037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0"/>
                  </a:cubicBezTo>
                  <a:lnTo>
                    <a:pt x="220655" y="102202"/>
                  </a:lnTo>
                  <a:lnTo>
                    <a:pt x="153037"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C550E12-46E1-3543-D442-40DB478D0FDA}"/>
                </a:ext>
              </a:extLst>
            </p:cNvPr>
            <p:cNvSpPr/>
            <p:nvPr/>
          </p:nvSpPr>
          <p:spPr>
            <a:xfrm>
              <a:off x="6833253" y="4739021"/>
              <a:ext cx="308240" cy="397550"/>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7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7"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F45B28D-340A-4ECA-90F7-A5B19D8742BE}"/>
                </a:ext>
              </a:extLst>
            </p:cNvPr>
            <p:cNvSpPr/>
            <p:nvPr/>
          </p:nvSpPr>
          <p:spPr>
            <a:xfrm>
              <a:off x="6909872" y="4112859"/>
              <a:ext cx="467887" cy="46788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A0616A"/>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24BCE0AD-0761-1A50-1B3A-77948923A31D}"/>
                </a:ext>
              </a:extLst>
            </p:cNvPr>
            <p:cNvSpPr/>
            <p:nvPr/>
          </p:nvSpPr>
          <p:spPr>
            <a:xfrm>
              <a:off x="6861541" y="4021184"/>
              <a:ext cx="521979" cy="504265"/>
            </a:xfrm>
            <a:custGeom>
              <a:avLst/>
              <a:gdLst>
                <a:gd name="connsiteX0" fmla="*/ 114786 w 521979"/>
                <a:gd name="connsiteY0" fmla="*/ 485959 h 504265"/>
                <a:gd name="connsiteX1" fmla="*/ 127444 w 521979"/>
                <a:gd name="connsiteY1" fmla="*/ 460146 h 504265"/>
                <a:gd name="connsiteX2" fmla="*/ 132464 w 521979"/>
                <a:gd name="connsiteY2" fmla="*/ 459108 h 504265"/>
                <a:gd name="connsiteX3" fmla="*/ 165573 w 521979"/>
                <a:gd name="connsiteY3" fmla="*/ 475443 h 504265"/>
                <a:gd name="connsiteX4" fmla="*/ 194834 w 521979"/>
                <a:gd name="connsiteY4" fmla="*/ 500560 h 504265"/>
                <a:gd name="connsiteX5" fmla="*/ 227943 w 521979"/>
                <a:gd name="connsiteY5" fmla="*/ 494579 h 504265"/>
                <a:gd name="connsiteX6" fmla="*/ 226190 w 521979"/>
                <a:gd name="connsiteY6" fmla="*/ 458831 h 504265"/>
                <a:gd name="connsiteX7" fmla="*/ 210664 w 521979"/>
                <a:gd name="connsiteY7" fmla="*/ 365772 h 504265"/>
                <a:gd name="connsiteX8" fmla="*/ 234086 w 521979"/>
                <a:gd name="connsiteY8" fmla="*/ 266255 h 504265"/>
                <a:gd name="connsiteX9" fmla="*/ 346919 w 521979"/>
                <a:gd name="connsiteY9" fmla="*/ 218277 h 504265"/>
                <a:gd name="connsiteX10" fmla="*/ 473669 w 521979"/>
                <a:gd name="connsiteY10" fmla="*/ 240728 h 504265"/>
                <a:gd name="connsiteX11" fmla="*/ 515121 w 521979"/>
                <a:gd name="connsiteY11" fmla="*/ 233775 h 504265"/>
                <a:gd name="connsiteX12" fmla="*/ 517264 w 521979"/>
                <a:gd name="connsiteY12" fmla="*/ 186111 h 504265"/>
                <a:gd name="connsiteX13" fmla="*/ 467115 w 521979"/>
                <a:gd name="connsiteY13" fmla="*/ 66554 h 504265"/>
                <a:gd name="connsiteX14" fmla="*/ 352234 w 521979"/>
                <a:gd name="connsiteY14" fmla="*/ 1879 h 504265"/>
                <a:gd name="connsiteX15" fmla="*/ 224009 w 521979"/>
                <a:gd name="connsiteY15" fmla="*/ 16433 h 504265"/>
                <a:gd name="connsiteX16" fmla="*/ 55578 w 521979"/>
                <a:gd name="connsiteY16" fmla="*/ 133772 h 504265"/>
                <a:gd name="connsiteX17" fmla="*/ 2448 w 521979"/>
                <a:gd name="connsiteY17" fmla="*/ 339512 h 504265"/>
                <a:gd name="connsiteX18" fmla="*/ 96612 w 521979"/>
                <a:gd name="connsiteY18" fmla="*/ 500046 h 5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979" h="504265">
                  <a:moveTo>
                    <a:pt x="114786" y="485959"/>
                  </a:moveTo>
                  <a:cubicBezTo>
                    <a:pt x="111157" y="475338"/>
                    <a:pt x="116824" y="463775"/>
                    <a:pt x="127444" y="460146"/>
                  </a:cubicBezTo>
                  <a:cubicBezTo>
                    <a:pt x="129073" y="459593"/>
                    <a:pt x="130759" y="459241"/>
                    <a:pt x="132464" y="459108"/>
                  </a:cubicBezTo>
                  <a:cubicBezTo>
                    <a:pt x="145275" y="459803"/>
                    <a:pt x="157229" y="465708"/>
                    <a:pt x="165573" y="475443"/>
                  </a:cubicBezTo>
                  <a:cubicBezTo>
                    <a:pt x="174041" y="485206"/>
                    <a:pt x="183899" y="493674"/>
                    <a:pt x="194834" y="500560"/>
                  </a:cubicBezTo>
                  <a:cubicBezTo>
                    <a:pt x="206149" y="506266"/>
                    <a:pt x="221494" y="505456"/>
                    <a:pt x="227943" y="494579"/>
                  </a:cubicBezTo>
                  <a:cubicBezTo>
                    <a:pt x="234000" y="484368"/>
                    <a:pt x="229857" y="470690"/>
                    <a:pt x="226190" y="458831"/>
                  </a:cubicBezTo>
                  <a:cubicBezTo>
                    <a:pt x="216855" y="428647"/>
                    <a:pt x="211636" y="397347"/>
                    <a:pt x="210664" y="365772"/>
                  </a:cubicBezTo>
                  <a:cubicBezTo>
                    <a:pt x="209607" y="330520"/>
                    <a:pt x="214579" y="293744"/>
                    <a:pt x="234086" y="266255"/>
                  </a:cubicBezTo>
                  <a:cubicBezTo>
                    <a:pt x="259270" y="230774"/>
                    <a:pt x="304304" y="217306"/>
                    <a:pt x="346919" y="218277"/>
                  </a:cubicBezTo>
                  <a:cubicBezTo>
                    <a:pt x="389534" y="219259"/>
                    <a:pt x="431454" y="232412"/>
                    <a:pt x="473669" y="240728"/>
                  </a:cubicBezTo>
                  <a:cubicBezTo>
                    <a:pt x="488242" y="243595"/>
                    <a:pt x="505368" y="245062"/>
                    <a:pt x="515121" y="233775"/>
                  </a:cubicBezTo>
                  <a:cubicBezTo>
                    <a:pt x="525485" y="221764"/>
                    <a:pt x="521675" y="202323"/>
                    <a:pt x="517264" y="186111"/>
                  </a:cubicBezTo>
                  <a:cubicBezTo>
                    <a:pt x="505825" y="144040"/>
                    <a:pt x="493690" y="100529"/>
                    <a:pt x="467115" y="66554"/>
                  </a:cubicBezTo>
                  <a:cubicBezTo>
                    <a:pt x="438378" y="31244"/>
                    <a:pt x="397326" y="8127"/>
                    <a:pt x="352234" y="1879"/>
                  </a:cubicBezTo>
                  <a:cubicBezTo>
                    <a:pt x="308943" y="-3484"/>
                    <a:pt x="264995" y="1498"/>
                    <a:pt x="224009" y="16433"/>
                  </a:cubicBezTo>
                  <a:cubicBezTo>
                    <a:pt x="157229" y="37483"/>
                    <a:pt x="98460" y="78422"/>
                    <a:pt x="55578" y="133772"/>
                  </a:cubicBezTo>
                  <a:cubicBezTo>
                    <a:pt x="11373" y="192626"/>
                    <a:pt x="-7735" y="266598"/>
                    <a:pt x="2448" y="339512"/>
                  </a:cubicBezTo>
                  <a:cubicBezTo>
                    <a:pt x="12392" y="403005"/>
                    <a:pt x="46043" y="460374"/>
                    <a:pt x="96612" y="500046"/>
                  </a:cubicBezTo>
                  <a:close/>
                </a:path>
              </a:pathLst>
            </a:custGeom>
            <a:solidFill>
              <a:srgbClr val="2F2E4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14168E8-E84F-4C1E-EBF2-C6D0C47C00A0}"/>
                </a:ext>
              </a:extLst>
            </p:cNvPr>
            <p:cNvSpPr/>
            <p:nvPr/>
          </p:nvSpPr>
          <p:spPr>
            <a:xfrm>
              <a:off x="6069112" y="4598358"/>
              <a:ext cx="159048" cy="478980"/>
            </a:xfrm>
            <a:custGeom>
              <a:avLst/>
              <a:gdLst>
                <a:gd name="connsiteX0" fmla="*/ 13960 w 159048"/>
                <a:gd name="connsiteY0" fmla="*/ 471988 h 478980"/>
                <a:gd name="connsiteX1" fmla="*/ 110172 w 159048"/>
                <a:gd name="connsiteY1" fmla="*/ 105114 h 478980"/>
                <a:gd name="connsiteX2" fmla="*/ 157969 w 159048"/>
                <a:gd name="connsiteY2" fmla="*/ 10236 h 478980"/>
                <a:gd name="connsiteX3" fmla="*/ 155092 w 159048"/>
                <a:gd name="connsiteY3" fmla="*/ 634 h 478980"/>
                <a:gd name="connsiteX4" fmla="*/ 145738 w 159048"/>
                <a:gd name="connsiteY4" fmla="*/ 3092 h 478980"/>
                <a:gd name="connsiteX5" fmla="*/ 14608 w 159048"/>
                <a:gd name="connsiteY5" fmla="*/ 364870 h 478980"/>
                <a:gd name="connsiteX6" fmla="*/ -194 w 159048"/>
                <a:gd name="connsiteY6" fmla="*/ 471988 h 478980"/>
                <a:gd name="connsiteX7" fmla="*/ 13960 w 159048"/>
                <a:gd name="connsiteY7" fmla="*/ 471988 h 47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0">
                  <a:moveTo>
                    <a:pt x="13960" y="471988"/>
                  </a:moveTo>
                  <a:cubicBezTo>
                    <a:pt x="25733" y="345258"/>
                    <a:pt x="58232" y="221310"/>
                    <a:pt x="110172" y="105114"/>
                  </a:cubicBezTo>
                  <a:cubicBezTo>
                    <a:pt x="124650" y="72777"/>
                    <a:pt x="140576" y="41154"/>
                    <a:pt x="157969" y="10236"/>
                  </a:cubicBezTo>
                  <a:cubicBezTo>
                    <a:pt x="159826" y="6788"/>
                    <a:pt x="158540" y="2492"/>
                    <a:pt x="155092" y="634"/>
                  </a:cubicBezTo>
                  <a:cubicBezTo>
                    <a:pt x="151815" y="-1128"/>
                    <a:pt x="147729" y="-61"/>
                    <a:pt x="145738" y="3092"/>
                  </a:cubicBezTo>
                  <a:cubicBezTo>
                    <a:pt x="82502" y="115687"/>
                    <a:pt x="38201" y="237911"/>
                    <a:pt x="14608" y="364870"/>
                  </a:cubicBezTo>
                  <a:cubicBezTo>
                    <a:pt x="8045" y="400332"/>
                    <a:pt x="3111" y="436032"/>
                    <a:pt x="-194" y="471988"/>
                  </a:cubicBezTo>
                  <a:cubicBezTo>
                    <a:pt x="-1032" y="481056"/>
                    <a:pt x="13131" y="480999"/>
                    <a:pt x="13960" y="471988"/>
                  </a:cubicBezTo>
                  <a:close/>
                </a:path>
              </a:pathLst>
            </a:custGeom>
            <a:solidFill>
              <a:srgbClr val="3F3D56"/>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4D20953-7D6F-1EC0-CE31-03D6A9273970}"/>
                </a:ext>
              </a:extLst>
            </p:cNvPr>
            <p:cNvSpPr/>
            <p:nvPr/>
          </p:nvSpPr>
          <p:spPr>
            <a:xfrm>
              <a:off x="6171928" y="4452174"/>
              <a:ext cx="179344" cy="179344"/>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8E2AF3"/>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9551BB8-A8F0-5CEC-1756-EF7BCBA6F06B}"/>
                </a:ext>
              </a:extLst>
            </p:cNvPr>
            <p:cNvSpPr/>
            <p:nvPr/>
          </p:nvSpPr>
          <p:spPr>
            <a:xfrm>
              <a:off x="6083269" y="4766601"/>
              <a:ext cx="103183" cy="310739"/>
            </a:xfrm>
            <a:custGeom>
              <a:avLst/>
              <a:gdLst>
                <a:gd name="connsiteX0" fmla="*/ 8976 w 103183"/>
                <a:gd name="connsiteY0" fmla="*/ 306126 h 310739"/>
                <a:gd name="connsiteX1" fmla="*/ 71393 w 103183"/>
                <a:gd name="connsiteY1" fmla="*/ 68116 h 310739"/>
                <a:gd name="connsiteX2" fmla="*/ 102406 w 103183"/>
                <a:gd name="connsiteY2" fmla="*/ 6565 h 310739"/>
                <a:gd name="connsiteX3" fmla="*/ 100539 w 103183"/>
                <a:gd name="connsiteY3" fmla="*/ 336 h 310739"/>
                <a:gd name="connsiteX4" fmla="*/ 94472 w 103183"/>
                <a:gd name="connsiteY4" fmla="*/ 1926 h 310739"/>
                <a:gd name="connsiteX5" fmla="*/ 9395 w 103183"/>
                <a:gd name="connsiteY5" fmla="*/ 236632 h 310739"/>
                <a:gd name="connsiteX6" fmla="*/ -207 w 103183"/>
                <a:gd name="connsiteY6" fmla="*/ 306126 h 310739"/>
                <a:gd name="connsiteX7" fmla="*/ 8976 w 103183"/>
                <a:gd name="connsiteY7" fmla="*/ 306126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3" h="310739">
                  <a:moveTo>
                    <a:pt x="8976" y="306126"/>
                  </a:moveTo>
                  <a:cubicBezTo>
                    <a:pt x="16615" y="223907"/>
                    <a:pt x="37703" y="143506"/>
                    <a:pt x="71393" y="68116"/>
                  </a:cubicBezTo>
                  <a:cubicBezTo>
                    <a:pt x="80785" y="47142"/>
                    <a:pt x="91119" y="26625"/>
                    <a:pt x="102406" y="6565"/>
                  </a:cubicBezTo>
                  <a:cubicBezTo>
                    <a:pt x="103607" y="4336"/>
                    <a:pt x="102768" y="1545"/>
                    <a:pt x="100539" y="336"/>
                  </a:cubicBezTo>
                  <a:cubicBezTo>
                    <a:pt x="98415" y="-807"/>
                    <a:pt x="95758" y="-112"/>
                    <a:pt x="94472" y="1926"/>
                  </a:cubicBezTo>
                  <a:cubicBezTo>
                    <a:pt x="53448" y="74974"/>
                    <a:pt x="24702" y="154269"/>
                    <a:pt x="9395" y="236632"/>
                  </a:cubicBezTo>
                  <a:cubicBezTo>
                    <a:pt x="5137" y="259635"/>
                    <a:pt x="1937" y="282800"/>
                    <a:pt x="-207" y="306126"/>
                  </a:cubicBezTo>
                  <a:cubicBezTo>
                    <a:pt x="-749" y="312013"/>
                    <a:pt x="8442" y="311975"/>
                    <a:pt x="8976" y="306126"/>
                  </a:cubicBezTo>
                  <a:close/>
                </a:path>
              </a:pathLst>
            </a:custGeom>
            <a:solidFill>
              <a:srgbClr val="3F3D56"/>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2AA8104-F859-C53D-C8FE-617CE66DBE13}"/>
                </a:ext>
              </a:extLst>
            </p:cNvPr>
            <p:cNvSpPr/>
            <p:nvPr/>
          </p:nvSpPr>
          <p:spPr>
            <a:xfrm>
              <a:off x="6149971" y="4671761"/>
              <a:ext cx="116349" cy="116349"/>
            </a:xfrm>
            <a:custGeom>
              <a:avLst/>
              <a:gdLst>
                <a:gd name="connsiteX0" fmla="*/ 116349 w 116349"/>
                <a:gd name="connsiteY0" fmla="*/ 58174 h 116349"/>
                <a:gd name="connsiteX1" fmla="*/ 58175 w 116349"/>
                <a:gd name="connsiteY1" fmla="*/ 116349 h 116349"/>
                <a:gd name="connsiteX2" fmla="*/ 0 w 116349"/>
                <a:gd name="connsiteY2" fmla="*/ 58174 h 116349"/>
                <a:gd name="connsiteX3" fmla="*/ 58175 w 116349"/>
                <a:gd name="connsiteY3" fmla="*/ 0 h 116349"/>
                <a:gd name="connsiteX4" fmla="*/ 116349 w 116349"/>
                <a:gd name="connsiteY4" fmla="*/ 58174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4"/>
                  </a:moveTo>
                  <a:cubicBezTo>
                    <a:pt x="116349" y="90303"/>
                    <a:pt x="90303" y="116349"/>
                    <a:pt x="58175" y="116349"/>
                  </a:cubicBezTo>
                  <a:cubicBezTo>
                    <a:pt x="26046" y="116349"/>
                    <a:pt x="0" y="90304"/>
                    <a:pt x="0" y="58174"/>
                  </a:cubicBezTo>
                  <a:cubicBezTo>
                    <a:pt x="0" y="26046"/>
                    <a:pt x="26046" y="0"/>
                    <a:pt x="58175" y="0"/>
                  </a:cubicBezTo>
                  <a:cubicBezTo>
                    <a:pt x="90303" y="0"/>
                    <a:pt x="116349" y="26045"/>
                    <a:pt x="116349" y="58174"/>
                  </a:cubicBezTo>
                  <a:close/>
                </a:path>
              </a:pathLst>
            </a:custGeom>
            <a:solidFill>
              <a:srgbClr val="8E2AF3"/>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FCA5B28-D925-4535-A5C7-3D7E60FB31EB}"/>
                </a:ext>
              </a:extLst>
            </p:cNvPr>
            <p:cNvSpPr/>
            <p:nvPr/>
          </p:nvSpPr>
          <p:spPr>
            <a:xfrm>
              <a:off x="5961168" y="4769963"/>
              <a:ext cx="120501" cy="305060"/>
            </a:xfrm>
            <a:custGeom>
              <a:avLst/>
              <a:gdLst>
                <a:gd name="connsiteX0" fmla="*/ 119484 w 120501"/>
                <a:gd name="connsiteY0" fmla="*/ 297278 h 305060"/>
                <a:gd name="connsiteX1" fmla="*/ 22310 w 120501"/>
                <a:gd name="connsiteY1" fmla="*/ 71222 h 305060"/>
                <a:gd name="connsiteX2" fmla="*/ 8899 w 120501"/>
                <a:gd name="connsiteY2" fmla="*/ 3613 h 305060"/>
                <a:gd name="connsiteX3" fmla="*/ 3603 w 120501"/>
                <a:gd name="connsiteY3" fmla="*/ -149 h 305060"/>
                <a:gd name="connsiteX4" fmla="*/ -207 w 120501"/>
                <a:gd name="connsiteY4" fmla="*/ 4842 h 305060"/>
                <a:gd name="connsiteX5" fmla="*/ 77069 w 120501"/>
                <a:gd name="connsiteY5" fmla="*/ 242224 h 305060"/>
                <a:gd name="connsiteX6" fmla="*/ 112245 w 120501"/>
                <a:gd name="connsiteY6" fmla="*/ 302927 h 305060"/>
                <a:gd name="connsiteX7" fmla="*/ 119484 w 120501"/>
                <a:gd name="connsiteY7" fmla="*/ 297278 h 3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60">
                  <a:moveTo>
                    <a:pt x="119484" y="297278"/>
                  </a:moveTo>
                  <a:cubicBezTo>
                    <a:pt x="74936" y="227756"/>
                    <a:pt x="42103" y="151384"/>
                    <a:pt x="22310" y="71222"/>
                  </a:cubicBezTo>
                  <a:cubicBezTo>
                    <a:pt x="16805" y="48905"/>
                    <a:pt x="12338" y="26368"/>
                    <a:pt x="8899" y="3613"/>
                  </a:cubicBezTo>
                  <a:cubicBezTo>
                    <a:pt x="8480" y="1118"/>
                    <a:pt x="6108" y="-568"/>
                    <a:pt x="3603" y="-149"/>
                  </a:cubicBezTo>
                  <a:cubicBezTo>
                    <a:pt x="1222" y="251"/>
                    <a:pt x="-445" y="2432"/>
                    <a:pt x="-207" y="4842"/>
                  </a:cubicBezTo>
                  <a:cubicBezTo>
                    <a:pt x="12376" y="87671"/>
                    <a:pt x="38484" y="167862"/>
                    <a:pt x="77069" y="242224"/>
                  </a:cubicBezTo>
                  <a:cubicBezTo>
                    <a:pt x="87861" y="262979"/>
                    <a:pt x="99587" y="283210"/>
                    <a:pt x="112245" y="302927"/>
                  </a:cubicBezTo>
                  <a:cubicBezTo>
                    <a:pt x="115436" y="307899"/>
                    <a:pt x="122656" y="302212"/>
                    <a:pt x="119484" y="297278"/>
                  </a:cubicBezTo>
                  <a:close/>
                </a:path>
              </a:pathLst>
            </a:custGeom>
            <a:solidFill>
              <a:srgbClr val="3F3D5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3056800-DFF1-CE4C-7F9E-1A46F5FBF852}"/>
                </a:ext>
              </a:extLst>
            </p:cNvPr>
            <p:cNvSpPr/>
            <p:nvPr/>
          </p:nvSpPr>
          <p:spPr>
            <a:xfrm>
              <a:off x="5902940" y="4667685"/>
              <a:ext cx="116349" cy="116349"/>
            </a:xfrm>
            <a:custGeom>
              <a:avLst/>
              <a:gdLst>
                <a:gd name="connsiteX0" fmla="*/ 116349 w 116349"/>
                <a:gd name="connsiteY0" fmla="*/ 58175 h 116349"/>
                <a:gd name="connsiteX1" fmla="*/ 58175 w 116349"/>
                <a:gd name="connsiteY1" fmla="*/ 116349 h 116349"/>
                <a:gd name="connsiteX2" fmla="*/ 0 w 116349"/>
                <a:gd name="connsiteY2" fmla="*/ 58175 h 116349"/>
                <a:gd name="connsiteX3" fmla="*/ 58175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5" y="116349"/>
                  </a:cubicBezTo>
                  <a:cubicBezTo>
                    <a:pt x="26046" y="116349"/>
                    <a:pt x="0" y="90304"/>
                    <a:pt x="0" y="58175"/>
                  </a:cubicBezTo>
                  <a:cubicBezTo>
                    <a:pt x="0" y="26046"/>
                    <a:pt x="26046" y="0"/>
                    <a:pt x="58175" y="0"/>
                  </a:cubicBezTo>
                  <a:cubicBezTo>
                    <a:pt x="90303" y="0"/>
                    <a:pt x="116349" y="26045"/>
                    <a:pt x="116349" y="58175"/>
                  </a:cubicBezTo>
                  <a:close/>
                </a:path>
              </a:pathLst>
            </a:custGeom>
            <a:solidFill>
              <a:srgbClr val="8E2AF3"/>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7A73CC7-21FA-7CBE-A5C5-681645772E79}"/>
                </a:ext>
              </a:extLst>
            </p:cNvPr>
            <p:cNvSpPr/>
            <p:nvPr/>
          </p:nvSpPr>
          <p:spPr>
            <a:xfrm>
              <a:off x="5902289" y="4961755"/>
              <a:ext cx="352425" cy="200025"/>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3003" y="-185"/>
                    <a:pt x="352176" y="18989"/>
                    <a:pt x="352195" y="42649"/>
                  </a:cubicBezTo>
                  <a:lnTo>
                    <a:pt x="352195" y="156949"/>
                  </a:lnTo>
                  <a:cubicBezTo>
                    <a:pt x="352176" y="180610"/>
                    <a:pt x="333003" y="199783"/>
                    <a:pt x="309333" y="199812"/>
                  </a:cubicBezTo>
                  <a:lnTo>
                    <a:pt x="42633" y="199812"/>
                  </a:lnTo>
                  <a:cubicBezTo>
                    <a:pt x="18973" y="199783"/>
                    <a:pt x="-201" y="180610"/>
                    <a:pt x="-230" y="156949"/>
                  </a:cubicBezTo>
                  <a:close/>
                </a:path>
              </a:pathLst>
            </a:custGeom>
            <a:solidFill>
              <a:srgbClr val="CCCCCC"/>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136858B-794A-AB6D-602E-B40E4153CE9D}"/>
                </a:ext>
              </a:extLst>
            </p:cNvPr>
            <p:cNvSpPr/>
            <p:nvPr/>
          </p:nvSpPr>
          <p:spPr>
            <a:xfrm>
              <a:off x="7507327" y="5085857"/>
              <a:ext cx="819150" cy="66675"/>
            </a:xfrm>
            <a:custGeom>
              <a:avLst/>
              <a:gdLst>
                <a:gd name="connsiteX0" fmla="*/ 785813 w 819150"/>
                <a:gd name="connsiteY0" fmla="*/ 0 h 66675"/>
                <a:gd name="connsiteX1" fmla="*/ 819150 w 819150"/>
                <a:gd name="connsiteY1" fmla="*/ 0 h 66675"/>
                <a:gd name="connsiteX2" fmla="*/ 819150 w 819150"/>
                <a:gd name="connsiteY2" fmla="*/ 66675 h 66675"/>
                <a:gd name="connsiteX3" fmla="*/ 785813 w 819150"/>
                <a:gd name="connsiteY3" fmla="*/ 66675 h 66675"/>
                <a:gd name="connsiteX4" fmla="*/ 33338 w 819150"/>
                <a:gd name="connsiteY4" fmla="*/ 66675 h 66675"/>
                <a:gd name="connsiteX5" fmla="*/ 0 w 819150"/>
                <a:gd name="connsiteY5" fmla="*/ 66675 h 66675"/>
                <a:gd name="connsiteX6" fmla="*/ 0 w 819150"/>
                <a:gd name="connsiteY6" fmla="*/ 0 h 66675"/>
                <a:gd name="connsiteX7" fmla="*/ 33338 w 819150"/>
                <a:gd name="connsiteY7"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 h="66675">
                  <a:moveTo>
                    <a:pt x="785813" y="0"/>
                  </a:moveTo>
                  <a:cubicBezTo>
                    <a:pt x="804224" y="0"/>
                    <a:pt x="819150" y="0"/>
                    <a:pt x="819150" y="0"/>
                  </a:cubicBezTo>
                  <a:lnTo>
                    <a:pt x="819150" y="66675"/>
                  </a:lnTo>
                  <a:cubicBezTo>
                    <a:pt x="819150" y="66675"/>
                    <a:pt x="804224" y="66675"/>
                    <a:pt x="785813" y="66675"/>
                  </a:cubicBezTo>
                  <a:lnTo>
                    <a:pt x="33338" y="66675"/>
                  </a:lnTo>
                  <a:cubicBezTo>
                    <a:pt x="14926" y="66675"/>
                    <a:pt x="0" y="66675"/>
                    <a:pt x="0" y="66675"/>
                  </a:cubicBezTo>
                  <a:lnTo>
                    <a:pt x="0" y="0"/>
                  </a:lnTo>
                  <a:cubicBezTo>
                    <a:pt x="0" y="0"/>
                    <a:pt x="14926" y="0"/>
                    <a:pt x="33338" y="0"/>
                  </a:cubicBezTo>
                  <a:close/>
                </a:path>
              </a:pathLst>
            </a:custGeom>
            <a:solidFill>
              <a:srgbClr val="CCCCCC"/>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01341AA-9379-2C18-0131-D43C4D5A74AA}"/>
                </a:ext>
              </a:extLst>
            </p:cNvPr>
            <p:cNvSpPr/>
            <p:nvPr/>
          </p:nvSpPr>
          <p:spPr>
            <a:xfrm>
              <a:off x="7888327" y="4561982"/>
              <a:ext cx="971550" cy="590550"/>
            </a:xfrm>
            <a:custGeom>
              <a:avLst/>
              <a:gdLst>
                <a:gd name="connsiteX0" fmla="*/ 909408 w 971550"/>
                <a:gd name="connsiteY0" fmla="*/ 590337 h 590550"/>
                <a:gd name="connsiteX1" fmla="*/ 61683 w 971550"/>
                <a:gd name="connsiteY1" fmla="*/ 590337 h 590550"/>
                <a:gd name="connsiteX2" fmla="*/ -230 w 971550"/>
                <a:gd name="connsiteY2" fmla="*/ 528425 h 590550"/>
                <a:gd name="connsiteX3" fmla="*/ -230 w 971550"/>
                <a:gd name="connsiteY3" fmla="*/ 61699 h 590550"/>
                <a:gd name="connsiteX4" fmla="*/ 61683 w 971550"/>
                <a:gd name="connsiteY4" fmla="*/ -213 h 590550"/>
                <a:gd name="connsiteX5" fmla="*/ 909408 w 971550"/>
                <a:gd name="connsiteY5" fmla="*/ -213 h 590550"/>
                <a:gd name="connsiteX6" fmla="*/ 971320 w 971550"/>
                <a:gd name="connsiteY6" fmla="*/ 61699 h 590550"/>
                <a:gd name="connsiteX7" fmla="*/ 971320 w 971550"/>
                <a:gd name="connsiteY7" fmla="*/ 528425 h 590550"/>
                <a:gd name="connsiteX8" fmla="*/ 909408 w 971550"/>
                <a:gd name="connsiteY8" fmla="*/ 590337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590550">
                  <a:moveTo>
                    <a:pt x="909408" y="590337"/>
                  </a:moveTo>
                  <a:lnTo>
                    <a:pt x="61683" y="590337"/>
                  </a:lnTo>
                  <a:cubicBezTo>
                    <a:pt x="27507" y="590299"/>
                    <a:pt x="-191" y="562600"/>
                    <a:pt x="-230" y="528425"/>
                  </a:cubicBezTo>
                  <a:lnTo>
                    <a:pt x="-230" y="61699"/>
                  </a:lnTo>
                  <a:cubicBezTo>
                    <a:pt x="-191" y="27524"/>
                    <a:pt x="27507" y="-175"/>
                    <a:pt x="61683" y="-213"/>
                  </a:cubicBezTo>
                  <a:lnTo>
                    <a:pt x="909408" y="-213"/>
                  </a:lnTo>
                  <a:cubicBezTo>
                    <a:pt x="943584" y="-175"/>
                    <a:pt x="971283" y="27524"/>
                    <a:pt x="971320" y="61699"/>
                  </a:cubicBezTo>
                  <a:lnTo>
                    <a:pt x="971320" y="528425"/>
                  </a:lnTo>
                  <a:cubicBezTo>
                    <a:pt x="971283" y="562600"/>
                    <a:pt x="943584" y="590299"/>
                    <a:pt x="909408" y="590337"/>
                  </a:cubicBezTo>
                  <a:close/>
                </a:path>
              </a:pathLst>
            </a:custGeom>
            <a:solidFill>
              <a:srgbClr val="CCCCCC"/>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D699D28-AF69-2CCE-D890-F68152898C69}"/>
                </a:ext>
              </a:extLst>
            </p:cNvPr>
            <p:cNvSpPr/>
            <p:nvPr/>
          </p:nvSpPr>
          <p:spPr>
            <a:xfrm>
              <a:off x="8316952" y="480010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FFFFFF"/>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F84A9818-E219-384F-706E-C8FFC8BBB648}"/>
                </a:ext>
              </a:extLst>
            </p:cNvPr>
            <p:cNvSpPr/>
            <p:nvPr/>
          </p:nvSpPr>
          <p:spPr>
            <a:xfrm>
              <a:off x="9717127" y="5647832"/>
              <a:ext cx="1238250" cy="1038225"/>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B083D024-88E7-B302-0412-B2A56A076142}"/>
                </a:ext>
              </a:extLst>
            </p:cNvPr>
            <p:cNvSpPr/>
            <p:nvPr/>
          </p:nvSpPr>
          <p:spPr>
            <a:xfrm>
              <a:off x="10138008" y="4027229"/>
              <a:ext cx="533400" cy="533400"/>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5" y="533400"/>
                    <a:pt x="266700" y="533400"/>
                  </a:cubicBezTo>
                  <a:cubicBezTo>
                    <a:pt x="119406" y="533400"/>
                    <a:pt x="0" y="413994"/>
                    <a:pt x="0" y="266700"/>
                  </a:cubicBezTo>
                  <a:cubicBezTo>
                    <a:pt x="0" y="119406"/>
                    <a:pt x="119406" y="0"/>
                    <a:pt x="266700" y="0"/>
                  </a:cubicBezTo>
                  <a:cubicBezTo>
                    <a:pt x="413995" y="0"/>
                    <a:pt x="533400" y="119406"/>
                    <a:pt x="533400" y="266700"/>
                  </a:cubicBezTo>
                  <a:close/>
                </a:path>
              </a:pathLst>
            </a:custGeom>
            <a:solidFill>
              <a:srgbClr val="2F2E41"/>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34D72AC-28CB-CA15-BE40-3219E9264A72}"/>
                </a:ext>
              </a:extLst>
            </p:cNvPr>
            <p:cNvSpPr/>
            <p:nvPr/>
          </p:nvSpPr>
          <p:spPr>
            <a:xfrm>
              <a:off x="9568680" y="6125377"/>
              <a:ext cx="172345" cy="450418"/>
            </a:xfrm>
            <a:custGeom>
              <a:avLst/>
              <a:gdLst>
                <a:gd name="connsiteX0" fmla="*/ 172327 w 172345"/>
                <a:gd name="connsiteY0" fmla="*/ 450418 h 450418"/>
                <a:gd name="connsiteX1" fmla="*/ 55550 w 172345"/>
                <a:gd name="connsiteY1" fmla="*/ 450418 h 450418"/>
                <a:gd name="connsiteX2" fmla="*/ 0 w 172345"/>
                <a:gd name="connsiteY2" fmla="*/ 0 h 450418"/>
                <a:gd name="connsiteX3" fmla="*/ 172345 w 172345"/>
                <a:gd name="connsiteY3" fmla="*/ 0 h 450418"/>
                <a:gd name="connsiteX4" fmla="*/ 172327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72327" y="450418"/>
                  </a:moveTo>
                  <a:lnTo>
                    <a:pt x="55550" y="450418"/>
                  </a:lnTo>
                  <a:lnTo>
                    <a:pt x="0" y="0"/>
                  </a:lnTo>
                  <a:lnTo>
                    <a:pt x="172345" y="0"/>
                  </a:lnTo>
                  <a:lnTo>
                    <a:pt x="172327" y="450418"/>
                  </a:lnTo>
                  <a:close/>
                </a:path>
              </a:pathLst>
            </a:custGeom>
            <a:solidFill>
              <a:srgbClr val="FFB8B8"/>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9B8CFA5-7B82-37AE-C0A3-9281B76946D4}"/>
                </a:ext>
              </a:extLst>
            </p:cNvPr>
            <p:cNvSpPr/>
            <p:nvPr/>
          </p:nvSpPr>
          <p:spPr>
            <a:xfrm>
              <a:off x="9399021" y="6542429"/>
              <a:ext cx="367007" cy="141789"/>
            </a:xfrm>
            <a:custGeom>
              <a:avLst/>
              <a:gdLst>
                <a:gd name="connsiteX0" fmla="*/ 141799 w 367007"/>
                <a:gd name="connsiteY0" fmla="*/ 0 h 141789"/>
                <a:gd name="connsiteX1" fmla="*/ 367008 w 367007"/>
                <a:gd name="connsiteY1" fmla="*/ 0 h 141789"/>
                <a:gd name="connsiteX2" fmla="*/ 367008 w 367007"/>
                <a:gd name="connsiteY2" fmla="*/ 0 h 141789"/>
                <a:gd name="connsiteX3" fmla="*/ 367008 w 367007"/>
                <a:gd name="connsiteY3" fmla="*/ 141789 h 141789"/>
                <a:gd name="connsiteX4" fmla="*/ 367008 w 367007"/>
                <a:gd name="connsiteY4" fmla="*/ 141789 h 141789"/>
                <a:gd name="connsiteX5" fmla="*/ 0 w 367007"/>
                <a:gd name="connsiteY5" fmla="*/ 141789 h 141789"/>
                <a:gd name="connsiteX6" fmla="*/ 0 w 367007"/>
                <a:gd name="connsiteY6" fmla="*/ 141789 h 141789"/>
                <a:gd name="connsiteX7" fmla="*/ 0 w 367007"/>
                <a:gd name="connsiteY7" fmla="*/ 141789 h 141789"/>
                <a:gd name="connsiteX8" fmla="*/ 141799 w 367007"/>
                <a:gd name="connsiteY8" fmla="*/ 0 h 14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89">
                  <a:moveTo>
                    <a:pt x="141799" y="0"/>
                  </a:moveTo>
                  <a:lnTo>
                    <a:pt x="367008" y="0"/>
                  </a:lnTo>
                  <a:lnTo>
                    <a:pt x="367008" y="0"/>
                  </a:lnTo>
                  <a:lnTo>
                    <a:pt x="367008" y="141789"/>
                  </a:lnTo>
                  <a:lnTo>
                    <a:pt x="367008" y="141789"/>
                  </a:lnTo>
                  <a:lnTo>
                    <a:pt x="0" y="141789"/>
                  </a:lnTo>
                  <a:lnTo>
                    <a:pt x="0" y="141789"/>
                  </a:lnTo>
                  <a:lnTo>
                    <a:pt x="0" y="141789"/>
                  </a:lnTo>
                  <a:cubicBezTo>
                    <a:pt x="0" y="63484"/>
                    <a:pt x="63484" y="0"/>
                    <a:pt x="141799" y="0"/>
                  </a:cubicBezTo>
                  <a:close/>
                </a:path>
              </a:pathLst>
            </a:custGeom>
            <a:solidFill>
              <a:srgbClr val="2F2E41"/>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30C9F2F-BFC5-0ABA-77A4-3DAC4BCEA892}"/>
                </a:ext>
              </a:extLst>
            </p:cNvPr>
            <p:cNvSpPr/>
            <p:nvPr/>
          </p:nvSpPr>
          <p:spPr>
            <a:xfrm>
              <a:off x="9447303" y="6029270"/>
              <a:ext cx="246278" cy="481355"/>
            </a:xfrm>
            <a:custGeom>
              <a:avLst/>
              <a:gdLst>
                <a:gd name="connsiteX0" fmla="*/ 111414 w 246278"/>
                <a:gd name="connsiteY0" fmla="*/ 481355 h 481355"/>
                <a:gd name="connsiteX1" fmla="*/ 0 w 246278"/>
                <a:gd name="connsiteY1" fmla="*/ 446389 h 481355"/>
                <a:gd name="connsiteX2" fmla="*/ 81839 w 246278"/>
                <a:gd name="connsiteY2" fmla="*/ 0 h 481355"/>
                <a:gd name="connsiteX3" fmla="*/ 246279 w 246278"/>
                <a:gd name="connsiteY3" fmla="*/ 51597 h 481355"/>
                <a:gd name="connsiteX4" fmla="*/ 11141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11414" y="481355"/>
                  </a:moveTo>
                  <a:lnTo>
                    <a:pt x="0" y="446389"/>
                  </a:lnTo>
                  <a:lnTo>
                    <a:pt x="81839" y="0"/>
                  </a:lnTo>
                  <a:lnTo>
                    <a:pt x="246279" y="51597"/>
                  </a:lnTo>
                  <a:lnTo>
                    <a:pt x="111414" y="481355"/>
                  </a:lnTo>
                  <a:close/>
                </a:path>
              </a:pathLst>
            </a:custGeom>
            <a:solidFill>
              <a:srgbClr val="FFB8B8"/>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5581859-D8E9-C92E-42C4-B56C1DD3B4B9}"/>
                </a:ext>
              </a:extLst>
            </p:cNvPr>
            <p:cNvSpPr/>
            <p:nvPr/>
          </p:nvSpPr>
          <p:spPr>
            <a:xfrm rot="1045356">
              <a:off x="9212768" y="6428076"/>
              <a:ext cx="367007" cy="141798"/>
            </a:xfrm>
            <a:custGeom>
              <a:avLst/>
              <a:gdLst>
                <a:gd name="connsiteX0" fmla="*/ 141569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230 w 367007"/>
                <a:gd name="connsiteY5" fmla="*/ 141585 h 141798"/>
                <a:gd name="connsiteX6" fmla="*/ -230 w 367007"/>
                <a:gd name="connsiteY6" fmla="*/ 141585 h 141798"/>
                <a:gd name="connsiteX7" fmla="*/ -230 w 367007"/>
                <a:gd name="connsiteY7" fmla="*/ 141585 h 141798"/>
                <a:gd name="connsiteX8" fmla="*/ 141569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141569" y="-213"/>
                  </a:moveTo>
                  <a:lnTo>
                    <a:pt x="366778" y="-213"/>
                  </a:lnTo>
                  <a:lnTo>
                    <a:pt x="366778" y="-213"/>
                  </a:lnTo>
                  <a:lnTo>
                    <a:pt x="366778" y="141585"/>
                  </a:lnTo>
                  <a:lnTo>
                    <a:pt x="366778" y="141585"/>
                  </a:lnTo>
                  <a:lnTo>
                    <a:pt x="-230" y="141585"/>
                  </a:lnTo>
                  <a:lnTo>
                    <a:pt x="-230" y="141585"/>
                  </a:lnTo>
                  <a:lnTo>
                    <a:pt x="-230" y="141585"/>
                  </a:lnTo>
                  <a:cubicBezTo>
                    <a:pt x="-230" y="63271"/>
                    <a:pt x="63254" y="-213"/>
                    <a:pt x="141569" y="-213"/>
                  </a:cubicBezTo>
                  <a:close/>
                </a:path>
              </a:pathLst>
            </a:custGeom>
            <a:solidFill>
              <a:srgbClr val="2F2E41"/>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2665691-DC08-43E7-E4F4-F6BA90D02B42}"/>
                </a:ext>
              </a:extLst>
            </p:cNvPr>
            <p:cNvSpPr/>
            <p:nvPr/>
          </p:nvSpPr>
          <p:spPr>
            <a:xfrm>
              <a:off x="9468040" y="5389180"/>
              <a:ext cx="1009789" cy="941726"/>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5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F735C5D-72D6-6436-71ED-4844E6656BAA}"/>
                </a:ext>
              </a:extLst>
            </p:cNvPr>
            <p:cNvSpPr/>
            <p:nvPr/>
          </p:nvSpPr>
          <p:spPr>
            <a:xfrm>
              <a:off x="9591865" y="5455855"/>
              <a:ext cx="1009789" cy="941726"/>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4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8455BD7-AF63-3394-AF30-83C469319358}"/>
                </a:ext>
              </a:extLst>
            </p:cNvPr>
            <p:cNvSpPr/>
            <p:nvPr/>
          </p:nvSpPr>
          <p:spPr>
            <a:xfrm>
              <a:off x="9292353" y="4986223"/>
              <a:ext cx="878726" cy="318451"/>
            </a:xfrm>
            <a:custGeom>
              <a:avLst/>
              <a:gdLst>
                <a:gd name="connsiteX0" fmla="*/ 179400 w 878726"/>
                <a:gd name="connsiteY0" fmla="*/ 39356 h 318451"/>
                <a:gd name="connsiteX1" fmla="*/ 187829 w 878726"/>
                <a:gd name="connsiteY1" fmla="*/ 52701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6"/>
                    <a:pt x="185372" y="48043"/>
                    <a:pt x="187829" y="52701"/>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230CEEB-28E5-1B07-0CBB-8ECA16D9CD6F}"/>
                </a:ext>
              </a:extLst>
            </p:cNvPr>
            <p:cNvSpPr/>
            <p:nvPr/>
          </p:nvSpPr>
          <p:spPr>
            <a:xfrm>
              <a:off x="10059568" y="4662708"/>
              <a:ext cx="583843" cy="929649"/>
            </a:xfrm>
            <a:custGeom>
              <a:avLst/>
              <a:gdLst>
                <a:gd name="connsiteX0" fmla="*/ 503873 w 583843"/>
                <a:gd name="connsiteY0" fmla="*/ 929437 h 929649"/>
                <a:gd name="connsiteX1" fmla="*/ 484357 w 583843"/>
                <a:gd name="connsiteY1" fmla="*/ 924665 h 929649"/>
                <a:gd name="connsiteX2" fmla="*/ 37873 w 583843"/>
                <a:gd name="connsiteY2" fmla="*/ 776865 h 929649"/>
                <a:gd name="connsiteX3" fmla="*/ 8393 w 583843"/>
                <a:gd name="connsiteY3" fmla="*/ 760197 h 929649"/>
                <a:gd name="connsiteX4" fmla="*/ 449 w 583843"/>
                <a:gd name="connsiteY4" fmla="*/ 726764 h 929649"/>
                <a:gd name="connsiteX5" fmla="*/ 46340 w 583843"/>
                <a:gd name="connsiteY5" fmla="*/ 253352 h 929649"/>
                <a:gd name="connsiteX6" fmla="*/ 223334 w 583843"/>
                <a:gd name="connsiteY6" fmla="*/ 20304 h 929649"/>
                <a:gd name="connsiteX7" fmla="*/ 223334 w 583843"/>
                <a:gd name="connsiteY7" fmla="*/ 20304 h 929649"/>
                <a:gd name="connsiteX8" fmla="*/ 317755 w 583843"/>
                <a:gd name="connsiteY8" fmla="*/ 1683 h 929649"/>
                <a:gd name="connsiteX9" fmla="*/ 581741 w 583843"/>
                <a:gd name="connsiteY9" fmla="*/ 206318 h 929649"/>
                <a:gd name="connsiteX10" fmla="*/ 580264 w 583843"/>
                <a:gd name="connsiteY10" fmla="*/ 275641 h 929649"/>
                <a:gd name="connsiteX11" fmla="*/ 546022 w 583843"/>
                <a:gd name="connsiteY11" fmla="*/ 879840 h 929649"/>
                <a:gd name="connsiteX12" fmla="*/ 528696 w 583843"/>
                <a:gd name="connsiteY12" fmla="*/ 921255 h 929649"/>
                <a:gd name="connsiteX13" fmla="*/ 503873 w 583843"/>
                <a:gd name="connsiteY13" fmla="*/ 929437 h 92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43" h="929649">
                  <a:moveTo>
                    <a:pt x="503873" y="929437"/>
                  </a:moveTo>
                  <a:cubicBezTo>
                    <a:pt x="497082" y="929418"/>
                    <a:pt x="490396" y="927780"/>
                    <a:pt x="484357" y="924665"/>
                  </a:cubicBezTo>
                  <a:cubicBezTo>
                    <a:pt x="390422" y="876897"/>
                    <a:pt x="207494" y="794182"/>
                    <a:pt x="37873" y="776865"/>
                  </a:cubicBezTo>
                  <a:cubicBezTo>
                    <a:pt x="26138" y="775713"/>
                    <a:pt x="15432" y="769664"/>
                    <a:pt x="8393" y="760197"/>
                  </a:cubicBezTo>
                  <a:cubicBezTo>
                    <a:pt x="1211" y="750643"/>
                    <a:pt x="-1666" y="738527"/>
                    <a:pt x="449" y="726764"/>
                  </a:cubicBezTo>
                  <a:cubicBezTo>
                    <a:pt x="15755" y="642030"/>
                    <a:pt x="50864" y="426279"/>
                    <a:pt x="46340" y="253352"/>
                  </a:cubicBezTo>
                  <a:cubicBezTo>
                    <a:pt x="43597" y="143843"/>
                    <a:pt x="117111" y="47050"/>
                    <a:pt x="223334" y="20304"/>
                  </a:cubicBezTo>
                  <a:lnTo>
                    <a:pt x="223334" y="20304"/>
                  </a:lnTo>
                  <a:cubicBezTo>
                    <a:pt x="254385" y="12113"/>
                    <a:pt x="285923" y="5893"/>
                    <a:pt x="317755" y="1683"/>
                  </a:cubicBezTo>
                  <a:cubicBezTo>
                    <a:pt x="447162" y="-14700"/>
                    <a:pt x="565348" y="76911"/>
                    <a:pt x="581741" y="206318"/>
                  </a:cubicBezTo>
                  <a:cubicBezTo>
                    <a:pt x="584665" y="229368"/>
                    <a:pt x="584160" y="252733"/>
                    <a:pt x="580264" y="275641"/>
                  </a:cubicBezTo>
                  <a:cubicBezTo>
                    <a:pt x="550013" y="454844"/>
                    <a:pt x="519514" y="705123"/>
                    <a:pt x="546022" y="879840"/>
                  </a:cubicBezTo>
                  <a:cubicBezTo>
                    <a:pt x="548499" y="895804"/>
                    <a:pt x="541812" y="911815"/>
                    <a:pt x="528696" y="921255"/>
                  </a:cubicBezTo>
                  <a:cubicBezTo>
                    <a:pt x="521495" y="926541"/>
                    <a:pt x="512808" y="929408"/>
                    <a:pt x="503873" y="929437"/>
                  </a:cubicBezTo>
                  <a:close/>
                </a:path>
              </a:pathLst>
            </a:custGeom>
            <a:solidFill>
              <a:srgbClr val="8E2AF3"/>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6F00E2D9-0CE4-F25F-19E1-92039F6D9165}"/>
                </a:ext>
              </a:extLst>
            </p:cNvPr>
            <p:cNvSpPr/>
            <p:nvPr/>
          </p:nvSpPr>
          <p:spPr>
            <a:xfrm>
              <a:off x="9949617" y="4739020"/>
              <a:ext cx="308239" cy="397547"/>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3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3"/>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CED4A7A-01C4-A279-975D-9D4DA6FF27C6}"/>
                </a:ext>
              </a:extLst>
            </p:cNvPr>
            <p:cNvSpPr/>
            <p:nvPr/>
          </p:nvSpPr>
          <p:spPr>
            <a:xfrm>
              <a:off x="10161021" y="4122384"/>
              <a:ext cx="467887" cy="46788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FFB8B8"/>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FF64C5F-1A23-D2DE-CF37-354CC8F5739D}"/>
                </a:ext>
              </a:extLst>
            </p:cNvPr>
            <p:cNvSpPr/>
            <p:nvPr/>
          </p:nvSpPr>
          <p:spPr>
            <a:xfrm>
              <a:off x="10156811" y="4079821"/>
              <a:ext cx="505204" cy="281849"/>
            </a:xfrm>
            <a:custGeom>
              <a:avLst/>
              <a:gdLst>
                <a:gd name="connsiteX0" fmla="*/ -230 w 505204"/>
                <a:gd name="connsiteY0" fmla="*/ 161355 h 281849"/>
                <a:gd name="connsiteX1" fmla="*/ 364825 w 505204"/>
                <a:gd name="connsiteY1" fmla="*/ 281637 h 281849"/>
                <a:gd name="connsiteX2" fmla="*/ 326345 w 505204"/>
                <a:gd name="connsiteY2" fmla="*/ 235526 h 281849"/>
                <a:gd name="connsiteX3" fmla="*/ 413698 w 505204"/>
                <a:gd name="connsiteY3" fmla="*/ 252871 h 281849"/>
                <a:gd name="connsiteX4" fmla="*/ 491670 w 505204"/>
                <a:gd name="connsiteY4" fmla="*/ 216381 h 281849"/>
                <a:gd name="connsiteX5" fmla="*/ 497632 w 505204"/>
                <a:gd name="connsiteY5" fmla="*/ 134180 h 281849"/>
                <a:gd name="connsiteX6" fmla="*/ 444607 w 505204"/>
                <a:gd name="connsiteY6" fmla="*/ 67886 h 281849"/>
                <a:gd name="connsiteX7" fmla="*/ 150818 w 505204"/>
                <a:gd name="connsiteY7" fmla="*/ 15375 h 281849"/>
                <a:gd name="connsiteX8" fmla="*/ 63064 w 505204"/>
                <a:gd name="connsiteY8" fmla="*/ 71667 h 281849"/>
                <a:gd name="connsiteX9" fmla="*/ 9552 w 505204"/>
                <a:gd name="connsiteY9" fmla="*/ 156735 h 28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5204" h="281849">
                  <a:moveTo>
                    <a:pt x="-230" y="161355"/>
                  </a:moveTo>
                  <a:cubicBezTo>
                    <a:pt x="110584" y="228992"/>
                    <a:pt x="235505" y="270159"/>
                    <a:pt x="364825" y="281637"/>
                  </a:cubicBezTo>
                  <a:lnTo>
                    <a:pt x="326345" y="235526"/>
                  </a:lnTo>
                  <a:cubicBezTo>
                    <a:pt x="354367" y="245889"/>
                    <a:pt x="383847" y="251747"/>
                    <a:pt x="413698" y="252871"/>
                  </a:cubicBezTo>
                  <a:cubicBezTo>
                    <a:pt x="443511" y="252414"/>
                    <a:pt x="474754" y="240927"/>
                    <a:pt x="491670" y="216381"/>
                  </a:cubicBezTo>
                  <a:cubicBezTo>
                    <a:pt x="506996" y="191606"/>
                    <a:pt x="509215" y="160907"/>
                    <a:pt x="497632" y="134180"/>
                  </a:cubicBezTo>
                  <a:cubicBezTo>
                    <a:pt x="485898" y="107920"/>
                    <a:pt x="467648" y="85098"/>
                    <a:pt x="444607" y="67886"/>
                  </a:cubicBezTo>
                  <a:cubicBezTo>
                    <a:pt x="361663" y="2268"/>
                    <a:pt x="251364" y="-17448"/>
                    <a:pt x="150818" y="15375"/>
                  </a:cubicBezTo>
                  <a:cubicBezTo>
                    <a:pt x="116861" y="25528"/>
                    <a:pt x="86448" y="45036"/>
                    <a:pt x="63064" y="71667"/>
                  </a:cubicBezTo>
                  <a:cubicBezTo>
                    <a:pt x="40890" y="99023"/>
                    <a:pt x="-1801" y="123398"/>
                    <a:pt x="9552" y="156735"/>
                  </a:cubicBezTo>
                  <a:close/>
                </a:path>
              </a:pathLst>
            </a:custGeom>
            <a:solidFill>
              <a:srgbClr val="2F2E41"/>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34C2AE9-5463-A21A-3FD7-64699BE3CABA}"/>
                </a:ext>
              </a:extLst>
            </p:cNvPr>
            <p:cNvSpPr/>
            <p:nvPr/>
          </p:nvSpPr>
          <p:spPr>
            <a:xfrm>
              <a:off x="9585015" y="3853765"/>
              <a:ext cx="849287" cy="955118"/>
            </a:xfrm>
            <a:custGeom>
              <a:avLst/>
              <a:gdLst>
                <a:gd name="connsiteX0" fmla="*/ 849057 w 849287"/>
                <a:gd name="connsiteY0" fmla="*/ 198616 h 955118"/>
                <a:gd name="connsiteX1" fmla="*/ 587472 w 849287"/>
                <a:gd name="connsiteY1" fmla="*/ 29462 h 955118"/>
                <a:gd name="connsiteX2" fmla="*/ 389305 w 849287"/>
                <a:gd name="connsiteY2" fmla="*/ 4859 h 955118"/>
                <a:gd name="connsiteX3" fmla="*/ 242229 w 849287"/>
                <a:gd name="connsiteY3" fmla="*/ 128760 h 955118"/>
                <a:gd name="connsiteX4" fmla="*/ 266127 w 849287"/>
                <a:gd name="connsiteY4" fmla="*/ 288837 h 955118"/>
                <a:gd name="connsiteX5" fmla="*/ 339708 w 849287"/>
                <a:gd name="connsiteY5" fmla="*/ 436846 h 955118"/>
                <a:gd name="connsiteX6" fmla="*/ 138350 w 849287"/>
                <a:gd name="connsiteY6" fmla="*/ 870119 h 955118"/>
                <a:gd name="connsiteX7" fmla="*/ -230 w 849287"/>
                <a:gd name="connsiteY7" fmla="*/ 889884 h 955118"/>
                <a:gd name="connsiteX8" fmla="*/ 188080 w 849287"/>
                <a:gd name="connsiteY8" fmla="*/ 945367 h 955118"/>
                <a:gd name="connsiteX9" fmla="*/ 373693 w 849287"/>
                <a:gd name="connsiteY9" fmla="*/ 915020 h 955118"/>
                <a:gd name="connsiteX10" fmla="*/ 422195 w 849287"/>
                <a:gd name="connsiteY10" fmla="*/ 719358 h 955118"/>
                <a:gd name="connsiteX11" fmla="*/ 411431 w 849287"/>
                <a:gd name="connsiteY11" fmla="*/ 410319 h 955118"/>
                <a:gd name="connsiteX12" fmla="*/ 426986 w 849287"/>
                <a:gd name="connsiteY12" fmla="*/ 254528 h 955118"/>
                <a:gd name="connsiteX13" fmla="*/ 543524 w 849287"/>
                <a:gd name="connsiteY13" fmla="*/ 163002 h 955118"/>
                <a:gd name="connsiteX14" fmla="*/ 650566 w 849287"/>
                <a:gd name="connsiteY14" fmla="*/ 211275 h 955118"/>
                <a:gd name="connsiteX15" fmla="*/ 756017 w 849287"/>
                <a:gd name="connsiteY15" fmla="*/ 264015 h 955118"/>
                <a:gd name="connsiteX16" fmla="*/ 838037 w 849287"/>
                <a:gd name="connsiteY16" fmla="*/ 198454 h 95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49287" h="955118">
                  <a:moveTo>
                    <a:pt x="849057" y="198616"/>
                  </a:moveTo>
                  <a:cubicBezTo>
                    <a:pt x="775267" y="123788"/>
                    <a:pt x="685980" y="66047"/>
                    <a:pt x="587472" y="29462"/>
                  </a:cubicBezTo>
                  <a:cubicBezTo>
                    <a:pt x="524236" y="6030"/>
                    <a:pt x="455408" y="-8438"/>
                    <a:pt x="389305" y="4859"/>
                  </a:cubicBezTo>
                  <a:cubicBezTo>
                    <a:pt x="323192" y="18165"/>
                    <a:pt x="260679" y="63895"/>
                    <a:pt x="242229" y="128760"/>
                  </a:cubicBezTo>
                  <a:cubicBezTo>
                    <a:pt x="227151" y="181795"/>
                    <a:pt x="242725" y="238907"/>
                    <a:pt x="266127" y="288837"/>
                  </a:cubicBezTo>
                  <a:cubicBezTo>
                    <a:pt x="289531" y="338758"/>
                    <a:pt x="320782" y="385059"/>
                    <a:pt x="339708" y="436846"/>
                  </a:cubicBezTo>
                  <a:cubicBezTo>
                    <a:pt x="403745" y="612097"/>
                    <a:pt x="313600" y="806073"/>
                    <a:pt x="138350" y="870119"/>
                  </a:cubicBezTo>
                  <a:cubicBezTo>
                    <a:pt x="94049" y="886312"/>
                    <a:pt x="46833" y="893036"/>
                    <a:pt x="-230" y="889884"/>
                  </a:cubicBezTo>
                  <a:cubicBezTo>
                    <a:pt x="64722" y="898590"/>
                    <a:pt x="124595" y="929117"/>
                    <a:pt x="188080" y="945367"/>
                  </a:cubicBezTo>
                  <a:cubicBezTo>
                    <a:pt x="251573" y="961607"/>
                    <a:pt x="326506" y="960512"/>
                    <a:pt x="373693" y="915020"/>
                  </a:cubicBezTo>
                  <a:cubicBezTo>
                    <a:pt x="423614" y="866900"/>
                    <a:pt x="424604" y="788652"/>
                    <a:pt x="422195" y="719358"/>
                  </a:cubicBezTo>
                  <a:lnTo>
                    <a:pt x="411431" y="410319"/>
                  </a:lnTo>
                  <a:cubicBezTo>
                    <a:pt x="409602" y="357779"/>
                    <a:pt x="408040" y="303563"/>
                    <a:pt x="426986" y="254528"/>
                  </a:cubicBezTo>
                  <a:cubicBezTo>
                    <a:pt x="445931" y="205493"/>
                    <a:pt x="490955" y="162564"/>
                    <a:pt x="543524" y="163002"/>
                  </a:cubicBezTo>
                  <a:cubicBezTo>
                    <a:pt x="583357" y="163345"/>
                    <a:pt x="618619" y="187481"/>
                    <a:pt x="650566" y="211275"/>
                  </a:cubicBezTo>
                  <a:cubicBezTo>
                    <a:pt x="682522" y="235078"/>
                    <a:pt x="716336" y="260472"/>
                    <a:pt x="756017" y="264015"/>
                  </a:cubicBezTo>
                  <a:cubicBezTo>
                    <a:pt x="795699" y="267558"/>
                    <a:pt x="841009" y="238183"/>
                    <a:pt x="838037" y="198454"/>
                  </a:cubicBezTo>
                </a:path>
              </a:pathLst>
            </a:custGeom>
            <a:solidFill>
              <a:srgbClr val="2F2E4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2361077-2D15-B587-1345-B1A0236495D8}"/>
                </a:ext>
              </a:extLst>
            </p:cNvPr>
            <p:cNvSpPr/>
            <p:nvPr/>
          </p:nvSpPr>
          <p:spPr>
            <a:xfrm>
              <a:off x="9346862" y="4853494"/>
              <a:ext cx="616705" cy="599722"/>
            </a:xfrm>
            <a:custGeom>
              <a:avLst/>
              <a:gdLst>
                <a:gd name="connsiteX0" fmla="*/ 0 w 616705"/>
                <a:gd name="connsiteY0" fmla="*/ 0 h 599722"/>
                <a:gd name="connsiteX1" fmla="*/ 538667 w 616705"/>
                <a:gd name="connsiteY1" fmla="*/ 12716 h 599722"/>
                <a:gd name="connsiteX2" fmla="*/ 616706 w 616705"/>
                <a:gd name="connsiteY2" fmla="*/ 588559 h 599722"/>
                <a:gd name="connsiteX3" fmla="*/ 119244 w 616705"/>
                <a:gd name="connsiteY3" fmla="*/ 599722 h 599722"/>
                <a:gd name="connsiteX4" fmla="*/ 0 w 616705"/>
                <a:gd name="connsiteY4" fmla="*/ 0 h 599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705" h="599722">
                  <a:moveTo>
                    <a:pt x="0" y="0"/>
                  </a:moveTo>
                  <a:lnTo>
                    <a:pt x="538667" y="12716"/>
                  </a:lnTo>
                  <a:lnTo>
                    <a:pt x="616706" y="588559"/>
                  </a:lnTo>
                  <a:lnTo>
                    <a:pt x="119244" y="599722"/>
                  </a:lnTo>
                  <a:lnTo>
                    <a:pt x="0" y="0"/>
                  </a:lnTo>
                  <a:close/>
                </a:path>
              </a:pathLst>
            </a:custGeom>
            <a:solidFill>
              <a:srgbClr val="E6E6E6"/>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42F1B7B-0A3B-2F34-F7A5-3014F75F6EC9}"/>
                </a:ext>
              </a:extLst>
            </p:cNvPr>
            <p:cNvSpPr/>
            <p:nvPr/>
          </p:nvSpPr>
          <p:spPr>
            <a:xfrm>
              <a:off x="9740028" y="4967173"/>
              <a:ext cx="878726" cy="318451"/>
            </a:xfrm>
            <a:custGeom>
              <a:avLst/>
              <a:gdLst>
                <a:gd name="connsiteX0" fmla="*/ 179400 w 878726"/>
                <a:gd name="connsiteY0" fmla="*/ 39356 h 318451"/>
                <a:gd name="connsiteX1" fmla="*/ 187829 w 878726"/>
                <a:gd name="connsiteY1" fmla="*/ 52700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5"/>
                    <a:pt x="185372" y="48043"/>
                    <a:pt x="187829" y="52700"/>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F0C12EF-0877-4719-BCEC-4D4F18B91D44}"/>
                </a:ext>
              </a:extLst>
            </p:cNvPr>
            <p:cNvSpPr/>
            <p:nvPr/>
          </p:nvSpPr>
          <p:spPr>
            <a:xfrm>
              <a:off x="10397292" y="4748545"/>
              <a:ext cx="308239" cy="397547"/>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4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4"/>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C31B7487-EE39-673A-9A1A-FAAFD6B30952}"/>
                </a:ext>
              </a:extLst>
            </p:cNvPr>
            <p:cNvSpPr/>
            <p:nvPr/>
          </p:nvSpPr>
          <p:spPr>
            <a:xfrm>
              <a:off x="5602327" y="5143007"/>
              <a:ext cx="3914775" cy="1533525"/>
            </a:xfrm>
            <a:custGeom>
              <a:avLst/>
              <a:gdLst>
                <a:gd name="connsiteX0" fmla="*/ 3852633 w 3914775"/>
                <a:gd name="connsiteY0" fmla="*/ -213 h 1533525"/>
                <a:gd name="connsiteX1" fmla="*/ 61683 w 3914775"/>
                <a:gd name="connsiteY1" fmla="*/ -213 h 1533525"/>
                <a:gd name="connsiteX2" fmla="*/ -230 w 3914775"/>
                <a:gd name="connsiteY2" fmla="*/ 61699 h 1533525"/>
                <a:gd name="connsiteX3" fmla="*/ 61683 w 3914775"/>
                <a:gd name="connsiteY3" fmla="*/ 123612 h 1533525"/>
                <a:gd name="connsiteX4" fmla="*/ 171220 w 3914775"/>
                <a:gd name="connsiteY4" fmla="*/ 123612 h 1533525"/>
                <a:gd name="connsiteX5" fmla="*/ 171220 w 3914775"/>
                <a:gd name="connsiteY5" fmla="*/ 1471400 h 1533525"/>
                <a:gd name="connsiteX6" fmla="*/ 233133 w 3914775"/>
                <a:gd name="connsiteY6" fmla="*/ 1533312 h 1533525"/>
                <a:gd name="connsiteX7" fmla="*/ 295045 w 3914775"/>
                <a:gd name="connsiteY7" fmla="*/ 1471400 h 1533525"/>
                <a:gd name="connsiteX8" fmla="*/ 295045 w 3914775"/>
                <a:gd name="connsiteY8" fmla="*/ 242579 h 1533525"/>
                <a:gd name="connsiteX9" fmla="*/ 989142 w 3914775"/>
                <a:gd name="connsiteY9" fmla="*/ 1500622 h 1533525"/>
                <a:gd name="connsiteX10" fmla="*/ 1073762 w 3914775"/>
                <a:gd name="connsiteY10" fmla="*/ 1523111 h 1533525"/>
                <a:gd name="connsiteX11" fmla="*/ 1096384 w 3914775"/>
                <a:gd name="connsiteY11" fmla="*/ 1438710 h 1533525"/>
                <a:gd name="connsiteX12" fmla="*/ 370807 w 3914775"/>
                <a:gd name="connsiteY12" fmla="*/ 123612 h 1533525"/>
                <a:gd name="connsiteX13" fmla="*/ 3685945 w 3914775"/>
                <a:gd name="connsiteY13" fmla="*/ 123612 h 1533525"/>
                <a:gd name="connsiteX14" fmla="*/ 3685945 w 3914775"/>
                <a:gd name="connsiteY14" fmla="*/ 124412 h 1533525"/>
                <a:gd name="connsiteX15" fmla="*/ 2960817 w 3914775"/>
                <a:gd name="connsiteY15" fmla="*/ 1438710 h 1533525"/>
                <a:gd name="connsiteX16" fmla="*/ 2983477 w 3914775"/>
                <a:gd name="connsiteY16" fmla="*/ 1523282 h 1533525"/>
                <a:gd name="connsiteX17" fmla="*/ 3068049 w 3914775"/>
                <a:gd name="connsiteY17" fmla="*/ 1500622 h 1533525"/>
                <a:gd name="connsiteX18" fmla="*/ 3685945 w 3914775"/>
                <a:gd name="connsiteY18" fmla="*/ 380692 h 1533525"/>
                <a:gd name="connsiteX19" fmla="*/ 3685945 w 3914775"/>
                <a:gd name="connsiteY19" fmla="*/ 1471400 h 1533525"/>
                <a:gd name="connsiteX20" fmla="*/ 3747858 w 3914775"/>
                <a:gd name="connsiteY20" fmla="*/ 1533312 h 1533525"/>
                <a:gd name="connsiteX21" fmla="*/ 3809770 w 3914775"/>
                <a:gd name="connsiteY21" fmla="*/ 1471400 h 1533525"/>
                <a:gd name="connsiteX22" fmla="*/ 3809770 w 3914775"/>
                <a:gd name="connsiteY22" fmla="*/ 156254 h 1533525"/>
                <a:gd name="connsiteX23" fmla="*/ 3827782 w 3914775"/>
                <a:gd name="connsiteY23" fmla="*/ 123612 h 1533525"/>
                <a:gd name="connsiteX24" fmla="*/ 3852633 w 3914775"/>
                <a:gd name="connsiteY24" fmla="*/ 123612 h 1533525"/>
                <a:gd name="connsiteX25" fmla="*/ 3914545 w 3914775"/>
                <a:gd name="connsiteY25" fmla="*/ 61699 h 1533525"/>
                <a:gd name="connsiteX26" fmla="*/ 3852633 w 3914775"/>
                <a:gd name="connsiteY26" fmla="*/ -213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4775" h="1533525">
                  <a:moveTo>
                    <a:pt x="3852633" y="-213"/>
                  </a:moveTo>
                  <a:lnTo>
                    <a:pt x="61683" y="-213"/>
                  </a:lnTo>
                  <a:cubicBezTo>
                    <a:pt x="27488" y="-213"/>
                    <a:pt x="-230" y="27505"/>
                    <a:pt x="-230" y="61699"/>
                  </a:cubicBezTo>
                  <a:cubicBezTo>
                    <a:pt x="-230" y="95894"/>
                    <a:pt x="27488" y="123612"/>
                    <a:pt x="61683" y="123612"/>
                  </a:cubicBezTo>
                  <a:lnTo>
                    <a:pt x="171220" y="123612"/>
                  </a:lnTo>
                  <a:lnTo>
                    <a:pt x="171220" y="1471400"/>
                  </a:lnTo>
                  <a:cubicBezTo>
                    <a:pt x="171220" y="1505595"/>
                    <a:pt x="198938" y="1533312"/>
                    <a:pt x="233133" y="1533312"/>
                  </a:cubicBezTo>
                  <a:cubicBezTo>
                    <a:pt x="267328" y="1533312"/>
                    <a:pt x="295045" y="1505595"/>
                    <a:pt x="295045" y="1471400"/>
                  </a:cubicBezTo>
                  <a:lnTo>
                    <a:pt x="295045" y="242579"/>
                  </a:lnTo>
                  <a:lnTo>
                    <a:pt x="989142" y="1500622"/>
                  </a:lnTo>
                  <a:cubicBezTo>
                    <a:pt x="1006306" y="1530198"/>
                    <a:pt x="1044187" y="1540265"/>
                    <a:pt x="1073762" y="1523111"/>
                  </a:cubicBezTo>
                  <a:cubicBezTo>
                    <a:pt x="1103261" y="1506004"/>
                    <a:pt x="1113367" y="1468275"/>
                    <a:pt x="1096384" y="1438710"/>
                  </a:cubicBezTo>
                  <a:lnTo>
                    <a:pt x="370807" y="123612"/>
                  </a:lnTo>
                  <a:lnTo>
                    <a:pt x="3685945" y="123612"/>
                  </a:lnTo>
                  <a:lnTo>
                    <a:pt x="3685945" y="124412"/>
                  </a:lnTo>
                  <a:lnTo>
                    <a:pt x="2960817" y="1438710"/>
                  </a:lnTo>
                  <a:cubicBezTo>
                    <a:pt x="2943719" y="1468323"/>
                    <a:pt x="2953873" y="1506185"/>
                    <a:pt x="2983477" y="1523282"/>
                  </a:cubicBezTo>
                  <a:cubicBezTo>
                    <a:pt x="3013090" y="1540380"/>
                    <a:pt x="3050952" y="1530235"/>
                    <a:pt x="3068049" y="1500622"/>
                  </a:cubicBezTo>
                  <a:lnTo>
                    <a:pt x="3685945" y="380692"/>
                  </a:lnTo>
                  <a:lnTo>
                    <a:pt x="3685945" y="1471400"/>
                  </a:lnTo>
                  <a:cubicBezTo>
                    <a:pt x="3685945" y="1505595"/>
                    <a:pt x="3713664" y="1533312"/>
                    <a:pt x="3747858" y="1533312"/>
                  </a:cubicBezTo>
                  <a:cubicBezTo>
                    <a:pt x="3782053" y="1533312"/>
                    <a:pt x="3809770" y="1505595"/>
                    <a:pt x="3809770" y="1471400"/>
                  </a:cubicBezTo>
                  <a:lnTo>
                    <a:pt x="3809770" y="156254"/>
                  </a:lnTo>
                  <a:lnTo>
                    <a:pt x="3827782" y="123612"/>
                  </a:lnTo>
                  <a:lnTo>
                    <a:pt x="3852633" y="123612"/>
                  </a:lnTo>
                  <a:cubicBezTo>
                    <a:pt x="3886828" y="123612"/>
                    <a:pt x="3914545" y="95894"/>
                    <a:pt x="3914545" y="61699"/>
                  </a:cubicBezTo>
                  <a:cubicBezTo>
                    <a:pt x="3914545" y="27505"/>
                    <a:pt x="3886828" y="-213"/>
                    <a:pt x="3852633" y="-213"/>
                  </a:cubicBezTo>
                  <a:close/>
                </a:path>
              </a:pathLst>
            </a:custGeom>
            <a:solidFill>
              <a:srgbClr val="3F3D56"/>
            </a:solidFill>
            <a:ln w="9525" cap="flat">
              <a:noFill/>
              <a:prstDash val="solid"/>
              <a:miter/>
            </a:ln>
          </p:spPr>
          <p:txBody>
            <a:bodyPr rtlCol="0" anchor="ctr"/>
            <a:lstStyle/>
            <a:p>
              <a:endParaRPr lang="zh-CN" altLang="en-US"/>
            </a:p>
          </p:txBody>
        </p:sp>
      </p:grpSp>
      <p:grpSp>
        <p:nvGrpSpPr>
          <p:cNvPr id="102" name="组合 101">
            <a:extLst>
              <a:ext uri="{FF2B5EF4-FFF2-40B4-BE49-F238E27FC236}">
                <a16:creationId xmlns:a16="http://schemas.microsoft.com/office/drawing/2014/main" id="{937A05B8-20C8-8744-F639-5EE6FEFC8D79}"/>
              </a:ext>
            </a:extLst>
          </p:cNvPr>
          <p:cNvGrpSpPr/>
          <p:nvPr userDrawn="1"/>
        </p:nvGrpSpPr>
        <p:grpSpPr>
          <a:xfrm>
            <a:off x="10826162" y="851249"/>
            <a:ext cx="532921" cy="165944"/>
            <a:chOff x="10810825" y="761062"/>
            <a:chExt cx="532921" cy="165944"/>
          </a:xfrm>
        </p:grpSpPr>
        <p:sp>
          <p:nvSpPr>
            <p:cNvPr id="103" name="平行四边形 102">
              <a:extLst>
                <a:ext uri="{FF2B5EF4-FFF2-40B4-BE49-F238E27FC236}">
                  <a16:creationId xmlns:a16="http://schemas.microsoft.com/office/drawing/2014/main" id="{0F964A51-7475-931E-58A0-2192E2B53054}"/>
                </a:ext>
              </a:extLst>
            </p:cNvPr>
            <p:cNvSpPr/>
            <p:nvPr/>
          </p:nvSpPr>
          <p:spPr>
            <a:xfrm flipH="1" flipV="1">
              <a:off x="10810825"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平行四边形 103">
              <a:extLst>
                <a:ext uri="{FF2B5EF4-FFF2-40B4-BE49-F238E27FC236}">
                  <a16:creationId xmlns:a16="http://schemas.microsoft.com/office/drawing/2014/main" id="{3CB998A3-4D77-22A4-3668-BADA14B4EB0B}"/>
                </a:ext>
              </a:extLst>
            </p:cNvPr>
            <p:cNvSpPr/>
            <p:nvPr/>
          </p:nvSpPr>
          <p:spPr>
            <a:xfrm flipH="1" flipV="1">
              <a:off x="10944055"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平行四边形 104">
              <a:extLst>
                <a:ext uri="{FF2B5EF4-FFF2-40B4-BE49-F238E27FC236}">
                  <a16:creationId xmlns:a16="http://schemas.microsoft.com/office/drawing/2014/main" id="{EBEB1268-EFCD-1BA4-DDF4-4259A4890875}"/>
                </a:ext>
              </a:extLst>
            </p:cNvPr>
            <p:cNvSpPr/>
            <p:nvPr/>
          </p:nvSpPr>
          <p:spPr>
            <a:xfrm flipH="1" flipV="1">
              <a:off x="11077286"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平行四边形 105">
              <a:extLst>
                <a:ext uri="{FF2B5EF4-FFF2-40B4-BE49-F238E27FC236}">
                  <a16:creationId xmlns:a16="http://schemas.microsoft.com/office/drawing/2014/main" id="{206450B7-D438-A24B-03A6-F59BA76F5CFD}"/>
                </a:ext>
              </a:extLst>
            </p:cNvPr>
            <p:cNvSpPr/>
            <p:nvPr/>
          </p:nvSpPr>
          <p:spPr>
            <a:xfrm flipH="1" flipV="1">
              <a:off x="11210516"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8" name="文本占位符 107">
            <a:extLst>
              <a:ext uri="{FF2B5EF4-FFF2-40B4-BE49-F238E27FC236}">
                <a16:creationId xmlns:a16="http://schemas.microsoft.com/office/drawing/2014/main" id="{E452B458-4B73-0C1B-A958-64B92A17F9E9}"/>
              </a:ext>
            </a:extLst>
          </p:cNvPr>
          <p:cNvSpPr>
            <a:spLocks noGrp="1"/>
          </p:cNvSpPr>
          <p:nvPr>
            <p:ph type="body" sz="quarter" idx="10" hasCustomPrompt="1"/>
          </p:nvPr>
        </p:nvSpPr>
        <p:spPr>
          <a:xfrm>
            <a:off x="553130" y="2545780"/>
            <a:ext cx="5934005" cy="1067343"/>
          </a:xfrm>
          <a:noFill/>
        </p:spPr>
        <p:txBody>
          <a:bodyPr wrap="square" rtlCol="0">
            <a:spAutoFit/>
          </a:bodyPr>
          <a:lstStyle>
            <a:lvl1pPr marL="0" indent="0">
              <a:buNone/>
              <a:defRPr lang="zh-CN" altLang="en-US" sz="7200" spc="120" dirty="0" smtClean="0">
                <a:solidFill>
                  <a:srgbClr val="FFFFFF"/>
                </a:solidFill>
                <a:effectLst/>
                <a:latin typeface="+mj-ea"/>
                <a:ea typeface="+mj-ea"/>
              </a:defRPr>
            </a:lvl1pPr>
          </a:lstStyle>
          <a:p>
            <a:pPr marL="0" lvl="0">
              <a:lnSpc>
                <a:spcPct val="88000"/>
              </a:lnSpc>
            </a:pPr>
            <a:r>
              <a:rPr lang="zh-CN" altLang="en-US" dirty="0"/>
              <a:t>此处添加标题</a:t>
            </a:r>
          </a:p>
        </p:txBody>
      </p:sp>
      <p:sp>
        <p:nvSpPr>
          <p:cNvPr id="110" name="文本占位符 109">
            <a:extLst>
              <a:ext uri="{FF2B5EF4-FFF2-40B4-BE49-F238E27FC236}">
                <a16:creationId xmlns:a16="http://schemas.microsoft.com/office/drawing/2014/main" id="{0B017ED2-8614-90A6-E54C-7FA4F6E9300E}"/>
              </a:ext>
            </a:extLst>
          </p:cNvPr>
          <p:cNvSpPr>
            <a:spLocks noGrp="1"/>
          </p:cNvSpPr>
          <p:nvPr>
            <p:ph type="body" sz="quarter" idx="11" hasCustomPrompt="1"/>
          </p:nvPr>
        </p:nvSpPr>
        <p:spPr>
          <a:xfrm>
            <a:off x="569564" y="2031990"/>
            <a:ext cx="2753371" cy="554038"/>
          </a:xfrm>
        </p:spPr>
        <p:txBody>
          <a:bodyPr>
            <a:noAutofit/>
          </a:bodyPr>
          <a:lstStyle>
            <a:lvl1pPr marL="0" indent="0">
              <a:buNone/>
              <a:defRPr sz="3600">
                <a:solidFill>
                  <a:srgbClr val="FFFFFF"/>
                </a:solidFill>
              </a:defRPr>
            </a:lvl1pPr>
            <a:lvl2pPr marL="457200" indent="0">
              <a:buNone/>
              <a:defRPr sz="3600"/>
            </a:lvl2pPr>
            <a:lvl3pPr marL="914400" indent="0">
              <a:buNone/>
              <a:defRPr sz="3600"/>
            </a:lvl3pPr>
            <a:lvl4pPr marL="1371600" indent="0">
              <a:buNone/>
              <a:defRPr sz="3600"/>
            </a:lvl4pPr>
            <a:lvl5pPr marL="1828800" indent="0">
              <a:buNone/>
              <a:defRPr sz="3600"/>
            </a:lvl5pPr>
          </a:lstStyle>
          <a:p>
            <a:pPr lvl="0"/>
            <a:r>
              <a:rPr lang="zh-CN" altLang="en-US" dirty="0"/>
              <a:t>添加文字</a:t>
            </a:r>
          </a:p>
        </p:txBody>
      </p:sp>
      <p:sp>
        <p:nvSpPr>
          <p:cNvPr id="121" name="椭圆 120">
            <a:extLst>
              <a:ext uri="{FF2B5EF4-FFF2-40B4-BE49-F238E27FC236}">
                <a16:creationId xmlns:a16="http://schemas.microsoft.com/office/drawing/2014/main" id="{3ADD4241-0B9F-6E2F-4AFA-5AC4CC2F1C28}"/>
              </a:ext>
            </a:extLst>
          </p:cNvPr>
          <p:cNvSpPr/>
          <p:nvPr userDrawn="1"/>
        </p:nvSpPr>
        <p:spPr>
          <a:xfrm>
            <a:off x="668349" y="5795975"/>
            <a:ext cx="324000" cy="324000"/>
          </a:xfrm>
          <a:prstGeom prst="ellipse">
            <a:avLst/>
          </a:prstGeom>
          <a:gradFill flip="none" rotWithShape="1">
            <a:gsLst>
              <a:gs pos="0">
                <a:schemeClr val="accent3">
                  <a:lumMod val="78000"/>
                  <a:lumOff val="22000"/>
                </a:schemeClr>
              </a:gs>
              <a:gs pos="100000">
                <a:schemeClr val="accent3">
                  <a:lumMod val="75000"/>
                </a:schemeClr>
              </a:gs>
            </a:gsLst>
            <a:path path="circle">
              <a:fillToRect r="100000" b="100000"/>
            </a:path>
            <a:tileRect l="-100000" t="-100000"/>
          </a:gradFill>
          <a:ln>
            <a:noFill/>
          </a:ln>
          <a:effectLst>
            <a:outerShdw blurRad="342900" dist="38100" dir="540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pic>
        <p:nvPicPr>
          <p:cNvPr id="133" name="图形 132">
            <a:extLst>
              <a:ext uri="{FF2B5EF4-FFF2-40B4-BE49-F238E27FC236}">
                <a16:creationId xmlns:a16="http://schemas.microsoft.com/office/drawing/2014/main" id="{E8327AC4-382B-77AF-9897-BCCFB6C5D2B5}"/>
              </a:ext>
            </a:extLst>
          </p:cNvPr>
          <p:cNvPicPr>
            <a:picLocks/>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8542" y="5878488"/>
            <a:ext cx="183615" cy="158974"/>
          </a:xfrm>
          <a:prstGeom prst="rect">
            <a:avLst/>
          </a:prstGeom>
        </p:spPr>
      </p:pic>
      <p:grpSp>
        <p:nvGrpSpPr>
          <p:cNvPr id="144" name="组合 143">
            <a:extLst>
              <a:ext uri="{FF2B5EF4-FFF2-40B4-BE49-F238E27FC236}">
                <a16:creationId xmlns:a16="http://schemas.microsoft.com/office/drawing/2014/main" id="{B3B8E37C-F3F2-C70F-97F9-3FB087A3BFD7}"/>
              </a:ext>
            </a:extLst>
          </p:cNvPr>
          <p:cNvGrpSpPr/>
          <p:nvPr userDrawn="1"/>
        </p:nvGrpSpPr>
        <p:grpSpPr>
          <a:xfrm>
            <a:off x="3023840" y="5795975"/>
            <a:ext cx="324000" cy="324000"/>
            <a:chOff x="2947638" y="5795975"/>
            <a:chExt cx="324000" cy="324000"/>
          </a:xfrm>
        </p:grpSpPr>
        <p:sp>
          <p:nvSpPr>
            <p:cNvPr id="134" name="椭圆 133">
              <a:extLst>
                <a:ext uri="{FF2B5EF4-FFF2-40B4-BE49-F238E27FC236}">
                  <a16:creationId xmlns:a16="http://schemas.microsoft.com/office/drawing/2014/main" id="{9F8A63B2-A8A3-EAEA-557F-21F9CCDA1A45}"/>
                </a:ext>
              </a:extLst>
            </p:cNvPr>
            <p:cNvSpPr/>
            <p:nvPr userDrawn="1"/>
          </p:nvSpPr>
          <p:spPr>
            <a:xfrm>
              <a:off x="2947638" y="5795975"/>
              <a:ext cx="324000" cy="324000"/>
            </a:xfrm>
            <a:prstGeom prst="ellipse">
              <a:avLst/>
            </a:prstGeom>
            <a:gradFill flip="none" rotWithShape="1">
              <a:gsLst>
                <a:gs pos="0">
                  <a:schemeClr val="accent3">
                    <a:lumMod val="78000"/>
                    <a:lumOff val="22000"/>
                  </a:schemeClr>
                </a:gs>
                <a:gs pos="100000">
                  <a:schemeClr val="accent3">
                    <a:lumMod val="75000"/>
                  </a:schemeClr>
                </a:gs>
              </a:gsLst>
              <a:path path="circle">
                <a:fillToRect r="100000" b="100000"/>
              </a:path>
              <a:tileRect l="-100000" t="-100000"/>
            </a:gradFill>
            <a:ln>
              <a:noFill/>
            </a:ln>
            <a:effectLst>
              <a:outerShdw blurRad="342900" dist="38100" dir="540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pic>
          <p:nvPicPr>
            <p:cNvPr id="130" name="图形 129">
              <a:extLst>
                <a:ext uri="{FF2B5EF4-FFF2-40B4-BE49-F238E27FC236}">
                  <a16:creationId xmlns:a16="http://schemas.microsoft.com/office/drawing/2014/main" id="{B64D76A6-3ACF-6EE7-2068-E89350704F10}"/>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08537" y="5856874"/>
              <a:ext cx="202203" cy="202203"/>
            </a:xfrm>
            <a:prstGeom prst="rect">
              <a:avLst/>
            </a:prstGeom>
            <a:effectLst>
              <a:outerShdw blurRad="254000" dist="88900" dir="5400000" algn="t" rotWithShape="0">
                <a:prstClr val="black">
                  <a:alpha val="27000"/>
                </a:prstClr>
              </a:outerShdw>
            </a:effectLst>
          </p:spPr>
        </p:pic>
      </p:grpSp>
      <p:sp>
        <p:nvSpPr>
          <p:cNvPr id="137" name="文本占位符 49">
            <a:extLst>
              <a:ext uri="{FF2B5EF4-FFF2-40B4-BE49-F238E27FC236}">
                <a16:creationId xmlns:a16="http://schemas.microsoft.com/office/drawing/2014/main" id="{31D4A2F1-0E9A-80E5-23E3-7A2D8D96F9AD}"/>
              </a:ext>
            </a:extLst>
          </p:cNvPr>
          <p:cNvSpPr>
            <a:spLocks noGrp="1"/>
          </p:cNvSpPr>
          <p:nvPr userDrawn="1">
            <p:ph type="body" sz="quarter" idx="12"/>
          </p:nvPr>
        </p:nvSpPr>
        <p:spPr>
          <a:xfrm>
            <a:off x="1015314" y="5848419"/>
            <a:ext cx="1912551" cy="242786"/>
          </a:xfrm>
          <a:prstGeom prst="rect">
            <a:avLst/>
          </a:prstGeom>
        </p:spPr>
        <p:txBody>
          <a:bodyPr>
            <a:noAutofit/>
          </a:bodyPr>
          <a:lstStyle>
            <a:lvl1pPr marL="0" indent="0">
              <a:buNone/>
              <a:defRPr sz="1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138" name="文本占位符 49">
            <a:extLst>
              <a:ext uri="{FF2B5EF4-FFF2-40B4-BE49-F238E27FC236}">
                <a16:creationId xmlns:a16="http://schemas.microsoft.com/office/drawing/2014/main" id="{A8E3319C-4DA8-1860-597C-34C8A7444A58}"/>
              </a:ext>
            </a:extLst>
          </p:cNvPr>
          <p:cNvSpPr>
            <a:spLocks noGrp="1"/>
          </p:cNvSpPr>
          <p:nvPr userDrawn="1">
            <p:ph type="body" sz="quarter" idx="13"/>
          </p:nvPr>
        </p:nvSpPr>
        <p:spPr>
          <a:xfrm>
            <a:off x="3372807" y="5830459"/>
            <a:ext cx="2480608" cy="289516"/>
          </a:xfrm>
          <a:prstGeom prst="rect">
            <a:avLst/>
          </a:prstGeom>
        </p:spPr>
        <p:txBody>
          <a:bodyPr>
            <a:noAutofit/>
          </a:bodyPr>
          <a:lstStyle>
            <a:lvl1pPr marL="0" indent="0">
              <a:buNone/>
              <a:defRPr sz="1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142" name="椭圆 141">
            <a:extLst>
              <a:ext uri="{FF2B5EF4-FFF2-40B4-BE49-F238E27FC236}">
                <a16:creationId xmlns:a16="http://schemas.microsoft.com/office/drawing/2014/main" id="{5257B55C-D695-9DEA-8A44-DF7F27767EAF}"/>
              </a:ext>
            </a:extLst>
          </p:cNvPr>
          <p:cNvSpPr/>
          <p:nvPr userDrawn="1"/>
        </p:nvSpPr>
        <p:spPr>
          <a:xfrm>
            <a:off x="-1479129" y="-1401363"/>
            <a:ext cx="2958257" cy="2958257"/>
          </a:xfrm>
          <a:prstGeom prst="ellipse">
            <a:avLst/>
          </a:prstGeom>
          <a:solidFill>
            <a:schemeClr val="accent3"/>
          </a:soli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3" name="Subtitle 2">
            <a:extLst>
              <a:ext uri="{FF2B5EF4-FFF2-40B4-BE49-F238E27FC236}">
                <a16:creationId xmlns:a16="http://schemas.microsoft.com/office/drawing/2014/main" id="{5F36B100-017F-3B48-DDBD-4C9096EC1D8E}"/>
              </a:ext>
            </a:extLst>
          </p:cNvPr>
          <p:cNvSpPr>
            <a:spLocks noGrp="1"/>
          </p:cNvSpPr>
          <p:nvPr userDrawn="1">
            <p:ph type="subTitle" idx="1" hasCustomPrompt="1"/>
          </p:nvPr>
        </p:nvSpPr>
        <p:spPr>
          <a:xfrm>
            <a:off x="604600" y="3486017"/>
            <a:ext cx="5686133" cy="535853"/>
          </a:xfrm>
        </p:spPr>
        <p:txBody>
          <a:bodyPr vert="horz" lIns="91440" tIns="45720" rIns="91440" bIns="45720" rtlCol="0" anchor="t">
            <a:normAutofit/>
          </a:bodyPr>
          <a:lstStyle>
            <a:lvl1pPr marL="0" indent="0">
              <a:lnSpc>
                <a:spcPct val="100000"/>
              </a:lnSpc>
              <a:spcBef>
                <a:spcPts val="0"/>
              </a:spcBef>
              <a:buNone/>
              <a:defRPr lang="zh-CN" altLang="en-US" sz="1600" spc="120" baseline="0">
                <a:solidFill>
                  <a:srgbClr val="FFFFFF">
                    <a:alpha val="60000"/>
                  </a:srgbClr>
                </a:solidFill>
              </a:defRPr>
            </a:lvl1pPr>
          </a:lstStyle>
          <a:p>
            <a:pPr marL="228600" lvl="0" indent="-228600" defTabSz="914354"/>
            <a:r>
              <a:rPr lang="en-US" altLang="zh-CN" dirty="0"/>
              <a:t>You can enter subtitle here</a:t>
            </a:r>
          </a:p>
        </p:txBody>
      </p:sp>
      <p:sp>
        <p:nvSpPr>
          <p:cNvPr id="3" name="椭圆 2">
            <a:extLst>
              <a:ext uri="{FF2B5EF4-FFF2-40B4-BE49-F238E27FC236}">
                <a16:creationId xmlns:a16="http://schemas.microsoft.com/office/drawing/2014/main" id="{377F22C8-903D-B5F7-F4E1-3EF39AD9FAEE}"/>
              </a:ext>
            </a:extLst>
          </p:cNvPr>
          <p:cNvSpPr/>
          <p:nvPr userDrawn="1"/>
        </p:nvSpPr>
        <p:spPr>
          <a:xfrm>
            <a:off x="10834703" y="5554459"/>
            <a:ext cx="2958257" cy="2958257"/>
          </a:xfrm>
          <a:prstGeom prst="ellipse">
            <a:avLst/>
          </a:prstGeom>
          <a:solidFill>
            <a:schemeClr val="accent3"/>
          </a:soli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Logo Placeholder 5">
            <a:extLst>
              <a:ext uri="{FF2B5EF4-FFF2-40B4-BE49-F238E27FC236}">
                <a16:creationId xmlns:a16="http://schemas.microsoft.com/office/drawing/2014/main" id="{A4FAAB49-1748-13FA-AB4D-677E9E42C34F}"/>
              </a:ext>
            </a:extLst>
          </p:cNvPr>
          <p:cNvSpPr txBox="1">
            <a:spLocks/>
          </p:cNvSpPr>
          <p:nvPr userDrawn="1"/>
        </p:nvSpPr>
        <p:spPr>
          <a:xfrm>
            <a:off x="577586" y="803049"/>
            <a:ext cx="1318228" cy="296271"/>
          </a:xfrm>
          <a:prstGeom prst="rect">
            <a:avLst/>
          </a:prstGeom>
        </p:spPr>
        <p:txBody>
          <a:bodyPr vert="horz" wrap="none"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100" dirty="0">
                <a:solidFill>
                  <a:srgbClr val="FFFFFF"/>
                </a:solidFill>
              </a:rPr>
              <a:t> YOUR LOGO </a:t>
            </a:r>
          </a:p>
        </p:txBody>
      </p:sp>
    </p:spTree>
    <p:extLst>
      <p:ext uri="{BB962C8B-B14F-4D97-AF65-F5344CB8AC3E}">
        <p14:creationId xmlns:p14="http://schemas.microsoft.com/office/powerpoint/2010/main" val="30759633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0E58E2-E4C5-2A85-80F7-C568643D1F7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A1951C6-3F1A-ED1D-8046-90F9F88D12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A8410E8-FB07-B7CA-5E99-7DC00AF0F3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1AF986-5515-7E0E-BB59-0F6351CB939B}"/>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6" name="页脚占位符 5">
            <a:extLst>
              <a:ext uri="{FF2B5EF4-FFF2-40B4-BE49-F238E27FC236}">
                <a16:creationId xmlns:a16="http://schemas.microsoft.com/office/drawing/2014/main" id="{B6185176-C6E2-E38E-89B7-4FC9D788BE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E7D399B-B1A7-AD5E-1512-4FE0A005E2F5}"/>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3632841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9BDD20-00D0-C62F-A5A5-08AE0602D74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261B593-4A7E-DE80-0B52-836C2B4A0A9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12528CA-CE9E-1094-AE0A-CCFD31E70C4A}"/>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5" name="页脚占位符 4">
            <a:extLst>
              <a:ext uri="{FF2B5EF4-FFF2-40B4-BE49-F238E27FC236}">
                <a16:creationId xmlns:a16="http://schemas.microsoft.com/office/drawing/2014/main" id="{C573161B-88CF-DD4F-14A1-C7DB229D01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EF77FC-2BF9-9D82-CCEC-CE9F401BF8A5}"/>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2965862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5BA4C09-4C5C-0B82-5456-248F63069AE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05775C4-BEBE-C339-991C-466F6D9FDF5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DF294CE-4BE0-AC2D-06FA-D4DBCFB5B7DC}"/>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5" name="页脚占位符 4">
            <a:extLst>
              <a:ext uri="{FF2B5EF4-FFF2-40B4-BE49-F238E27FC236}">
                <a16:creationId xmlns:a16="http://schemas.microsoft.com/office/drawing/2014/main" id="{AA2251AC-E622-7F28-08BB-8673D1C771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86D9CE3-CFE7-7A2C-B206-F134BE7414CE}"/>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3599294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2023/8/17</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52083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a:gsLst>
            <a:gs pos="0">
              <a:schemeClr val="accent1"/>
            </a:gs>
            <a:gs pos="100000">
              <a:schemeClr val="accent2"/>
            </a:gs>
          </a:gsLst>
          <a:path path="circle">
            <a:fillToRect r="100000" b="100000"/>
          </a:path>
        </a:grad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240B6742-2628-EBBE-AC70-33E2AA391025}"/>
              </a:ext>
            </a:extLst>
          </p:cNvPr>
          <p:cNvSpPr/>
          <p:nvPr userDrawn="1"/>
        </p:nvSpPr>
        <p:spPr>
          <a:xfrm>
            <a:off x="762000" y="1130300"/>
            <a:ext cx="10756900" cy="4565650"/>
          </a:xfrm>
          <a:prstGeom prst="roundRect">
            <a:avLst>
              <a:gd name="adj" fmla="val 3782"/>
            </a:avLst>
          </a:prstGeom>
          <a:solidFill>
            <a:srgbClr val="EEF2F5"/>
          </a:solidFill>
          <a:ln w="101600">
            <a:solidFill>
              <a:srgbClr val="FFFFFF"/>
            </a:solidFill>
          </a:ln>
          <a:effectLst>
            <a:outerShdw blurRad="342900" dist="3810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顶角 7">
            <a:extLst>
              <a:ext uri="{FF2B5EF4-FFF2-40B4-BE49-F238E27FC236}">
                <a16:creationId xmlns:a16="http://schemas.microsoft.com/office/drawing/2014/main" id="{5774AA26-EEC4-CEB0-7ACA-748764FA6300}"/>
              </a:ext>
            </a:extLst>
          </p:cNvPr>
          <p:cNvSpPr/>
          <p:nvPr userDrawn="1"/>
        </p:nvSpPr>
        <p:spPr>
          <a:xfrm>
            <a:off x="762000" y="1162053"/>
            <a:ext cx="10756900" cy="328083"/>
          </a:xfrm>
          <a:prstGeom prst="round2SameRect">
            <a:avLst>
              <a:gd name="adj1" fmla="val 50000"/>
              <a:gd name="adj2" fmla="val 0"/>
            </a:avLst>
          </a:prstGeom>
          <a:gradFill>
            <a:gsLst>
              <a:gs pos="0">
                <a:schemeClr val="accent1"/>
              </a:gs>
              <a:gs pos="100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BFA3C393-FCAD-DE73-8DEE-188A113C64D0}"/>
              </a:ext>
            </a:extLst>
          </p:cNvPr>
          <p:cNvSpPr txBox="1"/>
          <p:nvPr userDrawn="1"/>
        </p:nvSpPr>
        <p:spPr>
          <a:xfrm>
            <a:off x="568405" y="105370"/>
            <a:ext cx="2492990" cy="1015663"/>
          </a:xfrm>
          <a:prstGeom prst="rect">
            <a:avLst/>
          </a:prstGeom>
          <a:noFill/>
        </p:spPr>
        <p:txBody>
          <a:bodyPr wrap="none" rtlCol="0">
            <a:spAutoFit/>
          </a:bodyPr>
          <a:lstStyle/>
          <a:p>
            <a:r>
              <a:rPr lang="zh-CN" altLang="en-US" sz="6000" dirty="0">
                <a:solidFill>
                  <a:schemeClr val="bg1"/>
                </a:solidFill>
                <a:latin typeface="+mj-ea"/>
                <a:ea typeface="+mj-ea"/>
              </a:rPr>
              <a:t>目录页</a:t>
            </a:r>
          </a:p>
        </p:txBody>
      </p:sp>
      <p:sp>
        <p:nvSpPr>
          <p:cNvPr id="18" name="任意多边形: 形状 17">
            <a:extLst>
              <a:ext uri="{FF2B5EF4-FFF2-40B4-BE49-F238E27FC236}">
                <a16:creationId xmlns:a16="http://schemas.microsoft.com/office/drawing/2014/main" id="{65C55465-36BE-E980-FB86-4A0CBE9A538E}"/>
              </a:ext>
            </a:extLst>
          </p:cNvPr>
          <p:cNvSpPr/>
          <p:nvPr userDrawn="1"/>
        </p:nvSpPr>
        <p:spPr>
          <a:xfrm>
            <a:off x="3061395" y="97791"/>
            <a:ext cx="477360" cy="401081"/>
          </a:xfrm>
          <a:custGeom>
            <a:avLst/>
            <a:gdLst/>
            <a:ahLst/>
            <a:cxnLst/>
            <a:rect l="l" t="t" r="r" b="b"/>
            <a:pathLst>
              <a:path w="680009" h="571348">
                <a:moveTo>
                  <a:pt x="517017" y="0"/>
                </a:moveTo>
                <a:cubicBezTo>
                  <a:pt x="565213" y="1388"/>
                  <a:pt x="604209" y="20958"/>
                  <a:pt x="634003" y="58712"/>
                </a:cubicBezTo>
                <a:cubicBezTo>
                  <a:pt x="663797" y="96466"/>
                  <a:pt x="679132" y="144079"/>
                  <a:pt x="680009" y="201549"/>
                </a:cubicBezTo>
                <a:cubicBezTo>
                  <a:pt x="677964" y="292758"/>
                  <a:pt x="652697" y="369288"/>
                  <a:pt x="604209" y="431140"/>
                </a:cubicBezTo>
                <a:cubicBezTo>
                  <a:pt x="555720" y="492992"/>
                  <a:pt x="496278" y="539728"/>
                  <a:pt x="425882" y="571348"/>
                </a:cubicBezTo>
                <a:lnTo>
                  <a:pt x="368046" y="464439"/>
                </a:lnTo>
                <a:cubicBezTo>
                  <a:pt x="423910" y="436726"/>
                  <a:pt x="465096" y="403208"/>
                  <a:pt x="491604" y="363884"/>
                </a:cubicBezTo>
                <a:cubicBezTo>
                  <a:pt x="518112" y="324560"/>
                  <a:pt x="531257" y="293232"/>
                  <a:pt x="531038" y="269901"/>
                </a:cubicBezTo>
                <a:cubicBezTo>
                  <a:pt x="528299" y="270887"/>
                  <a:pt x="524137" y="271982"/>
                  <a:pt x="518550" y="273187"/>
                </a:cubicBezTo>
                <a:cubicBezTo>
                  <a:pt x="512964" y="274392"/>
                  <a:pt x="506611" y="275049"/>
                  <a:pt x="499491" y="275159"/>
                </a:cubicBezTo>
                <a:cubicBezTo>
                  <a:pt x="460350" y="274282"/>
                  <a:pt x="429095" y="261138"/>
                  <a:pt x="405727" y="235725"/>
                </a:cubicBezTo>
                <a:cubicBezTo>
                  <a:pt x="382359" y="210312"/>
                  <a:pt x="370383" y="177889"/>
                  <a:pt x="369799" y="138456"/>
                </a:cubicBezTo>
                <a:cubicBezTo>
                  <a:pt x="370237" y="98949"/>
                  <a:pt x="383381" y="66234"/>
                  <a:pt x="409232" y="40310"/>
                </a:cubicBezTo>
                <a:cubicBezTo>
                  <a:pt x="435083" y="14386"/>
                  <a:pt x="471011" y="950"/>
                  <a:pt x="517017" y="0"/>
                </a:cubicBezTo>
                <a:close/>
                <a:moveTo>
                  <a:pt x="148971" y="0"/>
                </a:moveTo>
                <a:cubicBezTo>
                  <a:pt x="197167" y="1388"/>
                  <a:pt x="236163" y="20958"/>
                  <a:pt x="265957" y="58712"/>
                </a:cubicBezTo>
                <a:cubicBezTo>
                  <a:pt x="295751" y="96466"/>
                  <a:pt x="311086" y="144079"/>
                  <a:pt x="311963" y="201549"/>
                </a:cubicBezTo>
                <a:cubicBezTo>
                  <a:pt x="309918" y="292758"/>
                  <a:pt x="284651" y="369288"/>
                  <a:pt x="236163" y="431140"/>
                </a:cubicBezTo>
                <a:cubicBezTo>
                  <a:pt x="187674" y="492992"/>
                  <a:pt x="128232" y="539728"/>
                  <a:pt x="57836" y="571348"/>
                </a:cubicBezTo>
                <a:lnTo>
                  <a:pt x="0" y="464439"/>
                </a:lnTo>
                <a:cubicBezTo>
                  <a:pt x="55864" y="436726"/>
                  <a:pt x="97050" y="403208"/>
                  <a:pt x="123558" y="363884"/>
                </a:cubicBezTo>
                <a:cubicBezTo>
                  <a:pt x="150066" y="324560"/>
                  <a:pt x="163211" y="293232"/>
                  <a:pt x="162992" y="269901"/>
                </a:cubicBezTo>
                <a:cubicBezTo>
                  <a:pt x="160253" y="270887"/>
                  <a:pt x="156091" y="271982"/>
                  <a:pt x="150504" y="273187"/>
                </a:cubicBezTo>
                <a:cubicBezTo>
                  <a:pt x="144918" y="274392"/>
                  <a:pt x="138565" y="275049"/>
                  <a:pt x="131445" y="275159"/>
                </a:cubicBezTo>
                <a:cubicBezTo>
                  <a:pt x="92304" y="274282"/>
                  <a:pt x="61049" y="261138"/>
                  <a:pt x="37681" y="235725"/>
                </a:cubicBezTo>
                <a:cubicBezTo>
                  <a:pt x="14313" y="210312"/>
                  <a:pt x="2337" y="177889"/>
                  <a:pt x="1753" y="138456"/>
                </a:cubicBezTo>
                <a:cubicBezTo>
                  <a:pt x="2191" y="98949"/>
                  <a:pt x="15335" y="66234"/>
                  <a:pt x="41186" y="40310"/>
                </a:cubicBezTo>
                <a:cubicBezTo>
                  <a:pt x="67037" y="14386"/>
                  <a:pt x="102965" y="950"/>
                  <a:pt x="148971"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EB8E3588-DA7B-6705-BD9F-B74627F78C43}"/>
              </a:ext>
            </a:extLst>
          </p:cNvPr>
          <p:cNvSpPr txBox="1"/>
          <p:nvPr userDrawn="1"/>
        </p:nvSpPr>
        <p:spPr>
          <a:xfrm>
            <a:off x="4965086" y="5634585"/>
            <a:ext cx="7560083" cy="1569660"/>
          </a:xfrm>
          <a:prstGeom prst="rect">
            <a:avLst/>
          </a:prstGeom>
          <a:noFill/>
        </p:spPr>
        <p:txBody>
          <a:bodyPr wrap="none" rtlCol="0">
            <a:spAutoFit/>
          </a:bodyPr>
          <a:lstStyle/>
          <a:p>
            <a:r>
              <a:rPr lang="en-US" altLang="zh-CN" sz="9600" dirty="0">
                <a:solidFill>
                  <a:srgbClr val="FFFFFF">
                    <a:alpha val="10000"/>
                  </a:srgbClr>
                </a:solidFill>
                <a:latin typeface="+mj-lt"/>
                <a:ea typeface="字制区喜脉体" panose="02000603000000000000" pitchFamily="2" charset="-122"/>
              </a:rPr>
              <a:t>CONTENTS</a:t>
            </a:r>
            <a:endParaRPr lang="zh-CN" altLang="en-US" sz="9600" dirty="0">
              <a:solidFill>
                <a:srgbClr val="FFFFFF">
                  <a:alpha val="10000"/>
                </a:srgbClr>
              </a:solidFill>
              <a:latin typeface="+mj-lt"/>
              <a:ea typeface="字制区喜脉体" panose="02000603000000000000" pitchFamily="2" charset="-122"/>
            </a:endParaRPr>
          </a:p>
        </p:txBody>
      </p:sp>
      <p:cxnSp>
        <p:nvCxnSpPr>
          <p:cNvPr id="20" name="直接连接符 19">
            <a:extLst>
              <a:ext uri="{FF2B5EF4-FFF2-40B4-BE49-F238E27FC236}">
                <a16:creationId xmlns:a16="http://schemas.microsoft.com/office/drawing/2014/main" id="{EEFECBAF-76EE-877C-27A7-ACE2569BA61C}"/>
              </a:ext>
            </a:extLst>
          </p:cNvPr>
          <p:cNvCxnSpPr>
            <a:cxnSpLocks/>
          </p:cNvCxnSpPr>
          <p:nvPr userDrawn="1"/>
        </p:nvCxnSpPr>
        <p:spPr>
          <a:xfrm>
            <a:off x="4111102" y="613201"/>
            <a:ext cx="7407798"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9240A5E4-6F93-2B98-FD8E-BC986794B751}"/>
              </a:ext>
            </a:extLst>
          </p:cNvPr>
          <p:cNvSpPr/>
          <p:nvPr userDrawn="1"/>
        </p:nvSpPr>
        <p:spPr>
          <a:xfrm>
            <a:off x="11399346" y="-713556"/>
            <a:ext cx="1585307" cy="1585307"/>
          </a:xfrm>
          <a:prstGeom prst="ellipse">
            <a:avLst/>
          </a:prstGeom>
          <a:solidFill>
            <a:schemeClr val="accent3"/>
          </a:solidFill>
          <a:ln>
            <a:noFill/>
          </a:ln>
          <a:effectLst>
            <a:softEdge rad="406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任意多边形: 形状 30">
            <a:extLst>
              <a:ext uri="{FF2B5EF4-FFF2-40B4-BE49-F238E27FC236}">
                <a16:creationId xmlns:a16="http://schemas.microsoft.com/office/drawing/2014/main" id="{D0F4FDEE-E872-CDC7-9F96-01AB47EC1D9D}"/>
              </a:ext>
            </a:extLst>
          </p:cNvPr>
          <p:cNvSpPr/>
          <p:nvPr/>
        </p:nvSpPr>
        <p:spPr>
          <a:xfrm>
            <a:off x="2228249" y="2197590"/>
            <a:ext cx="2550495" cy="1170677"/>
          </a:xfrm>
          <a:custGeom>
            <a:avLst/>
            <a:gdLst>
              <a:gd name="connsiteX0" fmla="*/ 2453905 w 2550495"/>
              <a:gd name="connsiteY0" fmla="*/ 95724 h 1170677"/>
              <a:gd name="connsiteX1" fmla="*/ 1439615 w 2550495"/>
              <a:gd name="connsiteY1" fmla="*/ 606212 h 1170677"/>
              <a:gd name="connsiteX2" fmla="*/ 3927 w 2550495"/>
              <a:gd name="connsiteY2" fmla="*/ 778364 h 1170677"/>
              <a:gd name="connsiteX3" fmla="*/ -311 w 2550495"/>
              <a:gd name="connsiteY3" fmla="*/ 755804 h 1170677"/>
              <a:gd name="connsiteX4" fmla="*/ 1428946 w 2550495"/>
              <a:gd name="connsiteY4" fmla="*/ 584315 h 1170677"/>
              <a:gd name="connsiteX5" fmla="*/ 2534744 w 2550495"/>
              <a:gd name="connsiteY5" fmla="*/ -143 h 1170677"/>
              <a:gd name="connsiteX6" fmla="*/ 2550184 w 2550495"/>
              <a:gd name="connsiteY6" fmla="*/ 19140 h 1170677"/>
              <a:gd name="connsiteX7" fmla="*/ 2453905 w 2550495"/>
              <a:gd name="connsiteY7" fmla="*/ 95724 h 117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0495" h="1170677">
                <a:moveTo>
                  <a:pt x="2453905" y="95724"/>
                </a:moveTo>
                <a:cubicBezTo>
                  <a:pt x="2172720" y="308691"/>
                  <a:pt x="1613238" y="241412"/>
                  <a:pt x="1439615" y="606212"/>
                </a:cubicBezTo>
                <a:cubicBezTo>
                  <a:pt x="913931" y="1710728"/>
                  <a:pt x="464200" y="869353"/>
                  <a:pt x="3927" y="778364"/>
                </a:cubicBezTo>
                <a:lnTo>
                  <a:pt x="-311" y="755804"/>
                </a:lnTo>
                <a:cubicBezTo>
                  <a:pt x="460452" y="794019"/>
                  <a:pt x="954683" y="734724"/>
                  <a:pt x="1428946" y="584315"/>
                </a:cubicBezTo>
                <a:cubicBezTo>
                  <a:pt x="1857540" y="448406"/>
                  <a:pt x="2239926" y="246223"/>
                  <a:pt x="2534744" y="-143"/>
                </a:cubicBezTo>
                <a:lnTo>
                  <a:pt x="2550184" y="19140"/>
                </a:lnTo>
                <a:cubicBezTo>
                  <a:pt x="2519056" y="45168"/>
                  <a:pt x="2486964" y="70696"/>
                  <a:pt x="2453905" y="95724"/>
                </a:cubicBezTo>
                <a:close/>
              </a:path>
            </a:pathLst>
          </a:custGeom>
          <a:solidFill>
            <a:srgbClr val="F2F2F2"/>
          </a:solidFill>
          <a:ln w="8716" cap="flat">
            <a:noFill/>
            <a:prstDash val="solid"/>
            <a:miter/>
          </a:ln>
        </p:spPr>
        <p:txBody>
          <a:bodyPr rtlCol="0" anchor="ctr"/>
          <a:lstStyle/>
          <a:p>
            <a:endParaRPr lang="zh-CN" altLang="en-US"/>
          </a:p>
        </p:txBody>
      </p:sp>
      <p:grpSp>
        <p:nvGrpSpPr>
          <p:cNvPr id="66" name="组合 65">
            <a:extLst>
              <a:ext uri="{FF2B5EF4-FFF2-40B4-BE49-F238E27FC236}">
                <a16:creationId xmlns:a16="http://schemas.microsoft.com/office/drawing/2014/main" id="{C1586243-283F-620E-9EA1-A6E8B029BC16}"/>
              </a:ext>
            </a:extLst>
          </p:cNvPr>
          <p:cNvGrpSpPr/>
          <p:nvPr userDrawn="1"/>
        </p:nvGrpSpPr>
        <p:grpSpPr>
          <a:xfrm>
            <a:off x="1576642" y="1770289"/>
            <a:ext cx="2658056" cy="5082256"/>
            <a:chOff x="1246843" y="1767881"/>
            <a:chExt cx="2658056" cy="5082256"/>
          </a:xfrm>
        </p:grpSpPr>
        <p:sp>
          <p:nvSpPr>
            <p:cNvPr id="33" name="任意多边形: 形状 32">
              <a:extLst>
                <a:ext uri="{FF2B5EF4-FFF2-40B4-BE49-F238E27FC236}">
                  <a16:creationId xmlns:a16="http://schemas.microsoft.com/office/drawing/2014/main" id="{A3069AA9-BD64-BC8B-DF69-49E682FFA285}"/>
                </a:ext>
              </a:extLst>
            </p:cNvPr>
            <p:cNvSpPr/>
            <p:nvPr/>
          </p:nvSpPr>
          <p:spPr>
            <a:xfrm>
              <a:off x="3568661" y="3625694"/>
              <a:ext cx="148731" cy="199440"/>
            </a:xfrm>
            <a:custGeom>
              <a:avLst/>
              <a:gdLst>
                <a:gd name="connsiteX0" fmla="*/ 147461 w 147461"/>
                <a:gd name="connsiteY0" fmla="*/ 98869 h 197737"/>
                <a:gd name="connsiteX1" fmla="*/ 73731 w 147461"/>
                <a:gd name="connsiteY1" fmla="*/ 197738 h 197737"/>
                <a:gd name="connsiteX2" fmla="*/ 0 w 147461"/>
                <a:gd name="connsiteY2" fmla="*/ 98869 h 197737"/>
                <a:gd name="connsiteX3" fmla="*/ 73731 w 147461"/>
                <a:gd name="connsiteY3" fmla="*/ 0 h 197737"/>
                <a:gd name="connsiteX4" fmla="*/ 147461 w 147461"/>
                <a:gd name="connsiteY4" fmla="*/ 98869 h 197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61" h="197737">
                  <a:moveTo>
                    <a:pt x="147461" y="98869"/>
                  </a:moveTo>
                  <a:cubicBezTo>
                    <a:pt x="147461" y="153473"/>
                    <a:pt x="114451" y="197738"/>
                    <a:pt x="73731" y="197738"/>
                  </a:cubicBezTo>
                  <a:cubicBezTo>
                    <a:pt x="33010" y="197738"/>
                    <a:pt x="0" y="153473"/>
                    <a:pt x="0" y="98869"/>
                  </a:cubicBezTo>
                  <a:cubicBezTo>
                    <a:pt x="0" y="44265"/>
                    <a:pt x="33010" y="0"/>
                    <a:pt x="73731" y="0"/>
                  </a:cubicBezTo>
                  <a:cubicBezTo>
                    <a:pt x="114451" y="0"/>
                    <a:pt x="147461" y="44265"/>
                    <a:pt x="147461" y="98869"/>
                  </a:cubicBezTo>
                  <a:close/>
                </a:path>
              </a:pathLst>
            </a:custGeom>
            <a:solidFill>
              <a:srgbClr val="E6E6E6"/>
            </a:solidFill>
            <a:ln w="871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0736445E-2018-903E-318A-9E86D8609B7F}"/>
                </a:ext>
              </a:extLst>
            </p:cNvPr>
            <p:cNvSpPr/>
            <p:nvPr/>
          </p:nvSpPr>
          <p:spPr>
            <a:xfrm>
              <a:off x="2846838" y="4500003"/>
              <a:ext cx="559739" cy="665871"/>
            </a:xfrm>
            <a:custGeom>
              <a:avLst/>
              <a:gdLst>
                <a:gd name="connsiteX0" fmla="*/ 85970 w 554960"/>
                <a:gd name="connsiteY0" fmla="*/ 626686 h 660186"/>
                <a:gd name="connsiteX1" fmla="*/ 228 w 554960"/>
                <a:gd name="connsiteY1" fmla="*/ 111060 h 660186"/>
                <a:gd name="connsiteX2" fmla="*/ 33047 w 554960"/>
                <a:gd name="connsiteY2" fmla="*/ 65151 h 660186"/>
                <a:gd name="connsiteX3" fmla="*/ 422458 w 554960"/>
                <a:gd name="connsiteY3" fmla="*/ 397 h 660186"/>
                <a:gd name="connsiteX4" fmla="*/ 468367 w 554960"/>
                <a:gd name="connsiteY4" fmla="*/ 33215 h 660186"/>
                <a:gd name="connsiteX5" fmla="*/ 554109 w 554960"/>
                <a:gd name="connsiteY5" fmla="*/ 548841 h 660186"/>
                <a:gd name="connsiteX6" fmla="*/ 521291 w 554960"/>
                <a:gd name="connsiteY6" fmla="*/ 594750 h 660186"/>
                <a:gd name="connsiteX7" fmla="*/ 131880 w 554960"/>
                <a:gd name="connsiteY7" fmla="*/ 659504 h 660186"/>
                <a:gd name="connsiteX8" fmla="*/ 85970 w 554960"/>
                <a:gd name="connsiteY8" fmla="*/ 626686 h 66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960" h="660186">
                  <a:moveTo>
                    <a:pt x="85970" y="626686"/>
                  </a:moveTo>
                  <a:lnTo>
                    <a:pt x="228" y="111060"/>
                  </a:lnTo>
                  <a:cubicBezTo>
                    <a:pt x="-3361" y="89326"/>
                    <a:pt x="11321" y="68789"/>
                    <a:pt x="33047" y="65151"/>
                  </a:cubicBezTo>
                  <a:lnTo>
                    <a:pt x="422458" y="397"/>
                  </a:lnTo>
                  <a:cubicBezTo>
                    <a:pt x="444192" y="-3192"/>
                    <a:pt x="464729" y="11490"/>
                    <a:pt x="468367" y="33215"/>
                  </a:cubicBezTo>
                  <a:lnTo>
                    <a:pt x="554109" y="548841"/>
                  </a:lnTo>
                  <a:cubicBezTo>
                    <a:pt x="557698" y="570575"/>
                    <a:pt x="543017" y="591112"/>
                    <a:pt x="521291" y="594750"/>
                  </a:cubicBezTo>
                  <a:lnTo>
                    <a:pt x="131880" y="659504"/>
                  </a:lnTo>
                  <a:cubicBezTo>
                    <a:pt x="110146" y="663093"/>
                    <a:pt x="89608" y="648412"/>
                    <a:pt x="85970" y="626686"/>
                  </a:cubicBezTo>
                  <a:close/>
                </a:path>
              </a:pathLst>
            </a:custGeom>
            <a:solidFill>
              <a:srgbClr val="3F3D56"/>
            </a:solidFill>
            <a:ln w="871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004A327-730E-D9E2-981A-8E63B8780F6C}"/>
                </a:ext>
              </a:extLst>
            </p:cNvPr>
            <p:cNvSpPr/>
            <p:nvPr/>
          </p:nvSpPr>
          <p:spPr>
            <a:xfrm>
              <a:off x="2881762" y="4535787"/>
              <a:ext cx="489890" cy="574706"/>
            </a:xfrm>
            <a:custGeom>
              <a:avLst/>
              <a:gdLst>
                <a:gd name="connsiteX0" fmla="*/ 55317 w 485708"/>
                <a:gd name="connsiteY0" fmla="*/ 430500 h 569799"/>
                <a:gd name="connsiteX1" fmla="*/ 194 w 485708"/>
                <a:gd name="connsiteY1" fmla="*/ 99009 h 569799"/>
                <a:gd name="connsiteX2" fmla="*/ 30929 w 485708"/>
                <a:gd name="connsiteY2" fmla="*/ 56014 h 569799"/>
                <a:gd name="connsiteX3" fmla="*/ 365596 w 485708"/>
                <a:gd name="connsiteY3" fmla="*/ 363 h 569799"/>
                <a:gd name="connsiteX4" fmla="*/ 408593 w 485708"/>
                <a:gd name="connsiteY4" fmla="*/ 31098 h 569799"/>
                <a:gd name="connsiteX5" fmla="*/ 484892 w 485708"/>
                <a:gd name="connsiteY5" fmla="*/ 489935 h 569799"/>
                <a:gd name="connsiteX6" fmla="*/ 454155 w 485708"/>
                <a:gd name="connsiteY6" fmla="*/ 532930 h 569799"/>
                <a:gd name="connsiteX7" fmla="*/ 246836 w 485708"/>
                <a:gd name="connsiteY7" fmla="*/ 567405 h 569799"/>
                <a:gd name="connsiteX8" fmla="*/ 55317 w 485708"/>
                <a:gd name="connsiteY8" fmla="*/ 430500 h 56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708" h="569799">
                  <a:moveTo>
                    <a:pt x="55317" y="430500"/>
                  </a:moveTo>
                  <a:lnTo>
                    <a:pt x="194" y="99009"/>
                  </a:lnTo>
                  <a:cubicBezTo>
                    <a:pt x="-3167" y="78655"/>
                    <a:pt x="10582" y="59420"/>
                    <a:pt x="30929" y="56014"/>
                  </a:cubicBezTo>
                  <a:lnTo>
                    <a:pt x="365596" y="363"/>
                  </a:lnTo>
                  <a:cubicBezTo>
                    <a:pt x="385950" y="-2998"/>
                    <a:pt x="405186" y="10750"/>
                    <a:pt x="408593" y="31098"/>
                  </a:cubicBezTo>
                  <a:lnTo>
                    <a:pt x="484892" y="489935"/>
                  </a:lnTo>
                  <a:cubicBezTo>
                    <a:pt x="488252" y="510290"/>
                    <a:pt x="474503" y="529524"/>
                    <a:pt x="454155" y="532930"/>
                  </a:cubicBezTo>
                  <a:lnTo>
                    <a:pt x="246836" y="567405"/>
                  </a:lnTo>
                  <a:cubicBezTo>
                    <a:pt x="156169" y="582376"/>
                    <a:pt x="70493" y="521132"/>
                    <a:pt x="55317" y="430500"/>
                  </a:cubicBezTo>
                  <a:close/>
                </a:path>
              </a:pathLst>
            </a:custGeom>
            <a:solidFill>
              <a:srgbClr val="FFFFFF"/>
            </a:solidFill>
            <a:ln w="871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87EDBCC-777D-0199-FEDB-7EF5C95FB1E3}"/>
                </a:ext>
              </a:extLst>
            </p:cNvPr>
            <p:cNvSpPr/>
            <p:nvPr/>
          </p:nvSpPr>
          <p:spPr>
            <a:xfrm>
              <a:off x="2951939" y="4638174"/>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1 h 111648"/>
                <a:gd name="connsiteX6" fmla="*/ 183 w 305201"/>
                <a:gd name="connsiteY6" fmla="*/ 80977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2"/>
                    <a:pt x="30217" y="38963"/>
                  </a:cubicBezTo>
                  <a:lnTo>
                    <a:pt x="262375" y="358"/>
                  </a:lnTo>
                  <a:cubicBezTo>
                    <a:pt x="282270" y="-2951"/>
                    <a:pt x="301081" y="10496"/>
                    <a:pt x="304389" y="30392"/>
                  </a:cubicBezTo>
                  <a:cubicBezTo>
                    <a:pt x="307698" y="50287"/>
                    <a:pt x="294251" y="69098"/>
                    <a:pt x="274355" y="72407"/>
                  </a:cubicBezTo>
                  <a:lnTo>
                    <a:pt x="42198" y="111011"/>
                  </a:lnTo>
                  <a:cubicBezTo>
                    <a:pt x="22307" y="114296"/>
                    <a:pt x="3511" y="100860"/>
                    <a:pt x="183" y="80977"/>
                  </a:cubicBezTo>
                  <a:close/>
                </a:path>
              </a:pathLst>
            </a:custGeom>
            <a:solidFill>
              <a:srgbClr val="8E2AF3"/>
            </a:solidFill>
            <a:ln w="871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6DEDAB0-C567-72AE-12C8-FAFDE3879C2F}"/>
                </a:ext>
              </a:extLst>
            </p:cNvPr>
            <p:cNvSpPr/>
            <p:nvPr/>
          </p:nvSpPr>
          <p:spPr>
            <a:xfrm>
              <a:off x="2970736" y="4751215"/>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2F75149-40A5-FF0C-6BE8-F08BD2EDBBA1}"/>
                </a:ext>
              </a:extLst>
            </p:cNvPr>
            <p:cNvSpPr/>
            <p:nvPr/>
          </p:nvSpPr>
          <p:spPr>
            <a:xfrm>
              <a:off x="2989533" y="4864257"/>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B467883-F13A-96EE-F039-C0C657CC864A}"/>
                </a:ext>
              </a:extLst>
            </p:cNvPr>
            <p:cNvSpPr/>
            <p:nvPr/>
          </p:nvSpPr>
          <p:spPr>
            <a:xfrm>
              <a:off x="2643214" y="3829923"/>
              <a:ext cx="298877" cy="848211"/>
            </a:xfrm>
            <a:custGeom>
              <a:avLst/>
              <a:gdLst>
                <a:gd name="connsiteX0" fmla="*/ 112029 w 296325"/>
                <a:gd name="connsiteY0" fmla="*/ 805053 h 840969"/>
                <a:gd name="connsiteX1" fmla="*/ 120727 w 296325"/>
                <a:gd name="connsiteY1" fmla="*/ 657599 h 840969"/>
                <a:gd name="connsiteX2" fmla="*/ 135519 w 296325"/>
                <a:gd name="connsiteY2" fmla="*/ 646627 h 840969"/>
                <a:gd name="connsiteX3" fmla="*/ -311 w 296325"/>
                <a:gd name="connsiteY3" fmla="*/ -143 h 840969"/>
                <a:gd name="connsiteX4" fmla="*/ 179720 w 296325"/>
                <a:gd name="connsiteY4" fmla="*/ 69076 h 840969"/>
                <a:gd name="connsiteX5" fmla="*/ 283943 w 296325"/>
                <a:gd name="connsiteY5" fmla="*/ 686968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2" y="761933"/>
                    <a:pt x="77607" y="695915"/>
                    <a:pt x="120727" y="657599"/>
                  </a:cubicBezTo>
                  <a:cubicBezTo>
                    <a:pt x="125325" y="653513"/>
                    <a:pt x="130275" y="649842"/>
                    <a:pt x="135519" y="646627"/>
                  </a:cubicBezTo>
                  <a:lnTo>
                    <a:pt x="-311" y="-143"/>
                  </a:lnTo>
                  <a:lnTo>
                    <a:pt x="179720" y="69076"/>
                  </a:lnTo>
                  <a:lnTo>
                    <a:pt x="283943" y="686968"/>
                  </a:lnTo>
                  <a:cubicBezTo>
                    <a:pt x="310917" y="738311"/>
                    <a:pt x="291163" y="801799"/>
                    <a:pt x="239819" y="828773"/>
                  </a:cubicBezTo>
                  <a:cubicBezTo>
                    <a:pt x="196858" y="851344"/>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FD28D3B-237D-32FC-7991-F898227B29C4}"/>
                </a:ext>
              </a:extLst>
            </p:cNvPr>
            <p:cNvSpPr/>
            <p:nvPr/>
          </p:nvSpPr>
          <p:spPr>
            <a:xfrm>
              <a:off x="2696046" y="6128754"/>
              <a:ext cx="220586" cy="576507"/>
            </a:xfrm>
            <a:custGeom>
              <a:avLst/>
              <a:gdLst>
                <a:gd name="connsiteX0" fmla="*/ 26 w 218703"/>
                <a:gd name="connsiteY0" fmla="*/ 571586 h 571585"/>
                <a:gd name="connsiteX1" fmla="*/ 148205 w 218703"/>
                <a:gd name="connsiteY1" fmla="*/ 571577 h 571585"/>
                <a:gd name="connsiteX2" fmla="*/ 218703 w 218703"/>
                <a:gd name="connsiteY2" fmla="*/ 0 h 571585"/>
                <a:gd name="connsiteX3" fmla="*/ 0 w 218703"/>
                <a:gd name="connsiteY3" fmla="*/ 9 h 571585"/>
                <a:gd name="connsiteX4" fmla="*/ 26 w 218703"/>
                <a:gd name="connsiteY4" fmla="*/ 571586 h 571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03" h="571585">
                  <a:moveTo>
                    <a:pt x="26" y="571586"/>
                  </a:moveTo>
                  <a:lnTo>
                    <a:pt x="148205" y="571577"/>
                  </a:lnTo>
                  <a:lnTo>
                    <a:pt x="218703" y="0"/>
                  </a:lnTo>
                  <a:lnTo>
                    <a:pt x="0" y="9"/>
                  </a:lnTo>
                  <a:lnTo>
                    <a:pt x="26" y="571586"/>
                  </a:lnTo>
                  <a:close/>
                </a:path>
              </a:pathLst>
            </a:custGeom>
            <a:solidFill>
              <a:srgbClr val="FFB6B6"/>
            </a:solidFill>
            <a:ln w="8716"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AD516FA-959E-FC56-0909-27E15AE8D60F}"/>
                </a:ext>
              </a:extLst>
            </p:cNvPr>
            <p:cNvSpPr/>
            <p:nvPr/>
          </p:nvSpPr>
          <p:spPr>
            <a:xfrm>
              <a:off x="2657945" y="6589664"/>
              <a:ext cx="481934" cy="260473"/>
            </a:xfrm>
            <a:custGeom>
              <a:avLst/>
              <a:gdLst>
                <a:gd name="connsiteX0" fmla="*/ -311 w 477820"/>
                <a:gd name="connsiteY0" fmla="*/ 66083 h 258249"/>
                <a:gd name="connsiteX1" fmla="*/ 41399 w 477820"/>
                <a:gd name="connsiteY1" fmla="*/ 66081 h 258249"/>
                <a:gd name="connsiteX2" fmla="*/ 204241 w 477820"/>
                <a:gd name="connsiteY2" fmla="*/ -143 h 258249"/>
                <a:gd name="connsiteX3" fmla="*/ 291520 w 477820"/>
                <a:gd name="connsiteY3" fmla="*/ 66071 h 258249"/>
                <a:gd name="connsiteX4" fmla="*/ 291531 w 477820"/>
                <a:gd name="connsiteY4" fmla="*/ 66071 h 258249"/>
                <a:gd name="connsiteX5" fmla="*/ 477509 w 477820"/>
                <a:gd name="connsiteY5" fmla="*/ 252046 h 258249"/>
                <a:gd name="connsiteX6" fmla="*/ 477509 w 477820"/>
                <a:gd name="connsiteY6" fmla="*/ 258090 h 258249"/>
                <a:gd name="connsiteX7" fmla="*/ -302 w 477820"/>
                <a:gd name="connsiteY7" fmla="*/ 258107 h 2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820" h="258249">
                  <a:moveTo>
                    <a:pt x="-311" y="66083"/>
                  </a:moveTo>
                  <a:lnTo>
                    <a:pt x="41399" y="66081"/>
                  </a:lnTo>
                  <a:lnTo>
                    <a:pt x="204241" y="-143"/>
                  </a:lnTo>
                  <a:lnTo>
                    <a:pt x="291520" y="66071"/>
                  </a:lnTo>
                  <a:lnTo>
                    <a:pt x="291531" y="66071"/>
                  </a:lnTo>
                  <a:cubicBezTo>
                    <a:pt x="394240" y="66077"/>
                    <a:pt x="477502" y="149337"/>
                    <a:pt x="477509" y="252046"/>
                  </a:cubicBezTo>
                  <a:lnTo>
                    <a:pt x="477509" y="258090"/>
                  </a:lnTo>
                  <a:lnTo>
                    <a:pt x="-302" y="258107"/>
                  </a:lnTo>
                  <a:close/>
                </a:path>
              </a:pathLst>
            </a:custGeom>
            <a:solidFill>
              <a:srgbClr val="2F2E41"/>
            </a:solidFill>
            <a:ln w="8716"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4BE24190-85AF-AD1E-4CB5-FAAFFE7D1EC7}"/>
                </a:ext>
              </a:extLst>
            </p:cNvPr>
            <p:cNvSpPr/>
            <p:nvPr/>
          </p:nvSpPr>
          <p:spPr>
            <a:xfrm>
              <a:off x="1345589" y="5994978"/>
              <a:ext cx="454572" cy="582626"/>
            </a:xfrm>
            <a:custGeom>
              <a:avLst/>
              <a:gdLst>
                <a:gd name="connsiteX0" fmla="*/ 0 w 450691"/>
                <a:gd name="connsiteY0" fmla="*/ 511553 h 577652"/>
                <a:gd name="connsiteX1" fmla="*/ 132626 w 450691"/>
                <a:gd name="connsiteY1" fmla="*/ 577652 h 577652"/>
                <a:gd name="connsiteX2" fmla="*/ 450691 w 450691"/>
                <a:gd name="connsiteY2" fmla="*/ 97555 h 577652"/>
                <a:gd name="connsiteX3" fmla="*/ 254952 w 450691"/>
                <a:gd name="connsiteY3" fmla="*/ 0 h 577652"/>
                <a:gd name="connsiteX4" fmla="*/ 0 w 450691"/>
                <a:gd name="connsiteY4" fmla="*/ 511553 h 57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691" h="577652">
                  <a:moveTo>
                    <a:pt x="0" y="511553"/>
                  </a:moveTo>
                  <a:lnTo>
                    <a:pt x="132626" y="577652"/>
                  </a:lnTo>
                  <a:lnTo>
                    <a:pt x="450691" y="97555"/>
                  </a:lnTo>
                  <a:lnTo>
                    <a:pt x="254952" y="0"/>
                  </a:lnTo>
                  <a:lnTo>
                    <a:pt x="0" y="511553"/>
                  </a:lnTo>
                  <a:close/>
                </a:path>
              </a:pathLst>
            </a:custGeom>
            <a:solidFill>
              <a:srgbClr val="FFB6B6"/>
            </a:solidFill>
            <a:ln w="871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05EE927-25F3-A0FC-F972-A11FBF8D015B}"/>
                </a:ext>
              </a:extLst>
            </p:cNvPr>
            <p:cNvSpPr/>
            <p:nvPr/>
          </p:nvSpPr>
          <p:spPr>
            <a:xfrm>
              <a:off x="1246843" y="6450258"/>
              <a:ext cx="453778" cy="388311"/>
            </a:xfrm>
            <a:custGeom>
              <a:avLst/>
              <a:gdLst>
                <a:gd name="connsiteX0" fmla="*/ 85342 w 449904"/>
                <a:gd name="connsiteY0" fmla="*/ -143 h 384996"/>
                <a:gd name="connsiteX1" fmla="*/ 122672 w 449904"/>
                <a:gd name="connsiteY1" fmla="*/ 18462 h 384996"/>
                <a:gd name="connsiteX2" fmla="*/ 297957 w 449904"/>
                <a:gd name="connsiteY2" fmla="*/ 31836 h 384996"/>
                <a:gd name="connsiteX3" fmla="*/ 346532 w 449904"/>
                <a:gd name="connsiteY3" fmla="*/ 130031 h 384996"/>
                <a:gd name="connsiteX4" fmla="*/ 346542 w 449904"/>
                <a:gd name="connsiteY4" fmla="*/ 130037 h 384996"/>
                <a:gd name="connsiteX5" fmla="*/ 430027 w 449904"/>
                <a:gd name="connsiteY5" fmla="*/ 379445 h 384996"/>
                <a:gd name="connsiteX6" fmla="*/ 427331 w 449904"/>
                <a:gd name="connsiteY6" fmla="*/ 384854 h 384996"/>
                <a:gd name="connsiteX7" fmla="*/ -311 w 449904"/>
                <a:gd name="connsiteY7" fmla="*/ 171719 h 38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04" h="384996">
                  <a:moveTo>
                    <a:pt x="85342" y="-143"/>
                  </a:moveTo>
                  <a:lnTo>
                    <a:pt x="122672" y="18462"/>
                  </a:lnTo>
                  <a:lnTo>
                    <a:pt x="297957" y="31836"/>
                  </a:lnTo>
                  <a:lnTo>
                    <a:pt x="346532" y="130031"/>
                  </a:lnTo>
                  <a:lnTo>
                    <a:pt x="346542" y="130037"/>
                  </a:lnTo>
                  <a:cubicBezTo>
                    <a:pt x="438463" y="175860"/>
                    <a:pt x="475838" y="287519"/>
                    <a:pt x="430027" y="379445"/>
                  </a:cubicBezTo>
                  <a:lnTo>
                    <a:pt x="427331" y="384854"/>
                  </a:lnTo>
                  <a:lnTo>
                    <a:pt x="-311" y="171719"/>
                  </a:lnTo>
                  <a:close/>
                </a:path>
              </a:pathLst>
            </a:custGeom>
            <a:solidFill>
              <a:srgbClr val="2F2E41"/>
            </a:solidFill>
            <a:ln w="871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5596B54-830A-8ACA-C5F7-16861B1186CC}"/>
                </a:ext>
              </a:extLst>
            </p:cNvPr>
            <p:cNvSpPr/>
            <p:nvPr/>
          </p:nvSpPr>
          <p:spPr>
            <a:xfrm>
              <a:off x="1438470" y="4087019"/>
              <a:ext cx="1545314" cy="2391736"/>
            </a:xfrm>
            <a:custGeom>
              <a:avLst/>
              <a:gdLst>
                <a:gd name="connsiteX0" fmla="*/ 1312207 w 1532121"/>
                <a:gd name="connsiteY0" fmla="*/ -143 h 2371317"/>
                <a:gd name="connsiteX1" fmla="*/ 370002 w 1532121"/>
                <a:gd name="connsiteY1" fmla="*/ 24437 h 2371317"/>
                <a:gd name="connsiteX2" fmla="*/ 386388 w 1532121"/>
                <a:gd name="connsiteY2" fmla="*/ 483249 h 2371317"/>
                <a:gd name="connsiteX3" fmla="*/ 402774 w 1532121"/>
                <a:gd name="connsiteY3" fmla="*/ 638918 h 2371317"/>
                <a:gd name="connsiteX4" fmla="*/ 435547 w 1532121"/>
                <a:gd name="connsiteY4" fmla="*/ 729042 h 2371317"/>
                <a:gd name="connsiteX5" fmla="*/ 376797 w 1532121"/>
                <a:gd name="connsiteY5" fmla="*/ 1334369 h 2371317"/>
                <a:gd name="connsiteX6" fmla="*/ 6476 w 1532121"/>
                <a:gd name="connsiteY6" fmla="*/ 2034521 h 2371317"/>
                <a:gd name="connsiteX7" fmla="*/ 22862 w 1532121"/>
                <a:gd name="connsiteY7" fmla="*/ 2075487 h 2371317"/>
                <a:gd name="connsiteX8" fmla="*/ 6476 w 1532121"/>
                <a:gd name="connsiteY8" fmla="*/ 2116452 h 2371317"/>
                <a:gd name="connsiteX9" fmla="*/ 47441 w 1532121"/>
                <a:gd name="connsiteY9" fmla="*/ 2165611 h 2371317"/>
                <a:gd name="connsiteX10" fmla="*/ 314506 w 1532121"/>
                <a:gd name="connsiteY10" fmla="*/ 2165611 h 2371317"/>
                <a:gd name="connsiteX11" fmla="*/ 329441 w 1532121"/>
                <a:gd name="connsiteY11" fmla="*/ 2075487 h 2371317"/>
                <a:gd name="connsiteX12" fmla="*/ 345827 w 1532121"/>
                <a:gd name="connsiteY12" fmla="*/ 2009942 h 2371317"/>
                <a:gd name="connsiteX13" fmla="*/ 812428 w 1532121"/>
                <a:gd name="connsiteY13" fmla="*/ 1507385 h 2371317"/>
                <a:gd name="connsiteX14" fmla="*/ 910745 w 1532121"/>
                <a:gd name="connsiteY14" fmla="*/ 688077 h 2371317"/>
                <a:gd name="connsiteX15" fmla="*/ 1148345 w 1532121"/>
                <a:gd name="connsiteY15" fmla="*/ 1490999 h 2371317"/>
                <a:gd name="connsiteX16" fmla="*/ 1164731 w 1532121"/>
                <a:gd name="connsiteY16" fmla="*/ 2211991 h 2371317"/>
                <a:gd name="connsiteX17" fmla="*/ 1172924 w 1532121"/>
                <a:gd name="connsiteY17" fmla="*/ 2252956 h 2371317"/>
                <a:gd name="connsiteX18" fmla="*/ 1156538 w 1532121"/>
                <a:gd name="connsiteY18" fmla="*/ 2302115 h 2371317"/>
                <a:gd name="connsiteX19" fmla="*/ 1181117 w 1532121"/>
                <a:gd name="connsiteY19" fmla="*/ 2326694 h 2371317"/>
                <a:gd name="connsiteX20" fmla="*/ 1172924 w 1532121"/>
                <a:gd name="connsiteY20" fmla="*/ 2367659 h 2371317"/>
                <a:gd name="connsiteX21" fmla="*/ 1487696 w 1532121"/>
                <a:gd name="connsiteY21" fmla="*/ 2371175 h 2371317"/>
                <a:gd name="connsiteX22" fmla="*/ 1504082 w 1532121"/>
                <a:gd name="connsiteY22" fmla="*/ 2277536 h 2371317"/>
                <a:gd name="connsiteX23" fmla="*/ 1508670 w 1532121"/>
                <a:gd name="connsiteY23" fmla="*/ 2219442 h 2371317"/>
                <a:gd name="connsiteX24" fmla="*/ 1528662 w 1532121"/>
                <a:gd name="connsiteY24" fmla="*/ 2162832 h 2371317"/>
                <a:gd name="connsiteX25" fmla="*/ 1520468 w 1532121"/>
                <a:gd name="connsiteY25" fmla="*/ 2111061 h 2371317"/>
                <a:gd name="connsiteX26" fmla="*/ 1402330 w 1532121"/>
                <a:gd name="connsiteY26" fmla="*/ 475056 h 2371317"/>
                <a:gd name="connsiteX27" fmla="*/ 1409136 w 1532121"/>
                <a:gd name="connsiteY27" fmla="*/ 438198 h 2371317"/>
                <a:gd name="connsiteX28" fmla="*/ 1409136 w 1532121"/>
                <a:gd name="connsiteY28" fmla="*/ 404835 h 2371317"/>
                <a:gd name="connsiteX29" fmla="*/ 1377752 w 1532121"/>
                <a:gd name="connsiteY29" fmla="*/ 286615 h 237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2121" h="2371317">
                  <a:moveTo>
                    <a:pt x="1312207" y="-143"/>
                  </a:moveTo>
                  <a:lnTo>
                    <a:pt x="370002" y="24437"/>
                  </a:lnTo>
                  <a:lnTo>
                    <a:pt x="386388" y="483249"/>
                  </a:lnTo>
                  <a:cubicBezTo>
                    <a:pt x="386388" y="483249"/>
                    <a:pt x="370002" y="606146"/>
                    <a:pt x="402774" y="638918"/>
                  </a:cubicBezTo>
                  <a:cubicBezTo>
                    <a:pt x="435547" y="671691"/>
                    <a:pt x="451933" y="671691"/>
                    <a:pt x="435547" y="729042"/>
                  </a:cubicBezTo>
                  <a:cubicBezTo>
                    <a:pt x="419160" y="786394"/>
                    <a:pt x="376797" y="1334369"/>
                    <a:pt x="376797" y="1334369"/>
                  </a:cubicBezTo>
                  <a:cubicBezTo>
                    <a:pt x="376797" y="1334369"/>
                    <a:pt x="-9910" y="2018135"/>
                    <a:pt x="6476" y="2034521"/>
                  </a:cubicBezTo>
                  <a:cubicBezTo>
                    <a:pt x="22862" y="2050907"/>
                    <a:pt x="39248" y="2034521"/>
                    <a:pt x="22862" y="2075487"/>
                  </a:cubicBezTo>
                  <a:cubicBezTo>
                    <a:pt x="6476" y="2116452"/>
                    <a:pt x="-9910" y="2100066"/>
                    <a:pt x="6476" y="2116452"/>
                  </a:cubicBezTo>
                  <a:cubicBezTo>
                    <a:pt x="20991" y="2132102"/>
                    <a:pt x="34665" y="2148512"/>
                    <a:pt x="47441" y="2165611"/>
                  </a:cubicBezTo>
                  <a:lnTo>
                    <a:pt x="314506" y="2165611"/>
                  </a:lnTo>
                  <a:cubicBezTo>
                    <a:pt x="314506" y="2165611"/>
                    <a:pt x="329441" y="2083680"/>
                    <a:pt x="329441" y="2075487"/>
                  </a:cubicBezTo>
                  <a:cubicBezTo>
                    <a:pt x="329441" y="2067293"/>
                    <a:pt x="345827" y="2018135"/>
                    <a:pt x="345827" y="2009942"/>
                  </a:cubicBezTo>
                  <a:cubicBezTo>
                    <a:pt x="345827" y="2001749"/>
                    <a:pt x="812428" y="1507385"/>
                    <a:pt x="812428" y="1507385"/>
                  </a:cubicBezTo>
                  <a:lnTo>
                    <a:pt x="910745" y="688077"/>
                  </a:lnTo>
                  <a:lnTo>
                    <a:pt x="1148345" y="1490999"/>
                  </a:lnTo>
                  <a:cubicBezTo>
                    <a:pt x="1148345" y="1490999"/>
                    <a:pt x="1148345" y="2195604"/>
                    <a:pt x="1164731" y="2211991"/>
                  </a:cubicBezTo>
                  <a:cubicBezTo>
                    <a:pt x="1181117" y="2228377"/>
                    <a:pt x="1181117" y="2220184"/>
                    <a:pt x="1172924" y="2252956"/>
                  </a:cubicBezTo>
                  <a:cubicBezTo>
                    <a:pt x="1164731" y="2285728"/>
                    <a:pt x="1131958" y="2277536"/>
                    <a:pt x="1156538" y="2302115"/>
                  </a:cubicBezTo>
                  <a:cubicBezTo>
                    <a:pt x="1181117" y="2326694"/>
                    <a:pt x="1189310" y="2285728"/>
                    <a:pt x="1181117" y="2326694"/>
                  </a:cubicBezTo>
                  <a:lnTo>
                    <a:pt x="1172924" y="2367659"/>
                  </a:lnTo>
                  <a:lnTo>
                    <a:pt x="1487696" y="2371175"/>
                  </a:lnTo>
                  <a:cubicBezTo>
                    <a:pt x="1487696" y="2371175"/>
                    <a:pt x="1520468" y="2302115"/>
                    <a:pt x="1504082" y="2277536"/>
                  </a:cubicBezTo>
                  <a:cubicBezTo>
                    <a:pt x="1487696" y="2252956"/>
                    <a:pt x="1488679" y="2259665"/>
                    <a:pt x="1508670" y="2219442"/>
                  </a:cubicBezTo>
                  <a:cubicBezTo>
                    <a:pt x="1528662" y="2179218"/>
                    <a:pt x="1536854" y="2171025"/>
                    <a:pt x="1528662" y="2162832"/>
                  </a:cubicBezTo>
                  <a:cubicBezTo>
                    <a:pt x="1520468" y="2154639"/>
                    <a:pt x="1520468" y="2111061"/>
                    <a:pt x="1520468" y="2111061"/>
                  </a:cubicBezTo>
                  <a:cubicBezTo>
                    <a:pt x="1520468" y="2111061"/>
                    <a:pt x="1402330" y="499636"/>
                    <a:pt x="1402330" y="475056"/>
                  </a:cubicBezTo>
                  <a:cubicBezTo>
                    <a:pt x="1401713" y="462409"/>
                    <a:pt x="1404042" y="449791"/>
                    <a:pt x="1409136" y="438198"/>
                  </a:cubicBezTo>
                  <a:lnTo>
                    <a:pt x="1409136" y="404835"/>
                  </a:lnTo>
                  <a:lnTo>
                    <a:pt x="1377752" y="286615"/>
                  </a:lnTo>
                  <a:close/>
                </a:path>
              </a:pathLst>
            </a:custGeom>
            <a:solidFill>
              <a:srgbClr val="2F2E41"/>
            </a:solidFill>
            <a:ln w="871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3C86A89-3020-0D17-A88C-DE16DC42F8EB}"/>
                </a:ext>
              </a:extLst>
            </p:cNvPr>
            <p:cNvSpPr/>
            <p:nvPr/>
          </p:nvSpPr>
          <p:spPr>
            <a:xfrm>
              <a:off x="3314019" y="6140005"/>
              <a:ext cx="590880" cy="699819"/>
            </a:xfrm>
            <a:custGeom>
              <a:avLst/>
              <a:gdLst>
                <a:gd name="connsiteX0" fmla="*/ 302021 w 585835"/>
                <a:gd name="connsiteY0" fmla="*/ 252362 h 693844"/>
                <a:gd name="connsiteX1" fmla="*/ 310151 w 585835"/>
                <a:gd name="connsiteY1" fmla="*/ 69565 h 693844"/>
                <a:gd name="connsiteX2" fmla="*/ 585524 w 585835"/>
                <a:gd name="connsiteY2" fmla="*/ -143 h 693844"/>
                <a:gd name="connsiteX3" fmla="*/ 380128 w 585835"/>
                <a:gd name="connsiteY3" fmla="*/ 461833 h 693844"/>
                <a:gd name="connsiteX4" fmla="*/ 119719 w 585835"/>
                <a:gd name="connsiteY4" fmla="*/ 625937 h 693844"/>
                <a:gd name="connsiteX5" fmla="*/ 9041 w 585835"/>
                <a:gd name="connsiteY5" fmla="*/ 693701 h 693844"/>
                <a:gd name="connsiteX6" fmla="*/ 134465 w 585835"/>
                <a:gd name="connsiteY6" fmla="*/ 211502 h 693844"/>
                <a:gd name="connsiteX7" fmla="*/ 240101 w 585835"/>
                <a:gd name="connsiteY7" fmla="*/ 113348 h 693844"/>
                <a:gd name="connsiteX8" fmla="*/ 302021 w 585835"/>
                <a:gd name="connsiteY8" fmla="*/ 252362 h 69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35" h="693844">
                  <a:moveTo>
                    <a:pt x="302021" y="252362"/>
                  </a:moveTo>
                  <a:lnTo>
                    <a:pt x="310151" y="69565"/>
                  </a:lnTo>
                  <a:cubicBezTo>
                    <a:pt x="394901" y="24264"/>
                    <a:pt x="489428" y="336"/>
                    <a:pt x="585524" y="-143"/>
                  </a:cubicBezTo>
                  <a:cubicBezTo>
                    <a:pt x="453267" y="107987"/>
                    <a:pt x="469795" y="316424"/>
                    <a:pt x="380128" y="461833"/>
                  </a:cubicBezTo>
                  <a:cubicBezTo>
                    <a:pt x="322774" y="553266"/>
                    <a:pt x="226950" y="613652"/>
                    <a:pt x="119719" y="625937"/>
                  </a:cubicBezTo>
                  <a:lnTo>
                    <a:pt x="9041" y="693701"/>
                  </a:lnTo>
                  <a:cubicBezTo>
                    <a:pt x="-21693" y="522360"/>
                    <a:pt x="24139" y="346153"/>
                    <a:pt x="134465" y="211502"/>
                  </a:cubicBezTo>
                  <a:cubicBezTo>
                    <a:pt x="165417" y="174480"/>
                    <a:pt x="200909" y="141502"/>
                    <a:pt x="240101" y="113348"/>
                  </a:cubicBezTo>
                  <a:cubicBezTo>
                    <a:pt x="266609" y="183242"/>
                    <a:pt x="302021" y="252362"/>
                    <a:pt x="302021" y="252362"/>
                  </a:cubicBezTo>
                  <a:close/>
                </a:path>
              </a:pathLst>
            </a:custGeom>
            <a:solidFill>
              <a:srgbClr val="F2F2F2"/>
            </a:solidFill>
            <a:ln w="871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E76EE4DE-60B7-BB9D-77F6-FFD35E0F05C0}"/>
                </a:ext>
              </a:extLst>
            </p:cNvPr>
            <p:cNvSpPr/>
            <p:nvPr/>
          </p:nvSpPr>
          <p:spPr>
            <a:xfrm>
              <a:off x="1935760" y="2464104"/>
              <a:ext cx="810466" cy="2130984"/>
            </a:xfrm>
            <a:custGeom>
              <a:avLst/>
              <a:gdLst>
                <a:gd name="connsiteX0" fmla="*/ 331603 w 803547"/>
                <a:gd name="connsiteY0" fmla="*/ 0 h 2112791"/>
                <a:gd name="connsiteX1" fmla="*/ 803547 w 803547"/>
                <a:gd name="connsiteY1" fmla="*/ 954450 h 2112791"/>
                <a:gd name="connsiteX2" fmla="*/ 711212 w 803547"/>
                <a:gd name="connsiteY2" fmla="*/ 2112791 h 2112791"/>
                <a:gd name="connsiteX3" fmla="*/ 108143 w 803547"/>
                <a:gd name="connsiteY3" fmla="*/ 2057690 h 2112791"/>
                <a:gd name="connsiteX4" fmla="*/ 0 w 803547"/>
                <a:gd name="connsiteY4" fmla="*/ 139390 h 2112791"/>
                <a:gd name="connsiteX5" fmla="*/ 331603 w 803547"/>
                <a:gd name="connsiteY5" fmla="*/ 0 h 211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3547" h="2112791">
                  <a:moveTo>
                    <a:pt x="331603" y="0"/>
                  </a:moveTo>
                  <a:lnTo>
                    <a:pt x="803547" y="954450"/>
                  </a:lnTo>
                  <a:lnTo>
                    <a:pt x="711212" y="2112791"/>
                  </a:lnTo>
                  <a:lnTo>
                    <a:pt x="108143" y="2057690"/>
                  </a:lnTo>
                  <a:lnTo>
                    <a:pt x="0" y="139390"/>
                  </a:lnTo>
                  <a:lnTo>
                    <a:pt x="331603" y="0"/>
                  </a:lnTo>
                  <a:close/>
                </a:path>
              </a:pathLst>
            </a:custGeom>
            <a:solidFill>
              <a:srgbClr val="2F2E41"/>
            </a:solidFill>
            <a:ln w="871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E49AE0D-560C-E4A3-2903-50CF0D1EF093}"/>
                </a:ext>
              </a:extLst>
            </p:cNvPr>
            <p:cNvSpPr/>
            <p:nvPr/>
          </p:nvSpPr>
          <p:spPr>
            <a:xfrm>
              <a:off x="2473378" y="2664220"/>
              <a:ext cx="487458" cy="1801890"/>
            </a:xfrm>
            <a:custGeom>
              <a:avLst/>
              <a:gdLst>
                <a:gd name="connsiteX0" fmla="*/ 460955 w 483296"/>
                <a:gd name="connsiteY0" fmla="*/ 1786364 h 1786506"/>
                <a:gd name="connsiteX1" fmla="*/ 185181 w 483296"/>
                <a:gd name="connsiteY1" fmla="*/ 1761155 h 1786506"/>
                <a:gd name="connsiteX2" fmla="*/ 184754 w 483296"/>
                <a:gd name="connsiteY2" fmla="*/ 1757656 h 1786506"/>
                <a:gd name="connsiteX3" fmla="*/ -311 w 483296"/>
                <a:gd name="connsiteY3" fmla="*/ 225331 h 1786506"/>
                <a:gd name="connsiteX4" fmla="*/ 41105 w 483296"/>
                <a:gd name="connsiteY4" fmla="*/ 110504 h 1786506"/>
                <a:gd name="connsiteX5" fmla="*/ 166914 w 483296"/>
                <a:gd name="connsiteY5" fmla="*/ 2914 h 1786506"/>
                <a:gd name="connsiteX6" fmla="*/ 166914 w 483296"/>
                <a:gd name="connsiteY6" fmla="*/ 2910 h 1786506"/>
                <a:gd name="connsiteX7" fmla="*/ 362974 w 483296"/>
                <a:gd name="connsiteY7" fmla="*/ 135641 h 1786506"/>
                <a:gd name="connsiteX8" fmla="*/ 363197 w 483296"/>
                <a:gd name="connsiteY8" fmla="*/ 136825 h 1786506"/>
                <a:gd name="connsiteX9" fmla="*/ 412724 w 483296"/>
                <a:gd name="connsiteY9" fmla="*/ 404336 h 1786506"/>
                <a:gd name="connsiteX10" fmla="*/ 482985 w 483296"/>
                <a:gd name="connsiteY10" fmla="*/ 1308604 h 178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296" h="1786506">
                  <a:moveTo>
                    <a:pt x="460955" y="1786364"/>
                  </a:moveTo>
                  <a:lnTo>
                    <a:pt x="185181" y="1761155"/>
                  </a:lnTo>
                  <a:lnTo>
                    <a:pt x="184754" y="1757656"/>
                  </a:lnTo>
                  <a:lnTo>
                    <a:pt x="-311" y="225331"/>
                  </a:lnTo>
                  <a:lnTo>
                    <a:pt x="41105" y="110504"/>
                  </a:lnTo>
                  <a:cubicBezTo>
                    <a:pt x="61262" y="55053"/>
                    <a:pt x="109007" y="14222"/>
                    <a:pt x="166914" y="2914"/>
                  </a:cubicBezTo>
                  <a:lnTo>
                    <a:pt x="166914" y="2910"/>
                  </a:lnTo>
                  <a:cubicBezTo>
                    <a:pt x="257707" y="-14578"/>
                    <a:pt x="345486" y="44848"/>
                    <a:pt x="362974" y="135641"/>
                  </a:cubicBezTo>
                  <a:cubicBezTo>
                    <a:pt x="363050" y="136036"/>
                    <a:pt x="363124" y="136430"/>
                    <a:pt x="363197" y="136825"/>
                  </a:cubicBezTo>
                  <a:lnTo>
                    <a:pt x="412724" y="404336"/>
                  </a:lnTo>
                  <a:lnTo>
                    <a:pt x="482985" y="1308604"/>
                  </a:lnTo>
                  <a:close/>
                </a:path>
              </a:pathLst>
            </a:custGeom>
            <a:solidFill>
              <a:srgbClr val="2F2E41"/>
            </a:solidFill>
            <a:ln w="871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90BB455-FFD3-441D-C06D-3D17D4A11288}"/>
                </a:ext>
              </a:extLst>
            </p:cNvPr>
            <p:cNvSpPr/>
            <p:nvPr/>
          </p:nvSpPr>
          <p:spPr>
            <a:xfrm>
              <a:off x="2214434" y="2472653"/>
              <a:ext cx="631107" cy="1684851"/>
            </a:xfrm>
            <a:custGeom>
              <a:avLst/>
              <a:gdLst>
                <a:gd name="connsiteX0" fmla="*/ -311 w 625719"/>
                <a:gd name="connsiteY0" fmla="*/ 132924 h 1670467"/>
                <a:gd name="connsiteX1" fmla="*/ 55306 w 625719"/>
                <a:gd name="connsiteY1" fmla="*/ -143 h 1670467"/>
                <a:gd name="connsiteX2" fmla="*/ 227444 w 625719"/>
                <a:gd name="connsiteY2" fmla="*/ 2879 h 1670467"/>
                <a:gd name="connsiteX3" fmla="*/ 406938 w 625719"/>
                <a:gd name="connsiteY3" fmla="*/ 256780 h 1670467"/>
                <a:gd name="connsiteX4" fmla="*/ 595334 w 625719"/>
                <a:gd name="connsiteY4" fmla="*/ 1049068 h 1670467"/>
                <a:gd name="connsiteX5" fmla="*/ 595334 w 625719"/>
                <a:gd name="connsiteY5" fmla="*/ 1658386 h 1670467"/>
                <a:gd name="connsiteX6" fmla="*/ 298319 w 625719"/>
                <a:gd name="connsiteY6" fmla="*/ 1651208 h 167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719" h="1670467">
                  <a:moveTo>
                    <a:pt x="-311" y="132924"/>
                  </a:moveTo>
                  <a:lnTo>
                    <a:pt x="55306" y="-143"/>
                  </a:lnTo>
                  <a:lnTo>
                    <a:pt x="227444" y="2879"/>
                  </a:lnTo>
                  <a:lnTo>
                    <a:pt x="406938" y="256780"/>
                  </a:lnTo>
                  <a:lnTo>
                    <a:pt x="595334" y="1049068"/>
                  </a:lnTo>
                  <a:cubicBezTo>
                    <a:pt x="595334" y="1049068"/>
                    <a:pt x="663000" y="1627833"/>
                    <a:pt x="595334" y="1658386"/>
                  </a:cubicBezTo>
                  <a:cubicBezTo>
                    <a:pt x="527667" y="1688939"/>
                    <a:pt x="298319" y="1651208"/>
                    <a:pt x="298319" y="1651208"/>
                  </a:cubicBezTo>
                  <a:close/>
                </a:path>
              </a:pathLst>
            </a:custGeom>
            <a:solidFill>
              <a:srgbClr val="8E2AF3"/>
            </a:solidFill>
            <a:ln w="871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C84B7776-0EBF-A7AE-8CA5-9D6D9D18C95D}"/>
                </a:ext>
              </a:extLst>
            </p:cNvPr>
            <p:cNvSpPr/>
            <p:nvPr/>
          </p:nvSpPr>
          <p:spPr>
            <a:xfrm>
              <a:off x="2444149" y="2475701"/>
              <a:ext cx="452227" cy="1823143"/>
            </a:xfrm>
            <a:custGeom>
              <a:avLst/>
              <a:gdLst>
                <a:gd name="connsiteX0" fmla="*/ -311 w 448366"/>
                <a:gd name="connsiteY0" fmla="*/ -143 h 1807578"/>
                <a:gd name="connsiteX1" fmla="*/ 384993 w 448366"/>
                <a:gd name="connsiteY1" fmla="*/ 326092 h 1807578"/>
                <a:gd name="connsiteX2" fmla="*/ 448055 w 448366"/>
                <a:gd name="connsiteY2" fmla="*/ 1807436 h 1807578"/>
                <a:gd name="connsiteX3" fmla="*/ 316927 w 448366"/>
                <a:gd name="connsiteY3" fmla="*/ 1722705 h 1807578"/>
                <a:gd name="connsiteX4" fmla="*/ 281088 w 448366"/>
                <a:gd name="connsiteY4" fmla="*/ 1223585 h 1807578"/>
                <a:gd name="connsiteX5" fmla="*/ 121058 w 448366"/>
                <a:gd name="connsiteY5" fmla="*/ 201696 h 1807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366" h="1807578">
                  <a:moveTo>
                    <a:pt x="-311" y="-143"/>
                  </a:moveTo>
                  <a:cubicBezTo>
                    <a:pt x="-311" y="-143"/>
                    <a:pt x="370490" y="214203"/>
                    <a:pt x="384993" y="326092"/>
                  </a:cubicBezTo>
                  <a:cubicBezTo>
                    <a:pt x="399497" y="437981"/>
                    <a:pt x="448055" y="1807436"/>
                    <a:pt x="448055" y="1807436"/>
                  </a:cubicBezTo>
                  <a:lnTo>
                    <a:pt x="316927" y="1722705"/>
                  </a:lnTo>
                  <a:lnTo>
                    <a:pt x="281088" y="1223585"/>
                  </a:lnTo>
                  <a:lnTo>
                    <a:pt x="121058" y="201696"/>
                  </a:lnTo>
                  <a:close/>
                </a:path>
              </a:pathLst>
            </a:custGeom>
            <a:solidFill>
              <a:srgbClr val="2F2E41"/>
            </a:solidFill>
            <a:ln w="871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CB1F98D-3C4D-604E-0FF7-18377060B1D9}"/>
                </a:ext>
              </a:extLst>
            </p:cNvPr>
            <p:cNvSpPr/>
            <p:nvPr/>
          </p:nvSpPr>
          <p:spPr>
            <a:xfrm>
              <a:off x="2100972" y="1903039"/>
              <a:ext cx="509780" cy="509780"/>
            </a:xfrm>
            <a:custGeom>
              <a:avLst/>
              <a:gdLst>
                <a:gd name="connsiteX0" fmla="*/ 505428 w 505428"/>
                <a:gd name="connsiteY0" fmla="*/ 252714 h 505428"/>
                <a:gd name="connsiteX1" fmla="*/ 252714 w 505428"/>
                <a:gd name="connsiteY1" fmla="*/ 505428 h 505428"/>
                <a:gd name="connsiteX2" fmla="*/ 0 w 505428"/>
                <a:gd name="connsiteY2" fmla="*/ 252714 h 505428"/>
                <a:gd name="connsiteX3" fmla="*/ 252714 w 505428"/>
                <a:gd name="connsiteY3" fmla="*/ 0 h 505428"/>
                <a:gd name="connsiteX4" fmla="*/ 505428 w 505428"/>
                <a:gd name="connsiteY4" fmla="*/ 252714 h 50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428" h="505428">
                  <a:moveTo>
                    <a:pt x="505428" y="252714"/>
                  </a:moveTo>
                  <a:cubicBezTo>
                    <a:pt x="505428" y="392284"/>
                    <a:pt x="392284" y="505428"/>
                    <a:pt x="252714" y="505428"/>
                  </a:cubicBezTo>
                  <a:cubicBezTo>
                    <a:pt x="113144" y="505428"/>
                    <a:pt x="0" y="392284"/>
                    <a:pt x="0" y="252714"/>
                  </a:cubicBezTo>
                  <a:cubicBezTo>
                    <a:pt x="0" y="113144"/>
                    <a:pt x="113144" y="0"/>
                    <a:pt x="252714" y="0"/>
                  </a:cubicBezTo>
                  <a:cubicBezTo>
                    <a:pt x="392284" y="0"/>
                    <a:pt x="505428" y="113144"/>
                    <a:pt x="505428" y="252714"/>
                  </a:cubicBezTo>
                  <a:close/>
                </a:path>
              </a:pathLst>
            </a:custGeom>
            <a:solidFill>
              <a:srgbClr val="FFB8B8"/>
            </a:solidFill>
            <a:ln w="871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A7C1E75-E6EF-57A8-1AFA-88F897BE8F2B}"/>
                </a:ext>
              </a:extLst>
            </p:cNvPr>
            <p:cNvSpPr/>
            <p:nvPr/>
          </p:nvSpPr>
          <p:spPr>
            <a:xfrm>
              <a:off x="2037583" y="1767881"/>
              <a:ext cx="630301" cy="563214"/>
            </a:xfrm>
            <a:custGeom>
              <a:avLst/>
              <a:gdLst>
                <a:gd name="connsiteX0" fmla="*/ 28603 w 624920"/>
                <a:gd name="connsiteY0" fmla="*/ 220525 h 558406"/>
                <a:gd name="connsiteX1" fmla="*/ 161854 w 624920"/>
                <a:gd name="connsiteY1" fmla="*/ 155587 h 558406"/>
                <a:gd name="connsiteX2" fmla="*/ 368176 w 624920"/>
                <a:gd name="connsiteY2" fmla="*/ 1786 h 558406"/>
                <a:gd name="connsiteX3" fmla="*/ 466747 w 624920"/>
                <a:gd name="connsiteY3" fmla="*/ 49451 h 558406"/>
                <a:gd name="connsiteX4" fmla="*/ 522082 w 624920"/>
                <a:gd name="connsiteY4" fmla="*/ 43913 h 558406"/>
                <a:gd name="connsiteX5" fmla="*/ 567038 w 624920"/>
                <a:gd name="connsiteY5" fmla="*/ 79998 h 558406"/>
                <a:gd name="connsiteX6" fmla="*/ 603678 w 624920"/>
                <a:gd name="connsiteY6" fmla="*/ 346386 h 558406"/>
                <a:gd name="connsiteX7" fmla="*/ 563777 w 624920"/>
                <a:gd name="connsiteY7" fmla="*/ 296726 h 558406"/>
                <a:gd name="connsiteX8" fmla="*/ 492644 w 624920"/>
                <a:gd name="connsiteY8" fmla="*/ 293097 h 558406"/>
                <a:gd name="connsiteX9" fmla="*/ 405094 w 624920"/>
                <a:gd name="connsiteY9" fmla="*/ 267351 h 558406"/>
                <a:gd name="connsiteX10" fmla="*/ 329360 w 624920"/>
                <a:gd name="connsiteY10" fmla="*/ 277083 h 558406"/>
                <a:gd name="connsiteX11" fmla="*/ 253655 w 624920"/>
                <a:gd name="connsiteY11" fmla="*/ 287250 h 558406"/>
                <a:gd name="connsiteX12" fmla="*/ 195874 w 624920"/>
                <a:gd name="connsiteY12" fmla="*/ 448573 h 558406"/>
                <a:gd name="connsiteX13" fmla="*/ 180728 w 624920"/>
                <a:gd name="connsiteY13" fmla="*/ 480700 h 558406"/>
                <a:gd name="connsiteX14" fmla="*/ 141518 w 624920"/>
                <a:gd name="connsiteY14" fmla="*/ 456859 h 558406"/>
                <a:gd name="connsiteX15" fmla="*/ 108062 w 624920"/>
                <a:gd name="connsiteY15" fmla="*/ 474650 h 558406"/>
                <a:gd name="connsiteX16" fmla="*/ 116552 w 624920"/>
                <a:gd name="connsiteY16" fmla="*/ 514473 h 558406"/>
                <a:gd name="connsiteX17" fmla="*/ 148412 w 624920"/>
                <a:gd name="connsiteY17" fmla="*/ 542110 h 558406"/>
                <a:gd name="connsiteX18" fmla="*/ 142340 w 624920"/>
                <a:gd name="connsiteY18" fmla="*/ 547161 h 558406"/>
                <a:gd name="connsiteX19" fmla="*/ 96729 w 624920"/>
                <a:gd name="connsiteY19" fmla="*/ 552827 h 558406"/>
                <a:gd name="connsiteX20" fmla="*/ 63982 w 624920"/>
                <a:gd name="connsiteY20" fmla="*/ 515540 h 558406"/>
                <a:gd name="connsiteX21" fmla="*/ 3916 w 624920"/>
                <a:gd name="connsiteY21" fmla="*/ 371608 h 558406"/>
                <a:gd name="connsiteX22" fmla="*/ 28603 w 624920"/>
                <a:gd name="connsiteY22" fmla="*/ 220525 h 55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4920" h="558406">
                  <a:moveTo>
                    <a:pt x="28603" y="220525"/>
                  </a:moveTo>
                  <a:cubicBezTo>
                    <a:pt x="56980" y="176624"/>
                    <a:pt x="110231" y="147365"/>
                    <a:pt x="161854" y="155587"/>
                  </a:cubicBezTo>
                  <a:cubicBezTo>
                    <a:pt x="176358" y="56142"/>
                    <a:pt x="268731" y="-12717"/>
                    <a:pt x="368176" y="1786"/>
                  </a:cubicBezTo>
                  <a:cubicBezTo>
                    <a:pt x="405147" y="7178"/>
                    <a:pt x="439562" y="23820"/>
                    <a:pt x="466747" y="49451"/>
                  </a:cubicBezTo>
                  <a:cubicBezTo>
                    <a:pt x="482950" y="38043"/>
                    <a:pt x="503940" y="35942"/>
                    <a:pt x="522082" y="43913"/>
                  </a:cubicBezTo>
                  <a:cubicBezTo>
                    <a:pt x="539849" y="51992"/>
                    <a:pt x="555307" y="64399"/>
                    <a:pt x="567038" y="79998"/>
                  </a:cubicBezTo>
                  <a:cubicBezTo>
                    <a:pt x="627392" y="155264"/>
                    <a:pt x="641471" y="257621"/>
                    <a:pt x="603678" y="346386"/>
                  </a:cubicBezTo>
                  <a:cubicBezTo>
                    <a:pt x="609987" y="323451"/>
                    <a:pt x="587002" y="301873"/>
                    <a:pt x="563777" y="296726"/>
                  </a:cubicBezTo>
                  <a:cubicBezTo>
                    <a:pt x="540555" y="291580"/>
                    <a:pt x="516195" y="296449"/>
                    <a:pt x="492644" y="293097"/>
                  </a:cubicBezTo>
                  <a:cubicBezTo>
                    <a:pt x="462460" y="288802"/>
                    <a:pt x="435326" y="271292"/>
                    <a:pt x="405094" y="267351"/>
                  </a:cubicBezTo>
                  <a:cubicBezTo>
                    <a:pt x="379687" y="264040"/>
                    <a:pt x="354136" y="270554"/>
                    <a:pt x="329360" y="277083"/>
                  </a:cubicBezTo>
                  <a:cubicBezTo>
                    <a:pt x="304583" y="283612"/>
                    <a:pt x="279098" y="290271"/>
                    <a:pt x="253655" y="287250"/>
                  </a:cubicBezTo>
                  <a:cubicBezTo>
                    <a:pt x="228209" y="284228"/>
                    <a:pt x="195434" y="380656"/>
                    <a:pt x="195874" y="448573"/>
                  </a:cubicBezTo>
                  <a:cubicBezTo>
                    <a:pt x="195957" y="461444"/>
                    <a:pt x="193306" y="477969"/>
                    <a:pt x="180728" y="480700"/>
                  </a:cubicBezTo>
                  <a:cubicBezTo>
                    <a:pt x="165237" y="484064"/>
                    <a:pt x="156261" y="462684"/>
                    <a:pt x="141518" y="456859"/>
                  </a:cubicBezTo>
                  <a:cubicBezTo>
                    <a:pt x="127394" y="452811"/>
                    <a:pt x="112602" y="460677"/>
                    <a:pt x="108062" y="474650"/>
                  </a:cubicBezTo>
                  <a:cubicBezTo>
                    <a:pt x="104292" y="488516"/>
                    <a:pt x="107454" y="503350"/>
                    <a:pt x="116552" y="514473"/>
                  </a:cubicBezTo>
                  <a:cubicBezTo>
                    <a:pt x="125615" y="525341"/>
                    <a:pt x="136374" y="534673"/>
                    <a:pt x="148412" y="542110"/>
                  </a:cubicBezTo>
                  <a:lnTo>
                    <a:pt x="142340" y="547161"/>
                  </a:lnTo>
                  <a:cubicBezTo>
                    <a:pt x="132239" y="560504"/>
                    <a:pt x="111288" y="561082"/>
                    <a:pt x="96729" y="552827"/>
                  </a:cubicBezTo>
                  <a:cubicBezTo>
                    <a:pt x="82808" y="543398"/>
                    <a:pt x="71534" y="530561"/>
                    <a:pt x="63982" y="515540"/>
                  </a:cubicBezTo>
                  <a:cubicBezTo>
                    <a:pt x="37047" y="470741"/>
                    <a:pt x="13421" y="423009"/>
                    <a:pt x="3916" y="371608"/>
                  </a:cubicBezTo>
                  <a:cubicBezTo>
                    <a:pt x="-5590" y="320207"/>
                    <a:pt x="228" y="264426"/>
                    <a:pt x="28603" y="220525"/>
                  </a:cubicBezTo>
                  <a:close/>
                </a:path>
              </a:pathLst>
            </a:custGeom>
            <a:solidFill>
              <a:srgbClr val="2F2E41"/>
            </a:solidFill>
            <a:ln w="871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79B8DEF-D14F-3C55-97F5-C2EE6004DD08}"/>
                </a:ext>
              </a:extLst>
            </p:cNvPr>
            <p:cNvSpPr/>
            <p:nvPr/>
          </p:nvSpPr>
          <p:spPr>
            <a:xfrm>
              <a:off x="1496273" y="3313698"/>
              <a:ext cx="1035821" cy="1044904"/>
            </a:xfrm>
            <a:custGeom>
              <a:avLst/>
              <a:gdLst>
                <a:gd name="connsiteX0" fmla="*/ 14840 w 1026978"/>
                <a:gd name="connsiteY0" fmla="*/ 559491 h 1035983"/>
                <a:gd name="connsiteX1" fmla="*/ 519728 w 1026978"/>
                <a:gd name="connsiteY1" fmla="*/ 17817 h 1035983"/>
                <a:gd name="connsiteX2" fmla="*/ 599624 w 1026978"/>
                <a:gd name="connsiteY2" fmla="*/ 15009 h 1035983"/>
                <a:gd name="connsiteX3" fmla="*/ 1008708 w 1026978"/>
                <a:gd name="connsiteY3" fmla="*/ 396311 h 1035983"/>
                <a:gd name="connsiteX4" fmla="*/ 1011516 w 1026978"/>
                <a:gd name="connsiteY4" fmla="*/ 476207 h 1035983"/>
                <a:gd name="connsiteX5" fmla="*/ 506628 w 1026978"/>
                <a:gd name="connsiteY5" fmla="*/ 1017881 h 1035983"/>
                <a:gd name="connsiteX6" fmla="*/ 426732 w 1026978"/>
                <a:gd name="connsiteY6" fmla="*/ 1020689 h 1035983"/>
                <a:gd name="connsiteX7" fmla="*/ 17648 w 1026978"/>
                <a:gd name="connsiteY7" fmla="*/ 639387 h 1035983"/>
                <a:gd name="connsiteX8" fmla="*/ 14840 w 1026978"/>
                <a:gd name="connsiteY8" fmla="*/ 559491 h 103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978" h="1035983">
                  <a:moveTo>
                    <a:pt x="14840" y="559491"/>
                  </a:moveTo>
                  <a:lnTo>
                    <a:pt x="519728" y="17817"/>
                  </a:lnTo>
                  <a:cubicBezTo>
                    <a:pt x="541031" y="-4986"/>
                    <a:pt x="576773" y="-6242"/>
                    <a:pt x="599624" y="15009"/>
                  </a:cubicBezTo>
                  <a:lnTo>
                    <a:pt x="1008708" y="396311"/>
                  </a:lnTo>
                  <a:cubicBezTo>
                    <a:pt x="1031511" y="417614"/>
                    <a:pt x="1032767" y="453356"/>
                    <a:pt x="1011516" y="476207"/>
                  </a:cubicBezTo>
                  <a:lnTo>
                    <a:pt x="506628" y="1017881"/>
                  </a:lnTo>
                  <a:cubicBezTo>
                    <a:pt x="485325" y="1040684"/>
                    <a:pt x="449584" y="1041940"/>
                    <a:pt x="426732" y="1020689"/>
                  </a:cubicBezTo>
                  <a:lnTo>
                    <a:pt x="17648" y="639387"/>
                  </a:lnTo>
                  <a:cubicBezTo>
                    <a:pt x="-5155" y="618084"/>
                    <a:pt x="-6411" y="582342"/>
                    <a:pt x="14840" y="559491"/>
                  </a:cubicBezTo>
                  <a:close/>
                </a:path>
              </a:pathLst>
            </a:custGeom>
            <a:solidFill>
              <a:srgbClr val="E6E6E6"/>
            </a:solidFill>
            <a:ln w="871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99A1D57-5319-8F6A-7091-09ADA5D8AD97}"/>
                </a:ext>
              </a:extLst>
            </p:cNvPr>
            <p:cNvSpPr/>
            <p:nvPr/>
          </p:nvSpPr>
          <p:spPr>
            <a:xfrm>
              <a:off x="1633265" y="3374432"/>
              <a:ext cx="838169" cy="923433"/>
            </a:xfrm>
            <a:custGeom>
              <a:avLst/>
              <a:gdLst>
                <a:gd name="connsiteX0" fmla="*/ 62895 w 831013"/>
                <a:gd name="connsiteY0" fmla="*/ 364914 h 915549"/>
                <a:gd name="connsiteX1" fmla="*/ 387483 w 831013"/>
                <a:gd name="connsiteY1" fmla="*/ 16678 h 915549"/>
                <a:gd name="connsiteX2" fmla="*/ 462308 w 831013"/>
                <a:gd name="connsiteY2" fmla="*/ 14048 h 915549"/>
                <a:gd name="connsiteX3" fmla="*/ 813881 w 831013"/>
                <a:gd name="connsiteY3" fmla="*/ 341745 h 915549"/>
                <a:gd name="connsiteX4" fmla="*/ 816513 w 831013"/>
                <a:gd name="connsiteY4" fmla="*/ 416572 h 915549"/>
                <a:gd name="connsiteX5" fmla="*/ 367231 w 831013"/>
                <a:gd name="connsiteY5" fmla="*/ 898587 h 915549"/>
                <a:gd name="connsiteX6" fmla="*/ 292404 w 831013"/>
                <a:gd name="connsiteY6" fmla="*/ 901216 h 915549"/>
                <a:gd name="connsiteX7" fmla="*/ 74612 w 831013"/>
                <a:gd name="connsiteY7" fmla="*/ 698214 h 915549"/>
                <a:gd name="connsiteX8" fmla="*/ 62896 w 831013"/>
                <a:gd name="connsiteY8" fmla="*/ 364914 h 91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013" h="915549">
                  <a:moveTo>
                    <a:pt x="62895" y="364914"/>
                  </a:moveTo>
                  <a:lnTo>
                    <a:pt x="387483" y="16678"/>
                  </a:lnTo>
                  <a:cubicBezTo>
                    <a:pt x="407433" y="-4679"/>
                    <a:pt x="440907" y="-5855"/>
                    <a:pt x="462308" y="14048"/>
                  </a:cubicBezTo>
                  <a:lnTo>
                    <a:pt x="813881" y="341745"/>
                  </a:lnTo>
                  <a:cubicBezTo>
                    <a:pt x="835238" y="361696"/>
                    <a:pt x="836416" y="395170"/>
                    <a:pt x="816513" y="416572"/>
                  </a:cubicBezTo>
                  <a:lnTo>
                    <a:pt x="367231" y="898587"/>
                  </a:lnTo>
                  <a:cubicBezTo>
                    <a:pt x="347280" y="919944"/>
                    <a:pt x="313806" y="921119"/>
                    <a:pt x="292404" y="901216"/>
                  </a:cubicBezTo>
                  <a:lnTo>
                    <a:pt x="74612" y="698214"/>
                  </a:lnTo>
                  <a:cubicBezTo>
                    <a:pt x="-20517" y="609345"/>
                    <a:pt x="-25759" y="460244"/>
                    <a:pt x="62896" y="364914"/>
                  </a:cubicBezTo>
                  <a:close/>
                </a:path>
              </a:pathLst>
            </a:custGeom>
            <a:solidFill>
              <a:srgbClr val="FFFFFF"/>
            </a:solidFill>
            <a:ln w="871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A861BA2-8DAC-0DFC-9DFB-3C21BB8374A8}"/>
                </a:ext>
              </a:extLst>
            </p:cNvPr>
            <p:cNvSpPr/>
            <p:nvPr/>
          </p:nvSpPr>
          <p:spPr>
            <a:xfrm>
              <a:off x="1976480" y="3526335"/>
              <a:ext cx="350322" cy="333616"/>
            </a:xfrm>
            <a:custGeom>
              <a:avLst/>
              <a:gdLst>
                <a:gd name="connsiteX0" fmla="*/ 13556 w 347331"/>
                <a:gd name="connsiteY0" fmla="*/ 16295 h 330768"/>
                <a:gd name="connsiteX1" fmla="*/ 86674 w 347331"/>
                <a:gd name="connsiteY1" fmla="*/ 13724 h 330768"/>
                <a:gd name="connsiteX2" fmla="*/ 330559 w 347331"/>
                <a:gd name="connsiteY2" fmla="*/ 241047 h 330768"/>
                <a:gd name="connsiteX3" fmla="*/ 333129 w 347331"/>
                <a:gd name="connsiteY3" fmla="*/ 314166 h 330768"/>
                <a:gd name="connsiteX4" fmla="*/ 260011 w 347331"/>
                <a:gd name="connsiteY4" fmla="*/ 316736 h 330768"/>
                <a:gd name="connsiteX5" fmla="*/ 16126 w 347331"/>
                <a:gd name="connsiteY5" fmla="*/ 89413 h 330768"/>
                <a:gd name="connsiteX6" fmla="*/ 13556 w 347331"/>
                <a:gd name="connsiteY6" fmla="*/ 16294 h 33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8">
                  <a:moveTo>
                    <a:pt x="13556" y="16295"/>
                  </a:moveTo>
                  <a:cubicBezTo>
                    <a:pt x="33051" y="-4576"/>
                    <a:pt x="65762" y="-5725"/>
                    <a:pt x="86674" y="13724"/>
                  </a:cubicBezTo>
                  <a:lnTo>
                    <a:pt x="330559" y="241047"/>
                  </a:lnTo>
                  <a:cubicBezTo>
                    <a:pt x="351460" y="260529"/>
                    <a:pt x="352611" y="293265"/>
                    <a:pt x="333129" y="314166"/>
                  </a:cubicBezTo>
                  <a:cubicBezTo>
                    <a:pt x="313648" y="335067"/>
                    <a:pt x="280912" y="336217"/>
                    <a:pt x="260011" y="316736"/>
                  </a:cubicBezTo>
                  <a:lnTo>
                    <a:pt x="16126" y="89413"/>
                  </a:lnTo>
                  <a:cubicBezTo>
                    <a:pt x="-4745" y="69917"/>
                    <a:pt x="-5894" y="37207"/>
                    <a:pt x="13556" y="16294"/>
                  </a:cubicBezTo>
                  <a:close/>
                </a:path>
              </a:pathLst>
            </a:custGeom>
            <a:solidFill>
              <a:srgbClr val="E6E6E6"/>
            </a:solidFill>
            <a:ln w="871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59C01C5-9F83-16D9-DE12-E930EBAB4695}"/>
                </a:ext>
              </a:extLst>
            </p:cNvPr>
            <p:cNvSpPr/>
            <p:nvPr/>
          </p:nvSpPr>
          <p:spPr>
            <a:xfrm>
              <a:off x="1865793" y="3645087"/>
              <a:ext cx="350322" cy="333617"/>
            </a:xfrm>
            <a:custGeom>
              <a:avLst/>
              <a:gdLst>
                <a:gd name="connsiteX0" fmla="*/ 13556 w 347331"/>
                <a:gd name="connsiteY0" fmla="*/ 16295 h 330769"/>
                <a:gd name="connsiteX1" fmla="*/ 86675 w 347331"/>
                <a:gd name="connsiteY1" fmla="*/ 13724 h 330769"/>
                <a:gd name="connsiteX2" fmla="*/ 330560 w 347331"/>
                <a:gd name="connsiteY2" fmla="*/ 241048 h 330769"/>
                <a:gd name="connsiteX3" fmla="*/ 333130 w 347331"/>
                <a:gd name="connsiteY3" fmla="*/ 314166 h 330769"/>
                <a:gd name="connsiteX4" fmla="*/ 260011 w 347331"/>
                <a:gd name="connsiteY4" fmla="*/ 316736 h 330769"/>
                <a:gd name="connsiteX5" fmla="*/ 16126 w 347331"/>
                <a:gd name="connsiteY5" fmla="*/ 89413 h 330769"/>
                <a:gd name="connsiteX6" fmla="*/ 13556 w 347331"/>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9">
                  <a:moveTo>
                    <a:pt x="13556" y="16295"/>
                  </a:moveTo>
                  <a:cubicBezTo>
                    <a:pt x="33051" y="-4576"/>
                    <a:pt x="65762" y="-5725"/>
                    <a:pt x="86675" y="13724"/>
                  </a:cubicBezTo>
                  <a:lnTo>
                    <a:pt x="330560" y="241048"/>
                  </a:lnTo>
                  <a:cubicBezTo>
                    <a:pt x="351461" y="260529"/>
                    <a:pt x="352611" y="293265"/>
                    <a:pt x="333130" y="314166"/>
                  </a:cubicBezTo>
                  <a:cubicBezTo>
                    <a:pt x="313648" y="335067"/>
                    <a:pt x="280912" y="336218"/>
                    <a:pt x="260011" y="316736"/>
                  </a:cubicBezTo>
                  <a:lnTo>
                    <a:pt x="16126" y="89413"/>
                  </a:lnTo>
                  <a:cubicBezTo>
                    <a:pt x="-4744"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EA93197F-E47B-C456-646C-C8F8D62D9309}"/>
                </a:ext>
              </a:extLst>
            </p:cNvPr>
            <p:cNvSpPr/>
            <p:nvPr/>
          </p:nvSpPr>
          <p:spPr>
            <a:xfrm>
              <a:off x="1755105" y="3763839"/>
              <a:ext cx="350323" cy="333617"/>
            </a:xfrm>
            <a:custGeom>
              <a:avLst/>
              <a:gdLst>
                <a:gd name="connsiteX0" fmla="*/ 13556 w 347332"/>
                <a:gd name="connsiteY0" fmla="*/ 16295 h 330769"/>
                <a:gd name="connsiteX1" fmla="*/ 86675 w 347332"/>
                <a:gd name="connsiteY1" fmla="*/ 13724 h 330769"/>
                <a:gd name="connsiteX2" fmla="*/ 330561 w 347332"/>
                <a:gd name="connsiteY2" fmla="*/ 241048 h 330769"/>
                <a:gd name="connsiteX3" fmla="*/ 333130 w 347332"/>
                <a:gd name="connsiteY3" fmla="*/ 314166 h 330769"/>
                <a:gd name="connsiteX4" fmla="*/ 260012 w 347332"/>
                <a:gd name="connsiteY4" fmla="*/ 316736 h 330769"/>
                <a:gd name="connsiteX5" fmla="*/ 16126 w 347332"/>
                <a:gd name="connsiteY5" fmla="*/ 89413 h 330769"/>
                <a:gd name="connsiteX6" fmla="*/ 13556 w 347332"/>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2" h="330769">
                  <a:moveTo>
                    <a:pt x="13556" y="16295"/>
                  </a:moveTo>
                  <a:cubicBezTo>
                    <a:pt x="33052" y="-4576"/>
                    <a:pt x="65762" y="-5725"/>
                    <a:pt x="86675" y="13724"/>
                  </a:cubicBezTo>
                  <a:lnTo>
                    <a:pt x="330561" y="241048"/>
                  </a:lnTo>
                  <a:cubicBezTo>
                    <a:pt x="351462" y="260529"/>
                    <a:pt x="352612" y="293265"/>
                    <a:pt x="333130" y="314166"/>
                  </a:cubicBezTo>
                  <a:cubicBezTo>
                    <a:pt x="313649" y="335067"/>
                    <a:pt x="280913" y="336218"/>
                    <a:pt x="260012" y="316736"/>
                  </a:cubicBezTo>
                  <a:lnTo>
                    <a:pt x="16126" y="89413"/>
                  </a:lnTo>
                  <a:cubicBezTo>
                    <a:pt x="-4745"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884A64A-625F-9539-CC0C-6AFC3D545989}"/>
                </a:ext>
              </a:extLst>
            </p:cNvPr>
            <p:cNvSpPr/>
            <p:nvPr/>
          </p:nvSpPr>
          <p:spPr>
            <a:xfrm>
              <a:off x="1975139" y="4299795"/>
              <a:ext cx="397920" cy="429002"/>
            </a:xfrm>
            <a:custGeom>
              <a:avLst/>
              <a:gdLst>
                <a:gd name="connsiteX0" fmla="*/ 388804 w 394523"/>
                <a:gd name="connsiteY0" fmla="*/ 130544 h 425339"/>
                <a:gd name="connsiteX1" fmla="*/ 214250 w 394523"/>
                <a:gd name="connsiteY1" fmla="*/ 380484 h 425339"/>
                <a:gd name="connsiteX2" fmla="*/ 206114 w 394523"/>
                <a:gd name="connsiteY2" fmla="*/ 390284 h 425339"/>
                <a:gd name="connsiteX3" fmla="*/ 150774 w 394523"/>
                <a:gd name="connsiteY3" fmla="*/ 423322 h 425339"/>
                <a:gd name="connsiteX4" fmla="*/ 141523 w 394523"/>
                <a:gd name="connsiteY4" fmla="*/ 424706 h 425339"/>
                <a:gd name="connsiteX5" fmla="*/ 130016 w 394523"/>
                <a:gd name="connsiteY5" fmla="*/ 425178 h 425339"/>
                <a:gd name="connsiteX6" fmla="*/ 123428 w 394523"/>
                <a:gd name="connsiteY6" fmla="*/ 424827 h 425339"/>
                <a:gd name="connsiteX7" fmla="*/ 86972 w 394523"/>
                <a:gd name="connsiteY7" fmla="*/ 414204 h 425339"/>
                <a:gd name="connsiteX8" fmla="*/ 12499 w 394523"/>
                <a:gd name="connsiteY8" fmla="*/ 362194 h 425339"/>
                <a:gd name="connsiteX9" fmla="*/ 593 w 394523"/>
                <a:gd name="connsiteY9" fmla="*/ 344902 h 425339"/>
                <a:gd name="connsiteX10" fmla="*/ -135 w 394523"/>
                <a:gd name="connsiteY10" fmla="*/ 334283 h 425339"/>
                <a:gd name="connsiteX11" fmla="*/ 5083 w 394523"/>
                <a:gd name="connsiteY11" fmla="*/ 320431 h 425339"/>
                <a:gd name="connsiteX12" fmla="*/ 220018 w 394523"/>
                <a:gd name="connsiteY12" fmla="*/ 12668 h 425339"/>
                <a:gd name="connsiteX13" fmla="*/ 261791 w 394523"/>
                <a:gd name="connsiteY13" fmla="*/ 5249 h 425339"/>
                <a:gd name="connsiteX14" fmla="*/ 381391 w 394523"/>
                <a:gd name="connsiteY14" fmla="*/ 88775 h 425339"/>
                <a:gd name="connsiteX15" fmla="*/ 382225 w 394523"/>
                <a:gd name="connsiteY15" fmla="*/ 89377 h 425339"/>
                <a:gd name="connsiteX16" fmla="*/ 382751 w 394523"/>
                <a:gd name="connsiteY16" fmla="*/ 89790 h 425339"/>
                <a:gd name="connsiteX17" fmla="*/ 383445 w 394523"/>
                <a:gd name="connsiteY17" fmla="*/ 90350 h 425339"/>
                <a:gd name="connsiteX18" fmla="*/ 384297 w 394523"/>
                <a:gd name="connsiteY18" fmla="*/ 91076 h 425339"/>
                <a:gd name="connsiteX19" fmla="*/ 385044 w 394523"/>
                <a:gd name="connsiteY19" fmla="*/ 91775 h 425339"/>
                <a:gd name="connsiteX20" fmla="*/ 385190 w 394523"/>
                <a:gd name="connsiteY20" fmla="*/ 91915 h 425339"/>
                <a:gd name="connsiteX21" fmla="*/ 386104 w 394523"/>
                <a:gd name="connsiteY21" fmla="*/ 92844 h 425339"/>
                <a:gd name="connsiteX22" fmla="*/ 386975 w 394523"/>
                <a:gd name="connsiteY22" fmla="*/ 93808 h 425339"/>
                <a:gd name="connsiteX23" fmla="*/ 387578 w 394523"/>
                <a:gd name="connsiteY23" fmla="*/ 94528 h 425339"/>
                <a:gd name="connsiteX24" fmla="*/ 387599 w 394523"/>
                <a:gd name="connsiteY24" fmla="*/ 94552 h 425339"/>
                <a:gd name="connsiteX25" fmla="*/ 389225 w 394523"/>
                <a:gd name="connsiteY25" fmla="*/ 96793 h 425339"/>
                <a:gd name="connsiteX26" fmla="*/ 389691 w 394523"/>
                <a:gd name="connsiteY26" fmla="*/ 97520 h 425339"/>
                <a:gd name="connsiteX27" fmla="*/ 389759 w 394523"/>
                <a:gd name="connsiteY27" fmla="*/ 97624 h 425339"/>
                <a:gd name="connsiteX28" fmla="*/ 390112 w 394523"/>
                <a:gd name="connsiteY28" fmla="*/ 98217 h 425339"/>
                <a:gd name="connsiteX29" fmla="*/ 391091 w 394523"/>
                <a:gd name="connsiteY29" fmla="*/ 100033 h 425339"/>
                <a:gd name="connsiteX30" fmla="*/ 392426 w 394523"/>
                <a:gd name="connsiteY30" fmla="*/ 103175 h 425339"/>
                <a:gd name="connsiteX31" fmla="*/ 392770 w 394523"/>
                <a:gd name="connsiteY31" fmla="*/ 104210 h 425339"/>
                <a:gd name="connsiteX32" fmla="*/ 393028 w 394523"/>
                <a:gd name="connsiteY32" fmla="*/ 105074 h 425339"/>
                <a:gd name="connsiteX33" fmla="*/ 393050 w 394523"/>
                <a:gd name="connsiteY33" fmla="*/ 105136 h 425339"/>
                <a:gd name="connsiteX34" fmla="*/ 393081 w 394523"/>
                <a:gd name="connsiteY34" fmla="*/ 105252 h 425339"/>
                <a:gd name="connsiteX35" fmla="*/ 393286 w 394523"/>
                <a:gd name="connsiteY35" fmla="*/ 106004 h 425339"/>
                <a:gd name="connsiteX36" fmla="*/ 393617 w 394523"/>
                <a:gd name="connsiteY36" fmla="*/ 107461 h 425339"/>
                <a:gd name="connsiteX37" fmla="*/ 393700 w 394523"/>
                <a:gd name="connsiteY37" fmla="*/ 107865 h 425339"/>
                <a:gd name="connsiteX38" fmla="*/ 393772 w 394523"/>
                <a:gd name="connsiteY38" fmla="*/ 108271 h 425339"/>
                <a:gd name="connsiteX39" fmla="*/ 393842 w 394523"/>
                <a:gd name="connsiteY39" fmla="*/ 108666 h 425339"/>
                <a:gd name="connsiteX40" fmla="*/ 393880 w 394523"/>
                <a:gd name="connsiteY40" fmla="*/ 108880 h 425339"/>
                <a:gd name="connsiteX41" fmla="*/ 394031 w 394523"/>
                <a:gd name="connsiteY41" fmla="*/ 110071 h 425339"/>
                <a:gd name="connsiteX42" fmla="*/ 394152 w 394523"/>
                <a:gd name="connsiteY42" fmla="*/ 111560 h 425339"/>
                <a:gd name="connsiteX43" fmla="*/ 394204 w 394523"/>
                <a:gd name="connsiteY43" fmla="*/ 112785 h 425339"/>
                <a:gd name="connsiteX44" fmla="*/ 394208 w 394523"/>
                <a:gd name="connsiteY44" fmla="*/ 113893 h 425339"/>
                <a:gd name="connsiteX45" fmla="*/ 394197 w 394523"/>
                <a:gd name="connsiteY45" fmla="*/ 114175 h 425339"/>
                <a:gd name="connsiteX46" fmla="*/ 394152 w 394523"/>
                <a:gd name="connsiteY46" fmla="*/ 115314 h 425339"/>
                <a:gd name="connsiteX47" fmla="*/ 393835 w 394523"/>
                <a:gd name="connsiteY47" fmla="*/ 118153 h 425339"/>
                <a:gd name="connsiteX48" fmla="*/ 393644 w 394523"/>
                <a:gd name="connsiteY48" fmla="*/ 119190 h 425339"/>
                <a:gd name="connsiteX49" fmla="*/ 393374 w 394523"/>
                <a:gd name="connsiteY49" fmla="*/ 120434 h 425339"/>
                <a:gd name="connsiteX50" fmla="*/ 393258 w 394523"/>
                <a:gd name="connsiteY50" fmla="*/ 120896 h 425339"/>
                <a:gd name="connsiteX51" fmla="*/ 393071 w 394523"/>
                <a:gd name="connsiteY51" fmla="*/ 121579 h 425339"/>
                <a:gd name="connsiteX52" fmla="*/ 392846 w 394523"/>
                <a:gd name="connsiteY52" fmla="*/ 122330 h 425339"/>
                <a:gd name="connsiteX53" fmla="*/ 392654 w 394523"/>
                <a:gd name="connsiteY53" fmla="*/ 122926 h 425339"/>
                <a:gd name="connsiteX54" fmla="*/ 392277 w 394523"/>
                <a:gd name="connsiteY54" fmla="*/ 123974 h 425339"/>
                <a:gd name="connsiteX55" fmla="*/ 392030 w 394523"/>
                <a:gd name="connsiteY55" fmla="*/ 124596 h 425339"/>
                <a:gd name="connsiteX56" fmla="*/ 389874 w 394523"/>
                <a:gd name="connsiteY56" fmla="*/ 128903 h 425339"/>
                <a:gd name="connsiteX57" fmla="*/ 389561 w 394523"/>
                <a:gd name="connsiteY57" fmla="*/ 129406 h 425339"/>
                <a:gd name="connsiteX58" fmla="*/ 388804 w 394523"/>
                <a:gd name="connsiteY58" fmla="*/ 130544 h 42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94523" h="425339">
                  <a:moveTo>
                    <a:pt x="388804" y="130544"/>
                  </a:moveTo>
                  <a:lnTo>
                    <a:pt x="214250" y="380484"/>
                  </a:lnTo>
                  <a:lnTo>
                    <a:pt x="206114" y="390284"/>
                  </a:lnTo>
                  <a:cubicBezTo>
                    <a:pt x="191975" y="407286"/>
                    <a:pt x="172448" y="418943"/>
                    <a:pt x="150774" y="423322"/>
                  </a:cubicBezTo>
                  <a:cubicBezTo>
                    <a:pt x="147703" y="423939"/>
                    <a:pt x="144620" y="424400"/>
                    <a:pt x="141523" y="424706"/>
                  </a:cubicBezTo>
                  <a:cubicBezTo>
                    <a:pt x="137701" y="425097"/>
                    <a:pt x="133858" y="425255"/>
                    <a:pt x="130016" y="425178"/>
                  </a:cubicBezTo>
                  <a:cubicBezTo>
                    <a:pt x="127815" y="425140"/>
                    <a:pt x="125617" y="425018"/>
                    <a:pt x="123428" y="424827"/>
                  </a:cubicBezTo>
                  <a:cubicBezTo>
                    <a:pt x="110693" y="423730"/>
                    <a:pt x="98302" y="420120"/>
                    <a:pt x="86972" y="414204"/>
                  </a:cubicBezTo>
                  <a:lnTo>
                    <a:pt x="12499" y="362194"/>
                  </a:lnTo>
                  <a:cubicBezTo>
                    <a:pt x="6569" y="358060"/>
                    <a:pt x="2339" y="351916"/>
                    <a:pt x="593" y="344902"/>
                  </a:cubicBezTo>
                  <a:cubicBezTo>
                    <a:pt x="-274" y="341433"/>
                    <a:pt x="-520" y="337838"/>
                    <a:pt x="-135" y="334283"/>
                  </a:cubicBezTo>
                  <a:cubicBezTo>
                    <a:pt x="414" y="329301"/>
                    <a:pt x="2208" y="324537"/>
                    <a:pt x="5083" y="320431"/>
                  </a:cubicBezTo>
                  <a:lnTo>
                    <a:pt x="220018" y="12668"/>
                  </a:lnTo>
                  <a:cubicBezTo>
                    <a:pt x="229518" y="-897"/>
                    <a:pt x="248202" y="-4215"/>
                    <a:pt x="261791" y="5249"/>
                  </a:cubicBezTo>
                  <a:lnTo>
                    <a:pt x="381391" y="88775"/>
                  </a:lnTo>
                  <a:cubicBezTo>
                    <a:pt x="381674" y="88973"/>
                    <a:pt x="381947" y="89173"/>
                    <a:pt x="382225" y="89377"/>
                  </a:cubicBezTo>
                  <a:cubicBezTo>
                    <a:pt x="382403" y="89510"/>
                    <a:pt x="382582" y="89644"/>
                    <a:pt x="382751" y="89790"/>
                  </a:cubicBezTo>
                  <a:cubicBezTo>
                    <a:pt x="382992" y="89968"/>
                    <a:pt x="383224" y="90158"/>
                    <a:pt x="383445" y="90350"/>
                  </a:cubicBezTo>
                  <a:cubicBezTo>
                    <a:pt x="383741" y="90585"/>
                    <a:pt x="384021" y="90827"/>
                    <a:pt x="384297" y="91076"/>
                  </a:cubicBezTo>
                  <a:cubicBezTo>
                    <a:pt x="384547" y="91307"/>
                    <a:pt x="384797" y="91538"/>
                    <a:pt x="385044" y="91775"/>
                  </a:cubicBezTo>
                  <a:lnTo>
                    <a:pt x="385190" y="91915"/>
                  </a:lnTo>
                  <a:cubicBezTo>
                    <a:pt x="385502" y="92218"/>
                    <a:pt x="385811" y="92527"/>
                    <a:pt x="386104" y="92844"/>
                  </a:cubicBezTo>
                  <a:cubicBezTo>
                    <a:pt x="386402" y="93155"/>
                    <a:pt x="386697" y="93483"/>
                    <a:pt x="386975" y="93808"/>
                  </a:cubicBezTo>
                  <a:cubicBezTo>
                    <a:pt x="387177" y="94042"/>
                    <a:pt x="387380" y="94287"/>
                    <a:pt x="387578" y="94528"/>
                  </a:cubicBezTo>
                  <a:lnTo>
                    <a:pt x="387599" y="94552"/>
                  </a:lnTo>
                  <a:cubicBezTo>
                    <a:pt x="388172" y="95271"/>
                    <a:pt x="388718" y="96017"/>
                    <a:pt x="389225" y="96793"/>
                  </a:cubicBezTo>
                  <a:cubicBezTo>
                    <a:pt x="389388" y="97028"/>
                    <a:pt x="389543" y="97276"/>
                    <a:pt x="389691" y="97520"/>
                  </a:cubicBezTo>
                  <a:lnTo>
                    <a:pt x="389759" y="97624"/>
                  </a:lnTo>
                  <a:cubicBezTo>
                    <a:pt x="389882" y="97822"/>
                    <a:pt x="390000" y="98017"/>
                    <a:pt x="390112" y="98217"/>
                  </a:cubicBezTo>
                  <a:cubicBezTo>
                    <a:pt x="390459" y="98806"/>
                    <a:pt x="390783" y="99415"/>
                    <a:pt x="391091" y="100033"/>
                  </a:cubicBezTo>
                  <a:cubicBezTo>
                    <a:pt x="391593" y="101055"/>
                    <a:pt x="392039" y="102103"/>
                    <a:pt x="392426" y="103175"/>
                  </a:cubicBezTo>
                  <a:cubicBezTo>
                    <a:pt x="392553" y="103516"/>
                    <a:pt x="392664" y="103865"/>
                    <a:pt x="392770" y="104210"/>
                  </a:cubicBezTo>
                  <a:cubicBezTo>
                    <a:pt x="392864" y="104491"/>
                    <a:pt x="392953" y="104779"/>
                    <a:pt x="393028" y="105074"/>
                  </a:cubicBezTo>
                  <a:lnTo>
                    <a:pt x="393050" y="105136"/>
                  </a:lnTo>
                  <a:lnTo>
                    <a:pt x="393081" y="105252"/>
                  </a:lnTo>
                  <a:cubicBezTo>
                    <a:pt x="393159" y="105503"/>
                    <a:pt x="393226" y="105755"/>
                    <a:pt x="393286" y="106004"/>
                  </a:cubicBezTo>
                  <a:cubicBezTo>
                    <a:pt x="393411" y="106483"/>
                    <a:pt x="393519" y="106971"/>
                    <a:pt x="393617" y="107461"/>
                  </a:cubicBezTo>
                  <a:cubicBezTo>
                    <a:pt x="393646" y="107593"/>
                    <a:pt x="393675" y="107726"/>
                    <a:pt x="393700" y="107865"/>
                  </a:cubicBezTo>
                  <a:cubicBezTo>
                    <a:pt x="393729" y="107997"/>
                    <a:pt x="393747" y="108132"/>
                    <a:pt x="393772" y="108271"/>
                  </a:cubicBezTo>
                  <a:cubicBezTo>
                    <a:pt x="393801" y="108404"/>
                    <a:pt x="393819" y="108538"/>
                    <a:pt x="393842" y="108666"/>
                  </a:cubicBezTo>
                  <a:lnTo>
                    <a:pt x="393880" y="108880"/>
                  </a:lnTo>
                  <a:cubicBezTo>
                    <a:pt x="393940" y="109277"/>
                    <a:pt x="393988" y="109676"/>
                    <a:pt x="394031" y="110071"/>
                  </a:cubicBezTo>
                  <a:cubicBezTo>
                    <a:pt x="394086" y="110569"/>
                    <a:pt x="394130" y="111068"/>
                    <a:pt x="394152" y="111560"/>
                  </a:cubicBezTo>
                  <a:cubicBezTo>
                    <a:pt x="394181" y="111974"/>
                    <a:pt x="394198" y="112379"/>
                    <a:pt x="394204" y="112785"/>
                  </a:cubicBezTo>
                  <a:cubicBezTo>
                    <a:pt x="394215" y="113158"/>
                    <a:pt x="394214" y="113522"/>
                    <a:pt x="394208" y="113893"/>
                  </a:cubicBezTo>
                  <a:cubicBezTo>
                    <a:pt x="394209" y="113987"/>
                    <a:pt x="394206" y="114081"/>
                    <a:pt x="394197" y="114175"/>
                  </a:cubicBezTo>
                  <a:cubicBezTo>
                    <a:pt x="394194" y="114556"/>
                    <a:pt x="394172" y="114935"/>
                    <a:pt x="394152" y="115314"/>
                  </a:cubicBezTo>
                  <a:cubicBezTo>
                    <a:pt x="394095" y="116266"/>
                    <a:pt x="393983" y="117218"/>
                    <a:pt x="393835" y="118153"/>
                  </a:cubicBezTo>
                  <a:cubicBezTo>
                    <a:pt x="393776" y="118505"/>
                    <a:pt x="393715" y="118847"/>
                    <a:pt x="393644" y="119190"/>
                  </a:cubicBezTo>
                  <a:cubicBezTo>
                    <a:pt x="393565" y="119612"/>
                    <a:pt x="393472" y="120025"/>
                    <a:pt x="393374" y="120434"/>
                  </a:cubicBezTo>
                  <a:cubicBezTo>
                    <a:pt x="393341" y="120589"/>
                    <a:pt x="393297" y="120745"/>
                    <a:pt x="393258" y="120896"/>
                  </a:cubicBezTo>
                  <a:cubicBezTo>
                    <a:pt x="393200" y="121126"/>
                    <a:pt x="393135" y="121353"/>
                    <a:pt x="393071" y="121579"/>
                  </a:cubicBezTo>
                  <a:cubicBezTo>
                    <a:pt x="392999" y="121829"/>
                    <a:pt x="392924" y="122085"/>
                    <a:pt x="392846" y="122330"/>
                  </a:cubicBezTo>
                  <a:lnTo>
                    <a:pt x="392654" y="122926"/>
                  </a:lnTo>
                  <a:cubicBezTo>
                    <a:pt x="392535" y="123283"/>
                    <a:pt x="392409" y="123626"/>
                    <a:pt x="392277" y="123974"/>
                  </a:cubicBezTo>
                  <a:cubicBezTo>
                    <a:pt x="392199" y="124181"/>
                    <a:pt x="392120" y="124388"/>
                    <a:pt x="392030" y="124596"/>
                  </a:cubicBezTo>
                  <a:cubicBezTo>
                    <a:pt x="391428" y="126087"/>
                    <a:pt x="390707" y="127528"/>
                    <a:pt x="389874" y="128903"/>
                  </a:cubicBezTo>
                  <a:cubicBezTo>
                    <a:pt x="389766" y="129072"/>
                    <a:pt x="389669" y="129238"/>
                    <a:pt x="389561" y="129406"/>
                  </a:cubicBezTo>
                  <a:cubicBezTo>
                    <a:pt x="389320" y="129791"/>
                    <a:pt x="389067" y="130166"/>
                    <a:pt x="388804" y="130544"/>
                  </a:cubicBezTo>
                  <a:close/>
                </a:path>
              </a:pathLst>
            </a:custGeom>
            <a:solidFill>
              <a:srgbClr val="FFFFFF"/>
            </a:solidFill>
            <a:ln w="871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E39326ED-6BF4-5BD9-AAE6-495CBE387D55}"/>
                </a:ext>
              </a:extLst>
            </p:cNvPr>
            <p:cNvSpPr/>
            <p:nvPr/>
          </p:nvSpPr>
          <p:spPr>
            <a:xfrm>
              <a:off x="2222534" y="4389494"/>
              <a:ext cx="51686" cy="51686"/>
            </a:xfrm>
            <a:custGeom>
              <a:avLst/>
              <a:gdLst>
                <a:gd name="connsiteX0" fmla="*/ 51245 w 51245"/>
                <a:gd name="connsiteY0" fmla="*/ 25623 h 51245"/>
                <a:gd name="connsiteX1" fmla="*/ 25623 w 51245"/>
                <a:gd name="connsiteY1" fmla="*/ 51245 h 51245"/>
                <a:gd name="connsiteX2" fmla="*/ 0 w 51245"/>
                <a:gd name="connsiteY2" fmla="*/ 25623 h 51245"/>
                <a:gd name="connsiteX3" fmla="*/ 25623 w 51245"/>
                <a:gd name="connsiteY3" fmla="*/ 0 h 51245"/>
                <a:gd name="connsiteX4" fmla="*/ 51245 w 51245"/>
                <a:gd name="connsiteY4" fmla="*/ 25623 h 51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5" h="51245">
                  <a:moveTo>
                    <a:pt x="51245" y="25623"/>
                  </a:moveTo>
                  <a:cubicBezTo>
                    <a:pt x="51245" y="39774"/>
                    <a:pt x="39773" y="51245"/>
                    <a:pt x="25623" y="51245"/>
                  </a:cubicBezTo>
                  <a:cubicBezTo>
                    <a:pt x="11471" y="51245"/>
                    <a:pt x="0" y="39773"/>
                    <a:pt x="0" y="25623"/>
                  </a:cubicBezTo>
                  <a:cubicBezTo>
                    <a:pt x="0" y="11471"/>
                    <a:pt x="11472" y="0"/>
                    <a:pt x="25623" y="0"/>
                  </a:cubicBezTo>
                  <a:cubicBezTo>
                    <a:pt x="39774" y="0"/>
                    <a:pt x="51245" y="11472"/>
                    <a:pt x="51245" y="25623"/>
                  </a:cubicBezTo>
                  <a:close/>
                </a:path>
              </a:pathLst>
            </a:custGeom>
            <a:solidFill>
              <a:srgbClr val="8E2AF3"/>
            </a:solidFill>
            <a:ln w="871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0D09B2EC-CA4F-39E2-9250-B2FCC16C0BD2}"/>
                </a:ext>
              </a:extLst>
            </p:cNvPr>
            <p:cNvSpPr/>
            <p:nvPr/>
          </p:nvSpPr>
          <p:spPr>
            <a:xfrm>
              <a:off x="1843120" y="3876306"/>
              <a:ext cx="298877" cy="848211"/>
            </a:xfrm>
            <a:custGeom>
              <a:avLst/>
              <a:gdLst>
                <a:gd name="connsiteX0" fmla="*/ 112029 w 296325"/>
                <a:gd name="connsiteY0" fmla="*/ 805053 h 840969"/>
                <a:gd name="connsiteX1" fmla="*/ 120728 w 296325"/>
                <a:gd name="connsiteY1" fmla="*/ 657599 h 840969"/>
                <a:gd name="connsiteX2" fmla="*/ 135519 w 296325"/>
                <a:gd name="connsiteY2" fmla="*/ 646627 h 840969"/>
                <a:gd name="connsiteX3" fmla="*/ -311 w 296325"/>
                <a:gd name="connsiteY3" fmla="*/ -143 h 840969"/>
                <a:gd name="connsiteX4" fmla="*/ 179721 w 296325"/>
                <a:gd name="connsiteY4" fmla="*/ 69076 h 840969"/>
                <a:gd name="connsiteX5" fmla="*/ 283943 w 296325"/>
                <a:gd name="connsiteY5" fmla="*/ 686967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3" y="761933"/>
                    <a:pt x="77607" y="695915"/>
                    <a:pt x="120728" y="657599"/>
                  </a:cubicBezTo>
                  <a:cubicBezTo>
                    <a:pt x="125326" y="653513"/>
                    <a:pt x="130275" y="649842"/>
                    <a:pt x="135519" y="646627"/>
                  </a:cubicBezTo>
                  <a:lnTo>
                    <a:pt x="-311" y="-143"/>
                  </a:lnTo>
                  <a:lnTo>
                    <a:pt x="179721" y="69076"/>
                  </a:lnTo>
                  <a:lnTo>
                    <a:pt x="283943" y="686967"/>
                  </a:lnTo>
                  <a:cubicBezTo>
                    <a:pt x="310917" y="738310"/>
                    <a:pt x="291163" y="801799"/>
                    <a:pt x="239819" y="828773"/>
                  </a:cubicBezTo>
                  <a:cubicBezTo>
                    <a:pt x="196858" y="851343"/>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EB247FC-4B34-416E-18D6-D21543564A51}"/>
                </a:ext>
              </a:extLst>
            </p:cNvPr>
            <p:cNvSpPr/>
            <p:nvPr/>
          </p:nvSpPr>
          <p:spPr>
            <a:xfrm>
              <a:off x="1754157" y="2602862"/>
              <a:ext cx="394751" cy="1820864"/>
            </a:xfrm>
            <a:custGeom>
              <a:avLst/>
              <a:gdLst>
                <a:gd name="connsiteX0" fmla="*/ 100489 w 391381"/>
                <a:gd name="connsiteY0" fmla="*/ 1805176 h 1805318"/>
                <a:gd name="connsiteX1" fmla="*/ 27220 w 391381"/>
                <a:gd name="connsiteY1" fmla="*/ 1333093 h 1805318"/>
                <a:gd name="connsiteX2" fmla="*/ -311 w 391381"/>
                <a:gd name="connsiteY2" fmla="*/ 426439 h 1805318"/>
                <a:gd name="connsiteX3" fmla="*/ 20150 w 391381"/>
                <a:gd name="connsiteY3" fmla="*/ 154692 h 1805318"/>
                <a:gd name="connsiteX4" fmla="*/ 199665 w 391381"/>
                <a:gd name="connsiteY4" fmla="*/ 339 h 1805318"/>
                <a:gd name="connsiteX5" fmla="*/ 200877 w 391381"/>
                <a:gd name="connsiteY5" fmla="*/ 434 h 1805318"/>
                <a:gd name="connsiteX6" fmla="*/ 337537 w 391381"/>
                <a:gd name="connsiteY6" fmla="*/ 93858 h 1805318"/>
                <a:gd name="connsiteX7" fmla="*/ 391070 w 391381"/>
                <a:gd name="connsiteY7" fmla="*/ 203562 h 1805318"/>
                <a:gd name="connsiteX8" fmla="*/ 371955 w 391381"/>
                <a:gd name="connsiteY8" fmla="*/ 1750428 h 180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381" h="1805318">
                  <a:moveTo>
                    <a:pt x="100489" y="1805176"/>
                  </a:moveTo>
                  <a:lnTo>
                    <a:pt x="27220" y="1333093"/>
                  </a:lnTo>
                  <a:lnTo>
                    <a:pt x="-311" y="426439"/>
                  </a:lnTo>
                  <a:lnTo>
                    <a:pt x="20150" y="154692"/>
                  </a:lnTo>
                  <a:cubicBezTo>
                    <a:pt x="27098" y="62496"/>
                    <a:pt x="107470" y="-6610"/>
                    <a:pt x="199665" y="339"/>
                  </a:cubicBezTo>
                  <a:cubicBezTo>
                    <a:pt x="200069" y="369"/>
                    <a:pt x="200473" y="401"/>
                    <a:pt x="200877" y="434"/>
                  </a:cubicBezTo>
                  <a:cubicBezTo>
                    <a:pt x="259665" y="5445"/>
                    <a:pt x="311527" y="40899"/>
                    <a:pt x="337537" y="93858"/>
                  </a:cubicBezTo>
                  <a:lnTo>
                    <a:pt x="391070" y="203562"/>
                  </a:lnTo>
                  <a:lnTo>
                    <a:pt x="371955" y="1750428"/>
                  </a:lnTo>
                  <a:close/>
                </a:path>
              </a:pathLst>
            </a:custGeom>
            <a:solidFill>
              <a:srgbClr val="2F2E41"/>
            </a:solidFill>
            <a:ln w="871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CBE70A3-8207-34B2-7B12-0F90992DD4D8}"/>
                </a:ext>
              </a:extLst>
            </p:cNvPr>
            <p:cNvSpPr/>
            <p:nvPr/>
          </p:nvSpPr>
          <p:spPr>
            <a:xfrm>
              <a:off x="2156240" y="2244612"/>
              <a:ext cx="60306" cy="92663"/>
            </a:xfrm>
            <a:custGeom>
              <a:avLst/>
              <a:gdLst>
                <a:gd name="connsiteX0" fmla="*/ -285 w 59791"/>
                <a:gd name="connsiteY0" fmla="*/ 16347 h 91872"/>
                <a:gd name="connsiteX1" fmla="*/ 18111 w 59791"/>
                <a:gd name="connsiteY1" fmla="*/ -115 h 91872"/>
                <a:gd name="connsiteX2" fmla="*/ 34574 w 59791"/>
                <a:gd name="connsiteY2" fmla="*/ 18281 h 91872"/>
                <a:gd name="connsiteX3" fmla="*/ 28867 w 59791"/>
                <a:gd name="connsiteY3" fmla="*/ 30249 h 91872"/>
                <a:gd name="connsiteX4" fmla="*/ 58206 w 59791"/>
                <a:gd name="connsiteY4" fmla="*/ 78463 h 91872"/>
                <a:gd name="connsiteX5" fmla="*/ 55287 w 59791"/>
                <a:gd name="connsiteY5" fmla="*/ 90457 h 91872"/>
                <a:gd name="connsiteX6" fmla="*/ 43293 w 59791"/>
                <a:gd name="connsiteY6" fmla="*/ 87538 h 91872"/>
                <a:gd name="connsiteX7" fmla="*/ 10306 w 59791"/>
                <a:gd name="connsiteY7" fmla="*/ 33327 h 91872"/>
                <a:gd name="connsiteX8" fmla="*/ -285 w 59791"/>
                <a:gd name="connsiteY8" fmla="*/ 16347 h 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91" h="91872">
                  <a:moveTo>
                    <a:pt x="-285" y="16347"/>
                  </a:moveTo>
                  <a:cubicBezTo>
                    <a:pt x="248" y="6721"/>
                    <a:pt x="8485" y="-649"/>
                    <a:pt x="18111" y="-115"/>
                  </a:cubicBezTo>
                  <a:cubicBezTo>
                    <a:pt x="27737" y="419"/>
                    <a:pt x="35108" y="8655"/>
                    <a:pt x="34574" y="18281"/>
                  </a:cubicBezTo>
                  <a:cubicBezTo>
                    <a:pt x="34320" y="22866"/>
                    <a:pt x="32270" y="27166"/>
                    <a:pt x="28867" y="30249"/>
                  </a:cubicBezTo>
                  <a:lnTo>
                    <a:pt x="58206" y="78463"/>
                  </a:lnTo>
                  <a:cubicBezTo>
                    <a:pt x="60712" y="82581"/>
                    <a:pt x="59405" y="87951"/>
                    <a:pt x="55287" y="90457"/>
                  </a:cubicBezTo>
                  <a:cubicBezTo>
                    <a:pt x="51169" y="92963"/>
                    <a:pt x="45799" y="91656"/>
                    <a:pt x="43293" y="87538"/>
                  </a:cubicBezTo>
                  <a:lnTo>
                    <a:pt x="10306" y="33327"/>
                  </a:lnTo>
                  <a:cubicBezTo>
                    <a:pt x="3550" y="30464"/>
                    <a:pt x="-686" y="23674"/>
                    <a:pt x="-285" y="16347"/>
                  </a:cubicBezTo>
                  <a:close/>
                </a:path>
              </a:pathLst>
            </a:custGeom>
            <a:solidFill>
              <a:srgbClr val="FFFFFF"/>
            </a:solidFill>
            <a:ln w="871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16934BC-1224-7F5A-1F25-A1CA196813DF}"/>
                </a:ext>
              </a:extLst>
            </p:cNvPr>
            <p:cNvSpPr/>
            <p:nvPr/>
          </p:nvSpPr>
          <p:spPr>
            <a:xfrm rot="9194198">
              <a:off x="2172595" y="2271256"/>
              <a:ext cx="8803" cy="26409"/>
            </a:xfrm>
            <a:custGeom>
              <a:avLst/>
              <a:gdLst>
                <a:gd name="connsiteX0" fmla="*/ 4053 w 8728"/>
                <a:gd name="connsiteY0" fmla="*/ -143 h 26184"/>
                <a:gd name="connsiteX1" fmla="*/ 8417 w 8728"/>
                <a:gd name="connsiteY1" fmla="*/ -143 h 26184"/>
                <a:gd name="connsiteX2" fmla="*/ 8417 w 8728"/>
                <a:gd name="connsiteY2" fmla="*/ 26042 h 26184"/>
                <a:gd name="connsiteX3" fmla="*/ 4053 w 8728"/>
                <a:gd name="connsiteY3" fmla="*/ 26042 h 26184"/>
                <a:gd name="connsiteX4" fmla="*/ 4053 w 8728"/>
                <a:gd name="connsiteY4" fmla="*/ 26042 h 26184"/>
                <a:gd name="connsiteX5" fmla="*/ -311 w 8728"/>
                <a:gd name="connsiteY5" fmla="*/ 26042 h 26184"/>
                <a:gd name="connsiteX6" fmla="*/ -311 w 8728"/>
                <a:gd name="connsiteY6" fmla="*/ -143 h 26184"/>
                <a:gd name="connsiteX7" fmla="*/ 4053 w 8728"/>
                <a:gd name="connsiteY7" fmla="*/ -143 h 2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28" h="26184">
                  <a:moveTo>
                    <a:pt x="4053" y="-143"/>
                  </a:moveTo>
                  <a:cubicBezTo>
                    <a:pt x="6463" y="-143"/>
                    <a:pt x="8417" y="-143"/>
                    <a:pt x="8417" y="-143"/>
                  </a:cubicBezTo>
                  <a:lnTo>
                    <a:pt x="8417" y="26042"/>
                  </a:lnTo>
                  <a:cubicBezTo>
                    <a:pt x="8417" y="26042"/>
                    <a:pt x="6463" y="26042"/>
                    <a:pt x="4053" y="26042"/>
                  </a:cubicBezTo>
                  <a:lnTo>
                    <a:pt x="4053" y="26042"/>
                  </a:lnTo>
                  <a:cubicBezTo>
                    <a:pt x="1643" y="26042"/>
                    <a:pt x="-311" y="26042"/>
                    <a:pt x="-311" y="26042"/>
                  </a:cubicBezTo>
                  <a:lnTo>
                    <a:pt x="-311" y="-143"/>
                  </a:lnTo>
                  <a:cubicBezTo>
                    <a:pt x="-311" y="-143"/>
                    <a:pt x="1643" y="-143"/>
                    <a:pt x="4053" y="-143"/>
                  </a:cubicBezTo>
                  <a:close/>
                </a:path>
              </a:pathLst>
            </a:custGeom>
            <a:solidFill>
              <a:srgbClr val="2F2E41"/>
            </a:solidFill>
            <a:ln w="8716" cap="flat">
              <a:noFill/>
              <a:prstDash val="solid"/>
              <a:miter/>
            </a:ln>
          </p:spPr>
          <p:txBody>
            <a:bodyPr rtlCol="0" anchor="ctr"/>
            <a:lstStyle/>
            <a:p>
              <a:endParaRPr lang="zh-CN" altLang="en-US"/>
            </a:p>
          </p:txBody>
        </p:sp>
      </p:grpSp>
      <p:sp>
        <p:nvSpPr>
          <p:cNvPr id="22" name="椭圆 21">
            <a:extLst>
              <a:ext uri="{FF2B5EF4-FFF2-40B4-BE49-F238E27FC236}">
                <a16:creationId xmlns:a16="http://schemas.microsoft.com/office/drawing/2014/main" id="{4544CC69-7851-CC74-69F6-2388E01BBFA4}"/>
              </a:ext>
            </a:extLst>
          </p:cNvPr>
          <p:cNvSpPr/>
          <p:nvPr userDrawn="1"/>
        </p:nvSpPr>
        <p:spPr>
          <a:xfrm>
            <a:off x="-1371761" y="4753191"/>
            <a:ext cx="3384058" cy="3384058"/>
          </a:xfrm>
          <a:prstGeom prst="ellipse">
            <a:avLst/>
          </a:prstGeom>
          <a:solidFill>
            <a:schemeClr val="accent3"/>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7440307"/>
      </p:ext>
    </p:extLst>
  </p:cSld>
  <p:clrMapOvr>
    <a:masterClrMapping/>
  </p:clrMapOvr>
  <p:extLst>
    <p:ext uri="{DCECCB84-F9BA-43D5-87BE-67443E8EF086}">
      <p15:sldGuideLst xmlns:p15="http://schemas.microsoft.com/office/powerpoint/2012/main">
        <p15:guide id="1" orient="horz" pos="136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gradFill>
          <a:gsLst>
            <a:gs pos="0">
              <a:schemeClr val="accent1"/>
            </a:gs>
            <a:gs pos="100000">
              <a:schemeClr val="accent2"/>
            </a:gs>
          </a:gsLst>
          <a:path path="circle">
            <a:fillToRect r="100000" b="100000"/>
          </a:path>
        </a:gradFill>
        <a:effectLst/>
      </p:bgPr>
    </p:bg>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D06028CF-C869-5BF1-B4A6-1484015A8619}"/>
              </a:ext>
            </a:extLst>
          </p:cNvPr>
          <p:cNvSpPr/>
          <p:nvPr userDrawn="1"/>
        </p:nvSpPr>
        <p:spPr>
          <a:xfrm rot="428845" flipH="1">
            <a:off x="-211756" y="4587960"/>
            <a:ext cx="7115572" cy="2703607"/>
          </a:xfrm>
          <a:custGeom>
            <a:avLst/>
            <a:gdLst>
              <a:gd name="connsiteX0" fmla="*/ 6348561 w 7115572"/>
              <a:gd name="connsiteY0" fmla="*/ 83635 h 2703607"/>
              <a:gd name="connsiteX1" fmla="*/ 6772878 w 7115572"/>
              <a:gd name="connsiteY1" fmla="*/ 152717 h 2703607"/>
              <a:gd name="connsiteX2" fmla="*/ 7115572 w 7115572"/>
              <a:gd name="connsiteY2" fmla="*/ 226280 h 2703607"/>
              <a:gd name="connsiteX3" fmla="*/ 6804923 w 7115572"/>
              <a:gd name="connsiteY3" fmla="*/ 2703607 h 2703607"/>
              <a:gd name="connsiteX4" fmla="*/ 0 w 7115572"/>
              <a:gd name="connsiteY4" fmla="*/ 1850290 h 2703607"/>
              <a:gd name="connsiteX5" fmla="*/ 33689 w 7115572"/>
              <a:gd name="connsiteY5" fmla="*/ 1814979 h 2703607"/>
              <a:gd name="connsiteX6" fmla="*/ 5113862 w 7115572"/>
              <a:gd name="connsiteY6" fmla="*/ 0 h 2703607"/>
              <a:gd name="connsiteX7" fmla="*/ 6348561 w 7115572"/>
              <a:gd name="connsiteY7" fmla="*/ 83635 h 270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572" h="2703607">
                <a:moveTo>
                  <a:pt x="6348561" y="83635"/>
                </a:moveTo>
                <a:cubicBezTo>
                  <a:pt x="6491887" y="103342"/>
                  <a:pt x="6633389" y="126412"/>
                  <a:pt x="6772878" y="152717"/>
                </a:cubicBezTo>
                <a:lnTo>
                  <a:pt x="7115572" y="226280"/>
                </a:lnTo>
                <a:lnTo>
                  <a:pt x="6804923" y="2703607"/>
                </a:lnTo>
                <a:lnTo>
                  <a:pt x="0" y="1850290"/>
                </a:lnTo>
                <a:lnTo>
                  <a:pt x="33689" y="1814979"/>
                </a:lnTo>
                <a:cubicBezTo>
                  <a:pt x="1134662" y="719951"/>
                  <a:pt x="2999136" y="0"/>
                  <a:pt x="5113862" y="0"/>
                </a:cubicBezTo>
                <a:cubicBezTo>
                  <a:pt x="5536807" y="0"/>
                  <a:pt x="5949742" y="28798"/>
                  <a:pt x="6348561" y="83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4A486B75-9939-9E94-E89A-3E7E1D817445}"/>
              </a:ext>
            </a:extLst>
          </p:cNvPr>
          <p:cNvSpPr/>
          <p:nvPr userDrawn="1"/>
        </p:nvSpPr>
        <p:spPr>
          <a:xfrm rot="428845" flipH="1">
            <a:off x="-181962" y="4516206"/>
            <a:ext cx="7153096" cy="2809433"/>
          </a:xfrm>
          <a:custGeom>
            <a:avLst/>
            <a:gdLst>
              <a:gd name="connsiteX0" fmla="*/ 6348561 w 7115572"/>
              <a:gd name="connsiteY0" fmla="*/ 83635 h 2703607"/>
              <a:gd name="connsiteX1" fmla="*/ 6772878 w 7115572"/>
              <a:gd name="connsiteY1" fmla="*/ 152717 h 2703607"/>
              <a:gd name="connsiteX2" fmla="*/ 7115572 w 7115572"/>
              <a:gd name="connsiteY2" fmla="*/ 226280 h 2703607"/>
              <a:gd name="connsiteX3" fmla="*/ 6804923 w 7115572"/>
              <a:gd name="connsiteY3" fmla="*/ 2703607 h 2703607"/>
              <a:gd name="connsiteX4" fmla="*/ 0 w 7115572"/>
              <a:gd name="connsiteY4" fmla="*/ 1850290 h 2703607"/>
              <a:gd name="connsiteX5" fmla="*/ 33689 w 7115572"/>
              <a:gd name="connsiteY5" fmla="*/ 1814979 h 2703607"/>
              <a:gd name="connsiteX6" fmla="*/ 5113862 w 7115572"/>
              <a:gd name="connsiteY6" fmla="*/ 0 h 2703607"/>
              <a:gd name="connsiteX7" fmla="*/ 6348561 w 7115572"/>
              <a:gd name="connsiteY7" fmla="*/ 83635 h 270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572" h="2703607">
                <a:moveTo>
                  <a:pt x="6348561" y="83635"/>
                </a:moveTo>
                <a:cubicBezTo>
                  <a:pt x="6491887" y="103342"/>
                  <a:pt x="6633389" y="126412"/>
                  <a:pt x="6772878" y="152717"/>
                </a:cubicBezTo>
                <a:lnTo>
                  <a:pt x="7115572" y="226280"/>
                </a:lnTo>
                <a:lnTo>
                  <a:pt x="6804923" y="2703607"/>
                </a:lnTo>
                <a:lnTo>
                  <a:pt x="0" y="1850290"/>
                </a:lnTo>
                <a:lnTo>
                  <a:pt x="33689" y="1814979"/>
                </a:lnTo>
                <a:cubicBezTo>
                  <a:pt x="1134662" y="719951"/>
                  <a:pt x="2999136" y="0"/>
                  <a:pt x="5113862" y="0"/>
                </a:cubicBezTo>
                <a:cubicBezTo>
                  <a:pt x="5536807" y="0"/>
                  <a:pt x="5949742" y="28798"/>
                  <a:pt x="6348561" y="83635"/>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椭圆 7">
            <a:extLst>
              <a:ext uri="{FF2B5EF4-FFF2-40B4-BE49-F238E27FC236}">
                <a16:creationId xmlns:a16="http://schemas.microsoft.com/office/drawing/2014/main" id="{458DC899-383A-C5A9-EEA2-C669859E4FE6}"/>
              </a:ext>
            </a:extLst>
          </p:cNvPr>
          <p:cNvSpPr/>
          <p:nvPr userDrawn="1"/>
        </p:nvSpPr>
        <p:spPr>
          <a:xfrm>
            <a:off x="11227041" y="5983711"/>
            <a:ext cx="1590374" cy="1590374"/>
          </a:xfrm>
          <a:prstGeom prst="ellipse">
            <a:avLst/>
          </a:prstGeom>
          <a:solidFill>
            <a:schemeClr val="accent3">
              <a:alpha val="6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BE175A0-5983-7B7C-7D67-1D134D17DE3C}"/>
              </a:ext>
            </a:extLst>
          </p:cNvPr>
          <p:cNvSpPr/>
          <p:nvPr userDrawn="1"/>
        </p:nvSpPr>
        <p:spPr>
          <a:xfrm>
            <a:off x="-1501541" y="-1609055"/>
            <a:ext cx="3329394" cy="3329394"/>
          </a:xfrm>
          <a:prstGeom prst="ellipse">
            <a:avLst/>
          </a:prstGeom>
          <a:solidFill>
            <a:schemeClr val="accent3">
              <a:alpha val="44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80B827BC-EAFC-16D6-EDB5-FDF31869603C}"/>
              </a:ext>
            </a:extLst>
          </p:cNvPr>
          <p:cNvCxnSpPr>
            <a:cxnSpLocks/>
          </p:cNvCxnSpPr>
          <p:nvPr userDrawn="1"/>
        </p:nvCxnSpPr>
        <p:spPr>
          <a:xfrm>
            <a:off x="1722394" y="551934"/>
            <a:ext cx="8789205" cy="0"/>
          </a:xfrm>
          <a:prstGeom prst="line">
            <a:avLst/>
          </a:prstGeom>
          <a:ln w="12700">
            <a:solidFill>
              <a:schemeClr val="bg2">
                <a:lumMod val="90000"/>
                <a:alpha val="20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0FDB471E-1AA8-1122-AE54-40EEDEAD7C3F}"/>
              </a:ext>
            </a:extLst>
          </p:cNvPr>
          <p:cNvGrpSpPr/>
          <p:nvPr userDrawn="1"/>
        </p:nvGrpSpPr>
        <p:grpSpPr>
          <a:xfrm>
            <a:off x="10706820" y="468962"/>
            <a:ext cx="532921" cy="165944"/>
            <a:chOff x="10810825" y="761062"/>
            <a:chExt cx="532921" cy="165944"/>
          </a:xfrm>
        </p:grpSpPr>
        <p:sp>
          <p:nvSpPr>
            <p:cNvPr id="19" name="平行四边形 18">
              <a:extLst>
                <a:ext uri="{FF2B5EF4-FFF2-40B4-BE49-F238E27FC236}">
                  <a16:creationId xmlns:a16="http://schemas.microsoft.com/office/drawing/2014/main" id="{97DA52F1-2FA8-0D29-E6D0-9DDD36B9E1EE}"/>
                </a:ext>
              </a:extLst>
            </p:cNvPr>
            <p:cNvSpPr/>
            <p:nvPr/>
          </p:nvSpPr>
          <p:spPr>
            <a:xfrm flipH="1" flipV="1">
              <a:off x="10810825" y="761062"/>
              <a:ext cx="133230" cy="165944"/>
            </a:xfrm>
            <a:prstGeom prst="parallelogram">
              <a:avLst>
                <a:gd name="adj" fmla="val 343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平行四边形 19">
              <a:extLst>
                <a:ext uri="{FF2B5EF4-FFF2-40B4-BE49-F238E27FC236}">
                  <a16:creationId xmlns:a16="http://schemas.microsoft.com/office/drawing/2014/main" id="{C73F2A2C-31AD-FD17-D801-15DFFA38CDB8}"/>
                </a:ext>
              </a:extLst>
            </p:cNvPr>
            <p:cNvSpPr/>
            <p:nvPr/>
          </p:nvSpPr>
          <p:spPr>
            <a:xfrm flipH="1" flipV="1">
              <a:off x="10944055" y="761062"/>
              <a:ext cx="133230" cy="165944"/>
            </a:xfrm>
            <a:prstGeom prst="parallelogram">
              <a:avLst>
                <a:gd name="adj" fmla="val 343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平行四边形 20">
              <a:extLst>
                <a:ext uri="{FF2B5EF4-FFF2-40B4-BE49-F238E27FC236}">
                  <a16:creationId xmlns:a16="http://schemas.microsoft.com/office/drawing/2014/main" id="{3C29857E-EF5A-1F3A-7CE0-D24F762E4123}"/>
                </a:ext>
              </a:extLst>
            </p:cNvPr>
            <p:cNvSpPr/>
            <p:nvPr/>
          </p:nvSpPr>
          <p:spPr>
            <a:xfrm flipH="1" flipV="1">
              <a:off x="11077286" y="761062"/>
              <a:ext cx="133230" cy="165944"/>
            </a:xfrm>
            <a:prstGeom prst="parallelogram">
              <a:avLst>
                <a:gd name="adj" fmla="val 343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平行四边形 21">
              <a:extLst>
                <a:ext uri="{FF2B5EF4-FFF2-40B4-BE49-F238E27FC236}">
                  <a16:creationId xmlns:a16="http://schemas.microsoft.com/office/drawing/2014/main" id="{89EF08DE-C76C-B4A7-A34B-FC65412A8C71}"/>
                </a:ext>
              </a:extLst>
            </p:cNvPr>
            <p:cNvSpPr/>
            <p:nvPr/>
          </p:nvSpPr>
          <p:spPr>
            <a:xfrm flipH="1" flipV="1">
              <a:off x="11210516" y="761062"/>
              <a:ext cx="133230" cy="165944"/>
            </a:xfrm>
            <a:prstGeom prst="parallelogram">
              <a:avLst>
                <a:gd name="adj" fmla="val 343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45" name="组合 244">
            <a:extLst>
              <a:ext uri="{FF2B5EF4-FFF2-40B4-BE49-F238E27FC236}">
                <a16:creationId xmlns:a16="http://schemas.microsoft.com/office/drawing/2014/main" id="{7A1688E0-291C-7ADD-C433-63AE5CFDBB2B}"/>
              </a:ext>
            </a:extLst>
          </p:cNvPr>
          <p:cNvGrpSpPr/>
          <p:nvPr userDrawn="1"/>
        </p:nvGrpSpPr>
        <p:grpSpPr>
          <a:xfrm>
            <a:off x="648937" y="1808815"/>
            <a:ext cx="5755228" cy="5049185"/>
            <a:chOff x="626162" y="1907580"/>
            <a:chExt cx="5755228" cy="5049185"/>
          </a:xfrm>
        </p:grpSpPr>
        <p:grpSp>
          <p:nvGrpSpPr>
            <p:cNvPr id="238" name="组合 237">
              <a:extLst>
                <a:ext uri="{FF2B5EF4-FFF2-40B4-BE49-F238E27FC236}">
                  <a16:creationId xmlns:a16="http://schemas.microsoft.com/office/drawing/2014/main" id="{69D831F3-E06F-2684-FCD7-80CA37BA9FCC}"/>
                </a:ext>
              </a:extLst>
            </p:cNvPr>
            <p:cNvGrpSpPr/>
            <p:nvPr userDrawn="1"/>
          </p:nvGrpSpPr>
          <p:grpSpPr>
            <a:xfrm>
              <a:off x="626162" y="1907580"/>
              <a:ext cx="2921573" cy="2254802"/>
              <a:chOff x="3769621" y="2083392"/>
              <a:chExt cx="2921573" cy="2254802"/>
            </a:xfrm>
          </p:grpSpPr>
          <p:sp>
            <p:nvSpPr>
              <p:cNvPr id="189" name="任意多边形: 形状 188">
                <a:extLst>
                  <a:ext uri="{FF2B5EF4-FFF2-40B4-BE49-F238E27FC236}">
                    <a16:creationId xmlns:a16="http://schemas.microsoft.com/office/drawing/2014/main" id="{54C76175-DDE2-7AA9-EBB2-414D67292CA7}"/>
                  </a:ext>
                </a:extLst>
              </p:cNvPr>
              <p:cNvSpPr/>
              <p:nvPr/>
            </p:nvSpPr>
            <p:spPr>
              <a:xfrm>
                <a:off x="4248813" y="2896216"/>
                <a:ext cx="169980" cy="511908"/>
              </a:xfrm>
              <a:custGeom>
                <a:avLst/>
                <a:gdLst>
                  <a:gd name="connsiteX0" fmla="*/ 13960 w 159048"/>
                  <a:gd name="connsiteY0" fmla="*/ 471993 h 478985"/>
                  <a:gd name="connsiteX1" fmla="*/ 110172 w 159048"/>
                  <a:gd name="connsiteY1" fmla="*/ 105109 h 478985"/>
                  <a:gd name="connsiteX2" fmla="*/ 157969 w 159048"/>
                  <a:gd name="connsiteY2" fmla="*/ 10240 h 478985"/>
                  <a:gd name="connsiteX3" fmla="*/ 155092 w 159048"/>
                  <a:gd name="connsiteY3" fmla="*/ 639 h 478985"/>
                  <a:gd name="connsiteX4" fmla="*/ 145738 w 159048"/>
                  <a:gd name="connsiteY4" fmla="*/ 3087 h 478985"/>
                  <a:gd name="connsiteX5" fmla="*/ 14598 w 159048"/>
                  <a:gd name="connsiteY5" fmla="*/ 364875 h 478985"/>
                  <a:gd name="connsiteX6" fmla="*/ -194 w 159048"/>
                  <a:gd name="connsiteY6" fmla="*/ 471993 h 478985"/>
                  <a:gd name="connsiteX7" fmla="*/ 13960 w 159048"/>
                  <a:gd name="connsiteY7" fmla="*/ 471993 h 47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5">
                    <a:moveTo>
                      <a:pt x="13960" y="471993"/>
                    </a:moveTo>
                    <a:cubicBezTo>
                      <a:pt x="25733" y="345253"/>
                      <a:pt x="58232" y="221314"/>
                      <a:pt x="110172" y="105109"/>
                    </a:cubicBezTo>
                    <a:cubicBezTo>
                      <a:pt x="124641" y="72772"/>
                      <a:pt x="140576" y="41148"/>
                      <a:pt x="157969" y="10240"/>
                    </a:cubicBezTo>
                    <a:cubicBezTo>
                      <a:pt x="159826" y="6792"/>
                      <a:pt x="158540" y="2496"/>
                      <a:pt x="155092" y="639"/>
                    </a:cubicBezTo>
                    <a:cubicBezTo>
                      <a:pt x="151815" y="-1133"/>
                      <a:pt x="147729" y="-57"/>
                      <a:pt x="145738" y="3087"/>
                    </a:cubicBezTo>
                    <a:cubicBezTo>
                      <a:pt x="82502" y="115681"/>
                      <a:pt x="38201" y="237906"/>
                      <a:pt x="14598" y="364875"/>
                    </a:cubicBezTo>
                    <a:cubicBezTo>
                      <a:pt x="8036" y="400327"/>
                      <a:pt x="3102" y="436036"/>
                      <a:pt x="-194" y="471993"/>
                    </a:cubicBezTo>
                    <a:cubicBezTo>
                      <a:pt x="-1032" y="481061"/>
                      <a:pt x="13131" y="481003"/>
                      <a:pt x="13960" y="471993"/>
                    </a:cubicBezTo>
                    <a:close/>
                  </a:path>
                </a:pathLst>
              </a:custGeom>
              <a:solidFill>
                <a:srgbClr val="E6E6E6"/>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459010B-EC95-3078-1E0D-F93C6D1F11BC}"/>
                  </a:ext>
                </a:extLst>
              </p:cNvPr>
              <p:cNvSpPr/>
              <p:nvPr/>
            </p:nvSpPr>
            <p:spPr>
              <a:xfrm>
                <a:off x="4358696" y="2739982"/>
                <a:ext cx="191671" cy="191671"/>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E6E6E6"/>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265D48BB-F18C-C40C-FFA3-08863A2852C3}"/>
                  </a:ext>
                </a:extLst>
              </p:cNvPr>
              <p:cNvSpPr/>
              <p:nvPr/>
            </p:nvSpPr>
            <p:spPr>
              <a:xfrm>
                <a:off x="4263943" y="3076021"/>
                <a:ext cx="110272" cy="332097"/>
              </a:xfrm>
              <a:custGeom>
                <a:avLst/>
                <a:gdLst>
                  <a:gd name="connsiteX0" fmla="*/ 8975 w 103180"/>
                  <a:gd name="connsiteY0" fmla="*/ 306133 h 310739"/>
                  <a:gd name="connsiteX1" fmla="*/ 71393 w 103180"/>
                  <a:gd name="connsiteY1" fmla="*/ 68122 h 310739"/>
                  <a:gd name="connsiteX2" fmla="*/ 102397 w 103180"/>
                  <a:gd name="connsiteY2" fmla="*/ 6571 h 310739"/>
                  <a:gd name="connsiteX3" fmla="*/ 100539 w 103180"/>
                  <a:gd name="connsiteY3" fmla="*/ 342 h 310739"/>
                  <a:gd name="connsiteX4" fmla="*/ 94472 w 103180"/>
                  <a:gd name="connsiteY4" fmla="*/ 1933 h 310739"/>
                  <a:gd name="connsiteX5" fmla="*/ 9395 w 103180"/>
                  <a:gd name="connsiteY5" fmla="*/ 236639 h 310739"/>
                  <a:gd name="connsiteX6" fmla="*/ -207 w 103180"/>
                  <a:gd name="connsiteY6" fmla="*/ 306133 h 310739"/>
                  <a:gd name="connsiteX7" fmla="*/ 8975 w 103180"/>
                  <a:gd name="connsiteY7" fmla="*/ 306133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0" h="310739">
                    <a:moveTo>
                      <a:pt x="8975" y="306133"/>
                    </a:moveTo>
                    <a:cubicBezTo>
                      <a:pt x="16615" y="223913"/>
                      <a:pt x="37694" y="143503"/>
                      <a:pt x="71393" y="68122"/>
                    </a:cubicBezTo>
                    <a:cubicBezTo>
                      <a:pt x="80784" y="47138"/>
                      <a:pt x="91119" y="26622"/>
                      <a:pt x="102397" y="6571"/>
                    </a:cubicBezTo>
                    <a:cubicBezTo>
                      <a:pt x="103607" y="4333"/>
                      <a:pt x="102768" y="1542"/>
                      <a:pt x="100539" y="342"/>
                    </a:cubicBezTo>
                    <a:cubicBezTo>
                      <a:pt x="98406" y="-810"/>
                      <a:pt x="95758" y="-115"/>
                      <a:pt x="94472" y="1933"/>
                    </a:cubicBezTo>
                    <a:cubicBezTo>
                      <a:pt x="53438" y="74980"/>
                      <a:pt x="24701" y="154266"/>
                      <a:pt x="9395" y="236639"/>
                    </a:cubicBezTo>
                    <a:cubicBezTo>
                      <a:pt x="5137" y="259641"/>
                      <a:pt x="1937" y="282806"/>
                      <a:pt x="-207" y="306133"/>
                    </a:cubicBezTo>
                    <a:cubicBezTo>
                      <a:pt x="-749" y="312010"/>
                      <a:pt x="8433" y="311972"/>
                      <a:pt x="8975" y="306133"/>
                    </a:cubicBezTo>
                    <a:close/>
                  </a:path>
                </a:pathLst>
              </a:custGeom>
              <a:solidFill>
                <a:srgbClr val="E6E6E6"/>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1CB0800-C450-48D3-2583-C16C98459193}"/>
                  </a:ext>
                </a:extLst>
              </p:cNvPr>
              <p:cNvSpPr/>
              <p:nvPr/>
            </p:nvSpPr>
            <p:spPr>
              <a:xfrm>
                <a:off x="4335230" y="2974669"/>
                <a:ext cx="124346" cy="124346"/>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75EFA702-CBF9-49EE-ACB5-22366D6996BF}"/>
                  </a:ext>
                </a:extLst>
              </p:cNvPr>
              <p:cNvSpPr/>
              <p:nvPr/>
            </p:nvSpPr>
            <p:spPr>
              <a:xfrm>
                <a:off x="4133450" y="3079617"/>
                <a:ext cx="128784" cy="326023"/>
              </a:xfrm>
              <a:custGeom>
                <a:avLst/>
                <a:gdLst>
                  <a:gd name="connsiteX0" fmla="*/ 119484 w 120501"/>
                  <a:gd name="connsiteY0" fmla="*/ 297272 h 305055"/>
                  <a:gd name="connsiteX1" fmla="*/ 22310 w 120501"/>
                  <a:gd name="connsiteY1" fmla="*/ 71215 h 305055"/>
                  <a:gd name="connsiteX2" fmla="*/ 8899 w 120501"/>
                  <a:gd name="connsiteY2" fmla="*/ 3616 h 305055"/>
                  <a:gd name="connsiteX3" fmla="*/ 3603 w 120501"/>
                  <a:gd name="connsiteY3" fmla="*/ -146 h 305055"/>
                  <a:gd name="connsiteX4" fmla="*/ -207 w 120501"/>
                  <a:gd name="connsiteY4" fmla="*/ 4835 h 305055"/>
                  <a:gd name="connsiteX5" fmla="*/ 77069 w 120501"/>
                  <a:gd name="connsiteY5" fmla="*/ 242227 h 305055"/>
                  <a:gd name="connsiteX6" fmla="*/ 112245 w 120501"/>
                  <a:gd name="connsiteY6" fmla="*/ 302920 h 305055"/>
                  <a:gd name="connsiteX7" fmla="*/ 119484 w 120501"/>
                  <a:gd name="connsiteY7" fmla="*/ 297272 h 30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55">
                    <a:moveTo>
                      <a:pt x="119484" y="297272"/>
                    </a:moveTo>
                    <a:cubicBezTo>
                      <a:pt x="74936" y="227749"/>
                      <a:pt x="42103" y="151377"/>
                      <a:pt x="22310" y="71215"/>
                    </a:cubicBezTo>
                    <a:cubicBezTo>
                      <a:pt x="16805" y="48898"/>
                      <a:pt x="12338" y="26362"/>
                      <a:pt x="8899" y="3616"/>
                    </a:cubicBezTo>
                    <a:cubicBezTo>
                      <a:pt x="8470" y="1111"/>
                      <a:pt x="6099" y="-575"/>
                      <a:pt x="3603" y="-146"/>
                    </a:cubicBezTo>
                    <a:cubicBezTo>
                      <a:pt x="1222" y="254"/>
                      <a:pt x="-445" y="2435"/>
                      <a:pt x="-207" y="4835"/>
                    </a:cubicBezTo>
                    <a:cubicBezTo>
                      <a:pt x="12376" y="87665"/>
                      <a:pt x="38484" y="167865"/>
                      <a:pt x="77069" y="242227"/>
                    </a:cubicBezTo>
                    <a:cubicBezTo>
                      <a:pt x="87861" y="262982"/>
                      <a:pt x="99586" y="283213"/>
                      <a:pt x="112245" y="302920"/>
                    </a:cubicBezTo>
                    <a:cubicBezTo>
                      <a:pt x="115436" y="307892"/>
                      <a:pt x="122656" y="302215"/>
                      <a:pt x="119484" y="297272"/>
                    </a:cubicBezTo>
                    <a:close/>
                  </a:path>
                </a:pathLst>
              </a:custGeom>
              <a:solidFill>
                <a:srgbClr val="E6E6E6"/>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BD630549-3621-B2D5-AC28-6C8FF2BE9030}"/>
                  </a:ext>
                </a:extLst>
              </p:cNvPr>
              <p:cNvSpPr/>
              <p:nvPr/>
            </p:nvSpPr>
            <p:spPr>
              <a:xfrm>
                <a:off x="4071221" y="2970304"/>
                <a:ext cx="124346" cy="124346"/>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9ADCE253-B2AD-CA4D-1B78-8B5FF9B7FE2E}"/>
                  </a:ext>
                </a:extLst>
              </p:cNvPr>
              <p:cNvSpPr/>
              <p:nvPr/>
            </p:nvSpPr>
            <p:spPr>
              <a:xfrm>
                <a:off x="4070523" y="3284596"/>
                <a:ext cx="376649" cy="213774"/>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2993" y="-185"/>
                      <a:pt x="352167" y="18989"/>
                      <a:pt x="352195" y="42649"/>
                    </a:cubicBezTo>
                    <a:lnTo>
                      <a:pt x="352195" y="156949"/>
                    </a:lnTo>
                    <a:cubicBezTo>
                      <a:pt x="352167" y="180610"/>
                      <a:pt x="332993" y="199783"/>
                      <a:pt x="309333" y="199812"/>
                    </a:cubicBezTo>
                    <a:lnTo>
                      <a:pt x="42633" y="199812"/>
                    </a:lnTo>
                    <a:cubicBezTo>
                      <a:pt x="18973" y="199783"/>
                      <a:pt x="-201" y="180610"/>
                      <a:pt x="-230" y="156949"/>
                    </a:cubicBezTo>
                    <a:close/>
                  </a:path>
                </a:pathLst>
              </a:custGeom>
              <a:solidFill>
                <a:srgbClr val="F2F2F2"/>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AC6A4C7A-6D89-C3DC-DE92-9689BC219F12}"/>
                  </a:ext>
                </a:extLst>
              </p:cNvPr>
              <p:cNvSpPr/>
              <p:nvPr/>
            </p:nvSpPr>
            <p:spPr>
              <a:xfrm>
                <a:off x="4223219"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A53E8542-38C8-FD42-1623-EF62EF1A3F59}"/>
                  </a:ext>
                </a:extLst>
              </p:cNvPr>
              <p:cNvSpPr/>
              <p:nvPr/>
            </p:nvSpPr>
            <p:spPr>
              <a:xfrm>
                <a:off x="4228308"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7E82FD70-ACF2-4E1C-7CA0-7FE8F53BCE73}"/>
                  </a:ext>
                </a:extLst>
              </p:cNvPr>
              <p:cNvSpPr/>
              <p:nvPr/>
            </p:nvSpPr>
            <p:spPr>
              <a:xfrm>
                <a:off x="4228308"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D4E3CB90-C0A1-06A2-6326-5275F25463DF}"/>
                  </a:ext>
                </a:extLst>
              </p:cNvPr>
              <p:cNvSpPr/>
              <p:nvPr/>
            </p:nvSpPr>
            <p:spPr>
              <a:xfrm>
                <a:off x="4528610"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06F798EF-0885-F2F8-8ED2-638B47B7D7F3}"/>
                  </a:ext>
                </a:extLst>
              </p:cNvPr>
              <p:cNvSpPr/>
              <p:nvPr/>
            </p:nvSpPr>
            <p:spPr>
              <a:xfrm>
                <a:off x="4533699"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A083A862-92BC-718A-5D3E-6BBAD0B4DD2B}"/>
                  </a:ext>
                </a:extLst>
              </p:cNvPr>
              <p:cNvSpPr/>
              <p:nvPr/>
            </p:nvSpPr>
            <p:spPr>
              <a:xfrm>
                <a:off x="4533699"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B4C5870-7148-3AD8-DB55-54B685BC9087}"/>
                  </a:ext>
                </a:extLst>
              </p:cNvPr>
              <p:cNvSpPr/>
              <p:nvPr/>
            </p:nvSpPr>
            <p:spPr>
              <a:xfrm>
                <a:off x="4834000"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2B303F60-A444-B2C3-4266-4CBB5849D34B}"/>
                  </a:ext>
                </a:extLst>
              </p:cNvPr>
              <p:cNvSpPr/>
              <p:nvPr/>
            </p:nvSpPr>
            <p:spPr>
              <a:xfrm>
                <a:off x="4839090"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ED3BF76-E933-A02A-14CA-8AD4C531896A}"/>
                  </a:ext>
                </a:extLst>
              </p:cNvPr>
              <p:cNvSpPr/>
              <p:nvPr/>
            </p:nvSpPr>
            <p:spPr>
              <a:xfrm>
                <a:off x="4839090"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55EFC223-60A3-39B5-2364-FA4E6280618B}"/>
                  </a:ext>
                </a:extLst>
              </p:cNvPr>
              <p:cNvSpPr/>
              <p:nvPr/>
            </p:nvSpPr>
            <p:spPr>
              <a:xfrm>
                <a:off x="4996876" y="2907947"/>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96319716-7DE1-7786-2EAB-1C00FBE37CB5}"/>
                  </a:ext>
                </a:extLst>
              </p:cNvPr>
              <p:cNvSpPr/>
              <p:nvPr/>
            </p:nvSpPr>
            <p:spPr>
              <a:xfrm>
                <a:off x="5001965" y="300465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C2C60296-BEBD-C777-EE18-BF92CAB4C59B}"/>
                  </a:ext>
                </a:extLst>
              </p:cNvPr>
              <p:cNvSpPr/>
              <p:nvPr/>
            </p:nvSpPr>
            <p:spPr>
              <a:xfrm>
                <a:off x="5001965" y="332022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DF01EDFB-B2E1-E340-EAC7-DC92923C368A}"/>
                  </a:ext>
                </a:extLst>
              </p:cNvPr>
              <p:cNvSpPr/>
              <p:nvPr/>
            </p:nvSpPr>
            <p:spPr>
              <a:xfrm>
                <a:off x="5302267" y="2907947"/>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DB098141-44E7-A1D7-4C00-BE846A135D0D}"/>
                  </a:ext>
                </a:extLst>
              </p:cNvPr>
              <p:cNvSpPr/>
              <p:nvPr/>
            </p:nvSpPr>
            <p:spPr>
              <a:xfrm>
                <a:off x="5307356" y="300465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C5004E7-B2D3-8611-EC5E-7E98EBD633D3}"/>
                  </a:ext>
                </a:extLst>
              </p:cNvPr>
              <p:cNvSpPr/>
              <p:nvPr/>
            </p:nvSpPr>
            <p:spPr>
              <a:xfrm>
                <a:off x="5307356" y="332022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5FFAFA8-37BB-F792-2A60-70A435192507}"/>
                  </a:ext>
                </a:extLst>
              </p:cNvPr>
              <p:cNvSpPr/>
              <p:nvPr/>
            </p:nvSpPr>
            <p:spPr>
              <a:xfrm>
                <a:off x="5607657" y="2907947"/>
                <a:ext cx="213773" cy="590422"/>
              </a:xfrm>
              <a:custGeom>
                <a:avLst/>
                <a:gdLst>
                  <a:gd name="connsiteX0" fmla="*/ 156933 w 200024"/>
                  <a:gd name="connsiteY0" fmla="*/ 552237 h 552450"/>
                  <a:gd name="connsiteX1" fmla="*/ 42633 w 200024"/>
                  <a:gd name="connsiteY1" fmla="*/ 552237 h 552450"/>
                  <a:gd name="connsiteX2" fmla="*/ -230 w 200024"/>
                  <a:gd name="connsiteY2" fmla="*/ 509374 h 552450"/>
                  <a:gd name="connsiteX3" fmla="*/ -230 w 200024"/>
                  <a:gd name="connsiteY3" fmla="*/ 42649 h 552450"/>
                  <a:gd name="connsiteX4" fmla="*/ 42633 w 200024"/>
                  <a:gd name="connsiteY4" fmla="*/ -213 h 552450"/>
                  <a:gd name="connsiteX5" fmla="*/ 156933 w 200024"/>
                  <a:gd name="connsiteY5" fmla="*/ -213 h 552450"/>
                  <a:gd name="connsiteX6" fmla="*/ 199795 w 200024"/>
                  <a:gd name="connsiteY6" fmla="*/ 42649 h 552450"/>
                  <a:gd name="connsiteX7" fmla="*/ 199795 w 200024"/>
                  <a:gd name="connsiteY7" fmla="*/ 509374 h 552450"/>
                  <a:gd name="connsiteX8" fmla="*/ 156933 w 200024"/>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4"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65D6F3D1-C9F7-92B3-17CF-5CF0769E8258}"/>
                  </a:ext>
                </a:extLst>
              </p:cNvPr>
              <p:cNvSpPr/>
              <p:nvPr/>
            </p:nvSpPr>
            <p:spPr>
              <a:xfrm>
                <a:off x="5612747" y="300465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2D64B4DF-C7EC-FA38-55D4-9DA1C124DA21}"/>
                  </a:ext>
                </a:extLst>
              </p:cNvPr>
              <p:cNvSpPr/>
              <p:nvPr/>
            </p:nvSpPr>
            <p:spPr>
              <a:xfrm>
                <a:off x="5612747" y="3320224"/>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4B67EE01-14A9-E8ED-79CF-C24D62EC85DF}"/>
                  </a:ext>
                </a:extLst>
              </p:cNvPr>
              <p:cNvSpPr/>
              <p:nvPr/>
            </p:nvSpPr>
            <p:spPr>
              <a:xfrm>
                <a:off x="4192680" y="3732503"/>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FD4E5CBF-13A7-F93C-4441-6207B870936D}"/>
                  </a:ext>
                </a:extLst>
              </p:cNvPr>
              <p:cNvSpPr/>
              <p:nvPr/>
            </p:nvSpPr>
            <p:spPr>
              <a:xfrm>
                <a:off x="4197769" y="382920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871305AC-B232-D112-8C0D-87B15A7B5723}"/>
                  </a:ext>
                </a:extLst>
              </p:cNvPr>
              <p:cNvSpPr/>
              <p:nvPr/>
            </p:nvSpPr>
            <p:spPr>
              <a:xfrm>
                <a:off x="4197769" y="4144780"/>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3A6BE4CF-3F8E-5138-0622-F47C09047B58}"/>
                  </a:ext>
                </a:extLst>
              </p:cNvPr>
              <p:cNvSpPr/>
              <p:nvPr/>
            </p:nvSpPr>
            <p:spPr>
              <a:xfrm>
                <a:off x="4498070" y="3732503"/>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8ED50EF0-CA2A-5A2C-A913-EC0ECC924CF0}"/>
                  </a:ext>
                </a:extLst>
              </p:cNvPr>
              <p:cNvSpPr/>
              <p:nvPr/>
            </p:nvSpPr>
            <p:spPr>
              <a:xfrm>
                <a:off x="4503160" y="382920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50DD5C1-9157-3E30-1F64-AC7FB5C8BD4E}"/>
                  </a:ext>
                </a:extLst>
              </p:cNvPr>
              <p:cNvSpPr/>
              <p:nvPr/>
            </p:nvSpPr>
            <p:spPr>
              <a:xfrm>
                <a:off x="4503160" y="4144780"/>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2A28B0C4-3CE5-65F9-A715-3D52F67CDFFA}"/>
                  </a:ext>
                </a:extLst>
              </p:cNvPr>
              <p:cNvSpPr/>
              <p:nvPr/>
            </p:nvSpPr>
            <p:spPr>
              <a:xfrm>
                <a:off x="4803461" y="3732503"/>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6106E61F-2D81-0149-6114-EFD81FBC2F53}"/>
                  </a:ext>
                </a:extLst>
              </p:cNvPr>
              <p:cNvSpPr/>
              <p:nvPr/>
            </p:nvSpPr>
            <p:spPr>
              <a:xfrm>
                <a:off x="4808551" y="382920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B4DAD73F-3B09-33B3-6C69-80F6285D48B7}"/>
                  </a:ext>
                </a:extLst>
              </p:cNvPr>
              <p:cNvSpPr/>
              <p:nvPr/>
            </p:nvSpPr>
            <p:spPr>
              <a:xfrm>
                <a:off x="4808551" y="4144780"/>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08F6F3A3-527F-C0CD-7C0E-51BF4BE738A3}"/>
                  </a:ext>
                </a:extLst>
              </p:cNvPr>
              <p:cNvSpPr/>
              <p:nvPr/>
            </p:nvSpPr>
            <p:spPr>
              <a:xfrm>
                <a:off x="5139391"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A5AFD3EC-432D-99C5-7767-F4005C51F0E2}"/>
                  </a:ext>
                </a:extLst>
              </p:cNvPr>
              <p:cNvSpPr/>
              <p:nvPr/>
            </p:nvSpPr>
            <p:spPr>
              <a:xfrm>
                <a:off x="5144481"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63601F61-2E7D-9684-78C0-CA0C8817F743}"/>
                  </a:ext>
                </a:extLst>
              </p:cNvPr>
              <p:cNvSpPr/>
              <p:nvPr/>
            </p:nvSpPr>
            <p:spPr>
              <a:xfrm>
                <a:off x="5144481"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226EB554-AFF6-174A-13BB-1C94611F2640}"/>
                  </a:ext>
                </a:extLst>
              </p:cNvPr>
              <p:cNvSpPr/>
              <p:nvPr/>
            </p:nvSpPr>
            <p:spPr>
              <a:xfrm>
                <a:off x="5444782"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DF36D712-16F3-8047-2EF9-1378FFC02EB5}"/>
                  </a:ext>
                </a:extLst>
              </p:cNvPr>
              <p:cNvSpPr/>
              <p:nvPr/>
            </p:nvSpPr>
            <p:spPr>
              <a:xfrm>
                <a:off x="5449872"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0BB4254-59CE-E8FE-5095-7AF98C49DE90}"/>
                  </a:ext>
                </a:extLst>
              </p:cNvPr>
              <p:cNvSpPr/>
              <p:nvPr/>
            </p:nvSpPr>
            <p:spPr>
              <a:xfrm>
                <a:off x="5449872"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F69EDD6E-5510-4968-9AF8-A204B91C11CC}"/>
                  </a:ext>
                </a:extLst>
              </p:cNvPr>
              <p:cNvSpPr/>
              <p:nvPr/>
            </p:nvSpPr>
            <p:spPr>
              <a:xfrm>
                <a:off x="5750173"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3337FBA5-5EFB-EAC6-FBFD-FA1624BF7402}"/>
                  </a:ext>
                </a:extLst>
              </p:cNvPr>
              <p:cNvSpPr/>
              <p:nvPr/>
            </p:nvSpPr>
            <p:spPr>
              <a:xfrm>
                <a:off x="5755263"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ED07CFB8-7805-05EE-FAF7-A87A43D23DE2}"/>
                  </a:ext>
                </a:extLst>
              </p:cNvPr>
              <p:cNvSpPr/>
              <p:nvPr/>
            </p:nvSpPr>
            <p:spPr>
              <a:xfrm>
                <a:off x="5755263"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BD76A508-1693-314D-5F52-E49C41E40659}"/>
                  </a:ext>
                </a:extLst>
              </p:cNvPr>
              <p:cNvSpPr/>
              <p:nvPr/>
            </p:nvSpPr>
            <p:spPr>
              <a:xfrm>
                <a:off x="6055564" y="2083392"/>
                <a:ext cx="213774" cy="590422"/>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76" y="18989"/>
                      <a:pt x="199795" y="42649"/>
                    </a:cubicBezTo>
                    <a:lnTo>
                      <a:pt x="199795" y="509374"/>
                    </a:lnTo>
                    <a:cubicBezTo>
                      <a:pt x="199776"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6F9E9423-C12C-C8C4-7C4E-AB199A9A7948}"/>
                  </a:ext>
                </a:extLst>
              </p:cNvPr>
              <p:cNvSpPr/>
              <p:nvPr/>
            </p:nvSpPr>
            <p:spPr>
              <a:xfrm>
                <a:off x="6060653" y="218009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CD7E2703-8971-FDE2-D437-DC11CA0170DE}"/>
                  </a:ext>
                </a:extLst>
              </p:cNvPr>
              <p:cNvSpPr/>
              <p:nvPr/>
            </p:nvSpPr>
            <p:spPr>
              <a:xfrm>
                <a:off x="6060653" y="2495669"/>
                <a:ext cx="203594" cy="40719"/>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D48F2ABD-C87A-2D40-A33F-56462A90442B}"/>
                  </a:ext>
                </a:extLst>
              </p:cNvPr>
              <p:cNvSpPr/>
              <p:nvPr/>
            </p:nvSpPr>
            <p:spPr>
              <a:xfrm>
                <a:off x="3769621" y="2668724"/>
                <a:ext cx="2921573" cy="20359"/>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BEC43EAC-89E7-8C17-233B-4F6DA91D9D53}"/>
                  </a:ext>
                </a:extLst>
              </p:cNvPr>
              <p:cNvSpPr/>
              <p:nvPr/>
            </p:nvSpPr>
            <p:spPr>
              <a:xfrm>
                <a:off x="3769621" y="3493279"/>
                <a:ext cx="2921573" cy="20359"/>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3209EB06-FBB5-4D58-159C-8CE96CAF3B64}"/>
                  </a:ext>
                </a:extLst>
              </p:cNvPr>
              <p:cNvSpPr/>
              <p:nvPr/>
            </p:nvSpPr>
            <p:spPr>
              <a:xfrm>
                <a:off x="3769621" y="4317835"/>
                <a:ext cx="2921573" cy="20359"/>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grpSp>
        <p:sp>
          <p:nvSpPr>
            <p:cNvPr id="147" name="任意多边形: 形状 146">
              <a:extLst>
                <a:ext uri="{FF2B5EF4-FFF2-40B4-BE49-F238E27FC236}">
                  <a16:creationId xmlns:a16="http://schemas.microsoft.com/office/drawing/2014/main" id="{BF753316-C796-08D3-C480-AEB725362570}"/>
                </a:ext>
              </a:extLst>
            </p:cNvPr>
            <p:cNvSpPr/>
            <p:nvPr/>
          </p:nvSpPr>
          <p:spPr>
            <a:xfrm>
              <a:off x="1810706" y="5847178"/>
              <a:ext cx="1323361" cy="1109587"/>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D7CBAC9B-65FB-B2D9-58BC-95A80C0002BA}"/>
                </a:ext>
              </a:extLst>
            </p:cNvPr>
            <p:cNvSpPr/>
            <p:nvPr/>
          </p:nvSpPr>
          <p:spPr>
            <a:xfrm>
              <a:off x="3006729" y="6347367"/>
              <a:ext cx="184191" cy="481377"/>
            </a:xfrm>
            <a:custGeom>
              <a:avLst/>
              <a:gdLst>
                <a:gd name="connsiteX0" fmla="*/ 19 w 172345"/>
                <a:gd name="connsiteY0" fmla="*/ 450418 h 450418"/>
                <a:gd name="connsiteX1" fmla="*/ 116795 w 172345"/>
                <a:gd name="connsiteY1" fmla="*/ 450418 h 450418"/>
                <a:gd name="connsiteX2" fmla="*/ 172345 w 172345"/>
                <a:gd name="connsiteY2" fmla="*/ 0 h 450418"/>
                <a:gd name="connsiteX3" fmla="*/ 0 w 172345"/>
                <a:gd name="connsiteY3" fmla="*/ 0 h 450418"/>
                <a:gd name="connsiteX4" fmla="*/ 19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9" y="450418"/>
                  </a:moveTo>
                  <a:lnTo>
                    <a:pt x="116795" y="450418"/>
                  </a:lnTo>
                  <a:lnTo>
                    <a:pt x="172345" y="0"/>
                  </a:lnTo>
                  <a:lnTo>
                    <a:pt x="0" y="0"/>
                  </a:lnTo>
                  <a:lnTo>
                    <a:pt x="19" y="450418"/>
                  </a:lnTo>
                  <a:close/>
                </a:path>
              </a:pathLst>
            </a:custGeom>
            <a:solidFill>
              <a:srgbClr val="A0616A"/>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290EF7A3-4A36-4A1B-13B1-3FBA7F13E6DD}"/>
                </a:ext>
              </a:extLst>
            </p:cNvPr>
            <p:cNvSpPr/>
            <p:nvPr/>
          </p:nvSpPr>
          <p:spPr>
            <a:xfrm rot="10799843">
              <a:off x="2980007" y="6793064"/>
              <a:ext cx="392233" cy="151544"/>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6 h 141798"/>
                <a:gd name="connsiteX4" fmla="*/ 366778 w 367007"/>
                <a:gd name="connsiteY4" fmla="*/ 141586 h 141798"/>
                <a:gd name="connsiteX5" fmla="*/ 141569 w 367007"/>
                <a:gd name="connsiteY5" fmla="*/ 141586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6"/>
                  </a:lnTo>
                  <a:lnTo>
                    <a:pt x="366778" y="141586"/>
                  </a:lnTo>
                  <a:lnTo>
                    <a:pt x="141569" y="141586"/>
                  </a:lnTo>
                  <a:cubicBezTo>
                    <a:pt x="63254" y="141586"/>
                    <a:pt x="-230" y="78102"/>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E1130F9-C629-193A-5521-7E8D12E636DE}"/>
                </a:ext>
              </a:extLst>
            </p:cNvPr>
            <p:cNvSpPr/>
            <p:nvPr/>
          </p:nvSpPr>
          <p:spPr>
            <a:xfrm>
              <a:off x="3057434" y="6244654"/>
              <a:ext cx="263206" cy="514441"/>
            </a:xfrm>
            <a:custGeom>
              <a:avLst/>
              <a:gdLst>
                <a:gd name="connsiteX0" fmla="*/ 134864 w 246278"/>
                <a:gd name="connsiteY0" fmla="*/ 481355 h 481355"/>
                <a:gd name="connsiteX1" fmla="*/ 246279 w 246278"/>
                <a:gd name="connsiteY1" fmla="*/ 446389 h 481355"/>
                <a:gd name="connsiteX2" fmla="*/ 164440 w 246278"/>
                <a:gd name="connsiteY2" fmla="*/ 0 h 481355"/>
                <a:gd name="connsiteX3" fmla="*/ 0 w 246278"/>
                <a:gd name="connsiteY3" fmla="*/ 51597 h 481355"/>
                <a:gd name="connsiteX4" fmla="*/ 13486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34864" y="481355"/>
                  </a:moveTo>
                  <a:lnTo>
                    <a:pt x="246279" y="446389"/>
                  </a:lnTo>
                  <a:lnTo>
                    <a:pt x="164440" y="0"/>
                  </a:lnTo>
                  <a:lnTo>
                    <a:pt x="0" y="51597"/>
                  </a:lnTo>
                  <a:lnTo>
                    <a:pt x="134864" y="481355"/>
                  </a:lnTo>
                  <a:close/>
                </a:path>
              </a:pathLst>
            </a:custGeom>
            <a:solidFill>
              <a:srgbClr val="A0616A"/>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4EEB3CC-38D1-6A09-8E69-5F7B1F17F9CF}"/>
                </a:ext>
              </a:extLst>
            </p:cNvPr>
            <p:cNvSpPr/>
            <p:nvPr/>
          </p:nvSpPr>
          <p:spPr>
            <a:xfrm rot="9754644">
              <a:off x="3179089" y="6670874"/>
              <a:ext cx="392233" cy="151544"/>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141569 w 367007"/>
                <a:gd name="connsiteY5" fmla="*/ 141585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5"/>
                  </a:lnTo>
                  <a:lnTo>
                    <a:pt x="366778" y="141585"/>
                  </a:lnTo>
                  <a:lnTo>
                    <a:pt x="141569" y="141585"/>
                  </a:lnTo>
                  <a:cubicBezTo>
                    <a:pt x="63264" y="141585"/>
                    <a:pt x="-230" y="78101"/>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4BB90598-4DF0-9543-4CDD-719D9051FBBB}"/>
                </a:ext>
              </a:extLst>
            </p:cNvPr>
            <p:cNvSpPr/>
            <p:nvPr/>
          </p:nvSpPr>
          <p:spPr>
            <a:xfrm>
              <a:off x="2219285" y="5560568"/>
              <a:ext cx="1079203" cy="1006455"/>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5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7353A10-3DBA-6381-68A3-A4317CC3D214}"/>
                </a:ext>
              </a:extLst>
            </p:cNvPr>
            <p:cNvSpPr/>
            <p:nvPr/>
          </p:nvSpPr>
          <p:spPr>
            <a:xfrm>
              <a:off x="2086949" y="5631826"/>
              <a:ext cx="1079203" cy="1006455"/>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4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B2725B1-F0F4-54C1-E326-A2D127845962}"/>
                </a:ext>
              </a:extLst>
            </p:cNvPr>
            <p:cNvSpPr/>
            <p:nvPr/>
          </p:nvSpPr>
          <p:spPr>
            <a:xfrm>
              <a:off x="2547126" y="5129914"/>
              <a:ext cx="939119" cy="340340"/>
            </a:xfrm>
            <a:custGeom>
              <a:avLst/>
              <a:gdLst>
                <a:gd name="connsiteX0" fmla="*/ 698858 w 878721"/>
                <a:gd name="connsiteY0" fmla="*/ 39356 h 318451"/>
                <a:gd name="connsiteX1" fmla="*/ 690428 w 878721"/>
                <a:gd name="connsiteY1" fmla="*/ 52701 h 318451"/>
                <a:gd name="connsiteX2" fmla="*/ 220655 w 878721"/>
                <a:gd name="connsiteY2" fmla="*/ 102202 h 318451"/>
                <a:gd name="connsiteX3" fmla="*/ 153028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1"/>
                  </a:cubicBezTo>
                  <a:lnTo>
                    <a:pt x="220655" y="102202"/>
                  </a:lnTo>
                  <a:lnTo>
                    <a:pt x="153028"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B9C2864-C607-C3E7-8D48-C55D62E2F76C}"/>
                </a:ext>
              </a:extLst>
            </p:cNvPr>
            <p:cNvSpPr/>
            <p:nvPr/>
          </p:nvSpPr>
          <p:spPr>
            <a:xfrm>
              <a:off x="2042285" y="4784192"/>
              <a:ext cx="624006" cy="993519"/>
            </a:xfrm>
            <a:custGeom>
              <a:avLst/>
              <a:gdLst>
                <a:gd name="connsiteX0" fmla="*/ 54719 w 583874"/>
                <a:gd name="connsiteY0" fmla="*/ 921228 h 929622"/>
                <a:gd name="connsiteX1" fmla="*/ 37403 w 583874"/>
                <a:gd name="connsiteY1" fmla="*/ 879813 h 929622"/>
                <a:gd name="connsiteX2" fmla="*/ 3160 w 583874"/>
                <a:gd name="connsiteY2" fmla="*/ 275613 h 929622"/>
                <a:gd name="connsiteX3" fmla="*/ 196337 w 583874"/>
                <a:gd name="connsiteY3" fmla="*/ 3141 h 929622"/>
                <a:gd name="connsiteX4" fmla="*/ 265660 w 583874"/>
                <a:gd name="connsiteY4" fmla="*/ 1655 h 929622"/>
                <a:gd name="connsiteX5" fmla="*/ 360081 w 583874"/>
                <a:gd name="connsiteY5" fmla="*/ 20277 h 929622"/>
                <a:gd name="connsiteX6" fmla="*/ 360081 w 583874"/>
                <a:gd name="connsiteY6" fmla="*/ 20277 h 929622"/>
                <a:gd name="connsiteX7" fmla="*/ 537074 w 583874"/>
                <a:gd name="connsiteY7" fmla="*/ 253325 h 929622"/>
                <a:gd name="connsiteX8" fmla="*/ 582966 w 583874"/>
                <a:gd name="connsiteY8" fmla="*/ 726737 h 929622"/>
                <a:gd name="connsiteX9" fmla="*/ 575031 w 583874"/>
                <a:gd name="connsiteY9" fmla="*/ 760169 h 929622"/>
                <a:gd name="connsiteX10" fmla="*/ 545542 w 583874"/>
                <a:gd name="connsiteY10" fmla="*/ 776838 h 929622"/>
                <a:gd name="connsiteX11" fmla="*/ 99067 w 583874"/>
                <a:gd name="connsiteY11" fmla="*/ 924637 h 929622"/>
                <a:gd name="connsiteX12" fmla="*/ 79541 w 583874"/>
                <a:gd name="connsiteY12" fmla="*/ 929410 h 929622"/>
                <a:gd name="connsiteX13" fmla="*/ 54719 w 583874"/>
                <a:gd name="connsiteY13" fmla="*/ 921228 h 9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74" h="929622">
                  <a:moveTo>
                    <a:pt x="54719" y="921228"/>
                  </a:moveTo>
                  <a:cubicBezTo>
                    <a:pt x="41613" y="911788"/>
                    <a:pt x="34916" y="895777"/>
                    <a:pt x="37403" y="879813"/>
                  </a:cubicBezTo>
                  <a:cubicBezTo>
                    <a:pt x="63901" y="705095"/>
                    <a:pt x="33412" y="454816"/>
                    <a:pt x="3160" y="275613"/>
                  </a:cubicBezTo>
                  <a:cubicBezTo>
                    <a:pt x="-18738" y="147026"/>
                    <a:pt x="67749" y="25039"/>
                    <a:pt x="196337" y="3141"/>
                  </a:cubicBezTo>
                  <a:cubicBezTo>
                    <a:pt x="219244" y="-764"/>
                    <a:pt x="242609" y="-1259"/>
                    <a:pt x="265660" y="1655"/>
                  </a:cubicBezTo>
                  <a:cubicBezTo>
                    <a:pt x="297492" y="5865"/>
                    <a:pt x="329030" y="12085"/>
                    <a:pt x="360081" y="20277"/>
                  </a:cubicBezTo>
                  <a:lnTo>
                    <a:pt x="360081" y="20277"/>
                  </a:lnTo>
                  <a:cubicBezTo>
                    <a:pt x="466313" y="47023"/>
                    <a:pt x="539818" y="143816"/>
                    <a:pt x="537074" y="253325"/>
                  </a:cubicBezTo>
                  <a:cubicBezTo>
                    <a:pt x="532550" y="426251"/>
                    <a:pt x="567659" y="642002"/>
                    <a:pt x="582966" y="726737"/>
                  </a:cubicBezTo>
                  <a:cubicBezTo>
                    <a:pt x="585081" y="738500"/>
                    <a:pt x="582204" y="750616"/>
                    <a:pt x="575031" y="760169"/>
                  </a:cubicBezTo>
                  <a:cubicBezTo>
                    <a:pt x="567993" y="769637"/>
                    <a:pt x="557287" y="775685"/>
                    <a:pt x="545542" y="776838"/>
                  </a:cubicBezTo>
                  <a:cubicBezTo>
                    <a:pt x="375921" y="794154"/>
                    <a:pt x="193003" y="876870"/>
                    <a:pt x="99067" y="924637"/>
                  </a:cubicBezTo>
                  <a:cubicBezTo>
                    <a:pt x="93029" y="927752"/>
                    <a:pt x="86333" y="929390"/>
                    <a:pt x="79541" y="929410"/>
                  </a:cubicBezTo>
                  <a:cubicBezTo>
                    <a:pt x="70616" y="929381"/>
                    <a:pt x="61920" y="926514"/>
                    <a:pt x="54719" y="921228"/>
                  </a:cubicBezTo>
                  <a:close/>
                </a:path>
              </a:pathLst>
            </a:custGeom>
            <a:solidFill>
              <a:srgbClr val="8E2AF3"/>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D98EFAF-03D3-11CD-00DD-11AC774E7BB9}"/>
                </a:ext>
              </a:extLst>
            </p:cNvPr>
            <p:cNvSpPr/>
            <p:nvPr/>
          </p:nvSpPr>
          <p:spPr>
            <a:xfrm>
              <a:off x="2454379" y="4865721"/>
              <a:ext cx="329427" cy="424875"/>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6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6"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16170B6-3420-5FEA-448E-5F3EC7AA4167}"/>
                </a:ext>
              </a:extLst>
            </p:cNvPr>
            <p:cNvSpPr/>
            <p:nvPr/>
          </p:nvSpPr>
          <p:spPr>
            <a:xfrm>
              <a:off x="2068680" y="5109555"/>
              <a:ext cx="939119" cy="340340"/>
            </a:xfrm>
            <a:custGeom>
              <a:avLst/>
              <a:gdLst>
                <a:gd name="connsiteX0" fmla="*/ 698858 w 878721"/>
                <a:gd name="connsiteY0" fmla="*/ 39356 h 318451"/>
                <a:gd name="connsiteX1" fmla="*/ 690428 w 878721"/>
                <a:gd name="connsiteY1" fmla="*/ 52700 h 318451"/>
                <a:gd name="connsiteX2" fmla="*/ 220655 w 878721"/>
                <a:gd name="connsiteY2" fmla="*/ 102202 h 318451"/>
                <a:gd name="connsiteX3" fmla="*/ 153037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0"/>
                  </a:cubicBezTo>
                  <a:lnTo>
                    <a:pt x="220655" y="102202"/>
                  </a:lnTo>
                  <a:lnTo>
                    <a:pt x="153037"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419871C4-5DB2-CC46-E41F-0CC1726F7A60}"/>
                </a:ext>
              </a:extLst>
            </p:cNvPr>
            <p:cNvSpPr/>
            <p:nvPr/>
          </p:nvSpPr>
          <p:spPr>
            <a:xfrm>
              <a:off x="1975933" y="4875900"/>
              <a:ext cx="329427" cy="424875"/>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7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7"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49880755-C4CE-AF93-11DD-C998A779CCBA}"/>
                </a:ext>
              </a:extLst>
            </p:cNvPr>
            <p:cNvSpPr/>
            <p:nvPr/>
          </p:nvSpPr>
          <p:spPr>
            <a:xfrm>
              <a:off x="2057818" y="4206699"/>
              <a:ext cx="500047" cy="50004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A0616A"/>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9E36BCB-7CD2-392D-AB39-CE519991C558}"/>
                </a:ext>
              </a:extLst>
            </p:cNvPr>
            <p:cNvSpPr/>
            <p:nvPr/>
          </p:nvSpPr>
          <p:spPr>
            <a:xfrm>
              <a:off x="2006165" y="4108723"/>
              <a:ext cx="557857" cy="538925"/>
            </a:xfrm>
            <a:custGeom>
              <a:avLst/>
              <a:gdLst>
                <a:gd name="connsiteX0" fmla="*/ 114786 w 521979"/>
                <a:gd name="connsiteY0" fmla="*/ 485959 h 504265"/>
                <a:gd name="connsiteX1" fmla="*/ 127444 w 521979"/>
                <a:gd name="connsiteY1" fmla="*/ 460146 h 504265"/>
                <a:gd name="connsiteX2" fmla="*/ 132464 w 521979"/>
                <a:gd name="connsiteY2" fmla="*/ 459108 h 504265"/>
                <a:gd name="connsiteX3" fmla="*/ 165573 w 521979"/>
                <a:gd name="connsiteY3" fmla="*/ 475443 h 504265"/>
                <a:gd name="connsiteX4" fmla="*/ 194834 w 521979"/>
                <a:gd name="connsiteY4" fmla="*/ 500560 h 504265"/>
                <a:gd name="connsiteX5" fmla="*/ 227943 w 521979"/>
                <a:gd name="connsiteY5" fmla="*/ 494579 h 504265"/>
                <a:gd name="connsiteX6" fmla="*/ 226190 w 521979"/>
                <a:gd name="connsiteY6" fmla="*/ 458831 h 504265"/>
                <a:gd name="connsiteX7" fmla="*/ 210664 w 521979"/>
                <a:gd name="connsiteY7" fmla="*/ 365772 h 504265"/>
                <a:gd name="connsiteX8" fmla="*/ 234086 w 521979"/>
                <a:gd name="connsiteY8" fmla="*/ 266255 h 504265"/>
                <a:gd name="connsiteX9" fmla="*/ 346919 w 521979"/>
                <a:gd name="connsiteY9" fmla="*/ 218277 h 504265"/>
                <a:gd name="connsiteX10" fmla="*/ 473669 w 521979"/>
                <a:gd name="connsiteY10" fmla="*/ 240728 h 504265"/>
                <a:gd name="connsiteX11" fmla="*/ 515121 w 521979"/>
                <a:gd name="connsiteY11" fmla="*/ 233775 h 504265"/>
                <a:gd name="connsiteX12" fmla="*/ 517264 w 521979"/>
                <a:gd name="connsiteY12" fmla="*/ 186111 h 504265"/>
                <a:gd name="connsiteX13" fmla="*/ 467115 w 521979"/>
                <a:gd name="connsiteY13" fmla="*/ 66554 h 504265"/>
                <a:gd name="connsiteX14" fmla="*/ 352234 w 521979"/>
                <a:gd name="connsiteY14" fmla="*/ 1879 h 504265"/>
                <a:gd name="connsiteX15" fmla="*/ 224009 w 521979"/>
                <a:gd name="connsiteY15" fmla="*/ 16433 h 504265"/>
                <a:gd name="connsiteX16" fmla="*/ 55578 w 521979"/>
                <a:gd name="connsiteY16" fmla="*/ 133772 h 504265"/>
                <a:gd name="connsiteX17" fmla="*/ 2448 w 521979"/>
                <a:gd name="connsiteY17" fmla="*/ 339512 h 504265"/>
                <a:gd name="connsiteX18" fmla="*/ 96612 w 521979"/>
                <a:gd name="connsiteY18" fmla="*/ 500046 h 5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979" h="504265">
                  <a:moveTo>
                    <a:pt x="114786" y="485959"/>
                  </a:moveTo>
                  <a:cubicBezTo>
                    <a:pt x="111157" y="475338"/>
                    <a:pt x="116824" y="463775"/>
                    <a:pt x="127444" y="460146"/>
                  </a:cubicBezTo>
                  <a:cubicBezTo>
                    <a:pt x="129073" y="459593"/>
                    <a:pt x="130759" y="459241"/>
                    <a:pt x="132464" y="459108"/>
                  </a:cubicBezTo>
                  <a:cubicBezTo>
                    <a:pt x="145275" y="459803"/>
                    <a:pt x="157229" y="465708"/>
                    <a:pt x="165573" y="475443"/>
                  </a:cubicBezTo>
                  <a:cubicBezTo>
                    <a:pt x="174041" y="485206"/>
                    <a:pt x="183899" y="493674"/>
                    <a:pt x="194834" y="500560"/>
                  </a:cubicBezTo>
                  <a:cubicBezTo>
                    <a:pt x="206149" y="506266"/>
                    <a:pt x="221494" y="505456"/>
                    <a:pt x="227943" y="494579"/>
                  </a:cubicBezTo>
                  <a:cubicBezTo>
                    <a:pt x="234000" y="484368"/>
                    <a:pt x="229857" y="470690"/>
                    <a:pt x="226190" y="458831"/>
                  </a:cubicBezTo>
                  <a:cubicBezTo>
                    <a:pt x="216855" y="428647"/>
                    <a:pt x="211636" y="397347"/>
                    <a:pt x="210664" y="365772"/>
                  </a:cubicBezTo>
                  <a:cubicBezTo>
                    <a:pt x="209607" y="330520"/>
                    <a:pt x="214579" y="293744"/>
                    <a:pt x="234086" y="266255"/>
                  </a:cubicBezTo>
                  <a:cubicBezTo>
                    <a:pt x="259270" y="230774"/>
                    <a:pt x="304304" y="217306"/>
                    <a:pt x="346919" y="218277"/>
                  </a:cubicBezTo>
                  <a:cubicBezTo>
                    <a:pt x="389534" y="219259"/>
                    <a:pt x="431454" y="232412"/>
                    <a:pt x="473669" y="240728"/>
                  </a:cubicBezTo>
                  <a:cubicBezTo>
                    <a:pt x="488242" y="243595"/>
                    <a:pt x="505368" y="245062"/>
                    <a:pt x="515121" y="233775"/>
                  </a:cubicBezTo>
                  <a:cubicBezTo>
                    <a:pt x="525485" y="221764"/>
                    <a:pt x="521675" y="202323"/>
                    <a:pt x="517264" y="186111"/>
                  </a:cubicBezTo>
                  <a:cubicBezTo>
                    <a:pt x="505825" y="144040"/>
                    <a:pt x="493690" y="100529"/>
                    <a:pt x="467115" y="66554"/>
                  </a:cubicBezTo>
                  <a:cubicBezTo>
                    <a:pt x="438378" y="31244"/>
                    <a:pt x="397326" y="8127"/>
                    <a:pt x="352234" y="1879"/>
                  </a:cubicBezTo>
                  <a:cubicBezTo>
                    <a:pt x="308943" y="-3484"/>
                    <a:pt x="264995" y="1498"/>
                    <a:pt x="224009" y="16433"/>
                  </a:cubicBezTo>
                  <a:cubicBezTo>
                    <a:pt x="157229" y="37483"/>
                    <a:pt x="98460" y="78422"/>
                    <a:pt x="55578" y="133772"/>
                  </a:cubicBezTo>
                  <a:cubicBezTo>
                    <a:pt x="11373" y="192626"/>
                    <a:pt x="-7735" y="266598"/>
                    <a:pt x="2448" y="339512"/>
                  </a:cubicBezTo>
                  <a:cubicBezTo>
                    <a:pt x="12392" y="403005"/>
                    <a:pt x="46043" y="460374"/>
                    <a:pt x="96612" y="500046"/>
                  </a:cubicBezTo>
                  <a:close/>
                </a:path>
              </a:pathLst>
            </a:custGeom>
            <a:solidFill>
              <a:srgbClr val="2F2E41"/>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8144E68-0CF4-B032-F177-AAA9C85E69E3}"/>
                </a:ext>
              </a:extLst>
            </p:cNvPr>
            <p:cNvSpPr/>
            <p:nvPr/>
          </p:nvSpPr>
          <p:spPr>
            <a:xfrm>
              <a:off x="1159269" y="4725569"/>
              <a:ext cx="169980" cy="511902"/>
            </a:xfrm>
            <a:custGeom>
              <a:avLst/>
              <a:gdLst>
                <a:gd name="connsiteX0" fmla="*/ 13960 w 159048"/>
                <a:gd name="connsiteY0" fmla="*/ 471988 h 478980"/>
                <a:gd name="connsiteX1" fmla="*/ 110172 w 159048"/>
                <a:gd name="connsiteY1" fmla="*/ 105114 h 478980"/>
                <a:gd name="connsiteX2" fmla="*/ 157969 w 159048"/>
                <a:gd name="connsiteY2" fmla="*/ 10236 h 478980"/>
                <a:gd name="connsiteX3" fmla="*/ 155092 w 159048"/>
                <a:gd name="connsiteY3" fmla="*/ 634 h 478980"/>
                <a:gd name="connsiteX4" fmla="*/ 145738 w 159048"/>
                <a:gd name="connsiteY4" fmla="*/ 3092 h 478980"/>
                <a:gd name="connsiteX5" fmla="*/ 14608 w 159048"/>
                <a:gd name="connsiteY5" fmla="*/ 364870 h 478980"/>
                <a:gd name="connsiteX6" fmla="*/ -194 w 159048"/>
                <a:gd name="connsiteY6" fmla="*/ 471988 h 478980"/>
                <a:gd name="connsiteX7" fmla="*/ 13960 w 159048"/>
                <a:gd name="connsiteY7" fmla="*/ 471988 h 47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0">
                  <a:moveTo>
                    <a:pt x="13960" y="471988"/>
                  </a:moveTo>
                  <a:cubicBezTo>
                    <a:pt x="25733" y="345258"/>
                    <a:pt x="58232" y="221310"/>
                    <a:pt x="110172" y="105114"/>
                  </a:cubicBezTo>
                  <a:cubicBezTo>
                    <a:pt x="124650" y="72777"/>
                    <a:pt x="140576" y="41154"/>
                    <a:pt x="157969" y="10236"/>
                  </a:cubicBezTo>
                  <a:cubicBezTo>
                    <a:pt x="159826" y="6788"/>
                    <a:pt x="158540" y="2492"/>
                    <a:pt x="155092" y="634"/>
                  </a:cubicBezTo>
                  <a:cubicBezTo>
                    <a:pt x="151815" y="-1128"/>
                    <a:pt x="147729" y="-61"/>
                    <a:pt x="145738" y="3092"/>
                  </a:cubicBezTo>
                  <a:cubicBezTo>
                    <a:pt x="82502" y="115687"/>
                    <a:pt x="38201" y="237911"/>
                    <a:pt x="14608" y="364870"/>
                  </a:cubicBezTo>
                  <a:cubicBezTo>
                    <a:pt x="8045" y="400332"/>
                    <a:pt x="3111" y="436032"/>
                    <a:pt x="-194" y="471988"/>
                  </a:cubicBezTo>
                  <a:cubicBezTo>
                    <a:pt x="-1032" y="481056"/>
                    <a:pt x="13131" y="480999"/>
                    <a:pt x="13960" y="471988"/>
                  </a:cubicBezTo>
                  <a:close/>
                </a:path>
              </a:pathLst>
            </a:custGeom>
            <a:solidFill>
              <a:srgbClr val="3F3D56"/>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6FDD6844-72EE-502E-F66C-E1A69EF8CEC0}"/>
                </a:ext>
              </a:extLst>
            </p:cNvPr>
            <p:cNvSpPr/>
            <p:nvPr/>
          </p:nvSpPr>
          <p:spPr>
            <a:xfrm>
              <a:off x="1269152" y="4569337"/>
              <a:ext cx="191671" cy="191671"/>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8E2AF3"/>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BC63F99-6FE3-DCD4-9EE8-5BEDB7530248}"/>
                </a:ext>
              </a:extLst>
            </p:cNvPr>
            <p:cNvSpPr/>
            <p:nvPr/>
          </p:nvSpPr>
          <p:spPr>
            <a:xfrm>
              <a:off x="1174399" y="4905376"/>
              <a:ext cx="110275" cy="332098"/>
            </a:xfrm>
            <a:custGeom>
              <a:avLst/>
              <a:gdLst>
                <a:gd name="connsiteX0" fmla="*/ 8976 w 103183"/>
                <a:gd name="connsiteY0" fmla="*/ 306126 h 310739"/>
                <a:gd name="connsiteX1" fmla="*/ 71393 w 103183"/>
                <a:gd name="connsiteY1" fmla="*/ 68116 h 310739"/>
                <a:gd name="connsiteX2" fmla="*/ 102406 w 103183"/>
                <a:gd name="connsiteY2" fmla="*/ 6565 h 310739"/>
                <a:gd name="connsiteX3" fmla="*/ 100539 w 103183"/>
                <a:gd name="connsiteY3" fmla="*/ 336 h 310739"/>
                <a:gd name="connsiteX4" fmla="*/ 94472 w 103183"/>
                <a:gd name="connsiteY4" fmla="*/ 1926 h 310739"/>
                <a:gd name="connsiteX5" fmla="*/ 9395 w 103183"/>
                <a:gd name="connsiteY5" fmla="*/ 236632 h 310739"/>
                <a:gd name="connsiteX6" fmla="*/ -207 w 103183"/>
                <a:gd name="connsiteY6" fmla="*/ 306126 h 310739"/>
                <a:gd name="connsiteX7" fmla="*/ 8976 w 103183"/>
                <a:gd name="connsiteY7" fmla="*/ 306126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3" h="310739">
                  <a:moveTo>
                    <a:pt x="8976" y="306126"/>
                  </a:moveTo>
                  <a:cubicBezTo>
                    <a:pt x="16615" y="223907"/>
                    <a:pt x="37703" y="143506"/>
                    <a:pt x="71393" y="68116"/>
                  </a:cubicBezTo>
                  <a:cubicBezTo>
                    <a:pt x="80785" y="47142"/>
                    <a:pt x="91119" y="26625"/>
                    <a:pt x="102406" y="6565"/>
                  </a:cubicBezTo>
                  <a:cubicBezTo>
                    <a:pt x="103607" y="4336"/>
                    <a:pt x="102768" y="1545"/>
                    <a:pt x="100539" y="336"/>
                  </a:cubicBezTo>
                  <a:cubicBezTo>
                    <a:pt x="98415" y="-807"/>
                    <a:pt x="95758" y="-112"/>
                    <a:pt x="94472" y="1926"/>
                  </a:cubicBezTo>
                  <a:cubicBezTo>
                    <a:pt x="53448" y="74974"/>
                    <a:pt x="24702" y="154269"/>
                    <a:pt x="9395" y="236632"/>
                  </a:cubicBezTo>
                  <a:cubicBezTo>
                    <a:pt x="5137" y="259635"/>
                    <a:pt x="1937" y="282800"/>
                    <a:pt x="-207" y="306126"/>
                  </a:cubicBezTo>
                  <a:cubicBezTo>
                    <a:pt x="-749" y="312013"/>
                    <a:pt x="8442" y="311975"/>
                    <a:pt x="8976" y="306126"/>
                  </a:cubicBezTo>
                  <a:close/>
                </a:path>
              </a:pathLst>
            </a:custGeom>
            <a:solidFill>
              <a:srgbClr val="3F3D56"/>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5A4EED4-7AD8-F7D9-E5E9-3DB29269E576}"/>
                </a:ext>
              </a:extLst>
            </p:cNvPr>
            <p:cNvSpPr/>
            <p:nvPr/>
          </p:nvSpPr>
          <p:spPr>
            <a:xfrm>
              <a:off x="1245686" y="4804017"/>
              <a:ext cx="124346" cy="124346"/>
            </a:xfrm>
            <a:custGeom>
              <a:avLst/>
              <a:gdLst>
                <a:gd name="connsiteX0" fmla="*/ 116349 w 116349"/>
                <a:gd name="connsiteY0" fmla="*/ 58174 h 116349"/>
                <a:gd name="connsiteX1" fmla="*/ 58175 w 116349"/>
                <a:gd name="connsiteY1" fmla="*/ 116349 h 116349"/>
                <a:gd name="connsiteX2" fmla="*/ 0 w 116349"/>
                <a:gd name="connsiteY2" fmla="*/ 58174 h 116349"/>
                <a:gd name="connsiteX3" fmla="*/ 58175 w 116349"/>
                <a:gd name="connsiteY3" fmla="*/ 0 h 116349"/>
                <a:gd name="connsiteX4" fmla="*/ 116349 w 116349"/>
                <a:gd name="connsiteY4" fmla="*/ 58174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4"/>
                  </a:moveTo>
                  <a:cubicBezTo>
                    <a:pt x="116349" y="90303"/>
                    <a:pt x="90303" y="116349"/>
                    <a:pt x="58175" y="116349"/>
                  </a:cubicBezTo>
                  <a:cubicBezTo>
                    <a:pt x="26046" y="116349"/>
                    <a:pt x="0" y="90304"/>
                    <a:pt x="0" y="58174"/>
                  </a:cubicBezTo>
                  <a:cubicBezTo>
                    <a:pt x="0" y="26046"/>
                    <a:pt x="26046" y="0"/>
                    <a:pt x="58175" y="0"/>
                  </a:cubicBezTo>
                  <a:cubicBezTo>
                    <a:pt x="90303" y="0"/>
                    <a:pt x="116349" y="26045"/>
                    <a:pt x="116349" y="58174"/>
                  </a:cubicBezTo>
                  <a:close/>
                </a:path>
              </a:pathLst>
            </a:custGeom>
            <a:solidFill>
              <a:srgbClr val="8E2AF3"/>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0F46AB31-9ABA-2E6C-7C9C-9407469207F3}"/>
                </a:ext>
              </a:extLst>
            </p:cNvPr>
            <p:cNvSpPr/>
            <p:nvPr/>
          </p:nvSpPr>
          <p:spPr>
            <a:xfrm>
              <a:off x="1043906" y="4908969"/>
              <a:ext cx="128784" cy="326028"/>
            </a:xfrm>
            <a:custGeom>
              <a:avLst/>
              <a:gdLst>
                <a:gd name="connsiteX0" fmla="*/ 119484 w 120501"/>
                <a:gd name="connsiteY0" fmla="*/ 297278 h 305060"/>
                <a:gd name="connsiteX1" fmla="*/ 22310 w 120501"/>
                <a:gd name="connsiteY1" fmla="*/ 71222 h 305060"/>
                <a:gd name="connsiteX2" fmla="*/ 8899 w 120501"/>
                <a:gd name="connsiteY2" fmla="*/ 3613 h 305060"/>
                <a:gd name="connsiteX3" fmla="*/ 3603 w 120501"/>
                <a:gd name="connsiteY3" fmla="*/ -149 h 305060"/>
                <a:gd name="connsiteX4" fmla="*/ -207 w 120501"/>
                <a:gd name="connsiteY4" fmla="*/ 4842 h 305060"/>
                <a:gd name="connsiteX5" fmla="*/ 77069 w 120501"/>
                <a:gd name="connsiteY5" fmla="*/ 242224 h 305060"/>
                <a:gd name="connsiteX6" fmla="*/ 112245 w 120501"/>
                <a:gd name="connsiteY6" fmla="*/ 302927 h 305060"/>
                <a:gd name="connsiteX7" fmla="*/ 119484 w 120501"/>
                <a:gd name="connsiteY7" fmla="*/ 297278 h 3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60">
                  <a:moveTo>
                    <a:pt x="119484" y="297278"/>
                  </a:moveTo>
                  <a:cubicBezTo>
                    <a:pt x="74936" y="227756"/>
                    <a:pt x="42103" y="151384"/>
                    <a:pt x="22310" y="71222"/>
                  </a:cubicBezTo>
                  <a:cubicBezTo>
                    <a:pt x="16805" y="48905"/>
                    <a:pt x="12338" y="26368"/>
                    <a:pt x="8899" y="3613"/>
                  </a:cubicBezTo>
                  <a:cubicBezTo>
                    <a:pt x="8480" y="1118"/>
                    <a:pt x="6108" y="-568"/>
                    <a:pt x="3603" y="-149"/>
                  </a:cubicBezTo>
                  <a:cubicBezTo>
                    <a:pt x="1222" y="251"/>
                    <a:pt x="-445" y="2432"/>
                    <a:pt x="-207" y="4842"/>
                  </a:cubicBezTo>
                  <a:cubicBezTo>
                    <a:pt x="12376" y="87671"/>
                    <a:pt x="38484" y="167862"/>
                    <a:pt x="77069" y="242224"/>
                  </a:cubicBezTo>
                  <a:cubicBezTo>
                    <a:pt x="87861" y="262979"/>
                    <a:pt x="99587" y="283210"/>
                    <a:pt x="112245" y="302927"/>
                  </a:cubicBezTo>
                  <a:cubicBezTo>
                    <a:pt x="115436" y="307899"/>
                    <a:pt x="122656" y="302212"/>
                    <a:pt x="119484" y="297278"/>
                  </a:cubicBezTo>
                  <a:close/>
                </a:path>
              </a:pathLst>
            </a:custGeom>
            <a:solidFill>
              <a:srgbClr val="3F3D56"/>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AE13E818-C24C-7DC9-2BBF-C8BE7709E73C}"/>
                </a:ext>
              </a:extLst>
            </p:cNvPr>
            <p:cNvSpPr/>
            <p:nvPr/>
          </p:nvSpPr>
          <p:spPr>
            <a:xfrm>
              <a:off x="981675" y="4799661"/>
              <a:ext cx="124346" cy="124346"/>
            </a:xfrm>
            <a:custGeom>
              <a:avLst/>
              <a:gdLst>
                <a:gd name="connsiteX0" fmla="*/ 116349 w 116349"/>
                <a:gd name="connsiteY0" fmla="*/ 58175 h 116349"/>
                <a:gd name="connsiteX1" fmla="*/ 58175 w 116349"/>
                <a:gd name="connsiteY1" fmla="*/ 116349 h 116349"/>
                <a:gd name="connsiteX2" fmla="*/ 0 w 116349"/>
                <a:gd name="connsiteY2" fmla="*/ 58175 h 116349"/>
                <a:gd name="connsiteX3" fmla="*/ 58175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5" y="116349"/>
                  </a:cubicBezTo>
                  <a:cubicBezTo>
                    <a:pt x="26046" y="116349"/>
                    <a:pt x="0" y="90304"/>
                    <a:pt x="0" y="58175"/>
                  </a:cubicBezTo>
                  <a:cubicBezTo>
                    <a:pt x="0" y="26046"/>
                    <a:pt x="26046" y="0"/>
                    <a:pt x="58175" y="0"/>
                  </a:cubicBezTo>
                  <a:cubicBezTo>
                    <a:pt x="90303" y="0"/>
                    <a:pt x="116349" y="26045"/>
                    <a:pt x="116349" y="58175"/>
                  </a:cubicBezTo>
                  <a:close/>
                </a:path>
              </a:pathLst>
            </a:custGeom>
            <a:solidFill>
              <a:srgbClr val="8E2AF3"/>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BC4CBCAC-D3FD-81F6-5300-C3240C7FB939}"/>
                </a:ext>
              </a:extLst>
            </p:cNvPr>
            <p:cNvSpPr/>
            <p:nvPr/>
          </p:nvSpPr>
          <p:spPr>
            <a:xfrm>
              <a:off x="980980" y="5113944"/>
              <a:ext cx="376649" cy="213774"/>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3003" y="-185"/>
                    <a:pt x="352176" y="18989"/>
                    <a:pt x="352195" y="42649"/>
                  </a:cubicBezTo>
                  <a:lnTo>
                    <a:pt x="352195" y="156949"/>
                  </a:lnTo>
                  <a:cubicBezTo>
                    <a:pt x="352176" y="180610"/>
                    <a:pt x="333003" y="199783"/>
                    <a:pt x="309333" y="199812"/>
                  </a:cubicBezTo>
                  <a:lnTo>
                    <a:pt x="42633" y="199812"/>
                  </a:lnTo>
                  <a:cubicBezTo>
                    <a:pt x="18973" y="199783"/>
                    <a:pt x="-201" y="180610"/>
                    <a:pt x="-230" y="156949"/>
                  </a:cubicBezTo>
                  <a:close/>
                </a:path>
              </a:pathLst>
            </a:custGeom>
            <a:solidFill>
              <a:srgbClr val="CCCCCC"/>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4B12F4D-2983-B957-DD0E-0F2D4086CD0B}"/>
                </a:ext>
              </a:extLst>
            </p:cNvPr>
            <p:cNvSpPr/>
            <p:nvPr/>
          </p:nvSpPr>
          <p:spPr>
            <a:xfrm>
              <a:off x="2696339" y="5246576"/>
              <a:ext cx="875454" cy="71258"/>
            </a:xfrm>
            <a:custGeom>
              <a:avLst/>
              <a:gdLst>
                <a:gd name="connsiteX0" fmla="*/ 785813 w 819150"/>
                <a:gd name="connsiteY0" fmla="*/ 0 h 66675"/>
                <a:gd name="connsiteX1" fmla="*/ 819150 w 819150"/>
                <a:gd name="connsiteY1" fmla="*/ 0 h 66675"/>
                <a:gd name="connsiteX2" fmla="*/ 819150 w 819150"/>
                <a:gd name="connsiteY2" fmla="*/ 66675 h 66675"/>
                <a:gd name="connsiteX3" fmla="*/ 785813 w 819150"/>
                <a:gd name="connsiteY3" fmla="*/ 66675 h 66675"/>
                <a:gd name="connsiteX4" fmla="*/ 33338 w 819150"/>
                <a:gd name="connsiteY4" fmla="*/ 66675 h 66675"/>
                <a:gd name="connsiteX5" fmla="*/ 0 w 819150"/>
                <a:gd name="connsiteY5" fmla="*/ 66675 h 66675"/>
                <a:gd name="connsiteX6" fmla="*/ 0 w 819150"/>
                <a:gd name="connsiteY6" fmla="*/ 0 h 66675"/>
                <a:gd name="connsiteX7" fmla="*/ 33338 w 819150"/>
                <a:gd name="connsiteY7"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 h="66675">
                  <a:moveTo>
                    <a:pt x="785813" y="0"/>
                  </a:moveTo>
                  <a:cubicBezTo>
                    <a:pt x="804224" y="0"/>
                    <a:pt x="819150" y="0"/>
                    <a:pt x="819150" y="0"/>
                  </a:cubicBezTo>
                  <a:lnTo>
                    <a:pt x="819150" y="66675"/>
                  </a:lnTo>
                  <a:cubicBezTo>
                    <a:pt x="819150" y="66675"/>
                    <a:pt x="804224" y="66675"/>
                    <a:pt x="785813" y="66675"/>
                  </a:cubicBezTo>
                  <a:lnTo>
                    <a:pt x="33338" y="66675"/>
                  </a:lnTo>
                  <a:cubicBezTo>
                    <a:pt x="14926" y="66675"/>
                    <a:pt x="0" y="66675"/>
                    <a:pt x="0" y="66675"/>
                  </a:cubicBezTo>
                  <a:lnTo>
                    <a:pt x="0" y="0"/>
                  </a:lnTo>
                  <a:cubicBezTo>
                    <a:pt x="0" y="0"/>
                    <a:pt x="14926" y="0"/>
                    <a:pt x="33338" y="0"/>
                  </a:cubicBezTo>
                  <a:close/>
                </a:path>
              </a:pathLst>
            </a:custGeom>
            <a:solidFill>
              <a:srgbClr val="CCCCCC"/>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65962834-4B97-BD49-4626-4F5B39BBE734}"/>
                </a:ext>
              </a:extLst>
            </p:cNvPr>
            <p:cNvSpPr/>
            <p:nvPr/>
          </p:nvSpPr>
          <p:spPr>
            <a:xfrm>
              <a:off x="3103527" y="4686693"/>
              <a:ext cx="1038329" cy="631141"/>
            </a:xfrm>
            <a:custGeom>
              <a:avLst/>
              <a:gdLst>
                <a:gd name="connsiteX0" fmla="*/ 909408 w 971550"/>
                <a:gd name="connsiteY0" fmla="*/ 590337 h 590550"/>
                <a:gd name="connsiteX1" fmla="*/ 61683 w 971550"/>
                <a:gd name="connsiteY1" fmla="*/ 590337 h 590550"/>
                <a:gd name="connsiteX2" fmla="*/ -230 w 971550"/>
                <a:gd name="connsiteY2" fmla="*/ 528425 h 590550"/>
                <a:gd name="connsiteX3" fmla="*/ -230 w 971550"/>
                <a:gd name="connsiteY3" fmla="*/ 61699 h 590550"/>
                <a:gd name="connsiteX4" fmla="*/ 61683 w 971550"/>
                <a:gd name="connsiteY4" fmla="*/ -213 h 590550"/>
                <a:gd name="connsiteX5" fmla="*/ 909408 w 971550"/>
                <a:gd name="connsiteY5" fmla="*/ -213 h 590550"/>
                <a:gd name="connsiteX6" fmla="*/ 971320 w 971550"/>
                <a:gd name="connsiteY6" fmla="*/ 61699 h 590550"/>
                <a:gd name="connsiteX7" fmla="*/ 971320 w 971550"/>
                <a:gd name="connsiteY7" fmla="*/ 528425 h 590550"/>
                <a:gd name="connsiteX8" fmla="*/ 909408 w 971550"/>
                <a:gd name="connsiteY8" fmla="*/ 590337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590550">
                  <a:moveTo>
                    <a:pt x="909408" y="590337"/>
                  </a:moveTo>
                  <a:lnTo>
                    <a:pt x="61683" y="590337"/>
                  </a:lnTo>
                  <a:cubicBezTo>
                    <a:pt x="27507" y="590299"/>
                    <a:pt x="-191" y="562600"/>
                    <a:pt x="-230" y="528425"/>
                  </a:cubicBezTo>
                  <a:lnTo>
                    <a:pt x="-230" y="61699"/>
                  </a:lnTo>
                  <a:cubicBezTo>
                    <a:pt x="-191" y="27524"/>
                    <a:pt x="27507" y="-175"/>
                    <a:pt x="61683" y="-213"/>
                  </a:cubicBezTo>
                  <a:lnTo>
                    <a:pt x="909408" y="-213"/>
                  </a:lnTo>
                  <a:cubicBezTo>
                    <a:pt x="943584" y="-175"/>
                    <a:pt x="971283" y="27524"/>
                    <a:pt x="971320" y="61699"/>
                  </a:cubicBezTo>
                  <a:lnTo>
                    <a:pt x="971320" y="528425"/>
                  </a:lnTo>
                  <a:cubicBezTo>
                    <a:pt x="971283" y="562600"/>
                    <a:pt x="943584" y="590299"/>
                    <a:pt x="909408" y="590337"/>
                  </a:cubicBezTo>
                  <a:close/>
                </a:path>
              </a:pathLst>
            </a:custGeom>
            <a:solidFill>
              <a:srgbClr val="CCCCCC"/>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ABEE452A-8274-2D4D-2B3D-37099289C5F2}"/>
                </a:ext>
              </a:extLst>
            </p:cNvPr>
            <p:cNvSpPr/>
            <p:nvPr/>
          </p:nvSpPr>
          <p:spPr>
            <a:xfrm>
              <a:off x="3561613" y="4941185"/>
              <a:ext cx="122156" cy="122156"/>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FFFFFF"/>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CAB5D594-D937-3DFA-E97C-217DBF24ED1D}"/>
                </a:ext>
              </a:extLst>
            </p:cNvPr>
            <p:cNvSpPr/>
            <p:nvPr/>
          </p:nvSpPr>
          <p:spPr>
            <a:xfrm>
              <a:off x="5058029" y="5847178"/>
              <a:ext cx="1323361" cy="1109587"/>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A59CCF7E-5CA0-7642-68E2-7140E00FCB57}"/>
                </a:ext>
              </a:extLst>
            </p:cNvPr>
            <p:cNvSpPr/>
            <p:nvPr/>
          </p:nvSpPr>
          <p:spPr>
            <a:xfrm>
              <a:off x="5507839" y="4115184"/>
              <a:ext cx="570063" cy="570063"/>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5" y="533400"/>
                    <a:pt x="266700" y="533400"/>
                  </a:cubicBezTo>
                  <a:cubicBezTo>
                    <a:pt x="119406" y="533400"/>
                    <a:pt x="0" y="413994"/>
                    <a:pt x="0" y="266700"/>
                  </a:cubicBezTo>
                  <a:cubicBezTo>
                    <a:pt x="0" y="119406"/>
                    <a:pt x="119406" y="0"/>
                    <a:pt x="266700" y="0"/>
                  </a:cubicBezTo>
                  <a:cubicBezTo>
                    <a:pt x="413995" y="0"/>
                    <a:pt x="533400" y="119406"/>
                    <a:pt x="533400" y="266700"/>
                  </a:cubicBezTo>
                  <a:close/>
                </a:path>
              </a:pathLst>
            </a:custGeom>
            <a:solidFill>
              <a:srgbClr val="2F2E41"/>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76C4BC5A-BC4D-F847-D738-5D62E4BA1551}"/>
                </a:ext>
              </a:extLst>
            </p:cNvPr>
            <p:cNvSpPr/>
            <p:nvPr/>
          </p:nvSpPr>
          <p:spPr>
            <a:xfrm>
              <a:off x="4899378" y="6357547"/>
              <a:ext cx="184191" cy="481377"/>
            </a:xfrm>
            <a:custGeom>
              <a:avLst/>
              <a:gdLst>
                <a:gd name="connsiteX0" fmla="*/ 172327 w 172345"/>
                <a:gd name="connsiteY0" fmla="*/ 450418 h 450418"/>
                <a:gd name="connsiteX1" fmla="*/ 55550 w 172345"/>
                <a:gd name="connsiteY1" fmla="*/ 450418 h 450418"/>
                <a:gd name="connsiteX2" fmla="*/ 0 w 172345"/>
                <a:gd name="connsiteY2" fmla="*/ 0 h 450418"/>
                <a:gd name="connsiteX3" fmla="*/ 172345 w 172345"/>
                <a:gd name="connsiteY3" fmla="*/ 0 h 450418"/>
                <a:gd name="connsiteX4" fmla="*/ 172327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72327" y="450418"/>
                  </a:moveTo>
                  <a:lnTo>
                    <a:pt x="55550" y="450418"/>
                  </a:lnTo>
                  <a:lnTo>
                    <a:pt x="0" y="0"/>
                  </a:lnTo>
                  <a:lnTo>
                    <a:pt x="172345" y="0"/>
                  </a:lnTo>
                  <a:lnTo>
                    <a:pt x="172327" y="450418"/>
                  </a:lnTo>
                  <a:close/>
                </a:path>
              </a:pathLst>
            </a:custGeom>
            <a:solidFill>
              <a:srgbClr val="FFB8B8"/>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1779D624-969F-87CF-EFFA-A2075C5C21CB}"/>
                </a:ext>
              </a:extLst>
            </p:cNvPr>
            <p:cNvSpPr/>
            <p:nvPr/>
          </p:nvSpPr>
          <p:spPr>
            <a:xfrm>
              <a:off x="4718058" y="6803265"/>
              <a:ext cx="392233" cy="151535"/>
            </a:xfrm>
            <a:custGeom>
              <a:avLst/>
              <a:gdLst>
                <a:gd name="connsiteX0" fmla="*/ 141799 w 367007"/>
                <a:gd name="connsiteY0" fmla="*/ 0 h 141789"/>
                <a:gd name="connsiteX1" fmla="*/ 367008 w 367007"/>
                <a:gd name="connsiteY1" fmla="*/ 0 h 141789"/>
                <a:gd name="connsiteX2" fmla="*/ 367008 w 367007"/>
                <a:gd name="connsiteY2" fmla="*/ 0 h 141789"/>
                <a:gd name="connsiteX3" fmla="*/ 367008 w 367007"/>
                <a:gd name="connsiteY3" fmla="*/ 141789 h 141789"/>
                <a:gd name="connsiteX4" fmla="*/ 367008 w 367007"/>
                <a:gd name="connsiteY4" fmla="*/ 141789 h 141789"/>
                <a:gd name="connsiteX5" fmla="*/ 0 w 367007"/>
                <a:gd name="connsiteY5" fmla="*/ 141789 h 141789"/>
                <a:gd name="connsiteX6" fmla="*/ 0 w 367007"/>
                <a:gd name="connsiteY6" fmla="*/ 141789 h 141789"/>
                <a:gd name="connsiteX7" fmla="*/ 0 w 367007"/>
                <a:gd name="connsiteY7" fmla="*/ 141789 h 141789"/>
                <a:gd name="connsiteX8" fmla="*/ 141799 w 367007"/>
                <a:gd name="connsiteY8" fmla="*/ 0 h 14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89">
                  <a:moveTo>
                    <a:pt x="141799" y="0"/>
                  </a:moveTo>
                  <a:lnTo>
                    <a:pt x="367008" y="0"/>
                  </a:lnTo>
                  <a:lnTo>
                    <a:pt x="367008" y="0"/>
                  </a:lnTo>
                  <a:lnTo>
                    <a:pt x="367008" y="141789"/>
                  </a:lnTo>
                  <a:lnTo>
                    <a:pt x="367008" y="141789"/>
                  </a:lnTo>
                  <a:lnTo>
                    <a:pt x="0" y="141789"/>
                  </a:lnTo>
                  <a:lnTo>
                    <a:pt x="0" y="141789"/>
                  </a:lnTo>
                  <a:lnTo>
                    <a:pt x="0" y="141789"/>
                  </a:lnTo>
                  <a:cubicBezTo>
                    <a:pt x="0" y="63484"/>
                    <a:pt x="63484" y="0"/>
                    <a:pt x="141799" y="0"/>
                  </a:cubicBezTo>
                  <a:close/>
                </a:path>
              </a:pathLst>
            </a:custGeom>
            <a:solidFill>
              <a:srgbClr val="2F2E41"/>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B25469CC-B0C8-FFEE-7C87-838C455FCFBB}"/>
                </a:ext>
              </a:extLst>
            </p:cNvPr>
            <p:cNvSpPr/>
            <p:nvPr/>
          </p:nvSpPr>
          <p:spPr>
            <a:xfrm>
              <a:off x="4769659" y="6254834"/>
              <a:ext cx="263206" cy="514441"/>
            </a:xfrm>
            <a:custGeom>
              <a:avLst/>
              <a:gdLst>
                <a:gd name="connsiteX0" fmla="*/ 111414 w 246278"/>
                <a:gd name="connsiteY0" fmla="*/ 481355 h 481355"/>
                <a:gd name="connsiteX1" fmla="*/ 0 w 246278"/>
                <a:gd name="connsiteY1" fmla="*/ 446389 h 481355"/>
                <a:gd name="connsiteX2" fmla="*/ 81839 w 246278"/>
                <a:gd name="connsiteY2" fmla="*/ 0 h 481355"/>
                <a:gd name="connsiteX3" fmla="*/ 246279 w 246278"/>
                <a:gd name="connsiteY3" fmla="*/ 51597 h 481355"/>
                <a:gd name="connsiteX4" fmla="*/ 11141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11414" y="481355"/>
                  </a:moveTo>
                  <a:lnTo>
                    <a:pt x="0" y="446389"/>
                  </a:lnTo>
                  <a:lnTo>
                    <a:pt x="81839" y="0"/>
                  </a:lnTo>
                  <a:lnTo>
                    <a:pt x="246279" y="51597"/>
                  </a:lnTo>
                  <a:lnTo>
                    <a:pt x="111414" y="481355"/>
                  </a:lnTo>
                  <a:close/>
                </a:path>
              </a:pathLst>
            </a:custGeom>
            <a:solidFill>
              <a:srgbClr val="FFB8B8"/>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AD48C684-896F-AF5A-F4C3-A5ABA52EC5E2}"/>
                </a:ext>
              </a:extLst>
            </p:cNvPr>
            <p:cNvSpPr/>
            <p:nvPr/>
          </p:nvSpPr>
          <p:spPr>
            <a:xfrm rot="1045356">
              <a:off x="4519003" y="6681052"/>
              <a:ext cx="392233" cy="151544"/>
            </a:xfrm>
            <a:custGeom>
              <a:avLst/>
              <a:gdLst>
                <a:gd name="connsiteX0" fmla="*/ 141569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230 w 367007"/>
                <a:gd name="connsiteY5" fmla="*/ 141585 h 141798"/>
                <a:gd name="connsiteX6" fmla="*/ -230 w 367007"/>
                <a:gd name="connsiteY6" fmla="*/ 141585 h 141798"/>
                <a:gd name="connsiteX7" fmla="*/ -230 w 367007"/>
                <a:gd name="connsiteY7" fmla="*/ 141585 h 141798"/>
                <a:gd name="connsiteX8" fmla="*/ 141569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141569" y="-213"/>
                  </a:moveTo>
                  <a:lnTo>
                    <a:pt x="366778" y="-213"/>
                  </a:lnTo>
                  <a:lnTo>
                    <a:pt x="366778" y="-213"/>
                  </a:lnTo>
                  <a:lnTo>
                    <a:pt x="366778" y="141585"/>
                  </a:lnTo>
                  <a:lnTo>
                    <a:pt x="366778" y="141585"/>
                  </a:lnTo>
                  <a:lnTo>
                    <a:pt x="-230" y="141585"/>
                  </a:lnTo>
                  <a:lnTo>
                    <a:pt x="-230" y="141585"/>
                  </a:lnTo>
                  <a:lnTo>
                    <a:pt x="-230" y="141585"/>
                  </a:lnTo>
                  <a:cubicBezTo>
                    <a:pt x="-230" y="63271"/>
                    <a:pt x="63254" y="-213"/>
                    <a:pt x="141569" y="-213"/>
                  </a:cubicBezTo>
                  <a:close/>
                </a:path>
              </a:pathLst>
            </a:custGeom>
            <a:solidFill>
              <a:srgbClr val="2F2E41"/>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07758FD9-F710-6BE4-6783-B6ACABA53F37}"/>
                </a:ext>
              </a:extLst>
            </p:cNvPr>
            <p:cNvSpPr/>
            <p:nvPr/>
          </p:nvSpPr>
          <p:spPr>
            <a:xfrm>
              <a:off x="4791821" y="5570748"/>
              <a:ext cx="1079196" cy="1006455"/>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5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5DA6AE59-06CE-0E00-B07A-C7FDDFB8C0B2}"/>
                </a:ext>
              </a:extLst>
            </p:cNvPr>
            <p:cNvSpPr/>
            <p:nvPr/>
          </p:nvSpPr>
          <p:spPr>
            <a:xfrm>
              <a:off x="4924157" y="5642006"/>
              <a:ext cx="1079196" cy="1006455"/>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4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E6378570-CA23-1FBD-54CF-BAEAEF34AF23}"/>
                </a:ext>
              </a:extLst>
            </p:cNvPr>
            <p:cNvSpPr/>
            <p:nvPr/>
          </p:nvSpPr>
          <p:spPr>
            <a:xfrm>
              <a:off x="4604058" y="5140094"/>
              <a:ext cx="939125" cy="340340"/>
            </a:xfrm>
            <a:custGeom>
              <a:avLst/>
              <a:gdLst>
                <a:gd name="connsiteX0" fmla="*/ 179400 w 878726"/>
                <a:gd name="connsiteY0" fmla="*/ 39356 h 318451"/>
                <a:gd name="connsiteX1" fmla="*/ 187829 w 878726"/>
                <a:gd name="connsiteY1" fmla="*/ 52701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6"/>
                    <a:pt x="185372" y="48043"/>
                    <a:pt x="187829" y="52701"/>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F7608593-B330-0D72-7B2F-2BF04F2772BF}"/>
                </a:ext>
              </a:extLst>
            </p:cNvPr>
            <p:cNvSpPr/>
            <p:nvPr/>
          </p:nvSpPr>
          <p:spPr>
            <a:xfrm>
              <a:off x="5424007" y="4794342"/>
              <a:ext cx="623973" cy="993548"/>
            </a:xfrm>
            <a:custGeom>
              <a:avLst/>
              <a:gdLst>
                <a:gd name="connsiteX0" fmla="*/ 503873 w 583843"/>
                <a:gd name="connsiteY0" fmla="*/ 929437 h 929649"/>
                <a:gd name="connsiteX1" fmla="*/ 484357 w 583843"/>
                <a:gd name="connsiteY1" fmla="*/ 924665 h 929649"/>
                <a:gd name="connsiteX2" fmla="*/ 37873 w 583843"/>
                <a:gd name="connsiteY2" fmla="*/ 776865 h 929649"/>
                <a:gd name="connsiteX3" fmla="*/ 8393 w 583843"/>
                <a:gd name="connsiteY3" fmla="*/ 760197 h 929649"/>
                <a:gd name="connsiteX4" fmla="*/ 449 w 583843"/>
                <a:gd name="connsiteY4" fmla="*/ 726764 h 929649"/>
                <a:gd name="connsiteX5" fmla="*/ 46340 w 583843"/>
                <a:gd name="connsiteY5" fmla="*/ 253352 h 929649"/>
                <a:gd name="connsiteX6" fmla="*/ 223334 w 583843"/>
                <a:gd name="connsiteY6" fmla="*/ 20304 h 929649"/>
                <a:gd name="connsiteX7" fmla="*/ 223334 w 583843"/>
                <a:gd name="connsiteY7" fmla="*/ 20304 h 929649"/>
                <a:gd name="connsiteX8" fmla="*/ 317755 w 583843"/>
                <a:gd name="connsiteY8" fmla="*/ 1683 h 929649"/>
                <a:gd name="connsiteX9" fmla="*/ 581741 w 583843"/>
                <a:gd name="connsiteY9" fmla="*/ 206318 h 929649"/>
                <a:gd name="connsiteX10" fmla="*/ 580264 w 583843"/>
                <a:gd name="connsiteY10" fmla="*/ 275641 h 929649"/>
                <a:gd name="connsiteX11" fmla="*/ 546022 w 583843"/>
                <a:gd name="connsiteY11" fmla="*/ 879840 h 929649"/>
                <a:gd name="connsiteX12" fmla="*/ 528696 w 583843"/>
                <a:gd name="connsiteY12" fmla="*/ 921255 h 929649"/>
                <a:gd name="connsiteX13" fmla="*/ 503873 w 583843"/>
                <a:gd name="connsiteY13" fmla="*/ 929437 h 92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43" h="929649">
                  <a:moveTo>
                    <a:pt x="503873" y="929437"/>
                  </a:moveTo>
                  <a:cubicBezTo>
                    <a:pt x="497082" y="929418"/>
                    <a:pt x="490396" y="927780"/>
                    <a:pt x="484357" y="924665"/>
                  </a:cubicBezTo>
                  <a:cubicBezTo>
                    <a:pt x="390422" y="876897"/>
                    <a:pt x="207494" y="794182"/>
                    <a:pt x="37873" y="776865"/>
                  </a:cubicBezTo>
                  <a:cubicBezTo>
                    <a:pt x="26138" y="775713"/>
                    <a:pt x="15432" y="769664"/>
                    <a:pt x="8393" y="760197"/>
                  </a:cubicBezTo>
                  <a:cubicBezTo>
                    <a:pt x="1211" y="750643"/>
                    <a:pt x="-1666" y="738527"/>
                    <a:pt x="449" y="726764"/>
                  </a:cubicBezTo>
                  <a:cubicBezTo>
                    <a:pt x="15755" y="642030"/>
                    <a:pt x="50864" y="426279"/>
                    <a:pt x="46340" y="253352"/>
                  </a:cubicBezTo>
                  <a:cubicBezTo>
                    <a:pt x="43597" y="143843"/>
                    <a:pt x="117111" y="47050"/>
                    <a:pt x="223334" y="20304"/>
                  </a:cubicBezTo>
                  <a:lnTo>
                    <a:pt x="223334" y="20304"/>
                  </a:lnTo>
                  <a:cubicBezTo>
                    <a:pt x="254385" y="12113"/>
                    <a:pt x="285923" y="5893"/>
                    <a:pt x="317755" y="1683"/>
                  </a:cubicBezTo>
                  <a:cubicBezTo>
                    <a:pt x="447162" y="-14700"/>
                    <a:pt x="565348" y="76911"/>
                    <a:pt x="581741" y="206318"/>
                  </a:cubicBezTo>
                  <a:cubicBezTo>
                    <a:pt x="584665" y="229368"/>
                    <a:pt x="584160" y="252733"/>
                    <a:pt x="580264" y="275641"/>
                  </a:cubicBezTo>
                  <a:cubicBezTo>
                    <a:pt x="550013" y="454844"/>
                    <a:pt x="519514" y="705123"/>
                    <a:pt x="546022" y="879840"/>
                  </a:cubicBezTo>
                  <a:cubicBezTo>
                    <a:pt x="548499" y="895804"/>
                    <a:pt x="541812" y="911815"/>
                    <a:pt x="528696" y="921255"/>
                  </a:cubicBezTo>
                  <a:cubicBezTo>
                    <a:pt x="521495" y="926541"/>
                    <a:pt x="512808" y="929408"/>
                    <a:pt x="503873" y="929437"/>
                  </a:cubicBezTo>
                  <a:close/>
                </a:path>
              </a:pathLst>
            </a:custGeom>
            <a:solidFill>
              <a:srgbClr val="8E2AF3"/>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C576C99F-607A-0296-25DB-2F610A392235}"/>
                </a:ext>
              </a:extLst>
            </p:cNvPr>
            <p:cNvSpPr/>
            <p:nvPr/>
          </p:nvSpPr>
          <p:spPr>
            <a:xfrm>
              <a:off x="5306499" y="4875899"/>
              <a:ext cx="329426" cy="424872"/>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3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3"/>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DE2E9E71-0B7D-66A0-C2D8-020CC95A3A44}"/>
                </a:ext>
              </a:extLst>
            </p:cNvPr>
            <p:cNvSpPr/>
            <p:nvPr/>
          </p:nvSpPr>
          <p:spPr>
            <a:xfrm>
              <a:off x="5532434" y="4216879"/>
              <a:ext cx="500047" cy="50004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FFB8B8"/>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DDFD810F-56A0-1908-5963-039B6F2A105C}"/>
                </a:ext>
              </a:extLst>
            </p:cNvPr>
            <p:cNvSpPr/>
            <p:nvPr/>
          </p:nvSpPr>
          <p:spPr>
            <a:xfrm>
              <a:off x="5527934" y="4171390"/>
              <a:ext cx="539929" cy="301222"/>
            </a:xfrm>
            <a:custGeom>
              <a:avLst/>
              <a:gdLst>
                <a:gd name="connsiteX0" fmla="*/ -230 w 505204"/>
                <a:gd name="connsiteY0" fmla="*/ 161355 h 281849"/>
                <a:gd name="connsiteX1" fmla="*/ 364825 w 505204"/>
                <a:gd name="connsiteY1" fmla="*/ 281637 h 281849"/>
                <a:gd name="connsiteX2" fmla="*/ 326345 w 505204"/>
                <a:gd name="connsiteY2" fmla="*/ 235526 h 281849"/>
                <a:gd name="connsiteX3" fmla="*/ 413698 w 505204"/>
                <a:gd name="connsiteY3" fmla="*/ 252871 h 281849"/>
                <a:gd name="connsiteX4" fmla="*/ 491670 w 505204"/>
                <a:gd name="connsiteY4" fmla="*/ 216381 h 281849"/>
                <a:gd name="connsiteX5" fmla="*/ 497632 w 505204"/>
                <a:gd name="connsiteY5" fmla="*/ 134180 h 281849"/>
                <a:gd name="connsiteX6" fmla="*/ 444607 w 505204"/>
                <a:gd name="connsiteY6" fmla="*/ 67886 h 281849"/>
                <a:gd name="connsiteX7" fmla="*/ 150818 w 505204"/>
                <a:gd name="connsiteY7" fmla="*/ 15375 h 281849"/>
                <a:gd name="connsiteX8" fmla="*/ 63064 w 505204"/>
                <a:gd name="connsiteY8" fmla="*/ 71667 h 281849"/>
                <a:gd name="connsiteX9" fmla="*/ 9552 w 505204"/>
                <a:gd name="connsiteY9" fmla="*/ 156735 h 28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5204" h="281849">
                  <a:moveTo>
                    <a:pt x="-230" y="161355"/>
                  </a:moveTo>
                  <a:cubicBezTo>
                    <a:pt x="110584" y="228992"/>
                    <a:pt x="235505" y="270159"/>
                    <a:pt x="364825" y="281637"/>
                  </a:cubicBezTo>
                  <a:lnTo>
                    <a:pt x="326345" y="235526"/>
                  </a:lnTo>
                  <a:cubicBezTo>
                    <a:pt x="354367" y="245889"/>
                    <a:pt x="383847" y="251747"/>
                    <a:pt x="413698" y="252871"/>
                  </a:cubicBezTo>
                  <a:cubicBezTo>
                    <a:pt x="443511" y="252414"/>
                    <a:pt x="474754" y="240927"/>
                    <a:pt x="491670" y="216381"/>
                  </a:cubicBezTo>
                  <a:cubicBezTo>
                    <a:pt x="506996" y="191606"/>
                    <a:pt x="509215" y="160907"/>
                    <a:pt x="497632" y="134180"/>
                  </a:cubicBezTo>
                  <a:cubicBezTo>
                    <a:pt x="485898" y="107920"/>
                    <a:pt x="467648" y="85098"/>
                    <a:pt x="444607" y="67886"/>
                  </a:cubicBezTo>
                  <a:cubicBezTo>
                    <a:pt x="361663" y="2268"/>
                    <a:pt x="251364" y="-17448"/>
                    <a:pt x="150818" y="15375"/>
                  </a:cubicBezTo>
                  <a:cubicBezTo>
                    <a:pt x="116861" y="25528"/>
                    <a:pt x="86448" y="45036"/>
                    <a:pt x="63064" y="71667"/>
                  </a:cubicBezTo>
                  <a:cubicBezTo>
                    <a:pt x="40890" y="99023"/>
                    <a:pt x="-1801" y="123398"/>
                    <a:pt x="9552" y="156735"/>
                  </a:cubicBezTo>
                  <a:close/>
                </a:path>
              </a:pathLst>
            </a:custGeom>
            <a:solidFill>
              <a:srgbClr val="2F2E41"/>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0340E26-EF06-03E6-AD01-0EBA41D1B60C}"/>
                </a:ext>
              </a:extLst>
            </p:cNvPr>
            <p:cNvSpPr/>
            <p:nvPr/>
          </p:nvSpPr>
          <p:spPr>
            <a:xfrm>
              <a:off x="4916836" y="3929797"/>
              <a:ext cx="907662" cy="1020768"/>
            </a:xfrm>
            <a:custGeom>
              <a:avLst/>
              <a:gdLst>
                <a:gd name="connsiteX0" fmla="*/ 849057 w 849287"/>
                <a:gd name="connsiteY0" fmla="*/ 198616 h 955118"/>
                <a:gd name="connsiteX1" fmla="*/ 587472 w 849287"/>
                <a:gd name="connsiteY1" fmla="*/ 29462 h 955118"/>
                <a:gd name="connsiteX2" fmla="*/ 389305 w 849287"/>
                <a:gd name="connsiteY2" fmla="*/ 4859 h 955118"/>
                <a:gd name="connsiteX3" fmla="*/ 242229 w 849287"/>
                <a:gd name="connsiteY3" fmla="*/ 128760 h 955118"/>
                <a:gd name="connsiteX4" fmla="*/ 266127 w 849287"/>
                <a:gd name="connsiteY4" fmla="*/ 288837 h 955118"/>
                <a:gd name="connsiteX5" fmla="*/ 339708 w 849287"/>
                <a:gd name="connsiteY5" fmla="*/ 436846 h 955118"/>
                <a:gd name="connsiteX6" fmla="*/ 138350 w 849287"/>
                <a:gd name="connsiteY6" fmla="*/ 870119 h 955118"/>
                <a:gd name="connsiteX7" fmla="*/ -230 w 849287"/>
                <a:gd name="connsiteY7" fmla="*/ 889884 h 955118"/>
                <a:gd name="connsiteX8" fmla="*/ 188080 w 849287"/>
                <a:gd name="connsiteY8" fmla="*/ 945367 h 955118"/>
                <a:gd name="connsiteX9" fmla="*/ 373693 w 849287"/>
                <a:gd name="connsiteY9" fmla="*/ 915020 h 955118"/>
                <a:gd name="connsiteX10" fmla="*/ 422195 w 849287"/>
                <a:gd name="connsiteY10" fmla="*/ 719358 h 955118"/>
                <a:gd name="connsiteX11" fmla="*/ 411431 w 849287"/>
                <a:gd name="connsiteY11" fmla="*/ 410319 h 955118"/>
                <a:gd name="connsiteX12" fmla="*/ 426986 w 849287"/>
                <a:gd name="connsiteY12" fmla="*/ 254528 h 955118"/>
                <a:gd name="connsiteX13" fmla="*/ 543524 w 849287"/>
                <a:gd name="connsiteY13" fmla="*/ 163002 h 955118"/>
                <a:gd name="connsiteX14" fmla="*/ 650566 w 849287"/>
                <a:gd name="connsiteY14" fmla="*/ 211275 h 955118"/>
                <a:gd name="connsiteX15" fmla="*/ 756017 w 849287"/>
                <a:gd name="connsiteY15" fmla="*/ 264015 h 955118"/>
                <a:gd name="connsiteX16" fmla="*/ 838037 w 849287"/>
                <a:gd name="connsiteY16" fmla="*/ 198454 h 95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49287" h="955118">
                  <a:moveTo>
                    <a:pt x="849057" y="198616"/>
                  </a:moveTo>
                  <a:cubicBezTo>
                    <a:pt x="775267" y="123788"/>
                    <a:pt x="685980" y="66047"/>
                    <a:pt x="587472" y="29462"/>
                  </a:cubicBezTo>
                  <a:cubicBezTo>
                    <a:pt x="524236" y="6030"/>
                    <a:pt x="455408" y="-8438"/>
                    <a:pt x="389305" y="4859"/>
                  </a:cubicBezTo>
                  <a:cubicBezTo>
                    <a:pt x="323192" y="18165"/>
                    <a:pt x="260679" y="63895"/>
                    <a:pt x="242229" y="128760"/>
                  </a:cubicBezTo>
                  <a:cubicBezTo>
                    <a:pt x="227151" y="181795"/>
                    <a:pt x="242725" y="238907"/>
                    <a:pt x="266127" y="288837"/>
                  </a:cubicBezTo>
                  <a:cubicBezTo>
                    <a:pt x="289531" y="338758"/>
                    <a:pt x="320782" y="385059"/>
                    <a:pt x="339708" y="436846"/>
                  </a:cubicBezTo>
                  <a:cubicBezTo>
                    <a:pt x="403745" y="612097"/>
                    <a:pt x="313600" y="806073"/>
                    <a:pt x="138350" y="870119"/>
                  </a:cubicBezTo>
                  <a:cubicBezTo>
                    <a:pt x="94049" y="886312"/>
                    <a:pt x="46833" y="893036"/>
                    <a:pt x="-230" y="889884"/>
                  </a:cubicBezTo>
                  <a:cubicBezTo>
                    <a:pt x="64722" y="898590"/>
                    <a:pt x="124595" y="929117"/>
                    <a:pt x="188080" y="945367"/>
                  </a:cubicBezTo>
                  <a:cubicBezTo>
                    <a:pt x="251573" y="961607"/>
                    <a:pt x="326506" y="960512"/>
                    <a:pt x="373693" y="915020"/>
                  </a:cubicBezTo>
                  <a:cubicBezTo>
                    <a:pt x="423614" y="866900"/>
                    <a:pt x="424604" y="788652"/>
                    <a:pt x="422195" y="719358"/>
                  </a:cubicBezTo>
                  <a:lnTo>
                    <a:pt x="411431" y="410319"/>
                  </a:lnTo>
                  <a:cubicBezTo>
                    <a:pt x="409602" y="357779"/>
                    <a:pt x="408040" y="303563"/>
                    <a:pt x="426986" y="254528"/>
                  </a:cubicBezTo>
                  <a:cubicBezTo>
                    <a:pt x="445931" y="205493"/>
                    <a:pt x="490955" y="162564"/>
                    <a:pt x="543524" y="163002"/>
                  </a:cubicBezTo>
                  <a:cubicBezTo>
                    <a:pt x="583357" y="163345"/>
                    <a:pt x="618619" y="187481"/>
                    <a:pt x="650566" y="211275"/>
                  </a:cubicBezTo>
                  <a:cubicBezTo>
                    <a:pt x="682522" y="235078"/>
                    <a:pt x="716336" y="260472"/>
                    <a:pt x="756017" y="264015"/>
                  </a:cubicBezTo>
                  <a:cubicBezTo>
                    <a:pt x="795699" y="267558"/>
                    <a:pt x="841009" y="238183"/>
                    <a:pt x="838037" y="198454"/>
                  </a:cubicBezTo>
                </a:path>
              </a:pathLst>
            </a:custGeom>
            <a:solidFill>
              <a:srgbClr val="2F2E41"/>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AAD3343A-5F49-5B1B-D5EC-598332AE96C5}"/>
                </a:ext>
              </a:extLst>
            </p:cNvPr>
            <p:cNvSpPr/>
            <p:nvPr/>
          </p:nvSpPr>
          <p:spPr>
            <a:xfrm>
              <a:off x="4662314" y="4998242"/>
              <a:ext cx="659094" cy="640944"/>
            </a:xfrm>
            <a:custGeom>
              <a:avLst/>
              <a:gdLst>
                <a:gd name="connsiteX0" fmla="*/ 0 w 616705"/>
                <a:gd name="connsiteY0" fmla="*/ 0 h 599722"/>
                <a:gd name="connsiteX1" fmla="*/ 538667 w 616705"/>
                <a:gd name="connsiteY1" fmla="*/ 12716 h 599722"/>
                <a:gd name="connsiteX2" fmla="*/ 616706 w 616705"/>
                <a:gd name="connsiteY2" fmla="*/ 588559 h 599722"/>
                <a:gd name="connsiteX3" fmla="*/ 119244 w 616705"/>
                <a:gd name="connsiteY3" fmla="*/ 599722 h 599722"/>
                <a:gd name="connsiteX4" fmla="*/ 0 w 616705"/>
                <a:gd name="connsiteY4" fmla="*/ 0 h 599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705" h="599722">
                  <a:moveTo>
                    <a:pt x="0" y="0"/>
                  </a:moveTo>
                  <a:lnTo>
                    <a:pt x="538667" y="12716"/>
                  </a:lnTo>
                  <a:lnTo>
                    <a:pt x="616706" y="588559"/>
                  </a:lnTo>
                  <a:lnTo>
                    <a:pt x="119244" y="599722"/>
                  </a:lnTo>
                  <a:lnTo>
                    <a:pt x="0" y="0"/>
                  </a:lnTo>
                  <a:close/>
                </a:path>
              </a:pathLst>
            </a:custGeom>
            <a:solidFill>
              <a:srgbClr val="E6E6E6"/>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B9BD59E9-613A-A75B-9832-3EE91BD010F3}"/>
                </a:ext>
              </a:extLst>
            </p:cNvPr>
            <p:cNvSpPr/>
            <p:nvPr/>
          </p:nvSpPr>
          <p:spPr>
            <a:xfrm>
              <a:off x="5082504" y="5119734"/>
              <a:ext cx="939125" cy="340340"/>
            </a:xfrm>
            <a:custGeom>
              <a:avLst/>
              <a:gdLst>
                <a:gd name="connsiteX0" fmla="*/ 179400 w 878726"/>
                <a:gd name="connsiteY0" fmla="*/ 39356 h 318451"/>
                <a:gd name="connsiteX1" fmla="*/ 187829 w 878726"/>
                <a:gd name="connsiteY1" fmla="*/ 52700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5"/>
                    <a:pt x="185372" y="48043"/>
                    <a:pt x="187829" y="52700"/>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15A37314-911E-54E7-65DC-40E1523CDF0D}"/>
                </a:ext>
              </a:extLst>
            </p:cNvPr>
            <p:cNvSpPr/>
            <p:nvPr/>
          </p:nvSpPr>
          <p:spPr>
            <a:xfrm>
              <a:off x="5784945" y="4886079"/>
              <a:ext cx="329426" cy="424872"/>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4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4"/>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014D26B1-7F83-535A-CD79-E016F2B26D24}"/>
                </a:ext>
              </a:extLst>
            </p:cNvPr>
            <p:cNvSpPr/>
            <p:nvPr/>
          </p:nvSpPr>
          <p:spPr>
            <a:xfrm>
              <a:off x="660400" y="5307654"/>
              <a:ext cx="4183855" cy="1638931"/>
            </a:xfrm>
            <a:custGeom>
              <a:avLst/>
              <a:gdLst>
                <a:gd name="connsiteX0" fmla="*/ 3852633 w 3914775"/>
                <a:gd name="connsiteY0" fmla="*/ -213 h 1533525"/>
                <a:gd name="connsiteX1" fmla="*/ 61683 w 3914775"/>
                <a:gd name="connsiteY1" fmla="*/ -213 h 1533525"/>
                <a:gd name="connsiteX2" fmla="*/ -230 w 3914775"/>
                <a:gd name="connsiteY2" fmla="*/ 61699 h 1533525"/>
                <a:gd name="connsiteX3" fmla="*/ 61683 w 3914775"/>
                <a:gd name="connsiteY3" fmla="*/ 123612 h 1533525"/>
                <a:gd name="connsiteX4" fmla="*/ 171220 w 3914775"/>
                <a:gd name="connsiteY4" fmla="*/ 123612 h 1533525"/>
                <a:gd name="connsiteX5" fmla="*/ 171220 w 3914775"/>
                <a:gd name="connsiteY5" fmla="*/ 1471400 h 1533525"/>
                <a:gd name="connsiteX6" fmla="*/ 233133 w 3914775"/>
                <a:gd name="connsiteY6" fmla="*/ 1533312 h 1533525"/>
                <a:gd name="connsiteX7" fmla="*/ 295045 w 3914775"/>
                <a:gd name="connsiteY7" fmla="*/ 1471400 h 1533525"/>
                <a:gd name="connsiteX8" fmla="*/ 295045 w 3914775"/>
                <a:gd name="connsiteY8" fmla="*/ 242579 h 1533525"/>
                <a:gd name="connsiteX9" fmla="*/ 989142 w 3914775"/>
                <a:gd name="connsiteY9" fmla="*/ 1500622 h 1533525"/>
                <a:gd name="connsiteX10" fmla="*/ 1073762 w 3914775"/>
                <a:gd name="connsiteY10" fmla="*/ 1523111 h 1533525"/>
                <a:gd name="connsiteX11" fmla="*/ 1096384 w 3914775"/>
                <a:gd name="connsiteY11" fmla="*/ 1438710 h 1533525"/>
                <a:gd name="connsiteX12" fmla="*/ 370807 w 3914775"/>
                <a:gd name="connsiteY12" fmla="*/ 123612 h 1533525"/>
                <a:gd name="connsiteX13" fmla="*/ 3685945 w 3914775"/>
                <a:gd name="connsiteY13" fmla="*/ 123612 h 1533525"/>
                <a:gd name="connsiteX14" fmla="*/ 3685945 w 3914775"/>
                <a:gd name="connsiteY14" fmla="*/ 124412 h 1533525"/>
                <a:gd name="connsiteX15" fmla="*/ 2960817 w 3914775"/>
                <a:gd name="connsiteY15" fmla="*/ 1438710 h 1533525"/>
                <a:gd name="connsiteX16" fmla="*/ 2983477 w 3914775"/>
                <a:gd name="connsiteY16" fmla="*/ 1523282 h 1533525"/>
                <a:gd name="connsiteX17" fmla="*/ 3068049 w 3914775"/>
                <a:gd name="connsiteY17" fmla="*/ 1500622 h 1533525"/>
                <a:gd name="connsiteX18" fmla="*/ 3685945 w 3914775"/>
                <a:gd name="connsiteY18" fmla="*/ 380692 h 1533525"/>
                <a:gd name="connsiteX19" fmla="*/ 3685945 w 3914775"/>
                <a:gd name="connsiteY19" fmla="*/ 1471400 h 1533525"/>
                <a:gd name="connsiteX20" fmla="*/ 3747858 w 3914775"/>
                <a:gd name="connsiteY20" fmla="*/ 1533312 h 1533525"/>
                <a:gd name="connsiteX21" fmla="*/ 3809770 w 3914775"/>
                <a:gd name="connsiteY21" fmla="*/ 1471400 h 1533525"/>
                <a:gd name="connsiteX22" fmla="*/ 3809770 w 3914775"/>
                <a:gd name="connsiteY22" fmla="*/ 156254 h 1533525"/>
                <a:gd name="connsiteX23" fmla="*/ 3827782 w 3914775"/>
                <a:gd name="connsiteY23" fmla="*/ 123612 h 1533525"/>
                <a:gd name="connsiteX24" fmla="*/ 3852633 w 3914775"/>
                <a:gd name="connsiteY24" fmla="*/ 123612 h 1533525"/>
                <a:gd name="connsiteX25" fmla="*/ 3914545 w 3914775"/>
                <a:gd name="connsiteY25" fmla="*/ 61699 h 1533525"/>
                <a:gd name="connsiteX26" fmla="*/ 3852633 w 3914775"/>
                <a:gd name="connsiteY26" fmla="*/ -213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4775" h="1533525">
                  <a:moveTo>
                    <a:pt x="3852633" y="-213"/>
                  </a:moveTo>
                  <a:lnTo>
                    <a:pt x="61683" y="-213"/>
                  </a:lnTo>
                  <a:cubicBezTo>
                    <a:pt x="27488" y="-213"/>
                    <a:pt x="-230" y="27505"/>
                    <a:pt x="-230" y="61699"/>
                  </a:cubicBezTo>
                  <a:cubicBezTo>
                    <a:pt x="-230" y="95894"/>
                    <a:pt x="27488" y="123612"/>
                    <a:pt x="61683" y="123612"/>
                  </a:cubicBezTo>
                  <a:lnTo>
                    <a:pt x="171220" y="123612"/>
                  </a:lnTo>
                  <a:lnTo>
                    <a:pt x="171220" y="1471400"/>
                  </a:lnTo>
                  <a:cubicBezTo>
                    <a:pt x="171220" y="1505595"/>
                    <a:pt x="198938" y="1533312"/>
                    <a:pt x="233133" y="1533312"/>
                  </a:cubicBezTo>
                  <a:cubicBezTo>
                    <a:pt x="267328" y="1533312"/>
                    <a:pt x="295045" y="1505595"/>
                    <a:pt x="295045" y="1471400"/>
                  </a:cubicBezTo>
                  <a:lnTo>
                    <a:pt x="295045" y="242579"/>
                  </a:lnTo>
                  <a:lnTo>
                    <a:pt x="989142" y="1500622"/>
                  </a:lnTo>
                  <a:cubicBezTo>
                    <a:pt x="1006306" y="1530198"/>
                    <a:pt x="1044187" y="1540265"/>
                    <a:pt x="1073762" y="1523111"/>
                  </a:cubicBezTo>
                  <a:cubicBezTo>
                    <a:pt x="1103261" y="1506004"/>
                    <a:pt x="1113367" y="1468275"/>
                    <a:pt x="1096384" y="1438710"/>
                  </a:cubicBezTo>
                  <a:lnTo>
                    <a:pt x="370807" y="123612"/>
                  </a:lnTo>
                  <a:lnTo>
                    <a:pt x="3685945" y="123612"/>
                  </a:lnTo>
                  <a:lnTo>
                    <a:pt x="3685945" y="124412"/>
                  </a:lnTo>
                  <a:lnTo>
                    <a:pt x="2960817" y="1438710"/>
                  </a:lnTo>
                  <a:cubicBezTo>
                    <a:pt x="2943719" y="1468323"/>
                    <a:pt x="2953873" y="1506185"/>
                    <a:pt x="2983477" y="1523282"/>
                  </a:cubicBezTo>
                  <a:cubicBezTo>
                    <a:pt x="3013090" y="1540380"/>
                    <a:pt x="3050952" y="1530235"/>
                    <a:pt x="3068049" y="1500622"/>
                  </a:cubicBezTo>
                  <a:lnTo>
                    <a:pt x="3685945" y="380692"/>
                  </a:lnTo>
                  <a:lnTo>
                    <a:pt x="3685945" y="1471400"/>
                  </a:lnTo>
                  <a:cubicBezTo>
                    <a:pt x="3685945" y="1505595"/>
                    <a:pt x="3713664" y="1533312"/>
                    <a:pt x="3747858" y="1533312"/>
                  </a:cubicBezTo>
                  <a:cubicBezTo>
                    <a:pt x="3782053" y="1533312"/>
                    <a:pt x="3809770" y="1505595"/>
                    <a:pt x="3809770" y="1471400"/>
                  </a:cubicBezTo>
                  <a:lnTo>
                    <a:pt x="3809770" y="156254"/>
                  </a:lnTo>
                  <a:lnTo>
                    <a:pt x="3827782" y="123612"/>
                  </a:lnTo>
                  <a:lnTo>
                    <a:pt x="3852633" y="123612"/>
                  </a:lnTo>
                  <a:cubicBezTo>
                    <a:pt x="3886828" y="123612"/>
                    <a:pt x="3914545" y="95894"/>
                    <a:pt x="3914545" y="61699"/>
                  </a:cubicBezTo>
                  <a:cubicBezTo>
                    <a:pt x="3914545" y="27505"/>
                    <a:pt x="3886828" y="-213"/>
                    <a:pt x="3852633" y="-213"/>
                  </a:cubicBezTo>
                  <a:close/>
                </a:path>
              </a:pathLst>
            </a:custGeom>
            <a:solidFill>
              <a:srgbClr val="3F3D56"/>
            </a:solidFill>
            <a:ln w="9525" cap="flat">
              <a:noFill/>
              <a:prstDash val="solid"/>
              <a:miter/>
            </a:ln>
          </p:spPr>
          <p:txBody>
            <a:bodyPr rtlCol="0" anchor="ctr"/>
            <a:lstStyle/>
            <a:p>
              <a:endParaRPr lang="zh-CN" altLang="en-US"/>
            </a:p>
          </p:txBody>
        </p:sp>
      </p:grpSp>
      <p:grpSp>
        <p:nvGrpSpPr>
          <p:cNvPr id="246" name="组合 245">
            <a:extLst>
              <a:ext uri="{FF2B5EF4-FFF2-40B4-BE49-F238E27FC236}">
                <a16:creationId xmlns:a16="http://schemas.microsoft.com/office/drawing/2014/main" id="{426B474F-7461-61FE-9CFD-0183CC7A4426}"/>
              </a:ext>
            </a:extLst>
          </p:cNvPr>
          <p:cNvGrpSpPr/>
          <p:nvPr userDrawn="1"/>
        </p:nvGrpSpPr>
        <p:grpSpPr>
          <a:xfrm>
            <a:off x="-2751756" y="-2378226"/>
            <a:ext cx="5080000" cy="5080000"/>
            <a:chOff x="3448050" y="889000"/>
            <a:chExt cx="5080000" cy="5080000"/>
          </a:xfrm>
        </p:grpSpPr>
        <p:sp>
          <p:nvSpPr>
            <p:cNvPr id="247" name="椭圆 246">
              <a:extLst>
                <a:ext uri="{FF2B5EF4-FFF2-40B4-BE49-F238E27FC236}">
                  <a16:creationId xmlns:a16="http://schemas.microsoft.com/office/drawing/2014/main" id="{82B35A19-30B2-F5C4-D3F9-58D974FB9326}"/>
                </a:ext>
              </a:extLst>
            </p:cNvPr>
            <p:cNvSpPr/>
            <p:nvPr/>
          </p:nvSpPr>
          <p:spPr>
            <a:xfrm>
              <a:off x="3448050" y="889000"/>
              <a:ext cx="5080000" cy="5080000"/>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A0C80912-0A2A-4C62-4460-1B4C16EFE919}"/>
                </a:ext>
              </a:extLst>
            </p:cNvPr>
            <p:cNvSpPr/>
            <p:nvPr/>
          </p:nvSpPr>
          <p:spPr>
            <a:xfrm>
              <a:off x="3587174" y="1028124"/>
              <a:ext cx="4801755" cy="4801755"/>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椭圆 248">
              <a:extLst>
                <a:ext uri="{FF2B5EF4-FFF2-40B4-BE49-F238E27FC236}">
                  <a16:creationId xmlns:a16="http://schemas.microsoft.com/office/drawing/2014/main" id="{C3BEC239-003E-4672-BCFD-3A70E6F67E03}"/>
                </a:ext>
              </a:extLst>
            </p:cNvPr>
            <p:cNvSpPr/>
            <p:nvPr/>
          </p:nvSpPr>
          <p:spPr>
            <a:xfrm>
              <a:off x="3726296" y="1167246"/>
              <a:ext cx="4523509" cy="4523509"/>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椭圆 249">
              <a:extLst>
                <a:ext uri="{FF2B5EF4-FFF2-40B4-BE49-F238E27FC236}">
                  <a16:creationId xmlns:a16="http://schemas.microsoft.com/office/drawing/2014/main" id="{E1EFFABB-21F8-0D23-63E7-4B2E702C8C37}"/>
                </a:ext>
              </a:extLst>
            </p:cNvPr>
            <p:cNvSpPr/>
            <p:nvPr/>
          </p:nvSpPr>
          <p:spPr>
            <a:xfrm>
              <a:off x="3865418" y="1306368"/>
              <a:ext cx="4245264" cy="4245264"/>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椭圆 250">
              <a:extLst>
                <a:ext uri="{FF2B5EF4-FFF2-40B4-BE49-F238E27FC236}">
                  <a16:creationId xmlns:a16="http://schemas.microsoft.com/office/drawing/2014/main" id="{B5850DC6-9B14-8248-AF61-16EFCD773B8D}"/>
                </a:ext>
              </a:extLst>
            </p:cNvPr>
            <p:cNvSpPr/>
            <p:nvPr/>
          </p:nvSpPr>
          <p:spPr>
            <a:xfrm>
              <a:off x="4004541" y="1445491"/>
              <a:ext cx="3967018" cy="3967018"/>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椭圆 251">
              <a:extLst>
                <a:ext uri="{FF2B5EF4-FFF2-40B4-BE49-F238E27FC236}">
                  <a16:creationId xmlns:a16="http://schemas.microsoft.com/office/drawing/2014/main" id="{62D5E9A7-A1DC-4522-68E5-1818CCF898FE}"/>
                </a:ext>
              </a:extLst>
            </p:cNvPr>
            <p:cNvSpPr/>
            <p:nvPr/>
          </p:nvSpPr>
          <p:spPr>
            <a:xfrm>
              <a:off x="4143665" y="1584615"/>
              <a:ext cx="3688773" cy="3688773"/>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椭圆 252">
              <a:extLst>
                <a:ext uri="{FF2B5EF4-FFF2-40B4-BE49-F238E27FC236}">
                  <a16:creationId xmlns:a16="http://schemas.microsoft.com/office/drawing/2014/main" id="{DF197BA4-0A6D-FFD0-741F-50127CC467CB}"/>
                </a:ext>
              </a:extLst>
            </p:cNvPr>
            <p:cNvSpPr/>
            <p:nvPr/>
          </p:nvSpPr>
          <p:spPr>
            <a:xfrm>
              <a:off x="4282787" y="1723737"/>
              <a:ext cx="3410527" cy="3410527"/>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椭圆 253">
              <a:extLst>
                <a:ext uri="{FF2B5EF4-FFF2-40B4-BE49-F238E27FC236}">
                  <a16:creationId xmlns:a16="http://schemas.microsoft.com/office/drawing/2014/main" id="{BB6A875B-7415-3060-2E1B-8374BD8658D8}"/>
                </a:ext>
              </a:extLst>
            </p:cNvPr>
            <p:cNvSpPr/>
            <p:nvPr/>
          </p:nvSpPr>
          <p:spPr>
            <a:xfrm>
              <a:off x="4421909" y="1862859"/>
              <a:ext cx="3132282" cy="3132282"/>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椭圆 254">
              <a:extLst>
                <a:ext uri="{FF2B5EF4-FFF2-40B4-BE49-F238E27FC236}">
                  <a16:creationId xmlns:a16="http://schemas.microsoft.com/office/drawing/2014/main" id="{A41006DD-212D-FC94-CCB8-18D8D9F8FC5B}"/>
                </a:ext>
              </a:extLst>
            </p:cNvPr>
            <p:cNvSpPr/>
            <p:nvPr/>
          </p:nvSpPr>
          <p:spPr>
            <a:xfrm>
              <a:off x="4561032" y="2001982"/>
              <a:ext cx="2854036" cy="2854036"/>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6" name="椭圆 255">
              <a:extLst>
                <a:ext uri="{FF2B5EF4-FFF2-40B4-BE49-F238E27FC236}">
                  <a16:creationId xmlns:a16="http://schemas.microsoft.com/office/drawing/2014/main" id="{CC1ACB02-DD1C-7CF1-D5E6-CCF44D0451BC}"/>
                </a:ext>
              </a:extLst>
            </p:cNvPr>
            <p:cNvSpPr/>
            <p:nvPr/>
          </p:nvSpPr>
          <p:spPr>
            <a:xfrm>
              <a:off x="4700156" y="2141106"/>
              <a:ext cx="2575791" cy="2575791"/>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椭圆 256">
              <a:extLst>
                <a:ext uri="{FF2B5EF4-FFF2-40B4-BE49-F238E27FC236}">
                  <a16:creationId xmlns:a16="http://schemas.microsoft.com/office/drawing/2014/main" id="{EDAF85BC-08B8-7459-B308-6B375B9510D5}"/>
                </a:ext>
              </a:extLst>
            </p:cNvPr>
            <p:cNvSpPr/>
            <p:nvPr/>
          </p:nvSpPr>
          <p:spPr>
            <a:xfrm>
              <a:off x="4839278" y="2280228"/>
              <a:ext cx="2297545" cy="2297545"/>
            </a:xfrm>
            <a:prstGeom prst="ellipse">
              <a:avLst/>
            </a:prstGeom>
            <a:noFill/>
            <a:ln w="12700" cap="flat" cmpd="sng" algn="ctr">
              <a:gradFill flip="none" rotWithShape="1">
                <a:gsLst>
                  <a:gs pos="0">
                    <a:schemeClr val="bg1">
                      <a:alpha val="0"/>
                    </a:schemeClr>
                  </a:gs>
                  <a:gs pos="100000">
                    <a:schemeClr val="bg1">
                      <a:alpha val="7000"/>
                    </a:schemeClr>
                  </a:gs>
                </a:gsLst>
                <a:path path="circle">
                  <a:fillToRect l="100000" b="100000"/>
                </a:path>
                <a:tileRect t="-100000" r="-100000"/>
              </a:gra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8" name="椭圆 257">
              <a:extLst>
                <a:ext uri="{FF2B5EF4-FFF2-40B4-BE49-F238E27FC236}">
                  <a16:creationId xmlns:a16="http://schemas.microsoft.com/office/drawing/2014/main" id="{797D4686-EFD9-33F2-6038-E6230BA99DDF}"/>
                </a:ext>
              </a:extLst>
            </p:cNvPr>
            <p:cNvSpPr/>
            <p:nvPr/>
          </p:nvSpPr>
          <p:spPr>
            <a:xfrm>
              <a:off x="4978400" y="2419350"/>
              <a:ext cx="2019300" cy="2019300"/>
            </a:xfrm>
            <a:prstGeom prst="ellipse">
              <a:avLst/>
            </a:prstGeom>
            <a:noFill/>
            <a:ln>
              <a:gradFill flip="none" rotWithShape="1">
                <a:gsLst>
                  <a:gs pos="0">
                    <a:schemeClr val="bg1">
                      <a:alpha val="0"/>
                    </a:schemeClr>
                  </a:gs>
                  <a:gs pos="100000">
                    <a:schemeClr val="bg1">
                      <a:alpha val="7000"/>
                    </a:schemeClr>
                  </a:gs>
                </a:gsLst>
                <a:path path="circle">
                  <a:fillToRect l="100000" b="100000"/>
                </a:path>
                <a:tileRect t="-100000" r="-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8339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页">
    <p:bg>
      <p:bgPr>
        <a:gradFill flip="none" rotWithShape="1">
          <a:gsLst>
            <a:gs pos="0">
              <a:srgbClr val="FFFFFF"/>
            </a:gs>
            <a:gs pos="100000">
              <a:schemeClr val="accent1">
                <a:lumMod val="7000"/>
                <a:lumOff val="93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文本占位符 2">
            <a:extLst>
              <a:ext uri="{FF2B5EF4-FFF2-40B4-BE49-F238E27FC236}">
                <a16:creationId xmlns:a16="http://schemas.microsoft.com/office/drawing/2014/main" id="{9522DD93-3550-338B-053C-38B080D4130C}"/>
              </a:ext>
            </a:extLst>
          </p:cNvPr>
          <p:cNvSpPr>
            <a:spLocks noGrp="1"/>
          </p:cNvSpPr>
          <p:nvPr>
            <p:ph type="body" sz="quarter" idx="10" hasCustomPrompt="1"/>
          </p:nvPr>
        </p:nvSpPr>
        <p:spPr>
          <a:xfrm>
            <a:off x="660400" y="298577"/>
            <a:ext cx="4254382" cy="654050"/>
          </a:xfrm>
          <a:prstGeom prst="rect">
            <a:avLst/>
          </a:prstGeom>
        </p:spPr>
        <p:txBody>
          <a:bodyPr>
            <a:noAutofit/>
          </a:bodyPr>
          <a:lstStyle>
            <a:lvl1pPr marL="0" indent="0">
              <a:buNone/>
              <a:defRPr sz="5000" spc="120" baseline="0">
                <a:solidFill>
                  <a:schemeClr val="accent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grpSp>
        <p:nvGrpSpPr>
          <p:cNvPr id="3" name="组合 2">
            <a:extLst>
              <a:ext uri="{FF2B5EF4-FFF2-40B4-BE49-F238E27FC236}">
                <a16:creationId xmlns:a16="http://schemas.microsoft.com/office/drawing/2014/main" id="{D393D78F-590B-109F-220E-EDB069088432}"/>
              </a:ext>
            </a:extLst>
          </p:cNvPr>
          <p:cNvGrpSpPr/>
          <p:nvPr userDrawn="1"/>
        </p:nvGrpSpPr>
        <p:grpSpPr>
          <a:xfrm>
            <a:off x="-1" y="324581"/>
            <a:ext cx="673102" cy="536253"/>
            <a:chOff x="-1" y="324581"/>
            <a:chExt cx="673102" cy="536253"/>
          </a:xfrm>
        </p:grpSpPr>
        <p:sp>
          <p:nvSpPr>
            <p:cNvPr id="4" name="任意多边形: 形状 3">
              <a:extLst>
                <a:ext uri="{FF2B5EF4-FFF2-40B4-BE49-F238E27FC236}">
                  <a16:creationId xmlns:a16="http://schemas.microsoft.com/office/drawing/2014/main" id="{372F3846-6FC8-878C-FF23-21CE360F0547}"/>
                </a:ext>
              </a:extLst>
            </p:cNvPr>
            <p:cNvSpPr/>
            <p:nvPr/>
          </p:nvSpPr>
          <p:spPr>
            <a:xfrm>
              <a:off x="-1" y="324581"/>
              <a:ext cx="673102" cy="536253"/>
            </a:xfrm>
            <a:custGeom>
              <a:avLst/>
              <a:gdLst>
                <a:gd name="connsiteX0" fmla="*/ 0 w 634321"/>
                <a:gd name="connsiteY0" fmla="*/ 0 h 478285"/>
                <a:gd name="connsiteX1" fmla="*/ 497334 w 634321"/>
                <a:gd name="connsiteY1" fmla="*/ 0 h 478285"/>
                <a:gd name="connsiteX2" fmla="*/ 531093 w 634321"/>
                <a:gd name="connsiteY2" fmla="*/ 26358 h 478285"/>
                <a:gd name="connsiteX3" fmla="*/ 633265 w 634321"/>
                <a:gd name="connsiteY3" fmla="*/ 435048 h 478285"/>
                <a:gd name="connsiteX4" fmla="*/ 599507 w 634321"/>
                <a:gd name="connsiteY4" fmla="*/ 478285 h 478285"/>
                <a:gd name="connsiteX5" fmla="*/ 0 w 634321"/>
                <a:gd name="connsiteY5" fmla="*/ 478285 h 47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321" h="478285">
                  <a:moveTo>
                    <a:pt x="0" y="0"/>
                  </a:moveTo>
                  <a:lnTo>
                    <a:pt x="497334" y="0"/>
                  </a:lnTo>
                  <a:cubicBezTo>
                    <a:pt x="513310" y="0"/>
                    <a:pt x="527218" y="10860"/>
                    <a:pt x="531093" y="26358"/>
                  </a:cubicBezTo>
                  <a:lnTo>
                    <a:pt x="633265" y="435048"/>
                  </a:lnTo>
                  <a:cubicBezTo>
                    <a:pt x="638756" y="457012"/>
                    <a:pt x="622147" y="478285"/>
                    <a:pt x="599507" y="478285"/>
                  </a:cubicBezTo>
                  <a:lnTo>
                    <a:pt x="0" y="478285"/>
                  </a:lnTo>
                  <a:close/>
                </a:path>
              </a:pathLst>
            </a:cu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 name="任意多边形: 形状 4">
              <a:extLst>
                <a:ext uri="{FF2B5EF4-FFF2-40B4-BE49-F238E27FC236}">
                  <a16:creationId xmlns:a16="http://schemas.microsoft.com/office/drawing/2014/main" id="{7526D0B6-5C0E-8C38-9E87-D0A237F54658}"/>
                </a:ext>
              </a:extLst>
            </p:cNvPr>
            <p:cNvSpPr/>
            <p:nvPr/>
          </p:nvSpPr>
          <p:spPr>
            <a:xfrm>
              <a:off x="0" y="353566"/>
              <a:ext cx="634321" cy="478285"/>
            </a:xfrm>
            <a:custGeom>
              <a:avLst/>
              <a:gdLst>
                <a:gd name="connsiteX0" fmla="*/ 0 w 634321"/>
                <a:gd name="connsiteY0" fmla="*/ 0 h 478285"/>
                <a:gd name="connsiteX1" fmla="*/ 497334 w 634321"/>
                <a:gd name="connsiteY1" fmla="*/ 0 h 478285"/>
                <a:gd name="connsiteX2" fmla="*/ 531093 w 634321"/>
                <a:gd name="connsiteY2" fmla="*/ 26358 h 478285"/>
                <a:gd name="connsiteX3" fmla="*/ 633265 w 634321"/>
                <a:gd name="connsiteY3" fmla="*/ 435048 h 478285"/>
                <a:gd name="connsiteX4" fmla="*/ 599507 w 634321"/>
                <a:gd name="connsiteY4" fmla="*/ 478285 h 478285"/>
                <a:gd name="connsiteX5" fmla="*/ 0 w 634321"/>
                <a:gd name="connsiteY5" fmla="*/ 478285 h 47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321" h="478285">
                  <a:moveTo>
                    <a:pt x="0" y="0"/>
                  </a:moveTo>
                  <a:lnTo>
                    <a:pt x="497334" y="0"/>
                  </a:lnTo>
                  <a:cubicBezTo>
                    <a:pt x="513310" y="0"/>
                    <a:pt x="527218" y="10860"/>
                    <a:pt x="531093" y="26358"/>
                  </a:cubicBezTo>
                  <a:lnTo>
                    <a:pt x="633265" y="435048"/>
                  </a:lnTo>
                  <a:cubicBezTo>
                    <a:pt x="638756" y="457012"/>
                    <a:pt x="622147" y="478285"/>
                    <a:pt x="599507" y="478285"/>
                  </a:cubicBezTo>
                  <a:lnTo>
                    <a:pt x="0" y="478285"/>
                  </a:lnTo>
                  <a:close/>
                </a:path>
              </a:pathLst>
            </a:custGeom>
            <a:gradFill>
              <a:gsLst>
                <a:gs pos="0">
                  <a:schemeClr val="accent3"/>
                </a:gs>
                <a:gs pos="100000">
                  <a:schemeClr val="accent4"/>
                </a:gs>
              </a:gsLst>
              <a:path path="circle">
                <a:fillToRect l="100000" t="100000"/>
              </a:path>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nvGrpSpPr>
          <p:cNvPr id="7" name="组合 6">
            <a:extLst>
              <a:ext uri="{FF2B5EF4-FFF2-40B4-BE49-F238E27FC236}">
                <a16:creationId xmlns:a16="http://schemas.microsoft.com/office/drawing/2014/main" id="{9668C78A-C201-BBE7-0527-ED2023E499AA}"/>
              </a:ext>
            </a:extLst>
          </p:cNvPr>
          <p:cNvGrpSpPr/>
          <p:nvPr userDrawn="1"/>
        </p:nvGrpSpPr>
        <p:grpSpPr>
          <a:xfrm>
            <a:off x="11252439" y="475072"/>
            <a:ext cx="532921" cy="165944"/>
            <a:chOff x="10810825" y="761062"/>
            <a:chExt cx="532921" cy="165944"/>
          </a:xfrm>
        </p:grpSpPr>
        <p:sp>
          <p:nvSpPr>
            <p:cNvPr id="8" name="平行四边形 7">
              <a:extLst>
                <a:ext uri="{FF2B5EF4-FFF2-40B4-BE49-F238E27FC236}">
                  <a16:creationId xmlns:a16="http://schemas.microsoft.com/office/drawing/2014/main" id="{7DE82193-3059-8C61-5185-F6DB4D3C7457}"/>
                </a:ext>
              </a:extLst>
            </p:cNvPr>
            <p:cNvSpPr/>
            <p:nvPr/>
          </p:nvSpPr>
          <p:spPr>
            <a:xfrm flipH="1" flipV="1">
              <a:off x="10810825" y="761062"/>
              <a:ext cx="133230" cy="165944"/>
            </a:xfrm>
            <a:prstGeom prst="parallelogram">
              <a:avLst>
                <a:gd name="adj" fmla="val 3437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平行四边形 8">
              <a:extLst>
                <a:ext uri="{FF2B5EF4-FFF2-40B4-BE49-F238E27FC236}">
                  <a16:creationId xmlns:a16="http://schemas.microsoft.com/office/drawing/2014/main" id="{0C9A64A3-6C42-159B-F84C-E32446DC3B6A}"/>
                </a:ext>
              </a:extLst>
            </p:cNvPr>
            <p:cNvSpPr/>
            <p:nvPr/>
          </p:nvSpPr>
          <p:spPr>
            <a:xfrm flipH="1" flipV="1">
              <a:off x="10944055" y="761062"/>
              <a:ext cx="133230" cy="165944"/>
            </a:xfrm>
            <a:prstGeom prst="parallelogram">
              <a:avLst>
                <a:gd name="adj" fmla="val 34377"/>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平行四边形 9">
              <a:extLst>
                <a:ext uri="{FF2B5EF4-FFF2-40B4-BE49-F238E27FC236}">
                  <a16:creationId xmlns:a16="http://schemas.microsoft.com/office/drawing/2014/main" id="{1F9EF949-866C-5C19-6CC3-76297DB3A021}"/>
                </a:ext>
              </a:extLst>
            </p:cNvPr>
            <p:cNvSpPr/>
            <p:nvPr/>
          </p:nvSpPr>
          <p:spPr>
            <a:xfrm flipH="1" flipV="1">
              <a:off x="11077286" y="761062"/>
              <a:ext cx="133230" cy="165944"/>
            </a:xfrm>
            <a:prstGeom prst="parallelogram">
              <a:avLst>
                <a:gd name="adj" fmla="val 343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平行四边形 10">
              <a:extLst>
                <a:ext uri="{FF2B5EF4-FFF2-40B4-BE49-F238E27FC236}">
                  <a16:creationId xmlns:a16="http://schemas.microsoft.com/office/drawing/2014/main" id="{4ECFF149-4090-8867-CF9A-7674B5B1E415}"/>
                </a:ext>
              </a:extLst>
            </p:cNvPr>
            <p:cNvSpPr/>
            <p:nvPr/>
          </p:nvSpPr>
          <p:spPr>
            <a:xfrm flipH="1" flipV="1">
              <a:off x="11210516" y="761062"/>
              <a:ext cx="133230" cy="165944"/>
            </a:xfrm>
            <a:prstGeom prst="parallelogram">
              <a:avLst>
                <a:gd name="adj" fmla="val 3437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62551887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页">
    <p:bg>
      <p:bgPr>
        <a:gradFill flip="none" rotWithShape="1">
          <a:gsLst>
            <a:gs pos="0">
              <a:schemeClr val="accent1"/>
            </a:gs>
            <a:gs pos="100000">
              <a:schemeClr val="accent2"/>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09" name="任意多边形: 形状 108">
            <a:extLst>
              <a:ext uri="{FF2B5EF4-FFF2-40B4-BE49-F238E27FC236}">
                <a16:creationId xmlns:a16="http://schemas.microsoft.com/office/drawing/2014/main" id="{DE33C229-F100-C657-D099-C5192BA2B16F}"/>
              </a:ext>
            </a:extLst>
          </p:cNvPr>
          <p:cNvSpPr/>
          <p:nvPr userDrawn="1"/>
        </p:nvSpPr>
        <p:spPr>
          <a:xfrm rot="21171155">
            <a:off x="5244114" y="4579559"/>
            <a:ext cx="7115572" cy="2703607"/>
          </a:xfrm>
          <a:custGeom>
            <a:avLst/>
            <a:gdLst>
              <a:gd name="connsiteX0" fmla="*/ 6348561 w 7115572"/>
              <a:gd name="connsiteY0" fmla="*/ 83635 h 2703607"/>
              <a:gd name="connsiteX1" fmla="*/ 6772878 w 7115572"/>
              <a:gd name="connsiteY1" fmla="*/ 152717 h 2703607"/>
              <a:gd name="connsiteX2" fmla="*/ 7115572 w 7115572"/>
              <a:gd name="connsiteY2" fmla="*/ 226280 h 2703607"/>
              <a:gd name="connsiteX3" fmla="*/ 6804923 w 7115572"/>
              <a:gd name="connsiteY3" fmla="*/ 2703607 h 2703607"/>
              <a:gd name="connsiteX4" fmla="*/ 0 w 7115572"/>
              <a:gd name="connsiteY4" fmla="*/ 1850290 h 2703607"/>
              <a:gd name="connsiteX5" fmla="*/ 33689 w 7115572"/>
              <a:gd name="connsiteY5" fmla="*/ 1814979 h 2703607"/>
              <a:gd name="connsiteX6" fmla="*/ 5113862 w 7115572"/>
              <a:gd name="connsiteY6" fmla="*/ 0 h 2703607"/>
              <a:gd name="connsiteX7" fmla="*/ 6348561 w 7115572"/>
              <a:gd name="connsiteY7" fmla="*/ 83635 h 270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572" h="2703607">
                <a:moveTo>
                  <a:pt x="6348561" y="83635"/>
                </a:moveTo>
                <a:cubicBezTo>
                  <a:pt x="6491887" y="103342"/>
                  <a:pt x="6633389" y="126412"/>
                  <a:pt x="6772878" y="152717"/>
                </a:cubicBezTo>
                <a:lnTo>
                  <a:pt x="7115572" y="226280"/>
                </a:lnTo>
                <a:lnTo>
                  <a:pt x="6804923" y="2703607"/>
                </a:lnTo>
                <a:lnTo>
                  <a:pt x="0" y="1850290"/>
                </a:lnTo>
                <a:lnTo>
                  <a:pt x="33689" y="1814979"/>
                </a:lnTo>
                <a:cubicBezTo>
                  <a:pt x="1134662" y="719951"/>
                  <a:pt x="2999136" y="0"/>
                  <a:pt x="5113862" y="0"/>
                </a:cubicBezTo>
                <a:cubicBezTo>
                  <a:pt x="5536807" y="0"/>
                  <a:pt x="5949742" y="28798"/>
                  <a:pt x="6348561" y="83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8" name="组合 7">
            <a:extLst>
              <a:ext uri="{FF2B5EF4-FFF2-40B4-BE49-F238E27FC236}">
                <a16:creationId xmlns:a16="http://schemas.microsoft.com/office/drawing/2014/main" id="{356CDFF1-C501-50F1-A726-36FB4A5DD8B0}"/>
              </a:ext>
            </a:extLst>
          </p:cNvPr>
          <p:cNvGrpSpPr/>
          <p:nvPr userDrawn="1"/>
        </p:nvGrpSpPr>
        <p:grpSpPr>
          <a:xfrm>
            <a:off x="6210899" y="1919763"/>
            <a:ext cx="6030794" cy="4873373"/>
            <a:chOff x="5602327" y="2126110"/>
            <a:chExt cx="5642930" cy="4559947"/>
          </a:xfrm>
          <a:effectLst>
            <a:outerShdw blurRad="381000" dist="101600" dir="5400000" algn="t" rotWithShape="0">
              <a:schemeClr val="accent2">
                <a:lumMod val="60000"/>
                <a:lumOff val="40000"/>
                <a:alpha val="20000"/>
              </a:schemeClr>
            </a:outerShdw>
          </a:effectLst>
        </p:grpSpPr>
        <p:grpSp>
          <p:nvGrpSpPr>
            <p:cNvPr id="9" name="组合 8">
              <a:extLst>
                <a:ext uri="{FF2B5EF4-FFF2-40B4-BE49-F238E27FC236}">
                  <a16:creationId xmlns:a16="http://schemas.microsoft.com/office/drawing/2014/main" id="{E1FEB69E-C8B7-1978-BF9E-C4A7C1FE0D4A}"/>
                </a:ext>
              </a:extLst>
            </p:cNvPr>
            <p:cNvGrpSpPr/>
            <p:nvPr/>
          </p:nvGrpSpPr>
          <p:grpSpPr>
            <a:xfrm>
              <a:off x="8511582" y="2126110"/>
              <a:ext cx="2733675" cy="2109787"/>
              <a:chOff x="5353515" y="2176141"/>
              <a:chExt cx="2733675" cy="2109787"/>
            </a:xfrm>
          </p:grpSpPr>
          <p:sp>
            <p:nvSpPr>
              <p:cNvPr id="52" name="任意多边形: 形状 51">
                <a:extLst>
                  <a:ext uri="{FF2B5EF4-FFF2-40B4-BE49-F238E27FC236}">
                    <a16:creationId xmlns:a16="http://schemas.microsoft.com/office/drawing/2014/main" id="{7D0E9193-CAD8-BA64-3CED-57951963E7D2}"/>
                  </a:ext>
                </a:extLst>
              </p:cNvPr>
              <p:cNvSpPr/>
              <p:nvPr/>
            </p:nvSpPr>
            <p:spPr>
              <a:xfrm>
                <a:off x="5801888" y="2936689"/>
                <a:ext cx="159048" cy="478985"/>
              </a:xfrm>
              <a:custGeom>
                <a:avLst/>
                <a:gdLst>
                  <a:gd name="connsiteX0" fmla="*/ 13960 w 159048"/>
                  <a:gd name="connsiteY0" fmla="*/ 471993 h 478985"/>
                  <a:gd name="connsiteX1" fmla="*/ 110172 w 159048"/>
                  <a:gd name="connsiteY1" fmla="*/ 105109 h 478985"/>
                  <a:gd name="connsiteX2" fmla="*/ 157969 w 159048"/>
                  <a:gd name="connsiteY2" fmla="*/ 10240 h 478985"/>
                  <a:gd name="connsiteX3" fmla="*/ 155092 w 159048"/>
                  <a:gd name="connsiteY3" fmla="*/ 639 h 478985"/>
                  <a:gd name="connsiteX4" fmla="*/ 145738 w 159048"/>
                  <a:gd name="connsiteY4" fmla="*/ 3087 h 478985"/>
                  <a:gd name="connsiteX5" fmla="*/ 14598 w 159048"/>
                  <a:gd name="connsiteY5" fmla="*/ 364875 h 478985"/>
                  <a:gd name="connsiteX6" fmla="*/ -194 w 159048"/>
                  <a:gd name="connsiteY6" fmla="*/ 471993 h 478985"/>
                  <a:gd name="connsiteX7" fmla="*/ 13960 w 159048"/>
                  <a:gd name="connsiteY7" fmla="*/ 471993 h 47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5">
                    <a:moveTo>
                      <a:pt x="13960" y="471993"/>
                    </a:moveTo>
                    <a:cubicBezTo>
                      <a:pt x="25733" y="345253"/>
                      <a:pt x="58232" y="221314"/>
                      <a:pt x="110172" y="105109"/>
                    </a:cubicBezTo>
                    <a:cubicBezTo>
                      <a:pt x="124641" y="72772"/>
                      <a:pt x="140576" y="41148"/>
                      <a:pt x="157969" y="10240"/>
                    </a:cubicBezTo>
                    <a:cubicBezTo>
                      <a:pt x="159826" y="6792"/>
                      <a:pt x="158540" y="2496"/>
                      <a:pt x="155092" y="639"/>
                    </a:cubicBezTo>
                    <a:cubicBezTo>
                      <a:pt x="151815" y="-1133"/>
                      <a:pt x="147729" y="-57"/>
                      <a:pt x="145738" y="3087"/>
                    </a:cubicBezTo>
                    <a:cubicBezTo>
                      <a:pt x="82502" y="115681"/>
                      <a:pt x="38201" y="237906"/>
                      <a:pt x="14598" y="364875"/>
                    </a:cubicBezTo>
                    <a:cubicBezTo>
                      <a:pt x="8036" y="400327"/>
                      <a:pt x="3102" y="436036"/>
                      <a:pt x="-194" y="471993"/>
                    </a:cubicBezTo>
                    <a:cubicBezTo>
                      <a:pt x="-1032" y="481061"/>
                      <a:pt x="13131" y="481003"/>
                      <a:pt x="13960" y="471993"/>
                    </a:cubicBezTo>
                    <a:close/>
                  </a:path>
                </a:pathLst>
              </a:custGeom>
              <a:solidFill>
                <a:srgbClr val="E6E6E6"/>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AEE58CD-0B2F-726A-DCBD-40BB2030DA74}"/>
                  </a:ext>
                </a:extLst>
              </p:cNvPr>
              <p:cNvSpPr/>
              <p:nvPr/>
            </p:nvSpPr>
            <p:spPr>
              <a:xfrm>
                <a:off x="5904704" y="2790503"/>
                <a:ext cx="179344" cy="179344"/>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E6E6E6"/>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84E3D28-9F55-142D-A060-CEE1A5253849}"/>
                  </a:ext>
                </a:extLst>
              </p:cNvPr>
              <p:cNvSpPr/>
              <p:nvPr/>
            </p:nvSpPr>
            <p:spPr>
              <a:xfrm>
                <a:off x="5816045" y="3104930"/>
                <a:ext cx="103180" cy="310739"/>
              </a:xfrm>
              <a:custGeom>
                <a:avLst/>
                <a:gdLst>
                  <a:gd name="connsiteX0" fmla="*/ 8975 w 103180"/>
                  <a:gd name="connsiteY0" fmla="*/ 306133 h 310739"/>
                  <a:gd name="connsiteX1" fmla="*/ 71393 w 103180"/>
                  <a:gd name="connsiteY1" fmla="*/ 68122 h 310739"/>
                  <a:gd name="connsiteX2" fmla="*/ 102397 w 103180"/>
                  <a:gd name="connsiteY2" fmla="*/ 6571 h 310739"/>
                  <a:gd name="connsiteX3" fmla="*/ 100539 w 103180"/>
                  <a:gd name="connsiteY3" fmla="*/ 342 h 310739"/>
                  <a:gd name="connsiteX4" fmla="*/ 94472 w 103180"/>
                  <a:gd name="connsiteY4" fmla="*/ 1933 h 310739"/>
                  <a:gd name="connsiteX5" fmla="*/ 9395 w 103180"/>
                  <a:gd name="connsiteY5" fmla="*/ 236639 h 310739"/>
                  <a:gd name="connsiteX6" fmla="*/ -207 w 103180"/>
                  <a:gd name="connsiteY6" fmla="*/ 306133 h 310739"/>
                  <a:gd name="connsiteX7" fmla="*/ 8975 w 103180"/>
                  <a:gd name="connsiteY7" fmla="*/ 306133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0" h="310739">
                    <a:moveTo>
                      <a:pt x="8975" y="306133"/>
                    </a:moveTo>
                    <a:cubicBezTo>
                      <a:pt x="16615" y="223913"/>
                      <a:pt x="37694" y="143503"/>
                      <a:pt x="71393" y="68122"/>
                    </a:cubicBezTo>
                    <a:cubicBezTo>
                      <a:pt x="80784" y="47138"/>
                      <a:pt x="91119" y="26622"/>
                      <a:pt x="102397" y="6571"/>
                    </a:cubicBezTo>
                    <a:cubicBezTo>
                      <a:pt x="103607" y="4333"/>
                      <a:pt x="102768" y="1542"/>
                      <a:pt x="100539" y="342"/>
                    </a:cubicBezTo>
                    <a:cubicBezTo>
                      <a:pt x="98406" y="-810"/>
                      <a:pt x="95758" y="-115"/>
                      <a:pt x="94472" y="1933"/>
                    </a:cubicBezTo>
                    <a:cubicBezTo>
                      <a:pt x="53438" y="74980"/>
                      <a:pt x="24701" y="154266"/>
                      <a:pt x="9395" y="236639"/>
                    </a:cubicBezTo>
                    <a:cubicBezTo>
                      <a:pt x="5137" y="259641"/>
                      <a:pt x="1937" y="282806"/>
                      <a:pt x="-207" y="306133"/>
                    </a:cubicBezTo>
                    <a:cubicBezTo>
                      <a:pt x="-749" y="312010"/>
                      <a:pt x="8433" y="311972"/>
                      <a:pt x="8975" y="306133"/>
                    </a:cubicBezTo>
                    <a:close/>
                  </a:path>
                </a:pathLst>
              </a:custGeom>
              <a:solidFill>
                <a:srgbClr val="E6E6E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B7D06673-3EBA-AC68-C2DD-D6DA7A983C13}"/>
                  </a:ext>
                </a:extLst>
              </p:cNvPr>
              <p:cNvSpPr/>
              <p:nvPr/>
            </p:nvSpPr>
            <p:spPr>
              <a:xfrm>
                <a:off x="5882747" y="3010097"/>
                <a:ext cx="116349" cy="116349"/>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92EF1A9-B812-606B-6C29-FAF9457CB2B5}"/>
                  </a:ext>
                </a:extLst>
              </p:cNvPr>
              <p:cNvSpPr/>
              <p:nvPr/>
            </p:nvSpPr>
            <p:spPr>
              <a:xfrm>
                <a:off x="5693945" y="3108295"/>
                <a:ext cx="120501" cy="305055"/>
              </a:xfrm>
              <a:custGeom>
                <a:avLst/>
                <a:gdLst>
                  <a:gd name="connsiteX0" fmla="*/ 119484 w 120501"/>
                  <a:gd name="connsiteY0" fmla="*/ 297272 h 305055"/>
                  <a:gd name="connsiteX1" fmla="*/ 22310 w 120501"/>
                  <a:gd name="connsiteY1" fmla="*/ 71215 h 305055"/>
                  <a:gd name="connsiteX2" fmla="*/ 8899 w 120501"/>
                  <a:gd name="connsiteY2" fmla="*/ 3616 h 305055"/>
                  <a:gd name="connsiteX3" fmla="*/ 3603 w 120501"/>
                  <a:gd name="connsiteY3" fmla="*/ -146 h 305055"/>
                  <a:gd name="connsiteX4" fmla="*/ -207 w 120501"/>
                  <a:gd name="connsiteY4" fmla="*/ 4835 h 305055"/>
                  <a:gd name="connsiteX5" fmla="*/ 77069 w 120501"/>
                  <a:gd name="connsiteY5" fmla="*/ 242227 h 305055"/>
                  <a:gd name="connsiteX6" fmla="*/ 112245 w 120501"/>
                  <a:gd name="connsiteY6" fmla="*/ 302920 h 305055"/>
                  <a:gd name="connsiteX7" fmla="*/ 119484 w 120501"/>
                  <a:gd name="connsiteY7" fmla="*/ 297272 h 30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55">
                    <a:moveTo>
                      <a:pt x="119484" y="297272"/>
                    </a:moveTo>
                    <a:cubicBezTo>
                      <a:pt x="74936" y="227749"/>
                      <a:pt x="42103" y="151377"/>
                      <a:pt x="22310" y="71215"/>
                    </a:cubicBezTo>
                    <a:cubicBezTo>
                      <a:pt x="16805" y="48898"/>
                      <a:pt x="12338" y="26362"/>
                      <a:pt x="8899" y="3616"/>
                    </a:cubicBezTo>
                    <a:cubicBezTo>
                      <a:pt x="8470" y="1111"/>
                      <a:pt x="6099" y="-575"/>
                      <a:pt x="3603" y="-146"/>
                    </a:cubicBezTo>
                    <a:cubicBezTo>
                      <a:pt x="1222" y="254"/>
                      <a:pt x="-445" y="2435"/>
                      <a:pt x="-207" y="4835"/>
                    </a:cubicBezTo>
                    <a:cubicBezTo>
                      <a:pt x="12376" y="87665"/>
                      <a:pt x="38484" y="167865"/>
                      <a:pt x="77069" y="242227"/>
                    </a:cubicBezTo>
                    <a:cubicBezTo>
                      <a:pt x="87861" y="262982"/>
                      <a:pt x="99586" y="283213"/>
                      <a:pt x="112245" y="302920"/>
                    </a:cubicBezTo>
                    <a:cubicBezTo>
                      <a:pt x="115436" y="307892"/>
                      <a:pt x="122656" y="302215"/>
                      <a:pt x="119484" y="297272"/>
                    </a:cubicBezTo>
                    <a:close/>
                  </a:path>
                </a:pathLst>
              </a:custGeom>
              <a:solidFill>
                <a:srgbClr val="E6E6E6"/>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35103F2C-17EE-7D60-B3DA-57DF267E5DE6}"/>
                  </a:ext>
                </a:extLst>
              </p:cNvPr>
              <p:cNvSpPr/>
              <p:nvPr/>
            </p:nvSpPr>
            <p:spPr>
              <a:xfrm>
                <a:off x="5635718" y="3006012"/>
                <a:ext cx="116349" cy="116349"/>
              </a:xfrm>
              <a:custGeom>
                <a:avLst/>
                <a:gdLst>
                  <a:gd name="connsiteX0" fmla="*/ 116349 w 116349"/>
                  <a:gd name="connsiteY0" fmla="*/ 58175 h 116349"/>
                  <a:gd name="connsiteX1" fmla="*/ 58174 w 116349"/>
                  <a:gd name="connsiteY1" fmla="*/ 116349 h 116349"/>
                  <a:gd name="connsiteX2" fmla="*/ 0 w 116349"/>
                  <a:gd name="connsiteY2" fmla="*/ 58175 h 116349"/>
                  <a:gd name="connsiteX3" fmla="*/ 58174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4" y="116349"/>
                    </a:cubicBezTo>
                    <a:cubicBezTo>
                      <a:pt x="26046" y="116349"/>
                      <a:pt x="0" y="90303"/>
                      <a:pt x="0" y="58175"/>
                    </a:cubicBezTo>
                    <a:cubicBezTo>
                      <a:pt x="0" y="26046"/>
                      <a:pt x="26046" y="0"/>
                      <a:pt x="58174" y="0"/>
                    </a:cubicBezTo>
                    <a:cubicBezTo>
                      <a:pt x="90303" y="0"/>
                      <a:pt x="116349" y="26046"/>
                      <a:pt x="116349" y="58175"/>
                    </a:cubicBezTo>
                    <a:close/>
                  </a:path>
                </a:pathLst>
              </a:custGeom>
              <a:solidFill>
                <a:srgbClr val="E6E6E6"/>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19D4E76-1F52-334C-537A-02CE75C47B89}"/>
                  </a:ext>
                </a:extLst>
              </p:cNvPr>
              <p:cNvSpPr/>
              <p:nvPr/>
            </p:nvSpPr>
            <p:spPr>
              <a:xfrm>
                <a:off x="5635065" y="3300091"/>
                <a:ext cx="352425" cy="200025"/>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2993" y="-185"/>
                      <a:pt x="352167" y="18989"/>
                      <a:pt x="352195" y="42649"/>
                    </a:cubicBezTo>
                    <a:lnTo>
                      <a:pt x="352195" y="156949"/>
                    </a:lnTo>
                    <a:cubicBezTo>
                      <a:pt x="352167" y="180610"/>
                      <a:pt x="332993" y="199783"/>
                      <a:pt x="309333" y="199812"/>
                    </a:cubicBezTo>
                    <a:lnTo>
                      <a:pt x="42633" y="199812"/>
                    </a:lnTo>
                    <a:cubicBezTo>
                      <a:pt x="18973" y="199783"/>
                      <a:pt x="-201" y="180610"/>
                      <a:pt x="-230" y="156949"/>
                    </a:cubicBezTo>
                    <a:close/>
                  </a:path>
                </a:pathLst>
              </a:custGeom>
              <a:solidFill>
                <a:srgbClr val="F2F2F2"/>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5EA5DD0-9D1F-15DC-7BF3-AEF9F4389C86}"/>
                  </a:ext>
                </a:extLst>
              </p:cNvPr>
              <p:cNvSpPr/>
              <p:nvPr/>
            </p:nvSpPr>
            <p:spPr>
              <a:xfrm>
                <a:off x="57779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FE9B7AC-D203-55A0-F952-585F79B48084}"/>
                  </a:ext>
                </a:extLst>
              </p:cNvPr>
              <p:cNvSpPr/>
              <p:nvPr/>
            </p:nvSpPr>
            <p:spPr>
              <a:xfrm>
                <a:off x="57827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782763D-6D84-15AC-E7A8-30CC623626A6}"/>
                  </a:ext>
                </a:extLst>
              </p:cNvPr>
              <p:cNvSpPr/>
              <p:nvPr/>
            </p:nvSpPr>
            <p:spPr>
              <a:xfrm>
                <a:off x="57827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B652ED7-1E19-BC0D-DA40-951DAF9D593A}"/>
                  </a:ext>
                </a:extLst>
              </p:cNvPr>
              <p:cNvSpPr/>
              <p:nvPr/>
            </p:nvSpPr>
            <p:spPr>
              <a:xfrm>
                <a:off x="60636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D9568A5-3BC5-A6D8-34ED-AECFEFAAA12A}"/>
                  </a:ext>
                </a:extLst>
              </p:cNvPr>
              <p:cNvSpPr/>
              <p:nvPr/>
            </p:nvSpPr>
            <p:spPr>
              <a:xfrm>
                <a:off x="60684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8E2D6D5D-AAE8-EBEE-160B-EA9F0DD54972}"/>
                  </a:ext>
                </a:extLst>
              </p:cNvPr>
              <p:cNvSpPr/>
              <p:nvPr/>
            </p:nvSpPr>
            <p:spPr>
              <a:xfrm>
                <a:off x="60684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84EED74-E5DC-A845-D01D-E5DCE870EE1E}"/>
                  </a:ext>
                </a:extLst>
              </p:cNvPr>
              <p:cNvSpPr/>
              <p:nvPr/>
            </p:nvSpPr>
            <p:spPr>
              <a:xfrm>
                <a:off x="63494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3682A636-BB18-C1F1-DBA5-73F2CB534D60}"/>
                  </a:ext>
                </a:extLst>
              </p:cNvPr>
              <p:cNvSpPr/>
              <p:nvPr/>
            </p:nvSpPr>
            <p:spPr>
              <a:xfrm>
                <a:off x="63542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E418629-B061-791B-BE6D-A2DE5C1F14AD}"/>
                  </a:ext>
                </a:extLst>
              </p:cNvPr>
              <p:cNvSpPr/>
              <p:nvPr/>
            </p:nvSpPr>
            <p:spPr>
              <a:xfrm>
                <a:off x="63542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34D37D1-1F27-9573-191C-C0FF2E9C96DD}"/>
                  </a:ext>
                </a:extLst>
              </p:cNvPr>
              <p:cNvSpPr/>
              <p:nvPr/>
            </p:nvSpPr>
            <p:spPr>
              <a:xfrm>
                <a:off x="6501840" y="2947666"/>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500CEA7-2466-11A7-E0EA-7A9A64DA953D}"/>
                  </a:ext>
                </a:extLst>
              </p:cNvPr>
              <p:cNvSpPr/>
              <p:nvPr/>
            </p:nvSpPr>
            <p:spPr>
              <a:xfrm>
                <a:off x="650660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0465CF1-DC75-7E30-4013-9FBF9B3C1E0E}"/>
                  </a:ext>
                </a:extLst>
              </p:cNvPr>
              <p:cNvSpPr/>
              <p:nvPr/>
            </p:nvSpPr>
            <p:spPr>
              <a:xfrm>
                <a:off x="650660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B6EBBF4-5ABF-267D-0D8B-C270097EDF20}"/>
                  </a:ext>
                </a:extLst>
              </p:cNvPr>
              <p:cNvSpPr/>
              <p:nvPr/>
            </p:nvSpPr>
            <p:spPr>
              <a:xfrm>
                <a:off x="6787590" y="2947666"/>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7DFA532-6777-9243-8240-E22A5D69E477}"/>
                  </a:ext>
                </a:extLst>
              </p:cNvPr>
              <p:cNvSpPr/>
              <p:nvPr/>
            </p:nvSpPr>
            <p:spPr>
              <a:xfrm>
                <a:off x="679235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EDCE872-9150-1C3E-5A4A-6951B79BCC76}"/>
                  </a:ext>
                </a:extLst>
              </p:cNvPr>
              <p:cNvSpPr/>
              <p:nvPr/>
            </p:nvSpPr>
            <p:spPr>
              <a:xfrm>
                <a:off x="679235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8355D01A-5BE6-4AC9-F8E8-0EB5635F4A1B}"/>
                  </a:ext>
                </a:extLst>
              </p:cNvPr>
              <p:cNvSpPr/>
              <p:nvPr/>
            </p:nvSpPr>
            <p:spPr>
              <a:xfrm>
                <a:off x="7073340" y="2947666"/>
                <a:ext cx="200024" cy="552450"/>
              </a:xfrm>
              <a:custGeom>
                <a:avLst/>
                <a:gdLst>
                  <a:gd name="connsiteX0" fmla="*/ 156933 w 200024"/>
                  <a:gd name="connsiteY0" fmla="*/ 552237 h 552450"/>
                  <a:gd name="connsiteX1" fmla="*/ 42633 w 200024"/>
                  <a:gd name="connsiteY1" fmla="*/ 552237 h 552450"/>
                  <a:gd name="connsiteX2" fmla="*/ -230 w 200024"/>
                  <a:gd name="connsiteY2" fmla="*/ 509374 h 552450"/>
                  <a:gd name="connsiteX3" fmla="*/ -230 w 200024"/>
                  <a:gd name="connsiteY3" fmla="*/ 42649 h 552450"/>
                  <a:gd name="connsiteX4" fmla="*/ 42633 w 200024"/>
                  <a:gd name="connsiteY4" fmla="*/ -213 h 552450"/>
                  <a:gd name="connsiteX5" fmla="*/ 156933 w 200024"/>
                  <a:gd name="connsiteY5" fmla="*/ -213 h 552450"/>
                  <a:gd name="connsiteX6" fmla="*/ 199795 w 200024"/>
                  <a:gd name="connsiteY6" fmla="*/ 42649 h 552450"/>
                  <a:gd name="connsiteX7" fmla="*/ 199795 w 200024"/>
                  <a:gd name="connsiteY7" fmla="*/ 509374 h 552450"/>
                  <a:gd name="connsiteX8" fmla="*/ 156933 w 200024"/>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4"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6303C30C-1C5E-64FF-F3F0-10281409E8C5}"/>
                  </a:ext>
                </a:extLst>
              </p:cNvPr>
              <p:cNvSpPr/>
              <p:nvPr/>
            </p:nvSpPr>
            <p:spPr>
              <a:xfrm>
                <a:off x="7078102" y="30381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73A205F-3811-DBC9-52C8-5E67644157AF}"/>
                  </a:ext>
                </a:extLst>
              </p:cNvPr>
              <p:cNvSpPr/>
              <p:nvPr/>
            </p:nvSpPr>
            <p:spPr>
              <a:xfrm>
                <a:off x="7078102" y="33334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A03C652-8986-6B2D-79B0-B6EC0020A5BB}"/>
                  </a:ext>
                </a:extLst>
              </p:cNvPr>
              <p:cNvSpPr/>
              <p:nvPr/>
            </p:nvSpPr>
            <p:spPr>
              <a:xfrm>
                <a:off x="574936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CB37C4CE-072A-0D77-369E-F412ED71CBCD}"/>
                  </a:ext>
                </a:extLst>
              </p:cNvPr>
              <p:cNvSpPr/>
              <p:nvPr/>
            </p:nvSpPr>
            <p:spPr>
              <a:xfrm>
                <a:off x="575412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503D62F-E500-6340-A499-098151191BDD}"/>
                  </a:ext>
                </a:extLst>
              </p:cNvPr>
              <p:cNvSpPr/>
              <p:nvPr/>
            </p:nvSpPr>
            <p:spPr>
              <a:xfrm>
                <a:off x="575412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24DDDC2-BEC0-0F01-8F0C-ECA604F583A1}"/>
                  </a:ext>
                </a:extLst>
              </p:cNvPr>
              <p:cNvSpPr/>
              <p:nvPr/>
            </p:nvSpPr>
            <p:spPr>
              <a:xfrm>
                <a:off x="603511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E5C364C1-5A39-732E-8E34-5858A1C7544E}"/>
                  </a:ext>
                </a:extLst>
              </p:cNvPr>
              <p:cNvSpPr/>
              <p:nvPr/>
            </p:nvSpPr>
            <p:spPr>
              <a:xfrm>
                <a:off x="603987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E97D859-D943-6CFD-B98B-94A3152073FB}"/>
                  </a:ext>
                </a:extLst>
              </p:cNvPr>
              <p:cNvSpPr/>
              <p:nvPr/>
            </p:nvSpPr>
            <p:spPr>
              <a:xfrm>
                <a:off x="603987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3C70C162-45FF-97F6-96C9-668766A49B9D}"/>
                  </a:ext>
                </a:extLst>
              </p:cNvPr>
              <p:cNvSpPr/>
              <p:nvPr/>
            </p:nvSpPr>
            <p:spPr>
              <a:xfrm>
                <a:off x="6320865" y="371919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5"/>
                      <a:pt x="42633" y="-213"/>
                    </a:cubicBezTo>
                    <a:lnTo>
                      <a:pt x="156933" y="-213"/>
                    </a:lnTo>
                    <a:cubicBezTo>
                      <a:pt x="180593" y="-185"/>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7EC8202-A52F-C1DA-A81F-93D3D22B2785}"/>
                  </a:ext>
                </a:extLst>
              </p:cNvPr>
              <p:cNvSpPr/>
              <p:nvPr/>
            </p:nvSpPr>
            <p:spPr>
              <a:xfrm>
                <a:off x="6325627" y="380967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1E32C6BB-2F25-84EB-E246-8DB8A9D609A5}"/>
                  </a:ext>
                </a:extLst>
              </p:cNvPr>
              <p:cNvSpPr/>
              <p:nvPr/>
            </p:nvSpPr>
            <p:spPr>
              <a:xfrm>
                <a:off x="6325627" y="410495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21654CD-2338-5D9D-D5E2-265839954C6A}"/>
                  </a:ext>
                </a:extLst>
              </p:cNvPr>
              <p:cNvSpPr/>
              <p:nvPr/>
            </p:nvSpPr>
            <p:spPr>
              <a:xfrm>
                <a:off x="66351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5BA5C95-C338-CD99-D755-4BD125DA6E1F}"/>
                  </a:ext>
                </a:extLst>
              </p:cNvPr>
              <p:cNvSpPr/>
              <p:nvPr/>
            </p:nvSpPr>
            <p:spPr>
              <a:xfrm>
                <a:off x="66399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980D8577-FAE2-812D-955C-9C9676352053}"/>
                  </a:ext>
                </a:extLst>
              </p:cNvPr>
              <p:cNvSpPr/>
              <p:nvPr/>
            </p:nvSpPr>
            <p:spPr>
              <a:xfrm>
                <a:off x="66399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0F49FC9-6597-ED4F-5DAE-C7F37EB6A930}"/>
                  </a:ext>
                </a:extLst>
              </p:cNvPr>
              <p:cNvSpPr/>
              <p:nvPr/>
            </p:nvSpPr>
            <p:spPr>
              <a:xfrm>
                <a:off x="69209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5698FBA3-68FE-C454-1C9D-AA348254DDE5}"/>
                  </a:ext>
                </a:extLst>
              </p:cNvPr>
              <p:cNvSpPr/>
              <p:nvPr/>
            </p:nvSpPr>
            <p:spPr>
              <a:xfrm>
                <a:off x="69257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4BCCD49-0A6A-0053-F4BE-474383C3FFE1}"/>
                  </a:ext>
                </a:extLst>
              </p:cNvPr>
              <p:cNvSpPr/>
              <p:nvPr/>
            </p:nvSpPr>
            <p:spPr>
              <a:xfrm>
                <a:off x="69257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121337A2-972B-D74B-38C2-4C8856250783}"/>
                  </a:ext>
                </a:extLst>
              </p:cNvPr>
              <p:cNvSpPr/>
              <p:nvPr/>
            </p:nvSpPr>
            <p:spPr>
              <a:xfrm>
                <a:off x="720669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67" y="18989"/>
                      <a:pt x="199795" y="42649"/>
                    </a:cubicBezTo>
                    <a:lnTo>
                      <a:pt x="199795" y="509374"/>
                    </a:lnTo>
                    <a:cubicBezTo>
                      <a:pt x="199767"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218CA3E-3D67-2ACB-036F-BD5FFA328D5A}"/>
                  </a:ext>
                </a:extLst>
              </p:cNvPr>
              <p:cNvSpPr/>
              <p:nvPr/>
            </p:nvSpPr>
            <p:spPr>
              <a:xfrm>
                <a:off x="721145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C343574-99BA-5099-0449-CA3C80B7219C}"/>
                  </a:ext>
                </a:extLst>
              </p:cNvPr>
              <p:cNvSpPr/>
              <p:nvPr/>
            </p:nvSpPr>
            <p:spPr>
              <a:xfrm>
                <a:off x="721145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C9B9543-18CE-4540-E9BA-F04B7CBCDFFC}"/>
                  </a:ext>
                </a:extLst>
              </p:cNvPr>
              <p:cNvSpPr/>
              <p:nvPr/>
            </p:nvSpPr>
            <p:spPr>
              <a:xfrm>
                <a:off x="7492440" y="2176141"/>
                <a:ext cx="200025" cy="552450"/>
              </a:xfrm>
              <a:custGeom>
                <a:avLst/>
                <a:gdLst>
                  <a:gd name="connsiteX0" fmla="*/ 156933 w 200025"/>
                  <a:gd name="connsiteY0" fmla="*/ 552237 h 552450"/>
                  <a:gd name="connsiteX1" fmla="*/ 42633 w 200025"/>
                  <a:gd name="connsiteY1" fmla="*/ 552237 h 552450"/>
                  <a:gd name="connsiteX2" fmla="*/ -230 w 200025"/>
                  <a:gd name="connsiteY2" fmla="*/ 509374 h 552450"/>
                  <a:gd name="connsiteX3" fmla="*/ -230 w 200025"/>
                  <a:gd name="connsiteY3" fmla="*/ 42649 h 552450"/>
                  <a:gd name="connsiteX4" fmla="*/ 42633 w 200025"/>
                  <a:gd name="connsiteY4" fmla="*/ -213 h 552450"/>
                  <a:gd name="connsiteX5" fmla="*/ 156933 w 200025"/>
                  <a:gd name="connsiteY5" fmla="*/ -213 h 552450"/>
                  <a:gd name="connsiteX6" fmla="*/ 199795 w 200025"/>
                  <a:gd name="connsiteY6" fmla="*/ 42649 h 552450"/>
                  <a:gd name="connsiteX7" fmla="*/ 199795 w 200025"/>
                  <a:gd name="connsiteY7" fmla="*/ 509374 h 552450"/>
                  <a:gd name="connsiteX8" fmla="*/ 156933 w 200025"/>
                  <a:gd name="connsiteY8" fmla="*/ 552237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552450">
                    <a:moveTo>
                      <a:pt x="156933" y="552237"/>
                    </a:moveTo>
                    <a:lnTo>
                      <a:pt x="42633" y="552237"/>
                    </a:lnTo>
                    <a:cubicBezTo>
                      <a:pt x="18973" y="552209"/>
                      <a:pt x="-201" y="533035"/>
                      <a:pt x="-230" y="509374"/>
                    </a:cubicBezTo>
                    <a:lnTo>
                      <a:pt x="-230" y="42649"/>
                    </a:lnTo>
                    <a:cubicBezTo>
                      <a:pt x="-201" y="18989"/>
                      <a:pt x="18973" y="-184"/>
                      <a:pt x="42633" y="-213"/>
                    </a:cubicBezTo>
                    <a:lnTo>
                      <a:pt x="156933" y="-213"/>
                    </a:lnTo>
                    <a:cubicBezTo>
                      <a:pt x="180593" y="-184"/>
                      <a:pt x="199776" y="18989"/>
                      <a:pt x="199795" y="42649"/>
                    </a:cubicBezTo>
                    <a:lnTo>
                      <a:pt x="199795" y="509374"/>
                    </a:lnTo>
                    <a:cubicBezTo>
                      <a:pt x="199776" y="533035"/>
                      <a:pt x="180593" y="552209"/>
                      <a:pt x="156933" y="552237"/>
                    </a:cubicBezTo>
                    <a:close/>
                  </a:path>
                </a:pathLst>
              </a:custGeom>
              <a:solidFill>
                <a:srgbClr val="F2F2F2"/>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B7EA327-1383-C7EC-9B82-C1F2C825701B}"/>
                  </a:ext>
                </a:extLst>
              </p:cNvPr>
              <p:cNvSpPr/>
              <p:nvPr/>
            </p:nvSpPr>
            <p:spPr>
              <a:xfrm>
                <a:off x="7497202" y="2266628"/>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B08AB16-646D-DB90-12BD-62FCAF09DACB}"/>
                  </a:ext>
                </a:extLst>
              </p:cNvPr>
              <p:cNvSpPr/>
              <p:nvPr/>
            </p:nvSpPr>
            <p:spPr>
              <a:xfrm>
                <a:off x="7497202" y="2561903"/>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solidFill>
                <a:srgbClr val="CCCCCC"/>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E8E2D2A7-E330-7C97-ADE1-44F1481713EF}"/>
                  </a:ext>
                </a:extLst>
              </p:cNvPr>
              <p:cNvSpPr/>
              <p:nvPr/>
            </p:nvSpPr>
            <p:spPr>
              <a:xfrm>
                <a:off x="5353515" y="2723828"/>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89E39309-8EDC-721A-5FE1-915027B10612}"/>
                  </a:ext>
                </a:extLst>
              </p:cNvPr>
              <p:cNvSpPr/>
              <p:nvPr/>
            </p:nvSpPr>
            <p:spPr>
              <a:xfrm>
                <a:off x="5353515" y="3495353"/>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0737F4FF-DCCC-ED8E-6889-6DEC57DE4276}"/>
                  </a:ext>
                </a:extLst>
              </p:cNvPr>
              <p:cNvSpPr/>
              <p:nvPr/>
            </p:nvSpPr>
            <p:spPr>
              <a:xfrm>
                <a:off x="5353515" y="4266878"/>
                <a:ext cx="2733675" cy="19050"/>
              </a:xfrm>
              <a:custGeom>
                <a:avLst/>
                <a:gdLst>
                  <a:gd name="connsiteX0" fmla="*/ 2723920 w 2733675"/>
                  <a:gd name="connsiteY0" fmla="*/ 18837 h 19050"/>
                  <a:gd name="connsiteX1" fmla="*/ 9295 w 2733675"/>
                  <a:gd name="connsiteY1" fmla="*/ 18837 h 19050"/>
                  <a:gd name="connsiteX2" fmla="*/ -230 w 2733675"/>
                  <a:gd name="connsiteY2" fmla="*/ 9312 h 19050"/>
                  <a:gd name="connsiteX3" fmla="*/ 9295 w 2733675"/>
                  <a:gd name="connsiteY3" fmla="*/ -213 h 19050"/>
                  <a:gd name="connsiteX4" fmla="*/ 2723920 w 2733675"/>
                  <a:gd name="connsiteY4" fmla="*/ -213 h 19050"/>
                  <a:gd name="connsiteX5" fmla="*/ 2733445 w 2733675"/>
                  <a:gd name="connsiteY5" fmla="*/ 9312 h 19050"/>
                  <a:gd name="connsiteX6" fmla="*/ 2723920 w 2733675"/>
                  <a:gd name="connsiteY6" fmla="*/ 18837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3675" h="19050">
                    <a:moveTo>
                      <a:pt x="2723920" y="18837"/>
                    </a:moveTo>
                    <a:lnTo>
                      <a:pt x="9295" y="18837"/>
                    </a:lnTo>
                    <a:cubicBezTo>
                      <a:pt x="4038" y="18837"/>
                      <a:pt x="-230" y="14570"/>
                      <a:pt x="-230" y="9312"/>
                    </a:cubicBezTo>
                    <a:cubicBezTo>
                      <a:pt x="-230" y="4045"/>
                      <a:pt x="4038" y="-213"/>
                      <a:pt x="9295" y="-213"/>
                    </a:cubicBezTo>
                    <a:lnTo>
                      <a:pt x="2723920" y="-213"/>
                    </a:lnTo>
                    <a:cubicBezTo>
                      <a:pt x="2729188" y="-213"/>
                      <a:pt x="2733445" y="4045"/>
                      <a:pt x="2733445" y="9312"/>
                    </a:cubicBezTo>
                    <a:cubicBezTo>
                      <a:pt x="2733445" y="14570"/>
                      <a:pt x="2729188" y="18837"/>
                      <a:pt x="2723920" y="18837"/>
                    </a:cubicBezTo>
                    <a:close/>
                  </a:path>
                </a:pathLst>
              </a:custGeom>
              <a:solidFill>
                <a:srgbClr val="CCCCCC"/>
              </a:solidFill>
              <a:ln w="9525" cap="flat">
                <a:noFill/>
                <a:prstDash val="solid"/>
                <a:miter/>
              </a:ln>
            </p:spPr>
            <p:txBody>
              <a:bodyPr rtlCol="0" anchor="ctr"/>
              <a:lstStyle/>
              <a:p>
                <a:endParaRPr lang="zh-CN" altLang="en-US"/>
              </a:p>
            </p:txBody>
          </p:sp>
        </p:grpSp>
        <p:sp>
          <p:nvSpPr>
            <p:cNvPr id="10" name="任意多边形: 形状 9">
              <a:extLst>
                <a:ext uri="{FF2B5EF4-FFF2-40B4-BE49-F238E27FC236}">
                  <a16:creationId xmlns:a16="http://schemas.microsoft.com/office/drawing/2014/main" id="{67069C73-CE58-B568-BC4D-D23B96F7D8FD}"/>
                </a:ext>
              </a:extLst>
            </p:cNvPr>
            <p:cNvSpPr/>
            <p:nvPr/>
          </p:nvSpPr>
          <p:spPr>
            <a:xfrm>
              <a:off x="6678652" y="5647832"/>
              <a:ext cx="1238250" cy="1038225"/>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FEEEC1F9-A7BD-41B0-3381-12525D346167}"/>
                </a:ext>
              </a:extLst>
            </p:cNvPr>
            <p:cNvSpPr/>
            <p:nvPr/>
          </p:nvSpPr>
          <p:spPr>
            <a:xfrm>
              <a:off x="7797754" y="6115852"/>
              <a:ext cx="172345" cy="450418"/>
            </a:xfrm>
            <a:custGeom>
              <a:avLst/>
              <a:gdLst>
                <a:gd name="connsiteX0" fmla="*/ 19 w 172345"/>
                <a:gd name="connsiteY0" fmla="*/ 450418 h 450418"/>
                <a:gd name="connsiteX1" fmla="*/ 116795 w 172345"/>
                <a:gd name="connsiteY1" fmla="*/ 450418 h 450418"/>
                <a:gd name="connsiteX2" fmla="*/ 172345 w 172345"/>
                <a:gd name="connsiteY2" fmla="*/ 0 h 450418"/>
                <a:gd name="connsiteX3" fmla="*/ 0 w 172345"/>
                <a:gd name="connsiteY3" fmla="*/ 0 h 450418"/>
                <a:gd name="connsiteX4" fmla="*/ 19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9" y="450418"/>
                  </a:moveTo>
                  <a:lnTo>
                    <a:pt x="116795" y="450418"/>
                  </a:lnTo>
                  <a:lnTo>
                    <a:pt x="172345" y="0"/>
                  </a:lnTo>
                  <a:lnTo>
                    <a:pt x="0" y="0"/>
                  </a:lnTo>
                  <a:lnTo>
                    <a:pt x="19" y="450418"/>
                  </a:lnTo>
                  <a:close/>
                </a:path>
              </a:pathLst>
            </a:custGeom>
            <a:solidFill>
              <a:srgbClr val="A0616A"/>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205D874C-3724-18EA-031A-06A0A835E3E4}"/>
                </a:ext>
              </a:extLst>
            </p:cNvPr>
            <p:cNvSpPr/>
            <p:nvPr/>
          </p:nvSpPr>
          <p:spPr>
            <a:xfrm rot="10799843">
              <a:off x="7772751" y="6532884"/>
              <a:ext cx="367007" cy="141798"/>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6 h 141798"/>
                <a:gd name="connsiteX4" fmla="*/ 366778 w 367007"/>
                <a:gd name="connsiteY4" fmla="*/ 141586 h 141798"/>
                <a:gd name="connsiteX5" fmla="*/ 141569 w 367007"/>
                <a:gd name="connsiteY5" fmla="*/ 141586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6"/>
                  </a:lnTo>
                  <a:lnTo>
                    <a:pt x="366778" y="141586"/>
                  </a:lnTo>
                  <a:lnTo>
                    <a:pt x="141569" y="141586"/>
                  </a:lnTo>
                  <a:cubicBezTo>
                    <a:pt x="63254" y="141586"/>
                    <a:pt x="-230" y="78102"/>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0202C243-6BD8-E3B7-85FA-D7DDD0B77F25}"/>
                </a:ext>
              </a:extLst>
            </p:cNvPr>
            <p:cNvSpPr/>
            <p:nvPr/>
          </p:nvSpPr>
          <p:spPr>
            <a:xfrm>
              <a:off x="7845198" y="6019745"/>
              <a:ext cx="246278" cy="481355"/>
            </a:xfrm>
            <a:custGeom>
              <a:avLst/>
              <a:gdLst>
                <a:gd name="connsiteX0" fmla="*/ 134864 w 246278"/>
                <a:gd name="connsiteY0" fmla="*/ 481355 h 481355"/>
                <a:gd name="connsiteX1" fmla="*/ 246279 w 246278"/>
                <a:gd name="connsiteY1" fmla="*/ 446389 h 481355"/>
                <a:gd name="connsiteX2" fmla="*/ 164440 w 246278"/>
                <a:gd name="connsiteY2" fmla="*/ 0 h 481355"/>
                <a:gd name="connsiteX3" fmla="*/ 0 w 246278"/>
                <a:gd name="connsiteY3" fmla="*/ 51597 h 481355"/>
                <a:gd name="connsiteX4" fmla="*/ 13486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34864" y="481355"/>
                  </a:moveTo>
                  <a:lnTo>
                    <a:pt x="246279" y="446389"/>
                  </a:lnTo>
                  <a:lnTo>
                    <a:pt x="164440" y="0"/>
                  </a:lnTo>
                  <a:lnTo>
                    <a:pt x="0" y="51597"/>
                  </a:lnTo>
                  <a:lnTo>
                    <a:pt x="134864" y="481355"/>
                  </a:lnTo>
                  <a:close/>
                </a:path>
              </a:pathLst>
            </a:custGeom>
            <a:solidFill>
              <a:srgbClr val="A0616A"/>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DB4831D-7568-E179-985D-67009AA14220}"/>
                </a:ext>
              </a:extLst>
            </p:cNvPr>
            <p:cNvSpPr/>
            <p:nvPr/>
          </p:nvSpPr>
          <p:spPr>
            <a:xfrm rot="9754644">
              <a:off x="7959029" y="6418553"/>
              <a:ext cx="367007" cy="141798"/>
            </a:xfrm>
            <a:custGeom>
              <a:avLst/>
              <a:gdLst>
                <a:gd name="connsiteX0" fmla="*/ -230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141569 w 367007"/>
                <a:gd name="connsiteY5" fmla="*/ 141585 h 141798"/>
                <a:gd name="connsiteX6" fmla="*/ -230 w 367007"/>
                <a:gd name="connsiteY6" fmla="*/ -213 h 141798"/>
                <a:gd name="connsiteX7" fmla="*/ -230 w 367007"/>
                <a:gd name="connsiteY7" fmla="*/ -213 h 141798"/>
                <a:gd name="connsiteX8" fmla="*/ -230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230" y="-213"/>
                  </a:moveTo>
                  <a:lnTo>
                    <a:pt x="366778" y="-213"/>
                  </a:lnTo>
                  <a:lnTo>
                    <a:pt x="366778" y="-213"/>
                  </a:lnTo>
                  <a:lnTo>
                    <a:pt x="366778" y="141585"/>
                  </a:lnTo>
                  <a:lnTo>
                    <a:pt x="366778" y="141585"/>
                  </a:lnTo>
                  <a:lnTo>
                    <a:pt x="141569" y="141585"/>
                  </a:lnTo>
                  <a:cubicBezTo>
                    <a:pt x="63264" y="141585"/>
                    <a:pt x="-230" y="78101"/>
                    <a:pt x="-230" y="-213"/>
                  </a:cubicBezTo>
                  <a:lnTo>
                    <a:pt x="-230" y="-213"/>
                  </a:lnTo>
                  <a:lnTo>
                    <a:pt x="-230" y="-213"/>
                  </a:lnTo>
                  <a:close/>
                </a:path>
              </a:pathLst>
            </a:custGeom>
            <a:solidFill>
              <a:srgbClr val="2F2E41"/>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D2DC0CFC-6419-17F2-DAF5-866DABDDD867}"/>
                </a:ext>
              </a:extLst>
            </p:cNvPr>
            <p:cNvSpPr/>
            <p:nvPr/>
          </p:nvSpPr>
          <p:spPr>
            <a:xfrm>
              <a:off x="7060954" y="5379655"/>
              <a:ext cx="1009795" cy="941726"/>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5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D3AE16B8-8E62-2638-574A-349C4DAB0F72}"/>
                </a:ext>
              </a:extLst>
            </p:cNvPr>
            <p:cNvSpPr/>
            <p:nvPr/>
          </p:nvSpPr>
          <p:spPr>
            <a:xfrm>
              <a:off x="6937129" y="5446330"/>
              <a:ext cx="1009795" cy="941726"/>
            </a:xfrm>
            <a:custGeom>
              <a:avLst/>
              <a:gdLst>
                <a:gd name="connsiteX0" fmla="*/ 840755 w 1009795"/>
                <a:gd name="connsiteY0" fmla="*/ 913910 h 941726"/>
                <a:gd name="connsiteX1" fmla="*/ 627138 w 1009795"/>
                <a:gd name="connsiteY1" fmla="*/ 353164 h 941726"/>
                <a:gd name="connsiteX2" fmla="*/ 42694 w 1009795"/>
                <a:gd name="connsiteY2" fmla="*/ 310035 h 941726"/>
                <a:gd name="connsiteX3" fmla="*/ 15947 w 1009795"/>
                <a:gd name="connsiteY3" fmla="*/ 98504 h 941726"/>
                <a:gd name="connsiteX4" fmla="*/ 94510 w 1009795"/>
                <a:gd name="connsiteY4" fmla="*/ -213 h 941726"/>
                <a:gd name="connsiteX5" fmla="*/ 96948 w 1009795"/>
                <a:gd name="connsiteY5" fmla="*/ -89 h 941726"/>
                <a:gd name="connsiteX6" fmla="*/ 872864 w 1009795"/>
                <a:gd name="connsiteY6" fmla="*/ 251266 h 941726"/>
                <a:gd name="connsiteX7" fmla="*/ 1008576 w 1009795"/>
                <a:gd name="connsiteY7" fmla="*/ 857199 h 941726"/>
                <a:gd name="connsiteX8" fmla="*/ 981773 w 1009795"/>
                <a:gd name="connsiteY8" fmla="*/ 906576 h 941726"/>
                <a:gd name="connsiteX9" fmla="*/ 895857 w 1009795"/>
                <a:gd name="connsiteY9" fmla="*/ 938790 h 941726"/>
                <a:gd name="connsiteX10" fmla="*/ 880884 w 1009795"/>
                <a:gd name="connsiteY10" fmla="*/ 941514 h 941726"/>
                <a:gd name="connsiteX11" fmla="*/ 840755 w 1009795"/>
                <a:gd name="connsiteY11" fmla="*/ 913910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95" h="941726">
                  <a:moveTo>
                    <a:pt x="840755" y="913910"/>
                  </a:moveTo>
                  <a:lnTo>
                    <a:pt x="627138" y="353164"/>
                  </a:lnTo>
                  <a:cubicBezTo>
                    <a:pt x="579208" y="364423"/>
                    <a:pt x="177301" y="453348"/>
                    <a:pt x="42694" y="310035"/>
                  </a:cubicBezTo>
                  <a:cubicBezTo>
                    <a:pt x="-3436" y="260915"/>
                    <a:pt x="-12437" y="189744"/>
                    <a:pt x="15947" y="98504"/>
                  </a:cubicBezTo>
                  <a:lnTo>
                    <a:pt x="94510" y="-213"/>
                  </a:lnTo>
                  <a:lnTo>
                    <a:pt x="96948" y="-89"/>
                  </a:lnTo>
                  <a:cubicBezTo>
                    <a:pt x="126656" y="1482"/>
                    <a:pt x="825001" y="40621"/>
                    <a:pt x="872864" y="251266"/>
                  </a:cubicBezTo>
                  <a:cubicBezTo>
                    <a:pt x="913231" y="428860"/>
                    <a:pt x="986945" y="759948"/>
                    <a:pt x="1008576" y="857199"/>
                  </a:cubicBezTo>
                  <a:cubicBezTo>
                    <a:pt x="1013110" y="878030"/>
                    <a:pt x="1001699" y="899033"/>
                    <a:pt x="981773" y="906576"/>
                  </a:cubicBezTo>
                  <a:lnTo>
                    <a:pt x="895857" y="938790"/>
                  </a:lnTo>
                  <a:cubicBezTo>
                    <a:pt x="891075" y="940590"/>
                    <a:pt x="885999" y="941514"/>
                    <a:pt x="880884" y="941514"/>
                  </a:cubicBezTo>
                  <a:cubicBezTo>
                    <a:pt x="863082" y="941514"/>
                    <a:pt x="847128" y="930541"/>
                    <a:pt x="840755" y="913910"/>
                  </a:cubicBezTo>
                  <a:close/>
                </a:path>
              </a:pathLst>
            </a:custGeom>
            <a:solidFill>
              <a:srgbClr val="2F2E41"/>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9FB8D6D-59B5-385F-BC4F-2CF06C1E626C}"/>
                </a:ext>
              </a:extLst>
            </p:cNvPr>
            <p:cNvSpPr/>
            <p:nvPr/>
          </p:nvSpPr>
          <p:spPr>
            <a:xfrm>
              <a:off x="7367710" y="4976698"/>
              <a:ext cx="878721" cy="318451"/>
            </a:xfrm>
            <a:custGeom>
              <a:avLst/>
              <a:gdLst>
                <a:gd name="connsiteX0" fmla="*/ 698858 w 878721"/>
                <a:gd name="connsiteY0" fmla="*/ 39356 h 318451"/>
                <a:gd name="connsiteX1" fmla="*/ 690428 w 878721"/>
                <a:gd name="connsiteY1" fmla="*/ 52701 h 318451"/>
                <a:gd name="connsiteX2" fmla="*/ 220655 w 878721"/>
                <a:gd name="connsiteY2" fmla="*/ 102202 h 318451"/>
                <a:gd name="connsiteX3" fmla="*/ 153028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1"/>
                  </a:cubicBezTo>
                  <a:lnTo>
                    <a:pt x="220655" y="102202"/>
                  </a:lnTo>
                  <a:lnTo>
                    <a:pt x="153028"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96DA888-F0F1-FBC4-AF54-5F10FCCEE792}"/>
                </a:ext>
              </a:extLst>
            </p:cNvPr>
            <p:cNvSpPr/>
            <p:nvPr/>
          </p:nvSpPr>
          <p:spPr>
            <a:xfrm>
              <a:off x="6895338" y="4653211"/>
              <a:ext cx="583874" cy="929622"/>
            </a:xfrm>
            <a:custGeom>
              <a:avLst/>
              <a:gdLst>
                <a:gd name="connsiteX0" fmla="*/ 54719 w 583874"/>
                <a:gd name="connsiteY0" fmla="*/ 921228 h 929622"/>
                <a:gd name="connsiteX1" fmla="*/ 37403 w 583874"/>
                <a:gd name="connsiteY1" fmla="*/ 879813 h 929622"/>
                <a:gd name="connsiteX2" fmla="*/ 3160 w 583874"/>
                <a:gd name="connsiteY2" fmla="*/ 275613 h 929622"/>
                <a:gd name="connsiteX3" fmla="*/ 196337 w 583874"/>
                <a:gd name="connsiteY3" fmla="*/ 3141 h 929622"/>
                <a:gd name="connsiteX4" fmla="*/ 265660 w 583874"/>
                <a:gd name="connsiteY4" fmla="*/ 1655 h 929622"/>
                <a:gd name="connsiteX5" fmla="*/ 360081 w 583874"/>
                <a:gd name="connsiteY5" fmla="*/ 20277 h 929622"/>
                <a:gd name="connsiteX6" fmla="*/ 360081 w 583874"/>
                <a:gd name="connsiteY6" fmla="*/ 20277 h 929622"/>
                <a:gd name="connsiteX7" fmla="*/ 537074 w 583874"/>
                <a:gd name="connsiteY7" fmla="*/ 253325 h 929622"/>
                <a:gd name="connsiteX8" fmla="*/ 582966 w 583874"/>
                <a:gd name="connsiteY8" fmla="*/ 726737 h 929622"/>
                <a:gd name="connsiteX9" fmla="*/ 575031 w 583874"/>
                <a:gd name="connsiteY9" fmla="*/ 760169 h 929622"/>
                <a:gd name="connsiteX10" fmla="*/ 545542 w 583874"/>
                <a:gd name="connsiteY10" fmla="*/ 776838 h 929622"/>
                <a:gd name="connsiteX11" fmla="*/ 99067 w 583874"/>
                <a:gd name="connsiteY11" fmla="*/ 924637 h 929622"/>
                <a:gd name="connsiteX12" fmla="*/ 79541 w 583874"/>
                <a:gd name="connsiteY12" fmla="*/ 929410 h 929622"/>
                <a:gd name="connsiteX13" fmla="*/ 54719 w 583874"/>
                <a:gd name="connsiteY13" fmla="*/ 921228 h 9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74" h="929622">
                  <a:moveTo>
                    <a:pt x="54719" y="921228"/>
                  </a:moveTo>
                  <a:cubicBezTo>
                    <a:pt x="41613" y="911788"/>
                    <a:pt x="34916" y="895777"/>
                    <a:pt x="37403" y="879813"/>
                  </a:cubicBezTo>
                  <a:cubicBezTo>
                    <a:pt x="63901" y="705095"/>
                    <a:pt x="33412" y="454816"/>
                    <a:pt x="3160" y="275613"/>
                  </a:cubicBezTo>
                  <a:cubicBezTo>
                    <a:pt x="-18738" y="147026"/>
                    <a:pt x="67749" y="25039"/>
                    <a:pt x="196337" y="3141"/>
                  </a:cubicBezTo>
                  <a:cubicBezTo>
                    <a:pt x="219244" y="-764"/>
                    <a:pt x="242609" y="-1259"/>
                    <a:pt x="265660" y="1655"/>
                  </a:cubicBezTo>
                  <a:cubicBezTo>
                    <a:pt x="297492" y="5865"/>
                    <a:pt x="329030" y="12085"/>
                    <a:pt x="360081" y="20277"/>
                  </a:cubicBezTo>
                  <a:lnTo>
                    <a:pt x="360081" y="20277"/>
                  </a:lnTo>
                  <a:cubicBezTo>
                    <a:pt x="466313" y="47023"/>
                    <a:pt x="539818" y="143816"/>
                    <a:pt x="537074" y="253325"/>
                  </a:cubicBezTo>
                  <a:cubicBezTo>
                    <a:pt x="532550" y="426251"/>
                    <a:pt x="567659" y="642002"/>
                    <a:pt x="582966" y="726737"/>
                  </a:cubicBezTo>
                  <a:cubicBezTo>
                    <a:pt x="585081" y="738500"/>
                    <a:pt x="582204" y="750616"/>
                    <a:pt x="575031" y="760169"/>
                  </a:cubicBezTo>
                  <a:cubicBezTo>
                    <a:pt x="567993" y="769637"/>
                    <a:pt x="557287" y="775685"/>
                    <a:pt x="545542" y="776838"/>
                  </a:cubicBezTo>
                  <a:cubicBezTo>
                    <a:pt x="375921" y="794154"/>
                    <a:pt x="193003" y="876870"/>
                    <a:pt x="99067" y="924637"/>
                  </a:cubicBezTo>
                  <a:cubicBezTo>
                    <a:pt x="93029" y="927752"/>
                    <a:pt x="86333" y="929390"/>
                    <a:pt x="79541" y="929410"/>
                  </a:cubicBezTo>
                  <a:cubicBezTo>
                    <a:pt x="70616" y="929381"/>
                    <a:pt x="61920" y="926514"/>
                    <a:pt x="54719" y="921228"/>
                  </a:cubicBezTo>
                  <a:close/>
                </a:path>
              </a:pathLst>
            </a:custGeom>
            <a:solidFill>
              <a:srgbClr val="8E2AF3"/>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A8A5159-34DC-5DEE-4363-76D84E4140FC}"/>
                </a:ext>
              </a:extLst>
            </p:cNvPr>
            <p:cNvSpPr/>
            <p:nvPr/>
          </p:nvSpPr>
          <p:spPr>
            <a:xfrm>
              <a:off x="7280928" y="4729496"/>
              <a:ext cx="308240" cy="397550"/>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6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6"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91DA748-9E10-8BC0-38A6-9B8D6D83E4CA}"/>
                </a:ext>
              </a:extLst>
            </p:cNvPr>
            <p:cNvSpPr/>
            <p:nvPr/>
          </p:nvSpPr>
          <p:spPr>
            <a:xfrm>
              <a:off x="6920035" y="4957648"/>
              <a:ext cx="878721" cy="318451"/>
            </a:xfrm>
            <a:custGeom>
              <a:avLst/>
              <a:gdLst>
                <a:gd name="connsiteX0" fmla="*/ 698858 w 878721"/>
                <a:gd name="connsiteY0" fmla="*/ 39356 h 318451"/>
                <a:gd name="connsiteX1" fmla="*/ 690428 w 878721"/>
                <a:gd name="connsiteY1" fmla="*/ 52700 h 318451"/>
                <a:gd name="connsiteX2" fmla="*/ 220655 w 878721"/>
                <a:gd name="connsiteY2" fmla="*/ 102202 h 318451"/>
                <a:gd name="connsiteX3" fmla="*/ 153037 w 878721"/>
                <a:gd name="connsiteY3" fmla="*/ 9486 h 318451"/>
                <a:gd name="connsiteX4" fmla="*/ -230 w 878721"/>
                <a:gd name="connsiteY4" fmla="*/ 93248 h 318451"/>
                <a:gd name="connsiteX5" fmla="*/ 132587 w 878721"/>
                <a:gd name="connsiteY5" fmla="*/ 318239 h 318451"/>
                <a:gd name="connsiteX6" fmla="*/ 708735 w 878721"/>
                <a:gd name="connsiteY6" fmla="*/ 171344 h 318451"/>
                <a:gd name="connsiteX7" fmla="*/ 850105 w 878721"/>
                <a:gd name="connsiteY7" fmla="*/ 169544 h 318451"/>
                <a:gd name="connsiteX8" fmla="*/ 848305 w 878721"/>
                <a:gd name="connsiteY8" fmla="*/ 28174 h 318451"/>
                <a:gd name="connsiteX9" fmla="*/ 706935 w 878721"/>
                <a:gd name="connsiteY9" fmla="*/ 29974 h 318451"/>
                <a:gd name="connsiteX10" fmla="*/ 698858 w 878721"/>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1" h="318451">
                  <a:moveTo>
                    <a:pt x="698858" y="39356"/>
                  </a:moveTo>
                  <a:cubicBezTo>
                    <a:pt x="695705" y="43575"/>
                    <a:pt x="692885" y="48043"/>
                    <a:pt x="690428" y="52700"/>
                  </a:cubicBezTo>
                  <a:lnTo>
                    <a:pt x="220655" y="102202"/>
                  </a:lnTo>
                  <a:lnTo>
                    <a:pt x="153037" y="9486"/>
                  </a:lnTo>
                  <a:lnTo>
                    <a:pt x="-230" y="93248"/>
                  </a:lnTo>
                  <a:lnTo>
                    <a:pt x="132587" y="318239"/>
                  </a:lnTo>
                  <a:lnTo>
                    <a:pt x="708735" y="171344"/>
                  </a:lnTo>
                  <a:cubicBezTo>
                    <a:pt x="748264" y="209882"/>
                    <a:pt x="811558" y="209082"/>
                    <a:pt x="850105" y="169544"/>
                  </a:cubicBezTo>
                  <a:cubicBezTo>
                    <a:pt x="888643" y="130015"/>
                    <a:pt x="887843" y="66721"/>
                    <a:pt x="848305" y="28174"/>
                  </a:cubicBezTo>
                  <a:cubicBezTo>
                    <a:pt x="808776" y="-10365"/>
                    <a:pt x="745483" y="-9564"/>
                    <a:pt x="706935" y="29974"/>
                  </a:cubicBezTo>
                  <a:cubicBezTo>
                    <a:pt x="704058" y="32927"/>
                    <a:pt x="701353" y="36060"/>
                    <a:pt x="698858" y="39356"/>
                  </a:cubicBezTo>
                  <a:close/>
                </a:path>
              </a:pathLst>
            </a:custGeom>
            <a:solidFill>
              <a:srgbClr val="A0616A"/>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C550E12-46E1-3543-D442-40DB478D0FDA}"/>
                </a:ext>
              </a:extLst>
            </p:cNvPr>
            <p:cNvSpPr/>
            <p:nvPr/>
          </p:nvSpPr>
          <p:spPr>
            <a:xfrm>
              <a:off x="6833253" y="4739021"/>
              <a:ext cx="308240" cy="397550"/>
            </a:xfrm>
            <a:custGeom>
              <a:avLst/>
              <a:gdLst>
                <a:gd name="connsiteX0" fmla="*/ 127005 w 308240"/>
                <a:gd name="connsiteY0" fmla="*/ 394304 h 397550"/>
                <a:gd name="connsiteX1" fmla="*/ 103440 w 308240"/>
                <a:gd name="connsiteY1" fmla="*/ 371464 h 397550"/>
                <a:gd name="connsiteX2" fmla="*/ 8847 w 308240"/>
                <a:gd name="connsiteY2" fmla="*/ 152941 h 397550"/>
                <a:gd name="connsiteX3" fmla="*/ 65740 w 308240"/>
                <a:gd name="connsiteY3" fmla="*/ 8866 h 397550"/>
                <a:gd name="connsiteX4" fmla="*/ 209825 w 308240"/>
                <a:gd name="connsiteY4" fmla="*/ 65758 h 397550"/>
                <a:gd name="connsiteX5" fmla="*/ 209892 w 308240"/>
                <a:gd name="connsiteY5" fmla="*/ 65920 h 397550"/>
                <a:gd name="connsiteX6" fmla="*/ 304494 w 308240"/>
                <a:gd name="connsiteY6" fmla="*/ 284452 h 397550"/>
                <a:gd name="connsiteX7" fmla="*/ 282187 w 308240"/>
                <a:gd name="connsiteY7" fmla="*/ 340812 h 397550"/>
                <a:gd name="connsiteX8" fmla="*/ 159809 w 308240"/>
                <a:gd name="connsiteY8" fmla="*/ 393780 h 397550"/>
                <a:gd name="connsiteX9" fmla="*/ 127005 w 308240"/>
                <a:gd name="connsiteY9" fmla="*/ 394304 h 39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40" h="397550">
                  <a:moveTo>
                    <a:pt x="127005" y="394304"/>
                  </a:moveTo>
                  <a:cubicBezTo>
                    <a:pt x="116414" y="390142"/>
                    <a:pt x="107936" y="381922"/>
                    <a:pt x="103440" y="371464"/>
                  </a:cubicBezTo>
                  <a:lnTo>
                    <a:pt x="8847" y="152941"/>
                  </a:lnTo>
                  <a:cubicBezTo>
                    <a:pt x="-15232" y="97448"/>
                    <a:pt x="10248" y="32935"/>
                    <a:pt x="65740" y="8866"/>
                  </a:cubicBezTo>
                  <a:cubicBezTo>
                    <a:pt x="121243" y="-15214"/>
                    <a:pt x="185746" y="10256"/>
                    <a:pt x="209825" y="65758"/>
                  </a:cubicBezTo>
                  <a:cubicBezTo>
                    <a:pt x="209844" y="65816"/>
                    <a:pt x="209873" y="65863"/>
                    <a:pt x="209892" y="65920"/>
                  </a:cubicBezTo>
                  <a:lnTo>
                    <a:pt x="304494" y="284452"/>
                  </a:lnTo>
                  <a:cubicBezTo>
                    <a:pt x="313857" y="306169"/>
                    <a:pt x="303884" y="331382"/>
                    <a:pt x="282187" y="340812"/>
                  </a:cubicBezTo>
                  <a:lnTo>
                    <a:pt x="159809" y="393780"/>
                  </a:lnTo>
                  <a:cubicBezTo>
                    <a:pt x="149380" y="398333"/>
                    <a:pt x="137568" y="398523"/>
                    <a:pt x="127005" y="394304"/>
                  </a:cubicBezTo>
                  <a:close/>
                </a:path>
              </a:pathLst>
            </a:custGeom>
            <a:solidFill>
              <a:srgbClr val="8E2AF3"/>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F45B28D-340A-4ECA-90F7-A5B19D8742BE}"/>
                </a:ext>
              </a:extLst>
            </p:cNvPr>
            <p:cNvSpPr/>
            <p:nvPr/>
          </p:nvSpPr>
          <p:spPr>
            <a:xfrm>
              <a:off x="6909872" y="4112859"/>
              <a:ext cx="467887" cy="46788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A0616A"/>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24BCE0AD-0761-1A50-1B3A-77948923A31D}"/>
                </a:ext>
              </a:extLst>
            </p:cNvPr>
            <p:cNvSpPr/>
            <p:nvPr/>
          </p:nvSpPr>
          <p:spPr>
            <a:xfrm>
              <a:off x="6861541" y="4021184"/>
              <a:ext cx="521979" cy="504265"/>
            </a:xfrm>
            <a:custGeom>
              <a:avLst/>
              <a:gdLst>
                <a:gd name="connsiteX0" fmla="*/ 114786 w 521979"/>
                <a:gd name="connsiteY0" fmla="*/ 485959 h 504265"/>
                <a:gd name="connsiteX1" fmla="*/ 127444 w 521979"/>
                <a:gd name="connsiteY1" fmla="*/ 460146 h 504265"/>
                <a:gd name="connsiteX2" fmla="*/ 132464 w 521979"/>
                <a:gd name="connsiteY2" fmla="*/ 459108 h 504265"/>
                <a:gd name="connsiteX3" fmla="*/ 165573 w 521979"/>
                <a:gd name="connsiteY3" fmla="*/ 475443 h 504265"/>
                <a:gd name="connsiteX4" fmla="*/ 194834 w 521979"/>
                <a:gd name="connsiteY4" fmla="*/ 500560 h 504265"/>
                <a:gd name="connsiteX5" fmla="*/ 227943 w 521979"/>
                <a:gd name="connsiteY5" fmla="*/ 494579 h 504265"/>
                <a:gd name="connsiteX6" fmla="*/ 226190 w 521979"/>
                <a:gd name="connsiteY6" fmla="*/ 458831 h 504265"/>
                <a:gd name="connsiteX7" fmla="*/ 210664 w 521979"/>
                <a:gd name="connsiteY7" fmla="*/ 365772 h 504265"/>
                <a:gd name="connsiteX8" fmla="*/ 234086 w 521979"/>
                <a:gd name="connsiteY8" fmla="*/ 266255 h 504265"/>
                <a:gd name="connsiteX9" fmla="*/ 346919 w 521979"/>
                <a:gd name="connsiteY9" fmla="*/ 218277 h 504265"/>
                <a:gd name="connsiteX10" fmla="*/ 473669 w 521979"/>
                <a:gd name="connsiteY10" fmla="*/ 240728 h 504265"/>
                <a:gd name="connsiteX11" fmla="*/ 515121 w 521979"/>
                <a:gd name="connsiteY11" fmla="*/ 233775 h 504265"/>
                <a:gd name="connsiteX12" fmla="*/ 517264 w 521979"/>
                <a:gd name="connsiteY12" fmla="*/ 186111 h 504265"/>
                <a:gd name="connsiteX13" fmla="*/ 467115 w 521979"/>
                <a:gd name="connsiteY13" fmla="*/ 66554 h 504265"/>
                <a:gd name="connsiteX14" fmla="*/ 352234 w 521979"/>
                <a:gd name="connsiteY14" fmla="*/ 1879 h 504265"/>
                <a:gd name="connsiteX15" fmla="*/ 224009 w 521979"/>
                <a:gd name="connsiteY15" fmla="*/ 16433 h 504265"/>
                <a:gd name="connsiteX16" fmla="*/ 55578 w 521979"/>
                <a:gd name="connsiteY16" fmla="*/ 133772 h 504265"/>
                <a:gd name="connsiteX17" fmla="*/ 2448 w 521979"/>
                <a:gd name="connsiteY17" fmla="*/ 339512 h 504265"/>
                <a:gd name="connsiteX18" fmla="*/ 96612 w 521979"/>
                <a:gd name="connsiteY18" fmla="*/ 500046 h 5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979" h="504265">
                  <a:moveTo>
                    <a:pt x="114786" y="485959"/>
                  </a:moveTo>
                  <a:cubicBezTo>
                    <a:pt x="111157" y="475338"/>
                    <a:pt x="116824" y="463775"/>
                    <a:pt x="127444" y="460146"/>
                  </a:cubicBezTo>
                  <a:cubicBezTo>
                    <a:pt x="129073" y="459593"/>
                    <a:pt x="130759" y="459241"/>
                    <a:pt x="132464" y="459108"/>
                  </a:cubicBezTo>
                  <a:cubicBezTo>
                    <a:pt x="145275" y="459803"/>
                    <a:pt x="157229" y="465708"/>
                    <a:pt x="165573" y="475443"/>
                  </a:cubicBezTo>
                  <a:cubicBezTo>
                    <a:pt x="174041" y="485206"/>
                    <a:pt x="183899" y="493674"/>
                    <a:pt x="194834" y="500560"/>
                  </a:cubicBezTo>
                  <a:cubicBezTo>
                    <a:pt x="206149" y="506266"/>
                    <a:pt x="221494" y="505456"/>
                    <a:pt x="227943" y="494579"/>
                  </a:cubicBezTo>
                  <a:cubicBezTo>
                    <a:pt x="234000" y="484368"/>
                    <a:pt x="229857" y="470690"/>
                    <a:pt x="226190" y="458831"/>
                  </a:cubicBezTo>
                  <a:cubicBezTo>
                    <a:pt x="216855" y="428647"/>
                    <a:pt x="211636" y="397347"/>
                    <a:pt x="210664" y="365772"/>
                  </a:cubicBezTo>
                  <a:cubicBezTo>
                    <a:pt x="209607" y="330520"/>
                    <a:pt x="214579" y="293744"/>
                    <a:pt x="234086" y="266255"/>
                  </a:cubicBezTo>
                  <a:cubicBezTo>
                    <a:pt x="259270" y="230774"/>
                    <a:pt x="304304" y="217306"/>
                    <a:pt x="346919" y="218277"/>
                  </a:cubicBezTo>
                  <a:cubicBezTo>
                    <a:pt x="389534" y="219259"/>
                    <a:pt x="431454" y="232412"/>
                    <a:pt x="473669" y="240728"/>
                  </a:cubicBezTo>
                  <a:cubicBezTo>
                    <a:pt x="488242" y="243595"/>
                    <a:pt x="505368" y="245062"/>
                    <a:pt x="515121" y="233775"/>
                  </a:cubicBezTo>
                  <a:cubicBezTo>
                    <a:pt x="525485" y="221764"/>
                    <a:pt x="521675" y="202323"/>
                    <a:pt x="517264" y="186111"/>
                  </a:cubicBezTo>
                  <a:cubicBezTo>
                    <a:pt x="505825" y="144040"/>
                    <a:pt x="493690" y="100529"/>
                    <a:pt x="467115" y="66554"/>
                  </a:cubicBezTo>
                  <a:cubicBezTo>
                    <a:pt x="438378" y="31244"/>
                    <a:pt x="397326" y="8127"/>
                    <a:pt x="352234" y="1879"/>
                  </a:cubicBezTo>
                  <a:cubicBezTo>
                    <a:pt x="308943" y="-3484"/>
                    <a:pt x="264995" y="1498"/>
                    <a:pt x="224009" y="16433"/>
                  </a:cubicBezTo>
                  <a:cubicBezTo>
                    <a:pt x="157229" y="37483"/>
                    <a:pt x="98460" y="78422"/>
                    <a:pt x="55578" y="133772"/>
                  </a:cubicBezTo>
                  <a:cubicBezTo>
                    <a:pt x="11373" y="192626"/>
                    <a:pt x="-7735" y="266598"/>
                    <a:pt x="2448" y="339512"/>
                  </a:cubicBezTo>
                  <a:cubicBezTo>
                    <a:pt x="12392" y="403005"/>
                    <a:pt x="46043" y="460374"/>
                    <a:pt x="96612" y="500046"/>
                  </a:cubicBezTo>
                  <a:close/>
                </a:path>
              </a:pathLst>
            </a:custGeom>
            <a:solidFill>
              <a:srgbClr val="2F2E4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14168E8-E84F-4C1E-EBF2-C6D0C47C00A0}"/>
                </a:ext>
              </a:extLst>
            </p:cNvPr>
            <p:cNvSpPr/>
            <p:nvPr/>
          </p:nvSpPr>
          <p:spPr>
            <a:xfrm>
              <a:off x="6069112" y="4598358"/>
              <a:ext cx="159048" cy="478980"/>
            </a:xfrm>
            <a:custGeom>
              <a:avLst/>
              <a:gdLst>
                <a:gd name="connsiteX0" fmla="*/ 13960 w 159048"/>
                <a:gd name="connsiteY0" fmla="*/ 471988 h 478980"/>
                <a:gd name="connsiteX1" fmla="*/ 110172 w 159048"/>
                <a:gd name="connsiteY1" fmla="*/ 105114 h 478980"/>
                <a:gd name="connsiteX2" fmla="*/ 157969 w 159048"/>
                <a:gd name="connsiteY2" fmla="*/ 10236 h 478980"/>
                <a:gd name="connsiteX3" fmla="*/ 155092 w 159048"/>
                <a:gd name="connsiteY3" fmla="*/ 634 h 478980"/>
                <a:gd name="connsiteX4" fmla="*/ 145738 w 159048"/>
                <a:gd name="connsiteY4" fmla="*/ 3092 h 478980"/>
                <a:gd name="connsiteX5" fmla="*/ 14608 w 159048"/>
                <a:gd name="connsiteY5" fmla="*/ 364870 h 478980"/>
                <a:gd name="connsiteX6" fmla="*/ -194 w 159048"/>
                <a:gd name="connsiteY6" fmla="*/ 471988 h 478980"/>
                <a:gd name="connsiteX7" fmla="*/ 13960 w 159048"/>
                <a:gd name="connsiteY7" fmla="*/ 471988 h 47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048" h="478980">
                  <a:moveTo>
                    <a:pt x="13960" y="471988"/>
                  </a:moveTo>
                  <a:cubicBezTo>
                    <a:pt x="25733" y="345258"/>
                    <a:pt x="58232" y="221310"/>
                    <a:pt x="110172" y="105114"/>
                  </a:cubicBezTo>
                  <a:cubicBezTo>
                    <a:pt x="124650" y="72777"/>
                    <a:pt x="140576" y="41154"/>
                    <a:pt x="157969" y="10236"/>
                  </a:cubicBezTo>
                  <a:cubicBezTo>
                    <a:pt x="159826" y="6788"/>
                    <a:pt x="158540" y="2492"/>
                    <a:pt x="155092" y="634"/>
                  </a:cubicBezTo>
                  <a:cubicBezTo>
                    <a:pt x="151815" y="-1128"/>
                    <a:pt x="147729" y="-61"/>
                    <a:pt x="145738" y="3092"/>
                  </a:cubicBezTo>
                  <a:cubicBezTo>
                    <a:pt x="82502" y="115687"/>
                    <a:pt x="38201" y="237911"/>
                    <a:pt x="14608" y="364870"/>
                  </a:cubicBezTo>
                  <a:cubicBezTo>
                    <a:pt x="8045" y="400332"/>
                    <a:pt x="3111" y="436032"/>
                    <a:pt x="-194" y="471988"/>
                  </a:cubicBezTo>
                  <a:cubicBezTo>
                    <a:pt x="-1032" y="481056"/>
                    <a:pt x="13131" y="480999"/>
                    <a:pt x="13960" y="471988"/>
                  </a:cubicBezTo>
                  <a:close/>
                </a:path>
              </a:pathLst>
            </a:custGeom>
            <a:solidFill>
              <a:srgbClr val="3F3D56"/>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4D20953-7D6F-1EC0-CE31-03D6A9273970}"/>
                </a:ext>
              </a:extLst>
            </p:cNvPr>
            <p:cNvSpPr/>
            <p:nvPr/>
          </p:nvSpPr>
          <p:spPr>
            <a:xfrm>
              <a:off x="6171928" y="4452174"/>
              <a:ext cx="179344" cy="179344"/>
            </a:xfrm>
            <a:custGeom>
              <a:avLst/>
              <a:gdLst>
                <a:gd name="connsiteX0" fmla="*/ 179344 w 179344"/>
                <a:gd name="connsiteY0" fmla="*/ 89672 h 179344"/>
                <a:gd name="connsiteX1" fmla="*/ 89672 w 179344"/>
                <a:gd name="connsiteY1" fmla="*/ 179344 h 179344"/>
                <a:gd name="connsiteX2" fmla="*/ 0 w 179344"/>
                <a:gd name="connsiteY2" fmla="*/ 89672 h 179344"/>
                <a:gd name="connsiteX3" fmla="*/ 89672 w 179344"/>
                <a:gd name="connsiteY3" fmla="*/ 0 h 179344"/>
                <a:gd name="connsiteX4" fmla="*/ 179344 w 179344"/>
                <a:gd name="connsiteY4" fmla="*/ 89672 h 179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44" h="179344">
                  <a:moveTo>
                    <a:pt x="179344" y="89672"/>
                  </a:moveTo>
                  <a:cubicBezTo>
                    <a:pt x="179344" y="139197"/>
                    <a:pt x="139197" y="179344"/>
                    <a:pt x="89672" y="179344"/>
                  </a:cubicBezTo>
                  <a:cubicBezTo>
                    <a:pt x="40148" y="179344"/>
                    <a:pt x="0" y="139197"/>
                    <a:pt x="0" y="89672"/>
                  </a:cubicBezTo>
                  <a:cubicBezTo>
                    <a:pt x="0" y="40148"/>
                    <a:pt x="40148" y="0"/>
                    <a:pt x="89672" y="0"/>
                  </a:cubicBezTo>
                  <a:cubicBezTo>
                    <a:pt x="139197" y="0"/>
                    <a:pt x="179344" y="40148"/>
                    <a:pt x="179344" y="89672"/>
                  </a:cubicBezTo>
                  <a:close/>
                </a:path>
              </a:pathLst>
            </a:custGeom>
            <a:solidFill>
              <a:srgbClr val="8E2AF3"/>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9551BB8-A8F0-5CEC-1756-EF7BCBA6F06B}"/>
                </a:ext>
              </a:extLst>
            </p:cNvPr>
            <p:cNvSpPr/>
            <p:nvPr/>
          </p:nvSpPr>
          <p:spPr>
            <a:xfrm>
              <a:off x="6083269" y="4766601"/>
              <a:ext cx="103183" cy="310739"/>
            </a:xfrm>
            <a:custGeom>
              <a:avLst/>
              <a:gdLst>
                <a:gd name="connsiteX0" fmla="*/ 8976 w 103183"/>
                <a:gd name="connsiteY0" fmla="*/ 306126 h 310739"/>
                <a:gd name="connsiteX1" fmla="*/ 71393 w 103183"/>
                <a:gd name="connsiteY1" fmla="*/ 68116 h 310739"/>
                <a:gd name="connsiteX2" fmla="*/ 102406 w 103183"/>
                <a:gd name="connsiteY2" fmla="*/ 6565 h 310739"/>
                <a:gd name="connsiteX3" fmla="*/ 100539 w 103183"/>
                <a:gd name="connsiteY3" fmla="*/ 336 h 310739"/>
                <a:gd name="connsiteX4" fmla="*/ 94472 w 103183"/>
                <a:gd name="connsiteY4" fmla="*/ 1926 h 310739"/>
                <a:gd name="connsiteX5" fmla="*/ 9395 w 103183"/>
                <a:gd name="connsiteY5" fmla="*/ 236632 h 310739"/>
                <a:gd name="connsiteX6" fmla="*/ -207 w 103183"/>
                <a:gd name="connsiteY6" fmla="*/ 306126 h 310739"/>
                <a:gd name="connsiteX7" fmla="*/ 8976 w 103183"/>
                <a:gd name="connsiteY7" fmla="*/ 306126 h 31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83" h="310739">
                  <a:moveTo>
                    <a:pt x="8976" y="306126"/>
                  </a:moveTo>
                  <a:cubicBezTo>
                    <a:pt x="16615" y="223907"/>
                    <a:pt x="37703" y="143506"/>
                    <a:pt x="71393" y="68116"/>
                  </a:cubicBezTo>
                  <a:cubicBezTo>
                    <a:pt x="80785" y="47142"/>
                    <a:pt x="91119" y="26625"/>
                    <a:pt x="102406" y="6565"/>
                  </a:cubicBezTo>
                  <a:cubicBezTo>
                    <a:pt x="103607" y="4336"/>
                    <a:pt x="102768" y="1545"/>
                    <a:pt x="100539" y="336"/>
                  </a:cubicBezTo>
                  <a:cubicBezTo>
                    <a:pt x="98415" y="-807"/>
                    <a:pt x="95758" y="-112"/>
                    <a:pt x="94472" y="1926"/>
                  </a:cubicBezTo>
                  <a:cubicBezTo>
                    <a:pt x="53448" y="74974"/>
                    <a:pt x="24702" y="154269"/>
                    <a:pt x="9395" y="236632"/>
                  </a:cubicBezTo>
                  <a:cubicBezTo>
                    <a:pt x="5137" y="259635"/>
                    <a:pt x="1937" y="282800"/>
                    <a:pt x="-207" y="306126"/>
                  </a:cubicBezTo>
                  <a:cubicBezTo>
                    <a:pt x="-749" y="312013"/>
                    <a:pt x="8442" y="311975"/>
                    <a:pt x="8976" y="306126"/>
                  </a:cubicBezTo>
                  <a:close/>
                </a:path>
              </a:pathLst>
            </a:custGeom>
            <a:solidFill>
              <a:srgbClr val="3F3D56"/>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2AA8104-F859-C53D-C8FE-617CE66DBE13}"/>
                </a:ext>
              </a:extLst>
            </p:cNvPr>
            <p:cNvSpPr/>
            <p:nvPr/>
          </p:nvSpPr>
          <p:spPr>
            <a:xfrm>
              <a:off x="6149971" y="4671761"/>
              <a:ext cx="116349" cy="116349"/>
            </a:xfrm>
            <a:custGeom>
              <a:avLst/>
              <a:gdLst>
                <a:gd name="connsiteX0" fmla="*/ 116349 w 116349"/>
                <a:gd name="connsiteY0" fmla="*/ 58174 h 116349"/>
                <a:gd name="connsiteX1" fmla="*/ 58175 w 116349"/>
                <a:gd name="connsiteY1" fmla="*/ 116349 h 116349"/>
                <a:gd name="connsiteX2" fmla="*/ 0 w 116349"/>
                <a:gd name="connsiteY2" fmla="*/ 58174 h 116349"/>
                <a:gd name="connsiteX3" fmla="*/ 58175 w 116349"/>
                <a:gd name="connsiteY3" fmla="*/ 0 h 116349"/>
                <a:gd name="connsiteX4" fmla="*/ 116349 w 116349"/>
                <a:gd name="connsiteY4" fmla="*/ 58174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4"/>
                  </a:moveTo>
                  <a:cubicBezTo>
                    <a:pt x="116349" y="90303"/>
                    <a:pt x="90303" y="116349"/>
                    <a:pt x="58175" y="116349"/>
                  </a:cubicBezTo>
                  <a:cubicBezTo>
                    <a:pt x="26046" y="116349"/>
                    <a:pt x="0" y="90304"/>
                    <a:pt x="0" y="58174"/>
                  </a:cubicBezTo>
                  <a:cubicBezTo>
                    <a:pt x="0" y="26046"/>
                    <a:pt x="26046" y="0"/>
                    <a:pt x="58175" y="0"/>
                  </a:cubicBezTo>
                  <a:cubicBezTo>
                    <a:pt x="90303" y="0"/>
                    <a:pt x="116349" y="26045"/>
                    <a:pt x="116349" y="58174"/>
                  </a:cubicBezTo>
                  <a:close/>
                </a:path>
              </a:pathLst>
            </a:custGeom>
            <a:solidFill>
              <a:srgbClr val="8E2AF3"/>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FCA5B28-D925-4535-A5C7-3D7E60FB31EB}"/>
                </a:ext>
              </a:extLst>
            </p:cNvPr>
            <p:cNvSpPr/>
            <p:nvPr/>
          </p:nvSpPr>
          <p:spPr>
            <a:xfrm>
              <a:off x="5961168" y="4769963"/>
              <a:ext cx="120501" cy="305060"/>
            </a:xfrm>
            <a:custGeom>
              <a:avLst/>
              <a:gdLst>
                <a:gd name="connsiteX0" fmla="*/ 119484 w 120501"/>
                <a:gd name="connsiteY0" fmla="*/ 297278 h 305060"/>
                <a:gd name="connsiteX1" fmla="*/ 22310 w 120501"/>
                <a:gd name="connsiteY1" fmla="*/ 71222 h 305060"/>
                <a:gd name="connsiteX2" fmla="*/ 8899 w 120501"/>
                <a:gd name="connsiteY2" fmla="*/ 3613 h 305060"/>
                <a:gd name="connsiteX3" fmla="*/ 3603 w 120501"/>
                <a:gd name="connsiteY3" fmla="*/ -149 h 305060"/>
                <a:gd name="connsiteX4" fmla="*/ -207 w 120501"/>
                <a:gd name="connsiteY4" fmla="*/ 4842 h 305060"/>
                <a:gd name="connsiteX5" fmla="*/ 77069 w 120501"/>
                <a:gd name="connsiteY5" fmla="*/ 242224 h 305060"/>
                <a:gd name="connsiteX6" fmla="*/ 112245 w 120501"/>
                <a:gd name="connsiteY6" fmla="*/ 302927 h 305060"/>
                <a:gd name="connsiteX7" fmla="*/ 119484 w 120501"/>
                <a:gd name="connsiteY7" fmla="*/ 297278 h 3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01" h="305060">
                  <a:moveTo>
                    <a:pt x="119484" y="297278"/>
                  </a:moveTo>
                  <a:cubicBezTo>
                    <a:pt x="74936" y="227756"/>
                    <a:pt x="42103" y="151384"/>
                    <a:pt x="22310" y="71222"/>
                  </a:cubicBezTo>
                  <a:cubicBezTo>
                    <a:pt x="16805" y="48905"/>
                    <a:pt x="12338" y="26368"/>
                    <a:pt x="8899" y="3613"/>
                  </a:cubicBezTo>
                  <a:cubicBezTo>
                    <a:pt x="8480" y="1118"/>
                    <a:pt x="6108" y="-568"/>
                    <a:pt x="3603" y="-149"/>
                  </a:cubicBezTo>
                  <a:cubicBezTo>
                    <a:pt x="1222" y="251"/>
                    <a:pt x="-445" y="2432"/>
                    <a:pt x="-207" y="4842"/>
                  </a:cubicBezTo>
                  <a:cubicBezTo>
                    <a:pt x="12376" y="87671"/>
                    <a:pt x="38484" y="167862"/>
                    <a:pt x="77069" y="242224"/>
                  </a:cubicBezTo>
                  <a:cubicBezTo>
                    <a:pt x="87861" y="262979"/>
                    <a:pt x="99587" y="283210"/>
                    <a:pt x="112245" y="302927"/>
                  </a:cubicBezTo>
                  <a:cubicBezTo>
                    <a:pt x="115436" y="307899"/>
                    <a:pt x="122656" y="302212"/>
                    <a:pt x="119484" y="297278"/>
                  </a:cubicBezTo>
                  <a:close/>
                </a:path>
              </a:pathLst>
            </a:custGeom>
            <a:solidFill>
              <a:srgbClr val="3F3D5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3056800-DFF1-CE4C-7F9E-1A46F5FBF852}"/>
                </a:ext>
              </a:extLst>
            </p:cNvPr>
            <p:cNvSpPr/>
            <p:nvPr/>
          </p:nvSpPr>
          <p:spPr>
            <a:xfrm>
              <a:off x="5902940" y="4667685"/>
              <a:ext cx="116349" cy="116349"/>
            </a:xfrm>
            <a:custGeom>
              <a:avLst/>
              <a:gdLst>
                <a:gd name="connsiteX0" fmla="*/ 116349 w 116349"/>
                <a:gd name="connsiteY0" fmla="*/ 58175 h 116349"/>
                <a:gd name="connsiteX1" fmla="*/ 58175 w 116349"/>
                <a:gd name="connsiteY1" fmla="*/ 116349 h 116349"/>
                <a:gd name="connsiteX2" fmla="*/ 0 w 116349"/>
                <a:gd name="connsiteY2" fmla="*/ 58175 h 116349"/>
                <a:gd name="connsiteX3" fmla="*/ 58175 w 116349"/>
                <a:gd name="connsiteY3" fmla="*/ 0 h 116349"/>
                <a:gd name="connsiteX4" fmla="*/ 116349 w 116349"/>
                <a:gd name="connsiteY4" fmla="*/ 58175 h 116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9" h="116349">
                  <a:moveTo>
                    <a:pt x="116349" y="58175"/>
                  </a:moveTo>
                  <a:cubicBezTo>
                    <a:pt x="116349" y="90303"/>
                    <a:pt x="90303" y="116349"/>
                    <a:pt x="58175" y="116349"/>
                  </a:cubicBezTo>
                  <a:cubicBezTo>
                    <a:pt x="26046" y="116349"/>
                    <a:pt x="0" y="90304"/>
                    <a:pt x="0" y="58175"/>
                  </a:cubicBezTo>
                  <a:cubicBezTo>
                    <a:pt x="0" y="26046"/>
                    <a:pt x="26046" y="0"/>
                    <a:pt x="58175" y="0"/>
                  </a:cubicBezTo>
                  <a:cubicBezTo>
                    <a:pt x="90303" y="0"/>
                    <a:pt x="116349" y="26045"/>
                    <a:pt x="116349" y="58175"/>
                  </a:cubicBezTo>
                  <a:close/>
                </a:path>
              </a:pathLst>
            </a:custGeom>
            <a:solidFill>
              <a:srgbClr val="8E2AF3"/>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7A73CC7-21FA-7CBE-A5C5-681645772E79}"/>
                </a:ext>
              </a:extLst>
            </p:cNvPr>
            <p:cNvSpPr/>
            <p:nvPr/>
          </p:nvSpPr>
          <p:spPr>
            <a:xfrm>
              <a:off x="5902289" y="4961755"/>
              <a:ext cx="352425" cy="200025"/>
            </a:xfrm>
            <a:custGeom>
              <a:avLst/>
              <a:gdLst>
                <a:gd name="connsiteX0" fmla="*/ -230 w 352425"/>
                <a:gd name="connsiteY0" fmla="*/ 156949 h 200025"/>
                <a:gd name="connsiteX1" fmla="*/ -230 w 352425"/>
                <a:gd name="connsiteY1" fmla="*/ 42649 h 200025"/>
                <a:gd name="connsiteX2" fmla="*/ 42633 w 352425"/>
                <a:gd name="connsiteY2" fmla="*/ -213 h 200025"/>
                <a:gd name="connsiteX3" fmla="*/ 309333 w 352425"/>
                <a:gd name="connsiteY3" fmla="*/ -213 h 200025"/>
                <a:gd name="connsiteX4" fmla="*/ 352195 w 352425"/>
                <a:gd name="connsiteY4" fmla="*/ 42649 h 200025"/>
                <a:gd name="connsiteX5" fmla="*/ 352195 w 352425"/>
                <a:gd name="connsiteY5" fmla="*/ 156949 h 200025"/>
                <a:gd name="connsiteX6" fmla="*/ 309333 w 352425"/>
                <a:gd name="connsiteY6" fmla="*/ 199812 h 200025"/>
                <a:gd name="connsiteX7" fmla="*/ 42633 w 352425"/>
                <a:gd name="connsiteY7" fmla="*/ 199812 h 200025"/>
                <a:gd name="connsiteX8" fmla="*/ -230 w 352425"/>
                <a:gd name="connsiteY8" fmla="*/ 156949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200025">
                  <a:moveTo>
                    <a:pt x="-230" y="156949"/>
                  </a:moveTo>
                  <a:lnTo>
                    <a:pt x="-230" y="42649"/>
                  </a:lnTo>
                  <a:cubicBezTo>
                    <a:pt x="-201" y="18989"/>
                    <a:pt x="18973" y="-185"/>
                    <a:pt x="42633" y="-213"/>
                  </a:cubicBezTo>
                  <a:lnTo>
                    <a:pt x="309333" y="-213"/>
                  </a:lnTo>
                  <a:cubicBezTo>
                    <a:pt x="333003" y="-185"/>
                    <a:pt x="352176" y="18989"/>
                    <a:pt x="352195" y="42649"/>
                  </a:cubicBezTo>
                  <a:lnTo>
                    <a:pt x="352195" y="156949"/>
                  </a:lnTo>
                  <a:cubicBezTo>
                    <a:pt x="352176" y="180610"/>
                    <a:pt x="333003" y="199783"/>
                    <a:pt x="309333" y="199812"/>
                  </a:cubicBezTo>
                  <a:lnTo>
                    <a:pt x="42633" y="199812"/>
                  </a:lnTo>
                  <a:cubicBezTo>
                    <a:pt x="18973" y="199783"/>
                    <a:pt x="-201" y="180610"/>
                    <a:pt x="-230" y="156949"/>
                  </a:cubicBezTo>
                  <a:close/>
                </a:path>
              </a:pathLst>
            </a:custGeom>
            <a:solidFill>
              <a:srgbClr val="CCCCCC"/>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136858B-794A-AB6D-602E-B40E4153CE9D}"/>
                </a:ext>
              </a:extLst>
            </p:cNvPr>
            <p:cNvSpPr/>
            <p:nvPr/>
          </p:nvSpPr>
          <p:spPr>
            <a:xfrm>
              <a:off x="7507327" y="5085857"/>
              <a:ext cx="819150" cy="66675"/>
            </a:xfrm>
            <a:custGeom>
              <a:avLst/>
              <a:gdLst>
                <a:gd name="connsiteX0" fmla="*/ 785813 w 819150"/>
                <a:gd name="connsiteY0" fmla="*/ 0 h 66675"/>
                <a:gd name="connsiteX1" fmla="*/ 819150 w 819150"/>
                <a:gd name="connsiteY1" fmla="*/ 0 h 66675"/>
                <a:gd name="connsiteX2" fmla="*/ 819150 w 819150"/>
                <a:gd name="connsiteY2" fmla="*/ 66675 h 66675"/>
                <a:gd name="connsiteX3" fmla="*/ 785813 w 819150"/>
                <a:gd name="connsiteY3" fmla="*/ 66675 h 66675"/>
                <a:gd name="connsiteX4" fmla="*/ 33338 w 819150"/>
                <a:gd name="connsiteY4" fmla="*/ 66675 h 66675"/>
                <a:gd name="connsiteX5" fmla="*/ 0 w 819150"/>
                <a:gd name="connsiteY5" fmla="*/ 66675 h 66675"/>
                <a:gd name="connsiteX6" fmla="*/ 0 w 819150"/>
                <a:gd name="connsiteY6" fmla="*/ 0 h 66675"/>
                <a:gd name="connsiteX7" fmla="*/ 33338 w 819150"/>
                <a:gd name="connsiteY7"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 h="66675">
                  <a:moveTo>
                    <a:pt x="785813" y="0"/>
                  </a:moveTo>
                  <a:cubicBezTo>
                    <a:pt x="804224" y="0"/>
                    <a:pt x="819150" y="0"/>
                    <a:pt x="819150" y="0"/>
                  </a:cubicBezTo>
                  <a:lnTo>
                    <a:pt x="819150" y="66675"/>
                  </a:lnTo>
                  <a:cubicBezTo>
                    <a:pt x="819150" y="66675"/>
                    <a:pt x="804224" y="66675"/>
                    <a:pt x="785813" y="66675"/>
                  </a:cubicBezTo>
                  <a:lnTo>
                    <a:pt x="33338" y="66675"/>
                  </a:lnTo>
                  <a:cubicBezTo>
                    <a:pt x="14926" y="66675"/>
                    <a:pt x="0" y="66675"/>
                    <a:pt x="0" y="66675"/>
                  </a:cubicBezTo>
                  <a:lnTo>
                    <a:pt x="0" y="0"/>
                  </a:lnTo>
                  <a:cubicBezTo>
                    <a:pt x="0" y="0"/>
                    <a:pt x="14926" y="0"/>
                    <a:pt x="33338" y="0"/>
                  </a:cubicBezTo>
                  <a:close/>
                </a:path>
              </a:pathLst>
            </a:custGeom>
            <a:solidFill>
              <a:srgbClr val="CCCCCC"/>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01341AA-9379-2C18-0131-D43C4D5A74AA}"/>
                </a:ext>
              </a:extLst>
            </p:cNvPr>
            <p:cNvSpPr/>
            <p:nvPr/>
          </p:nvSpPr>
          <p:spPr>
            <a:xfrm>
              <a:off x="7888327" y="4561982"/>
              <a:ext cx="971550" cy="590550"/>
            </a:xfrm>
            <a:custGeom>
              <a:avLst/>
              <a:gdLst>
                <a:gd name="connsiteX0" fmla="*/ 909408 w 971550"/>
                <a:gd name="connsiteY0" fmla="*/ 590337 h 590550"/>
                <a:gd name="connsiteX1" fmla="*/ 61683 w 971550"/>
                <a:gd name="connsiteY1" fmla="*/ 590337 h 590550"/>
                <a:gd name="connsiteX2" fmla="*/ -230 w 971550"/>
                <a:gd name="connsiteY2" fmla="*/ 528425 h 590550"/>
                <a:gd name="connsiteX3" fmla="*/ -230 w 971550"/>
                <a:gd name="connsiteY3" fmla="*/ 61699 h 590550"/>
                <a:gd name="connsiteX4" fmla="*/ 61683 w 971550"/>
                <a:gd name="connsiteY4" fmla="*/ -213 h 590550"/>
                <a:gd name="connsiteX5" fmla="*/ 909408 w 971550"/>
                <a:gd name="connsiteY5" fmla="*/ -213 h 590550"/>
                <a:gd name="connsiteX6" fmla="*/ 971320 w 971550"/>
                <a:gd name="connsiteY6" fmla="*/ 61699 h 590550"/>
                <a:gd name="connsiteX7" fmla="*/ 971320 w 971550"/>
                <a:gd name="connsiteY7" fmla="*/ 528425 h 590550"/>
                <a:gd name="connsiteX8" fmla="*/ 909408 w 971550"/>
                <a:gd name="connsiteY8" fmla="*/ 590337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590550">
                  <a:moveTo>
                    <a:pt x="909408" y="590337"/>
                  </a:moveTo>
                  <a:lnTo>
                    <a:pt x="61683" y="590337"/>
                  </a:lnTo>
                  <a:cubicBezTo>
                    <a:pt x="27507" y="590299"/>
                    <a:pt x="-191" y="562600"/>
                    <a:pt x="-230" y="528425"/>
                  </a:cubicBezTo>
                  <a:lnTo>
                    <a:pt x="-230" y="61699"/>
                  </a:lnTo>
                  <a:cubicBezTo>
                    <a:pt x="-191" y="27524"/>
                    <a:pt x="27507" y="-175"/>
                    <a:pt x="61683" y="-213"/>
                  </a:cubicBezTo>
                  <a:lnTo>
                    <a:pt x="909408" y="-213"/>
                  </a:lnTo>
                  <a:cubicBezTo>
                    <a:pt x="943584" y="-175"/>
                    <a:pt x="971283" y="27524"/>
                    <a:pt x="971320" y="61699"/>
                  </a:cubicBezTo>
                  <a:lnTo>
                    <a:pt x="971320" y="528425"/>
                  </a:lnTo>
                  <a:cubicBezTo>
                    <a:pt x="971283" y="562600"/>
                    <a:pt x="943584" y="590299"/>
                    <a:pt x="909408" y="590337"/>
                  </a:cubicBezTo>
                  <a:close/>
                </a:path>
              </a:pathLst>
            </a:custGeom>
            <a:solidFill>
              <a:srgbClr val="CCCCCC"/>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D699D28-AF69-2CCE-D890-F68152898C69}"/>
                </a:ext>
              </a:extLst>
            </p:cNvPr>
            <p:cNvSpPr/>
            <p:nvPr/>
          </p:nvSpPr>
          <p:spPr>
            <a:xfrm>
              <a:off x="8316952" y="480010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FFFFFF"/>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F84A9818-E219-384F-706E-C8FFC8BBB648}"/>
                </a:ext>
              </a:extLst>
            </p:cNvPr>
            <p:cNvSpPr/>
            <p:nvPr/>
          </p:nvSpPr>
          <p:spPr>
            <a:xfrm>
              <a:off x="9717127" y="5647832"/>
              <a:ext cx="1238250" cy="1038225"/>
            </a:xfrm>
            <a:custGeom>
              <a:avLst/>
              <a:gdLst>
                <a:gd name="connsiteX0" fmla="*/ 1238020 w 1238250"/>
                <a:gd name="connsiteY0" fmla="*/ 133137 h 1038225"/>
                <a:gd name="connsiteX1" fmla="*/ 618895 w 1238250"/>
                <a:gd name="connsiteY1" fmla="*/ -213 h 1038225"/>
                <a:gd name="connsiteX2" fmla="*/ -230 w 1238250"/>
                <a:gd name="connsiteY2" fmla="*/ 133137 h 1038225"/>
                <a:gd name="connsiteX3" fmla="*/ 285520 w 1238250"/>
                <a:gd name="connsiteY3" fmla="*/ 245475 h 1038225"/>
                <a:gd name="connsiteX4" fmla="*/ 285520 w 1238250"/>
                <a:gd name="connsiteY4" fmla="*/ 976100 h 1038225"/>
                <a:gd name="connsiteX5" fmla="*/ 347433 w 1238250"/>
                <a:gd name="connsiteY5" fmla="*/ 1038012 h 1038225"/>
                <a:gd name="connsiteX6" fmla="*/ 409345 w 1238250"/>
                <a:gd name="connsiteY6" fmla="*/ 976100 h 1038225"/>
                <a:gd name="connsiteX7" fmla="*/ 409345 w 1238250"/>
                <a:gd name="connsiteY7" fmla="*/ 258639 h 1038225"/>
                <a:gd name="connsiteX8" fmla="*/ 618895 w 1238250"/>
                <a:gd name="connsiteY8" fmla="*/ 266487 h 1038225"/>
                <a:gd name="connsiteX9" fmla="*/ 828445 w 1238250"/>
                <a:gd name="connsiteY9" fmla="*/ 258639 h 1038225"/>
                <a:gd name="connsiteX10" fmla="*/ 828445 w 1238250"/>
                <a:gd name="connsiteY10" fmla="*/ 976100 h 1038225"/>
                <a:gd name="connsiteX11" fmla="*/ 890358 w 1238250"/>
                <a:gd name="connsiteY11" fmla="*/ 1038012 h 1038225"/>
                <a:gd name="connsiteX12" fmla="*/ 952270 w 1238250"/>
                <a:gd name="connsiteY12" fmla="*/ 976100 h 1038225"/>
                <a:gd name="connsiteX13" fmla="*/ 952270 w 1238250"/>
                <a:gd name="connsiteY13" fmla="*/ 245475 h 1038225"/>
                <a:gd name="connsiteX14" fmla="*/ 1238020 w 1238250"/>
                <a:gd name="connsiteY14" fmla="*/ 133137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250" h="1038225">
                  <a:moveTo>
                    <a:pt x="1238020" y="133137"/>
                  </a:moveTo>
                  <a:cubicBezTo>
                    <a:pt x="1238020" y="59490"/>
                    <a:pt x="960833" y="-213"/>
                    <a:pt x="618895" y="-213"/>
                  </a:cubicBezTo>
                  <a:cubicBezTo>
                    <a:pt x="276967" y="-213"/>
                    <a:pt x="-230" y="59490"/>
                    <a:pt x="-230" y="133137"/>
                  </a:cubicBezTo>
                  <a:cubicBezTo>
                    <a:pt x="-230" y="180334"/>
                    <a:pt x="113737" y="221777"/>
                    <a:pt x="285520" y="245475"/>
                  </a:cubicBezTo>
                  <a:lnTo>
                    <a:pt x="285520" y="976100"/>
                  </a:lnTo>
                  <a:cubicBezTo>
                    <a:pt x="285520" y="1010295"/>
                    <a:pt x="313238" y="1038012"/>
                    <a:pt x="347433" y="1038012"/>
                  </a:cubicBezTo>
                  <a:cubicBezTo>
                    <a:pt x="381628" y="1038012"/>
                    <a:pt x="409345" y="1010295"/>
                    <a:pt x="409345" y="976100"/>
                  </a:cubicBezTo>
                  <a:lnTo>
                    <a:pt x="409345" y="258639"/>
                  </a:lnTo>
                  <a:cubicBezTo>
                    <a:pt x="474801" y="263706"/>
                    <a:pt x="545334" y="266487"/>
                    <a:pt x="618895" y="266487"/>
                  </a:cubicBezTo>
                  <a:cubicBezTo>
                    <a:pt x="692457" y="266487"/>
                    <a:pt x="762989" y="263706"/>
                    <a:pt x="828445" y="258639"/>
                  </a:cubicBezTo>
                  <a:lnTo>
                    <a:pt x="828445" y="976100"/>
                  </a:lnTo>
                  <a:cubicBezTo>
                    <a:pt x="828445" y="1010295"/>
                    <a:pt x="856163" y="1038012"/>
                    <a:pt x="890358" y="1038012"/>
                  </a:cubicBezTo>
                  <a:cubicBezTo>
                    <a:pt x="924553" y="1038012"/>
                    <a:pt x="952270" y="1010295"/>
                    <a:pt x="952270" y="976100"/>
                  </a:cubicBezTo>
                  <a:lnTo>
                    <a:pt x="952270" y="245475"/>
                  </a:lnTo>
                  <a:cubicBezTo>
                    <a:pt x="1124063" y="221777"/>
                    <a:pt x="1238020" y="180334"/>
                    <a:pt x="1238020" y="133137"/>
                  </a:cubicBezTo>
                  <a:close/>
                </a:path>
              </a:pathLst>
            </a:custGeom>
            <a:solidFill>
              <a:srgbClr val="CCCCCC"/>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B083D024-88E7-B302-0412-B2A56A076142}"/>
                </a:ext>
              </a:extLst>
            </p:cNvPr>
            <p:cNvSpPr/>
            <p:nvPr/>
          </p:nvSpPr>
          <p:spPr>
            <a:xfrm>
              <a:off x="10138008" y="4027229"/>
              <a:ext cx="533400" cy="533400"/>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5" y="533400"/>
                    <a:pt x="266700" y="533400"/>
                  </a:cubicBezTo>
                  <a:cubicBezTo>
                    <a:pt x="119406" y="533400"/>
                    <a:pt x="0" y="413994"/>
                    <a:pt x="0" y="266700"/>
                  </a:cubicBezTo>
                  <a:cubicBezTo>
                    <a:pt x="0" y="119406"/>
                    <a:pt x="119406" y="0"/>
                    <a:pt x="266700" y="0"/>
                  </a:cubicBezTo>
                  <a:cubicBezTo>
                    <a:pt x="413995" y="0"/>
                    <a:pt x="533400" y="119406"/>
                    <a:pt x="533400" y="266700"/>
                  </a:cubicBezTo>
                  <a:close/>
                </a:path>
              </a:pathLst>
            </a:custGeom>
            <a:solidFill>
              <a:srgbClr val="2F2E41"/>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34D72AC-28CB-CA15-BE40-3219E9264A72}"/>
                </a:ext>
              </a:extLst>
            </p:cNvPr>
            <p:cNvSpPr/>
            <p:nvPr/>
          </p:nvSpPr>
          <p:spPr>
            <a:xfrm>
              <a:off x="9568680" y="6125377"/>
              <a:ext cx="172345" cy="450418"/>
            </a:xfrm>
            <a:custGeom>
              <a:avLst/>
              <a:gdLst>
                <a:gd name="connsiteX0" fmla="*/ 172327 w 172345"/>
                <a:gd name="connsiteY0" fmla="*/ 450418 h 450418"/>
                <a:gd name="connsiteX1" fmla="*/ 55550 w 172345"/>
                <a:gd name="connsiteY1" fmla="*/ 450418 h 450418"/>
                <a:gd name="connsiteX2" fmla="*/ 0 w 172345"/>
                <a:gd name="connsiteY2" fmla="*/ 0 h 450418"/>
                <a:gd name="connsiteX3" fmla="*/ 172345 w 172345"/>
                <a:gd name="connsiteY3" fmla="*/ 0 h 450418"/>
                <a:gd name="connsiteX4" fmla="*/ 172327 w 172345"/>
                <a:gd name="connsiteY4" fmla="*/ 450418 h 450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45" h="450418">
                  <a:moveTo>
                    <a:pt x="172327" y="450418"/>
                  </a:moveTo>
                  <a:lnTo>
                    <a:pt x="55550" y="450418"/>
                  </a:lnTo>
                  <a:lnTo>
                    <a:pt x="0" y="0"/>
                  </a:lnTo>
                  <a:lnTo>
                    <a:pt x="172345" y="0"/>
                  </a:lnTo>
                  <a:lnTo>
                    <a:pt x="172327" y="450418"/>
                  </a:lnTo>
                  <a:close/>
                </a:path>
              </a:pathLst>
            </a:custGeom>
            <a:solidFill>
              <a:srgbClr val="FFB8B8"/>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9B8CFA5-7B82-37AE-C0A3-9281B76946D4}"/>
                </a:ext>
              </a:extLst>
            </p:cNvPr>
            <p:cNvSpPr/>
            <p:nvPr/>
          </p:nvSpPr>
          <p:spPr>
            <a:xfrm>
              <a:off x="9399021" y="6542429"/>
              <a:ext cx="367007" cy="141789"/>
            </a:xfrm>
            <a:custGeom>
              <a:avLst/>
              <a:gdLst>
                <a:gd name="connsiteX0" fmla="*/ 141799 w 367007"/>
                <a:gd name="connsiteY0" fmla="*/ 0 h 141789"/>
                <a:gd name="connsiteX1" fmla="*/ 367008 w 367007"/>
                <a:gd name="connsiteY1" fmla="*/ 0 h 141789"/>
                <a:gd name="connsiteX2" fmla="*/ 367008 w 367007"/>
                <a:gd name="connsiteY2" fmla="*/ 0 h 141789"/>
                <a:gd name="connsiteX3" fmla="*/ 367008 w 367007"/>
                <a:gd name="connsiteY3" fmla="*/ 141789 h 141789"/>
                <a:gd name="connsiteX4" fmla="*/ 367008 w 367007"/>
                <a:gd name="connsiteY4" fmla="*/ 141789 h 141789"/>
                <a:gd name="connsiteX5" fmla="*/ 0 w 367007"/>
                <a:gd name="connsiteY5" fmla="*/ 141789 h 141789"/>
                <a:gd name="connsiteX6" fmla="*/ 0 w 367007"/>
                <a:gd name="connsiteY6" fmla="*/ 141789 h 141789"/>
                <a:gd name="connsiteX7" fmla="*/ 0 w 367007"/>
                <a:gd name="connsiteY7" fmla="*/ 141789 h 141789"/>
                <a:gd name="connsiteX8" fmla="*/ 141799 w 367007"/>
                <a:gd name="connsiteY8" fmla="*/ 0 h 14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89">
                  <a:moveTo>
                    <a:pt x="141799" y="0"/>
                  </a:moveTo>
                  <a:lnTo>
                    <a:pt x="367008" y="0"/>
                  </a:lnTo>
                  <a:lnTo>
                    <a:pt x="367008" y="0"/>
                  </a:lnTo>
                  <a:lnTo>
                    <a:pt x="367008" y="141789"/>
                  </a:lnTo>
                  <a:lnTo>
                    <a:pt x="367008" y="141789"/>
                  </a:lnTo>
                  <a:lnTo>
                    <a:pt x="0" y="141789"/>
                  </a:lnTo>
                  <a:lnTo>
                    <a:pt x="0" y="141789"/>
                  </a:lnTo>
                  <a:lnTo>
                    <a:pt x="0" y="141789"/>
                  </a:lnTo>
                  <a:cubicBezTo>
                    <a:pt x="0" y="63484"/>
                    <a:pt x="63484" y="0"/>
                    <a:pt x="141799" y="0"/>
                  </a:cubicBezTo>
                  <a:close/>
                </a:path>
              </a:pathLst>
            </a:custGeom>
            <a:solidFill>
              <a:srgbClr val="2F2E41"/>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30C9F2F-BFC5-0ABA-77A4-3DAC4BCEA892}"/>
                </a:ext>
              </a:extLst>
            </p:cNvPr>
            <p:cNvSpPr/>
            <p:nvPr/>
          </p:nvSpPr>
          <p:spPr>
            <a:xfrm>
              <a:off x="9447303" y="6029270"/>
              <a:ext cx="246278" cy="481355"/>
            </a:xfrm>
            <a:custGeom>
              <a:avLst/>
              <a:gdLst>
                <a:gd name="connsiteX0" fmla="*/ 111414 w 246278"/>
                <a:gd name="connsiteY0" fmla="*/ 481355 h 481355"/>
                <a:gd name="connsiteX1" fmla="*/ 0 w 246278"/>
                <a:gd name="connsiteY1" fmla="*/ 446389 h 481355"/>
                <a:gd name="connsiteX2" fmla="*/ 81839 w 246278"/>
                <a:gd name="connsiteY2" fmla="*/ 0 h 481355"/>
                <a:gd name="connsiteX3" fmla="*/ 246279 w 246278"/>
                <a:gd name="connsiteY3" fmla="*/ 51597 h 481355"/>
                <a:gd name="connsiteX4" fmla="*/ 111414 w 246278"/>
                <a:gd name="connsiteY4" fmla="*/ 481355 h 4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 h="481355">
                  <a:moveTo>
                    <a:pt x="111414" y="481355"/>
                  </a:moveTo>
                  <a:lnTo>
                    <a:pt x="0" y="446389"/>
                  </a:lnTo>
                  <a:lnTo>
                    <a:pt x="81839" y="0"/>
                  </a:lnTo>
                  <a:lnTo>
                    <a:pt x="246279" y="51597"/>
                  </a:lnTo>
                  <a:lnTo>
                    <a:pt x="111414" y="481355"/>
                  </a:lnTo>
                  <a:close/>
                </a:path>
              </a:pathLst>
            </a:custGeom>
            <a:solidFill>
              <a:srgbClr val="FFB8B8"/>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5581859-D8E9-C92E-42C4-B56C1DD3B4B9}"/>
                </a:ext>
              </a:extLst>
            </p:cNvPr>
            <p:cNvSpPr/>
            <p:nvPr/>
          </p:nvSpPr>
          <p:spPr>
            <a:xfrm rot="1045356">
              <a:off x="9212768" y="6428076"/>
              <a:ext cx="367007" cy="141798"/>
            </a:xfrm>
            <a:custGeom>
              <a:avLst/>
              <a:gdLst>
                <a:gd name="connsiteX0" fmla="*/ 141569 w 367007"/>
                <a:gd name="connsiteY0" fmla="*/ -213 h 141798"/>
                <a:gd name="connsiteX1" fmla="*/ 366778 w 367007"/>
                <a:gd name="connsiteY1" fmla="*/ -213 h 141798"/>
                <a:gd name="connsiteX2" fmla="*/ 366778 w 367007"/>
                <a:gd name="connsiteY2" fmla="*/ -213 h 141798"/>
                <a:gd name="connsiteX3" fmla="*/ 366778 w 367007"/>
                <a:gd name="connsiteY3" fmla="*/ 141585 h 141798"/>
                <a:gd name="connsiteX4" fmla="*/ 366778 w 367007"/>
                <a:gd name="connsiteY4" fmla="*/ 141585 h 141798"/>
                <a:gd name="connsiteX5" fmla="*/ -230 w 367007"/>
                <a:gd name="connsiteY5" fmla="*/ 141585 h 141798"/>
                <a:gd name="connsiteX6" fmla="*/ -230 w 367007"/>
                <a:gd name="connsiteY6" fmla="*/ 141585 h 141798"/>
                <a:gd name="connsiteX7" fmla="*/ -230 w 367007"/>
                <a:gd name="connsiteY7" fmla="*/ 141585 h 141798"/>
                <a:gd name="connsiteX8" fmla="*/ 141569 w 367007"/>
                <a:gd name="connsiteY8" fmla="*/ -213 h 14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007" h="141798">
                  <a:moveTo>
                    <a:pt x="141569" y="-213"/>
                  </a:moveTo>
                  <a:lnTo>
                    <a:pt x="366778" y="-213"/>
                  </a:lnTo>
                  <a:lnTo>
                    <a:pt x="366778" y="-213"/>
                  </a:lnTo>
                  <a:lnTo>
                    <a:pt x="366778" y="141585"/>
                  </a:lnTo>
                  <a:lnTo>
                    <a:pt x="366778" y="141585"/>
                  </a:lnTo>
                  <a:lnTo>
                    <a:pt x="-230" y="141585"/>
                  </a:lnTo>
                  <a:lnTo>
                    <a:pt x="-230" y="141585"/>
                  </a:lnTo>
                  <a:lnTo>
                    <a:pt x="-230" y="141585"/>
                  </a:lnTo>
                  <a:cubicBezTo>
                    <a:pt x="-230" y="63271"/>
                    <a:pt x="63254" y="-213"/>
                    <a:pt x="141569" y="-213"/>
                  </a:cubicBezTo>
                  <a:close/>
                </a:path>
              </a:pathLst>
            </a:custGeom>
            <a:solidFill>
              <a:srgbClr val="2F2E41"/>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2665691-DC08-43E7-E4F4-F6BA90D02B42}"/>
                </a:ext>
              </a:extLst>
            </p:cNvPr>
            <p:cNvSpPr/>
            <p:nvPr/>
          </p:nvSpPr>
          <p:spPr>
            <a:xfrm>
              <a:off x="9468040" y="5389180"/>
              <a:ext cx="1009789" cy="941726"/>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5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F735C5D-72D6-6436-71ED-4844E6656BAA}"/>
                </a:ext>
              </a:extLst>
            </p:cNvPr>
            <p:cNvSpPr/>
            <p:nvPr/>
          </p:nvSpPr>
          <p:spPr>
            <a:xfrm>
              <a:off x="9591865" y="5455855"/>
              <a:ext cx="1009789" cy="941726"/>
            </a:xfrm>
            <a:custGeom>
              <a:avLst/>
              <a:gdLst>
                <a:gd name="connsiteX0" fmla="*/ 128443 w 1009789"/>
                <a:gd name="connsiteY0" fmla="*/ 941514 h 941726"/>
                <a:gd name="connsiteX1" fmla="*/ 113470 w 1009789"/>
                <a:gd name="connsiteY1" fmla="*/ 938790 h 941726"/>
                <a:gd name="connsiteX2" fmla="*/ 27564 w 1009789"/>
                <a:gd name="connsiteY2" fmla="*/ 906576 h 941726"/>
                <a:gd name="connsiteX3" fmla="*/ 760 w 1009789"/>
                <a:gd name="connsiteY3" fmla="*/ 857199 h 941726"/>
                <a:gd name="connsiteX4" fmla="*/ 136463 w 1009789"/>
                <a:gd name="connsiteY4" fmla="*/ 251266 h 941726"/>
                <a:gd name="connsiteX5" fmla="*/ 912379 w 1009789"/>
                <a:gd name="connsiteY5" fmla="*/ -89 h 941726"/>
                <a:gd name="connsiteX6" fmla="*/ 914827 w 1009789"/>
                <a:gd name="connsiteY6" fmla="*/ -213 h 941726"/>
                <a:gd name="connsiteX7" fmla="*/ 993379 w 1009789"/>
                <a:gd name="connsiteY7" fmla="*/ 98504 h 941726"/>
                <a:gd name="connsiteX8" fmla="*/ 966643 w 1009789"/>
                <a:gd name="connsiteY8" fmla="*/ 310035 h 941726"/>
                <a:gd name="connsiteX9" fmla="*/ 382199 w 1009789"/>
                <a:gd name="connsiteY9" fmla="*/ 353164 h 941726"/>
                <a:gd name="connsiteX10" fmla="*/ 168572 w 1009789"/>
                <a:gd name="connsiteY10" fmla="*/ 913910 h 941726"/>
                <a:gd name="connsiteX11" fmla="*/ 128443 w 1009789"/>
                <a:gd name="connsiteY11" fmla="*/ 941514 h 9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789" h="941726">
                  <a:moveTo>
                    <a:pt x="128443" y="941514"/>
                  </a:moveTo>
                  <a:cubicBezTo>
                    <a:pt x="123328" y="941514"/>
                    <a:pt x="118261" y="940590"/>
                    <a:pt x="113470" y="938790"/>
                  </a:cubicBezTo>
                  <a:lnTo>
                    <a:pt x="27564" y="906576"/>
                  </a:lnTo>
                  <a:cubicBezTo>
                    <a:pt x="7628" y="899033"/>
                    <a:pt x="-3774" y="878030"/>
                    <a:pt x="760" y="857199"/>
                  </a:cubicBezTo>
                  <a:cubicBezTo>
                    <a:pt x="22392" y="759948"/>
                    <a:pt x="96106" y="428860"/>
                    <a:pt x="136463" y="251266"/>
                  </a:cubicBezTo>
                  <a:cubicBezTo>
                    <a:pt x="184336" y="40621"/>
                    <a:pt x="882680" y="1482"/>
                    <a:pt x="912379" y="-89"/>
                  </a:cubicBezTo>
                  <a:lnTo>
                    <a:pt x="914827" y="-213"/>
                  </a:lnTo>
                  <a:lnTo>
                    <a:pt x="993379" y="98504"/>
                  </a:lnTo>
                  <a:cubicBezTo>
                    <a:pt x="1021764" y="189744"/>
                    <a:pt x="1012772" y="260915"/>
                    <a:pt x="966643" y="310035"/>
                  </a:cubicBezTo>
                  <a:cubicBezTo>
                    <a:pt x="832026" y="453348"/>
                    <a:pt x="430119" y="364423"/>
                    <a:pt x="382199" y="353164"/>
                  </a:cubicBezTo>
                  <a:lnTo>
                    <a:pt x="168572" y="913910"/>
                  </a:lnTo>
                  <a:cubicBezTo>
                    <a:pt x="162199" y="930541"/>
                    <a:pt x="146245" y="941514"/>
                    <a:pt x="128443" y="941514"/>
                  </a:cubicBezTo>
                  <a:close/>
                </a:path>
              </a:pathLst>
            </a:custGeom>
            <a:solidFill>
              <a:srgbClr val="2F2E41"/>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8455BD7-AF63-3394-AF30-83C469319358}"/>
                </a:ext>
              </a:extLst>
            </p:cNvPr>
            <p:cNvSpPr/>
            <p:nvPr/>
          </p:nvSpPr>
          <p:spPr>
            <a:xfrm>
              <a:off x="9292353" y="4986223"/>
              <a:ext cx="878726" cy="318451"/>
            </a:xfrm>
            <a:custGeom>
              <a:avLst/>
              <a:gdLst>
                <a:gd name="connsiteX0" fmla="*/ 179400 w 878726"/>
                <a:gd name="connsiteY0" fmla="*/ 39356 h 318451"/>
                <a:gd name="connsiteX1" fmla="*/ 187829 w 878726"/>
                <a:gd name="connsiteY1" fmla="*/ 52701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6"/>
                    <a:pt x="185372" y="48043"/>
                    <a:pt x="187829" y="52701"/>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230CEEB-28E5-1B07-0CBB-8ECA16D9CD6F}"/>
                </a:ext>
              </a:extLst>
            </p:cNvPr>
            <p:cNvSpPr/>
            <p:nvPr/>
          </p:nvSpPr>
          <p:spPr>
            <a:xfrm>
              <a:off x="10059568" y="4662708"/>
              <a:ext cx="583843" cy="929649"/>
            </a:xfrm>
            <a:custGeom>
              <a:avLst/>
              <a:gdLst>
                <a:gd name="connsiteX0" fmla="*/ 503873 w 583843"/>
                <a:gd name="connsiteY0" fmla="*/ 929437 h 929649"/>
                <a:gd name="connsiteX1" fmla="*/ 484357 w 583843"/>
                <a:gd name="connsiteY1" fmla="*/ 924665 h 929649"/>
                <a:gd name="connsiteX2" fmla="*/ 37873 w 583843"/>
                <a:gd name="connsiteY2" fmla="*/ 776865 h 929649"/>
                <a:gd name="connsiteX3" fmla="*/ 8393 w 583843"/>
                <a:gd name="connsiteY3" fmla="*/ 760197 h 929649"/>
                <a:gd name="connsiteX4" fmla="*/ 449 w 583843"/>
                <a:gd name="connsiteY4" fmla="*/ 726764 h 929649"/>
                <a:gd name="connsiteX5" fmla="*/ 46340 w 583843"/>
                <a:gd name="connsiteY5" fmla="*/ 253352 h 929649"/>
                <a:gd name="connsiteX6" fmla="*/ 223334 w 583843"/>
                <a:gd name="connsiteY6" fmla="*/ 20304 h 929649"/>
                <a:gd name="connsiteX7" fmla="*/ 223334 w 583843"/>
                <a:gd name="connsiteY7" fmla="*/ 20304 h 929649"/>
                <a:gd name="connsiteX8" fmla="*/ 317755 w 583843"/>
                <a:gd name="connsiteY8" fmla="*/ 1683 h 929649"/>
                <a:gd name="connsiteX9" fmla="*/ 581741 w 583843"/>
                <a:gd name="connsiteY9" fmla="*/ 206318 h 929649"/>
                <a:gd name="connsiteX10" fmla="*/ 580264 w 583843"/>
                <a:gd name="connsiteY10" fmla="*/ 275641 h 929649"/>
                <a:gd name="connsiteX11" fmla="*/ 546022 w 583843"/>
                <a:gd name="connsiteY11" fmla="*/ 879840 h 929649"/>
                <a:gd name="connsiteX12" fmla="*/ 528696 w 583843"/>
                <a:gd name="connsiteY12" fmla="*/ 921255 h 929649"/>
                <a:gd name="connsiteX13" fmla="*/ 503873 w 583843"/>
                <a:gd name="connsiteY13" fmla="*/ 929437 h 92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843" h="929649">
                  <a:moveTo>
                    <a:pt x="503873" y="929437"/>
                  </a:moveTo>
                  <a:cubicBezTo>
                    <a:pt x="497082" y="929418"/>
                    <a:pt x="490396" y="927780"/>
                    <a:pt x="484357" y="924665"/>
                  </a:cubicBezTo>
                  <a:cubicBezTo>
                    <a:pt x="390422" y="876897"/>
                    <a:pt x="207494" y="794182"/>
                    <a:pt x="37873" y="776865"/>
                  </a:cubicBezTo>
                  <a:cubicBezTo>
                    <a:pt x="26138" y="775713"/>
                    <a:pt x="15432" y="769664"/>
                    <a:pt x="8393" y="760197"/>
                  </a:cubicBezTo>
                  <a:cubicBezTo>
                    <a:pt x="1211" y="750643"/>
                    <a:pt x="-1666" y="738527"/>
                    <a:pt x="449" y="726764"/>
                  </a:cubicBezTo>
                  <a:cubicBezTo>
                    <a:pt x="15755" y="642030"/>
                    <a:pt x="50864" y="426279"/>
                    <a:pt x="46340" y="253352"/>
                  </a:cubicBezTo>
                  <a:cubicBezTo>
                    <a:pt x="43597" y="143843"/>
                    <a:pt x="117111" y="47050"/>
                    <a:pt x="223334" y="20304"/>
                  </a:cubicBezTo>
                  <a:lnTo>
                    <a:pt x="223334" y="20304"/>
                  </a:lnTo>
                  <a:cubicBezTo>
                    <a:pt x="254385" y="12113"/>
                    <a:pt x="285923" y="5893"/>
                    <a:pt x="317755" y="1683"/>
                  </a:cubicBezTo>
                  <a:cubicBezTo>
                    <a:pt x="447162" y="-14700"/>
                    <a:pt x="565348" y="76911"/>
                    <a:pt x="581741" y="206318"/>
                  </a:cubicBezTo>
                  <a:cubicBezTo>
                    <a:pt x="584665" y="229368"/>
                    <a:pt x="584160" y="252733"/>
                    <a:pt x="580264" y="275641"/>
                  </a:cubicBezTo>
                  <a:cubicBezTo>
                    <a:pt x="550013" y="454844"/>
                    <a:pt x="519514" y="705123"/>
                    <a:pt x="546022" y="879840"/>
                  </a:cubicBezTo>
                  <a:cubicBezTo>
                    <a:pt x="548499" y="895804"/>
                    <a:pt x="541812" y="911815"/>
                    <a:pt x="528696" y="921255"/>
                  </a:cubicBezTo>
                  <a:cubicBezTo>
                    <a:pt x="521495" y="926541"/>
                    <a:pt x="512808" y="929408"/>
                    <a:pt x="503873" y="929437"/>
                  </a:cubicBezTo>
                  <a:close/>
                </a:path>
              </a:pathLst>
            </a:custGeom>
            <a:solidFill>
              <a:srgbClr val="8E2AF3"/>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6F00E2D9-0CE4-F25F-19E1-92039F6D9165}"/>
                </a:ext>
              </a:extLst>
            </p:cNvPr>
            <p:cNvSpPr/>
            <p:nvPr/>
          </p:nvSpPr>
          <p:spPr>
            <a:xfrm>
              <a:off x="9949617" y="4739020"/>
              <a:ext cx="308239" cy="397547"/>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3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3"/>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CED4A7A-01C4-A279-975D-9D4DA6FF27C6}"/>
                </a:ext>
              </a:extLst>
            </p:cNvPr>
            <p:cNvSpPr/>
            <p:nvPr/>
          </p:nvSpPr>
          <p:spPr>
            <a:xfrm>
              <a:off x="10161021" y="4122384"/>
              <a:ext cx="467887" cy="467887"/>
            </a:xfrm>
            <a:custGeom>
              <a:avLst/>
              <a:gdLst>
                <a:gd name="connsiteX0" fmla="*/ 467887 w 467887"/>
                <a:gd name="connsiteY0" fmla="*/ 233944 h 467887"/>
                <a:gd name="connsiteX1" fmla="*/ 233944 w 467887"/>
                <a:gd name="connsiteY1" fmla="*/ 467887 h 467887"/>
                <a:gd name="connsiteX2" fmla="*/ 0 w 467887"/>
                <a:gd name="connsiteY2" fmla="*/ 233944 h 467887"/>
                <a:gd name="connsiteX3" fmla="*/ 233944 w 467887"/>
                <a:gd name="connsiteY3" fmla="*/ 0 h 467887"/>
                <a:gd name="connsiteX4" fmla="*/ 467887 w 467887"/>
                <a:gd name="connsiteY4" fmla="*/ 233944 h 467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887" h="467887">
                  <a:moveTo>
                    <a:pt x="467887" y="233944"/>
                  </a:moveTo>
                  <a:cubicBezTo>
                    <a:pt x="467887" y="363147"/>
                    <a:pt x="363147" y="467887"/>
                    <a:pt x="233944" y="467887"/>
                  </a:cubicBezTo>
                  <a:cubicBezTo>
                    <a:pt x="104740" y="467887"/>
                    <a:pt x="0" y="363147"/>
                    <a:pt x="0" y="233944"/>
                  </a:cubicBezTo>
                  <a:cubicBezTo>
                    <a:pt x="0" y="104740"/>
                    <a:pt x="104740" y="0"/>
                    <a:pt x="233944" y="0"/>
                  </a:cubicBezTo>
                  <a:cubicBezTo>
                    <a:pt x="363147" y="0"/>
                    <a:pt x="467887" y="104740"/>
                    <a:pt x="467887" y="233944"/>
                  </a:cubicBezTo>
                  <a:close/>
                </a:path>
              </a:pathLst>
            </a:custGeom>
            <a:solidFill>
              <a:srgbClr val="FFB8B8"/>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FF64C5F-1A23-D2DE-CF37-354CC8F5739D}"/>
                </a:ext>
              </a:extLst>
            </p:cNvPr>
            <p:cNvSpPr/>
            <p:nvPr/>
          </p:nvSpPr>
          <p:spPr>
            <a:xfrm>
              <a:off x="10156811" y="4079821"/>
              <a:ext cx="505204" cy="281849"/>
            </a:xfrm>
            <a:custGeom>
              <a:avLst/>
              <a:gdLst>
                <a:gd name="connsiteX0" fmla="*/ -230 w 505204"/>
                <a:gd name="connsiteY0" fmla="*/ 161355 h 281849"/>
                <a:gd name="connsiteX1" fmla="*/ 364825 w 505204"/>
                <a:gd name="connsiteY1" fmla="*/ 281637 h 281849"/>
                <a:gd name="connsiteX2" fmla="*/ 326345 w 505204"/>
                <a:gd name="connsiteY2" fmla="*/ 235526 h 281849"/>
                <a:gd name="connsiteX3" fmla="*/ 413698 w 505204"/>
                <a:gd name="connsiteY3" fmla="*/ 252871 h 281849"/>
                <a:gd name="connsiteX4" fmla="*/ 491670 w 505204"/>
                <a:gd name="connsiteY4" fmla="*/ 216381 h 281849"/>
                <a:gd name="connsiteX5" fmla="*/ 497632 w 505204"/>
                <a:gd name="connsiteY5" fmla="*/ 134180 h 281849"/>
                <a:gd name="connsiteX6" fmla="*/ 444607 w 505204"/>
                <a:gd name="connsiteY6" fmla="*/ 67886 h 281849"/>
                <a:gd name="connsiteX7" fmla="*/ 150818 w 505204"/>
                <a:gd name="connsiteY7" fmla="*/ 15375 h 281849"/>
                <a:gd name="connsiteX8" fmla="*/ 63064 w 505204"/>
                <a:gd name="connsiteY8" fmla="*/ 71667 h 281849"/>
                <a:gd name="connsiteX9" fmla="*/ 9552 w 505204"/>
                <a:gd name="connsiteY9" fmla="*/ 156735 h 28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5204" h="281849">
                  <a:moveTo>
                    <a:pt x="-230" y="161355"/>
                  </a:moveTo>
                  <a:cubicBezTo>
                    <a:pt x="110584" y="228992"/>
                    <a:pt x="235505" y="270159"/>
                    <a:pt x="364825" y="281637"/>
                  </a:cubicBezTo>
                  <a:lnTo>
                    <a:pt x="326345" y="235526"/>
                  </a:lnTo>
                  <a:cubicBezTo>
                    <a:pt x="354367" y="245889"/>
                    <a:pt x="383847" y="251747"/>
                    <a:pt x="413698" y="252871"/>
                  </a:cubicBezTo>
                  <a:cubicBezTo>
                    <a:pt x="443511" y="252414"/>
                    <a:pt x="474754" y="240927"/>
                    <a:pt x="491670" y="216381"/>
                  </a:cubicBezTo>
                  <a:cubicBezTo>
                    <a:pt x="506996" y="191606"/>
                    <a:pt x="509215" y="160907"/>
                    <a:pt x="497632" y="134180"/>
                  </a:cubicBezTo>
                  <a:cubicBezTo>
                    <a:pt x="485898" y="107920"/>
                    <a:pt x="467648" y="85098"/>
                    <a:pt x="444607" y="67886"/>
                  </a:cubicBezTo>
                  <a:cubicBezTo>
                    <a:pt x="361663" y="2268"/>
                    <a:pt x="251364" y="-17448"/>
                    <a:pt x="150818" y="15375"/>
                  </a:cubicBezTo>
                  <a:cubicBezTo>
                    <a:pt x="116861" y="25528"/>
                    <a:pt x="86448" y="45036"/>
                    <a:pt x="63064" y="71667"/>
                  </a:cubicBezTo>
                  <a:cubicBezTo>
                    <a:pt x="40890" y="99023"/>
                    <a:pt x="-1801" y="123398"/>
                    <a:pt x="9552" y="156735"/>
                  </a:cubicBezTo>
                  <a:close/>
                </a:path>
              </a:pathLst>
            </a:custGeom>
            <a:solidFill>
              <a:srgbClr val="2F2E41"/>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34C2AE9-5463-A21A-3FD7-64699BE3CABA}"/>
                </a:ext>
              </a:extLst>
            </p:cNvPr>
            <p:cNvSpPr/>
            <p:nvPr/>
          </p:nvSpPr>
          <p:spPr>
            <a:xfrm>
              <a:off x="9585015" y="3853765"/>
              <a:ext cx="849287" cy="955118"/>
            </a:xfrm>
            <a:custGeom>
              <a:avLst/>
              <a:gdLst>
                <a:gd name="connsiteX0" fmla="*/ 849057 w 849287"/>
                <a:gd name="connsiteY0" fmla="*/ 198616 h 955118"/>
                <a:gd name="connsiteX1" fmla="*/ 587472 w 849287"/>
                <a:gd name="connsiteY1" fmla="*/ 29462 h 955118"/>
                <a:gd name="connsiteX2" fmla="*/ 389305 w 849287"/>
                <a:gd name="connsiteY2" fmla="*/ 4859 h 955118"/>
                <a:gd name="connsiteX3" fmla="*/ 242229 w 849287"/>
                <a:gd name="connsiteY3" fmla="*/ 128760 h 955118"/>
                <a:gd name="connsiteX4" fmla="*/ 266127 w 849287"/>
                <a:gd name="connsiteY4" fmla="*/ 288837 h 955118"/>
                <a:gd name="connsiteX5" fmla="*/ 339708 w 849287"/>
                <a:gd name="connsiteY5" fmla="*/ 436846 h 955118"/>
                <a:gd name="connsiteX6" fmla="*/ 138350 w 849287"/>
                <a:gd name="connsiteY6" fmla="*/ 870119 h 955118"/>
                <a:gd name="connsiteX7" fmla="*/ -230 w 849287"/>
                <a:gd name="connsiteY7" fmla="*/ 889884 h 955118"/>
                <a:gd name="connsiteX8" fmla="*/ 188080 w 849287"/>
                <a:gd name="connsiteY8" fmla="*/ 945367 h 955118"/>
                <a:gd name="connsiteX9" fmla="*/ 373693 w 849287"/>
                <a:gd name="connsiteY9" fmla="*/ 915020 h 955118"/>
                <a:gd name="connsiteX10" fmla="*/ 422195 w 849287"/>
                <a:gd name="connsiteY10" fmla="*/ 719358 h 955118"/>
                <a:gd name="connsiteX11" fmla="*/ 411431 w 849287"/>
                <a:gd name="connsiteY11" fmla="*/ 410319 h 955118"/>
                <a:gd name="connsiteX12" fmla="*/ 426986 w 849287"/>
                <a:gd name="connsiteY12" fmla="*/ 254528 h 955118"/>
                <a:gd name="connsiteX13" fmla="*/ 543524 w 849287"/>
                <a:gd name="connsiteY13" fmla="*/ 163002 h 955118"/>
                <a:gd name="connsiteX14" fmla="*/ 650566 w 849287"/>
                <a:gd name="connsiteY14" fmla="*/ 211275 h 955118"/>
                <a:gd name="connsiteX15" fmla="*/ 756017 w 849287"/>
                <a:gd name="connsiteY15" fmla="*/ 264015 h 955118"/>
                <a:gd name="connsiteX16" fmla="*/ 838037 w 849287"/>
                <a:gd name="connsiteY16" fmla="*/ 198454 h 95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49287" h="955118">
                  <a:moveTo>
                    <a:pt x="849057" y="198616"/>
                  </a:moveTo>
                  <a:cubicBezTo>
                    <a:pt x="775267" y="123788"/>
                    <a:pt x="685980" y="66047"/>
                    <a:pt x="587472" y="29462"/>
                  </a:cubicBezTo>
                  <a:cubicBezTo>
                    <a:pt x="524236" y="6030"/>
                    <a:pt x="455408" y="-8438"/>
                    <a:pt x="389305" y="4859"/>
                  </a:cubicBezTo>
                  <a:cubicBezTo>
                    <a:pt x="323192" y="18165"/>
                    <a:pt x="260679" y="63895"/>
                    <a:pt x="242229" y="128760"/>
                  </a:cubicBezTo>
                  <a:cubicBezTo>
                    <a:pt x="227151" y="181795"/>
                    <a:pt x="242725" y="238907"/>
                    <a:pt x="266127" y="288837"/>
                  </a:cubicBezTo>
                  <a:cubicBezTo>
                    <a:pt x="289531" y="338758"/>
                    <a:pt x="320782" y="385059"/>
                    <a:pt x="339708" y="436846"/>
                  </a:cubicBezTo>
                  <a:cubicBezTo>
                    <a:pt x="403745" y="612097"/>
                    <a:pt x="313600" y="806073"/>
                    <a:pt x="138350" y="870119"/>
                  </a:cubicBezTo>
                  <a:cubicBezTo>
                    <a:pt x="94049" y="886312"/>
                    <a:pt x="46833" y="893036"/>
                    <a:pt x="-230" y="889884"/>
                  </a:cubicBezTo>
                  <a:cubicBezTo>
                    <a:pt x="64722" y="898590"/>
                    <a:pt x="124595" y="929117"/>
                    <a:pt x="188080" y="945367"/>
                  </a:cubicBezTo>
                  <a:cubicBezTo>
                    <a:pt x="251573" y="961607"/>
                    <a:pt x="326506" y="960512"/>
                    <a:pt x="373693" y="915020"/>
                  </a:cubicBezTo>
                  <a:cubicBezTo>
                    <a:pt x="423614" y="866900"/>
                    <a:pt x="424604" y="788652"/>
                    <a:pt x="422195" y="719358"/>
                  </a:cubicBezTo>
                  <a:lnTo>
                    <a:pt x="411431" y="410319"/>
                  </a:lnTo>
                  <a:cubicBezTo>
                    <a:pt x="409602" y="357779"/>
                    <a:pt x="408040" y="303563"/>
                    <a:pt x="426986" y="254528"/>
                  </a:cubicBezTo>
                  <a:cubicBezTo>
                    <a:pt x="445931" y="205493"/>
                    <a:pt x="490955" y="162564"/>
                    <a:pt x="543524" y="163002"/>
                  </a:cubicBezTo>
                  <a:cubicBezTo>
                    <a:pt x="583357" y="163345"/>
                    <a:pt x="618619" y="187481"/>
                    <a:pt x="650566" y="211275"/>
                  </a:cubicBezTo>
                  <a:cubicBezTo>
                    <a:pt x="682522" y="235078"/>
                    <a:pt x="716336" y="260472"/>
                    <a:pt x="756017" y="264015"/>
                  </a:cubicBezTo>
                  <a:cubicBezTo>
                    <a:pt x="795699" y="267558"/>
                    <a:pt x="841009" y="238183"/>
                    <a:pt x="838037" y="198454"/>
                  </a:cubicBezTo>
                </a:path>
              </a:pathLst>
            </a:custGeom>
            <a:solidFill>
              <a:srgbClr val="2F2E4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2361077-2D15-B587-1345-B1A0236495D8}"/>
                </a:ext>
              </a:extLst>
            </p:cNvPr>
            <p:cNvSpPr/>
            <p:nvPr/>
          </p:nvSpPr>
          <p:spPr>
            <a:xfrm>
              <a:off x="9346862" y="4853494"/>
              <a:ext cx="616705" cy="599722"/>
            </a:xfrm>
            <a:custGeom>
              <a:avLst/>
              <a:gdLst>
                <a:gd name="connsiteX0" fmla="*/ 0 w 616705"/>
                <a:gd name="connsiteY0" fmla="*/ 0 h 599722"/>
                <a:gd name="connsiteX1" fmla="*/ 538667 w 616705"/>
                <a:gd name="connsiteY1" fmla="*/ 12716 h 599722"/>
                <a:gd name="connsiteX2" fmla="*/ 616706 w 616705"/>
                <a:gd name="connsiteY2" fmla="*/ 588559 h 599722"/>
                <a:gd name="connsiteX3" fmla="*/ 119244 w 616705"/>
                <a:gd name="connsiteY3" fmla="*/ 599722 h 599722"/>
                <a:gd name="connsiteX4" fmla="*/ 0 w 616705"/>
                <a:gd name="connsiteY4" fmla="*/ 0 h 599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705" h="599722">
                  <a:moveTo>
                    <a:pt x="0" y="0"/>
                  </a:moveTo>
                  <a:lnTo>
                    <a:pt x="538667" y="12716"/>
                  </a:lnTo>
                  <a:lnTo>
                    <a:pt x="616706" y="588559"/>
                  </a:lnTo>
                  <a:lnTo>
                    <a:pt x="119244" y="599722"/>
                  </a:lnTo>
                  <a:lnTo>
                    <a:pt x="0" y="0"/>
                  </a:lnTo>
                  <a:close/>
                </a:path>
              </a:pathLst>
            </a:custGeom>
            <a:solidFill>
              <a:srgbClr val="E6E6E6"/>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42F1B7B-0A3B-2F34-F7A5-3014F75F6EC9}"/>
                </a:ext>
              </a:extLst>
            </p:cNvPr>
            <p:cNvSpPr/>
            <p:nvPr/>
          </p:nvSpPr>
          <p:spPr>
            <a:xfrm>
              <a:off x="9740028" y="4967173"/>
              <a:ext cx="878726" cy="318451"/>
            </a:xfrm>
            <a:custGeom>
              <a:avLst/>
              <a:gdLst>
                <a:gd name="connsiteX0" fmla="*/ 179400 w 878726"/>
                <a:gd name="connsiteY0" fmla="*/ 39356 h 318451"/>
                <a:gd name="connsiteX1" fmla="*/ 187829 w 878726"/>
                <a:gd name="connsiteY1" fmla="*/ 52700 h 318451"/>
                <a:gd name="connsiteX2" fmla="*/ 657602 w 878726"/>
                <a:gd name="connsiteY2" fmla="*/ 102202 h 318451"/>
                <a:gd name="connsiteX3" fmla="*/ 725230 w 878726"/>
                <a:gd name="connsiteY3" fmla="*/ 9486 h 318451"/>
                <a:gd name="connsiteX4" fmla="*/ 878496 w 878726"/>
                <a:gd name="connsiteY4" fmla="*/ 93248 h 318451"/>
                <a:gd name="connsiteX5" fmla="*/ 745670 w 878726"/>
                <a:gd name="connsiteY5" fmla="*/ 318239 h 318451"/>
                <a:gd name="connsiteX6" fmla="*/ 169532 w 878726"/>
                <a:gd name="connsiteY6" fmla="*/ 171344 h 318451"/>
                <a:gd name="connsiteX7" fmla="*/ 28162 w 878726"/>
                <a:gd name="connsiteY7" fmla="*/ 169544 h 318451"/>
                <a:gd name="connsiteX8" fmla="*/ 29952 w 878726"/>
                <a:gd name="connsiteY8" fmla="*/ 28174 h 318451"/>
                <a:gd name="connsiteX9" fmla="*/ 171322 w 878726"/>
                <a:gd name="connsiteY9" fmla="*/ 29974 h 318451"/>
                <a:gd name="connsiteX10" fmla="*/ 179400 w 878726"/>
                <a:gd name="connsiteY10" fmla="*/ 39356 h 31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8726" h="318451">
                  <a:moveTo>
                    <a:pt x="179400" y="39356"/>
                  </a:moveTo>
                  <a:cubicBezTo>
                    <a:pt x="182562" y="43575"/>
                    <a:pt x="185372" y="48043"/>
                    <a:pt x="187829" y="52700"/>
                  </a:cubicBezTo>
                  <a:lnTo>
                    <a:pt x="657602" y="102202"/>
                  </a:lnTo>
                  <a:lnTo>
                    <a:pt x="725230" y="9486"/>
                  </a:lnTo>
                  <a:lnTo>
                    <a:pt x="878496" y="93248"/>
                  </a:lnTo>
                  <a:lnTo>
                    <a:pt x="745670" y="318239"/>
                  </a:lnTo>
                  <a:lnTo>
                    <a:pt x="169532" y="171344"/>
                  </a:lnTo>
                  <a:cubicBezTo>
                    <a:pt x="129993" y="209882"/>
                    <a:pt x="66700" y="209082"/>
                    <a:pt x="28162" y="169544"/>
                  </a:cubicBezTo>
                  <a:cubicBezTo>
                    <a:pt x="-10386" y="130015"/>
                    <a:pt x="-9576" y="66721"/>
                    <a:pt x="29952" y="28174"/>
                  </a:cubicBezTo>
                  <a:cubicBezTo>
                    <a:pt x="69491" y="-10365"/>
                    <a:pt x="132784" y="-9564"/>
                    <a:pt x="171322" y="29974"/>
                  </a:cubicBezTo>
                  <a:cubicBezTo>
                    <a:pt x="174209" y="32927"/>
                    <a:pt x="176904" y="36060"/>
                    <a:pt x="179400" y="39356"/>
                  </a:cubicBezTo>
                  <a:close/>
                </a:path>
              </a:pathLst>
            </a:custGeom>
            <a:solidFill>
              <a:srgbClr val="FFB8B8"/>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F0C12EF-0877-4719-BCEC-4D4F18B91D44}"/>
                </a:ext>
              </a:extLst>
            </p:cNvPr>
            <p:cNvSpPr/>
            <p:nvPr/>
          </p:nvSpPr>
          <p:spPr>
            <a:xfrm>
              <a:off x="10397292" y="4748545"/>
              <a:ext cx="308239" cy="397547"/>
            </a:xfrm>
            <a:custGeom>
              <a:avLst/>
              <a:gdLst>
                <a:gd name="connsiteX0" fmla="*/ 164988 w 308239"/>
                <a:gd name="connsiteY0" fmla="*/ 397334 h 397547"/>
                <a:gd name="connsiteX1" fmla="*/ 147976 w 308239"/>
                <a:gd name="connsiteY1" fmla="*/ 393781 h 397547"/>
                <a:gd name="connsiteX2" fmla="*/ 25599 w 308239"/>
                <a:gd name="connsiteY2" fmla="*/ 340813 h 397547"/>
                <a:gd name="connsiteX3" fmla="*/ 3291 w 308239"/>
                <a:gd name="connsiteY3" fmla="*/ 284454 h 397547"/>
                <a:gd name="connsiteX4" fmla="*/ 97884 w 308239"/>
                <a:gd name="connsiteY4" fmla="*/ 65921 h 397547"/>
                <a:gd name="connsiteX5" fmla="*/ 241873 w 308239"/>
                <a:gd name="connsiteY5" fmla="*/ 8791 h 397547"/>
                <a:gd name="connsiteX6" fmla="*/ 299005 w 308239"/>
                <a:gd name="connsiteY6" fmla="*/ 152780 h 397547"/>
                <a:gd name="connsiteX7" fmla="*/ 298938 w 308239"/>
                <a:gd name="connsiteY7" fmla="*/ 152942 h 397547"/>
                <a:gd name="connsiteX8" fmla="*/ 204336 w 308239"/>
                <a:gd name="connsiteY8" fmla="*/ 371465 h 397547"/>
                <a:gd name="connsiteX9" fmla="*/ 164988 w 308239"/>
                <a:gd name="connsiteY9" fmla="*/ 397334 h 39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39" h="397547">
                  <a:moveTo>
                    <a:pt x="164988" y="397334"/>
                  </a:moveTo>
                  <a:cubicBezTo>
                    <a:pt x="159140" y="397325"/>
                    <a:pt x="153339" y="396115"/>
                    <a:pt x="147976" y="393781"/>
                  </a:cubicBezTo>
                  <a:lnTo>
                    <a:pt x="25599" y="340813"/>
                  </a:lnTo>
                  <a:cubicBezTo>
                    <a:pt x="3901" y="331383"/>
                    <a:pt x="-6081" y="306170"/>
                    <a:pt x="3291" y="284454"/>
                  </a:cubicBezTo>
                  <a:lnTo>
                    <a:pt x="97884" y="65921"/>
                  </a:lnTo>
                  <a:cubicBezTo>
                    <a:pt x="121868" y="10391"/>
                    <a:pt x="186333" y="-15193"/>
                    <a:pt x="241873" y="8791"/>
                  </a:cubicBezTo>
                  <a:cubicBezTo>
                    <a:pt x="297414" y="32775"/>
                    <a:pt x="322988" y="97240"/>
                    <a:pt x="299005" y="152780"/>
                  </a:cubicBezTo>
                  <a:cubicBezTo>
                    <a:pt x="298986" y="152827"/>
                    <a:pt x="298957" y="152885"/>
                    <a:pt x="298938" y="152942"/>
                  </a:cubicBezTo>
                  <a:lnTo>
                    <a:pt x="204336" y="371465"/>
                  </a:lnTo>
                  <a:cubicBezTo>
                    <a:pt x="197535" y="387152"/>
                    <a:pt x="182085" y="397306"/>
                    <a:pt x="164988" y="397334"/>
                  </a:cubicBezTo>
                  <a:close/>
                </a:path>
              </a:pathLst>
            </a:custGeom>
            <a:solidFill>
              <a:srgbClr val="8E2AF3"/>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C31B7487-EE39-673A-9A1A-FAAFD6B30952}"/>
                </a:ext>
              </a:extLst>
            </p:cNvPr>
            <p:cNvSpPr/>
            <p:nvPr/>
          </p:nvSpPr>
          <p:spPr>
            <a:xfrm>
              <a:off x="5602327" y="5143007"/>
              <a:ext cx="3914775" cy="1533525"/>
            </a:xfrm>
            <a:custGeom>
              <a:avLst/>
              <a:gdLst>
                <a:gd name="connsiteX0" fmla="*/ 3852633 w 3914775"/>
                <a:gd name="connsiteY0" fmla="*/ -213 h 1533525"/>
                <a:gd name="connsiteX1" fmla="*/ 61683 w 3914775"/>
                <a:gd name="connsiteY1" fmla="*/ -213 h 1533525"/>
                <a:gd name="connsiteX2" fmla="*/ -230 w 3914775"/>
                <a:gd name="connsiteY2" fmla="*/ 61699 h 1533525"/>
                <a:gd name="connsiteX3" fmla="*/ 61683 w 3914775"/>
                <a:gd name="connsiteY3" fmla="*/ 123612 h 1533525"/>
                <a:gd name="connsiteX4" fmla="*/ 171220 w 3914775"/>
                <a:gd name="connsiteY4" fmla="*/ 123612 h 1533525"/>
                <a:gd name="connsiteX5" fmla="*/ 171220 w 3914775"/>
                <a:gd name="connsiteY5" fmla="*/ 1471400 h 1533525"/>
                <a:gd name="connsiteX6" fmla="*/ 233133 w 3914775"/>
                <a:gd name="connsiteY6" fmla="*/ 1533312 h 1533525"/>
                <a:gd name="connsiteX7" fmla="*/ 295045 w 3914775"/>
                <a:gd name="connsiteY7" fmla="*/ 1471400 h 1533525"/>
                <a:gd name="connsiteX8" fmla="*/ 295045 w 3914775"/>
                <a:gd name="connsiteY8" fmla="*/ 242579 h 1533525"/>
                <a:gd name="connsiteX9" fmla="*/ 989142 w 3914775"/>
                <a:gd name="connsiteY9" fmla="*/ 1500622 h 1533525"/>
                <a:gd name="connsiteX10" fmla="*/ 1073762 w 3914775"/>
                <a:gd name="connsiteY10" fmla="*/ 1523111 h 1533525"/>
                <a:gd name="connsiteX11" fmla="*/ 1096384 w 3914775"/>
                <a:gd name="connsiteY11" fmla="*/ 1438710 h 1533525"/>
                <a:gd name="connsiteX12" fmla="*/ 370807 w 3914775"/>
                <a:gd name="connsiteY12" fmla="*/ 123612 h 1533525"/>
                <a:gd name="connsiteX13" fmla="*/ 3685945 w 3914775"/>
                <a:gd name="connsiteY13" fmla="*/ 123612 h 1533525"/>
                <a:gd name="connsiteX14" fmla="*/ 3685945 w 3914775"/>
                <a:gd name="connsiteY14" fmla="*/ 124412 h 1533525"/>
                <a:gd name="connsiteX15" fmla="*/ 2960817 w 3914775"/>
                <a:gd name="connsiteY15" fmla="*/ 1438710 h 1533525"/>
                <a:gd name="connsiteX16" fmla="*/ 2983477 w 3914775"/>
                <a:gd name="connsiteY16" fmla="*/ 1523282 h 1533525"/>
                <a:gd name="connsiteX17" fmla="*/ 3068049 w 3914775"/>
                <a:gd name="connsiteY17" fmla="*/ 1500622 h 1533525"/>
                <a:gd name="connsiteX18" fmla="*/ 3685945 w 3914775"/>
                <a:gd name="connsiteY18" fmla="*/ 380692 h 1533525"/>
                <a:gd name="connsiteX19" fmla="*/ 3685945 w 3914775"/>
                <a:gd name="connsiteY19" fmla="*/ 1471400 h 1533525"/>
                <a:gd name="connsiteX20" fmla="*/ 3747858 w 3914775"/>
                <a:gd name="connsiteY20" fmla="*/ 1533312 h 1533525"/>
                <a:gd name="connsiteX21" fmla="*/ 3809770 w 3914775"/>
                <a:gd name="connsiteY21" fmla="*/ 1471400 h 1533525"/>
                <a:gd name="connsiteX22" fmla="*/ 3809770 w 3914775"/>
                <a:gd name="connsiteY22" fmla="*/ 156254 h 1533525"/>
                <a:gd name="connsiteX23" fmla="*/ 3827782 w 3914775"/>
                <a:gd name="connsiteY23" fmla="*/ 123612 h 1533525"/>
                <a:gd name="connsiteX24" fmla="*/ 3852633 w 3914775"/>
                <a:gd name="connsiteY24" fmla="*/ 123612 h 1533525"/>
                <a:gd name="connsiteX25" fmla="*/ 3914545 w 3914775"/>
                <a:gd name="connsiteY25" fmla="*/ 61699 h 1533525"/>
                <a:gd name="connsiteX26" fmla="*/ 3852633 w 3914775"/>
                <a:gd name="connsiteY26" fmla="*/ -213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4775" h="1533525">
                  <a:moveTo>
                    <a:pt x="3852633" y="-213"/>
                  </a:moveTo>
                  <a:lnTo>
                    <a:pt x="61683" y="-213"/>
                  </a:lnTo>
                  <a:cubicBezTo>
                    <a:pt x="27488" y="-213"/>
                    <a:pt x="-230" y="27505"/>
                    <a:pt x="-230" y="61699"/>
                  </a:cubicBezTo>
                  <a:cubicBezTo>
                    <a:pt x="-230" y="95894"/>
                    <a:pt x="27488" y="123612"/>
                    <a:pt x="61683" y="123612"/>
                  </a:cubicBezTo>
                  <a:lnTo>
                    <a:pt x="171220" y="123612"/>
                  </a:lnTo>
                  <a:lnTo>
                    <a:pt x="171220" y="1471400"/>
                  </a:lnTo>
                  <a:cubicBezTo>
                    <a:pt x="171220" y="1505595"/>
                    <a:pt x="198938" y="1533312"/>
                    <a:pt x="233133" y="1533312"/>
                  </a:cubicBezTo>
                  <a:cubicBezTo>
                    <a:pt x="267328" y="1533312"/>
                    <a:pt x="295045" y="1505595"/>
                    <a:pt x="295045" y="1471400"/>
                  </a:cubicBezTo>
                  <a:lnTo>
                    <a:pt x="295045" y="242579"/>
                  </a:lnTo>
                  <a:lnTo>
                    <a:pt x="989142" y="1500622"/>
                  </a:lnTo>
                  <a:cubicBezTo>
                    <a:pt x="1006306" y="1530198"/>
                    <a:pt x="1044187" y="1540265"/>
                    <a:pt x="1073762" y="1523111"/>
                  </a:cubicBezTo>
                  <a:cubicBezTo>
                    <a:pt x="1103261" y="1506004"/>
                    <a:pt x="1113367" y="1468275"/>
                    <a:pt x="1096384" y="1438710"/>
                  </a:cubicBezTo>
                  <a:lnTo>
                    <a:pt x="370807" y="123612"/>
                  </a:lnTo>
                  <a:lnTo>
                    <a:pt x="3685945" y="123612"/>
                  </a:lnTo>
                  <a:lnTo>
                    <a:pt x="3685945" y="124412"/>
                  </a:lnTo>
                  <a:lnTo>
                    <a:pt x="2960817" y="1438710"/>
                  </a:lnTo>
                  <a:cubicBezTo>
                    <a:pt x="2943719" y="1468323"/>
                    <a:pt x="2953873" y="1506185"/>
                    <a:pt x="2983477" y="1523282"/>
                  </a:cubicBezTo>
                  <a:cubicBezTo>
                    <a:pt x="3013090" y="1540380"/>
                    <a:pt x="3050952" y="1530235"/>
                    <a:pt x="3068049" y="1500622"/>
                  </a:cubicBezTo>
                  <a:lnTo>
                    <a:pt x="3685945" y="380692"/>
                  </a:lnTo>
                  <a:lnTo>
                    <a:pt x="3685945" y="1471400"/>
                  </a:lnTo>
                  <a:cubicBezTo>
                    <a:pt x="3685945" y="1505595"/>
                    <a:pt x="3713664" y="1533312"/>
                    <a:pt x="3747858" y="1533312"/>
                  </a:cubicBezTo>
                  <a:cubicBezTo>
                    <a:pt x="3782053" y="1533312"/>
                    <a:pt x="3809770" y="1505595"/>
                    <a:pt x="3809770" y="1471400"/>
                  </a:cubicBezTo>
                  <a:lnTo>
                    <a:pt x="3809770" y="156254"/>
                  </a:lnTo>
                  <a:lnTo>
                    <a:pt x="3827782" y="123612"/>
                  </a:lnTo>
                  <a:lnTo>
                    <a:pt x="3852633" y="123612"/>
                  </a:lnTo>
                  <a:cubicBezTo>
                    <a:pt x="3886828" y="123612"/>
                    <a:pt x="3914545" y="95894"/>
                    <a:pt x="3914545" y="61699"/>
                  </a:cubicBezTo>
                  <a:cubicBezTo>
                    <a:pt x="3914545" y="27505"/>
                    <a:pt x="3886828" y="-213"/>
                    <a:pt x="3852633" y="-213"/>
                  </a:cubicBezTo>
                  <a:close/>
                </a:path>
              </a:pathLst>
            </a:custGeom>
            <a:solidFill>
              <a:srgbClr val="3F3D56"/>
            </a:solidFill>
            <a:ln w="9525" cap="flat">
              <a:noFill/>
              <a:prstDash val="solid"/>
              <a:miter/>
            </a:ln>
          </p:spPr>
          <p:txBody>
            <a:bodyPr rtlCol="0" anchor="ctr"/>
            <a:lstStyle/>
            <a:p>
              <a:endParaRPr lang="zh-CN" altLang="en-US"/>
            </a:p>
          </p:txBody>
        </p:sp>
      </p:grpSp>
      <p:grpSp>
        <p:nvGrpSpPr>
          <p:cNvPr id="102" name="组合 101">
            <a:extLst>
              <a:ext uri="{FF2B5EF4-FFF2-40B4-BE49-F238E27FC236}">
                <a16:creationId xmlns:a16="http://schemas.microsoft.com/office/drawing/2014/main" id="{937A05B8-20C8-8744-F639-5EE6FEFC8D79}"/>
              </a:ext>
            </a:extLst>
          </p:cNvPr>
          <p:cNvGrpSpPr/>
          <p:nvPr userDrawn="1"/>
        </p:nvGrpSpPr>
        <p:grpSpPr>
          <a:xfrm>
            <a:off x="10835787" y="862756"/>
            <a:ext cx="532921" cy="165944"/>
            <a:chOff x="10810825" y="761062"/>
            <a:chExt cx="532921" cy="165944"/>
          </a:xfrm>
        </p:grpSpPr>
        <p:sp>
          <p:nvSpPr>
            <p:cNvPr id="103" name="平行四边形 102">
              <a:extLst>
                <a:ext uri="{FF2B5EF4-FFF2-40B4-BE49-F238E27FC236}">
                  <a16:creationId xmlns:a16="http://schemas.microsoft.com/office/drawing/2014/main" id="{0F964A51-7475-931E-58A0-2192E2B53054}"/>
                </a:ext>
              </a:extLst>
            </p:cNvPr>
            <p:cNvSpPr/>
            <p:nvPr/>
          </p:nvSpPr>
          <p:spPr>
            <a:xfrm flipH="1" flipV="1">
              <a:off x="10810825"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平行四边形 103">
              <a:extLst>
                <a:ext uri="{FF2B5EF4-FFF2-40B4-BE49-F238E27FC236}">
                  <a16:creationId xmlns:a16="http://schemas.microsoft.com/office/drawing/2014/main" id="{3CB998A3-4D77-22A4-3668-BADA14B4EB0B}"/>
                </a:ext>
              </a:extLst>
            </p:cNvPr>
            <p:cNvSpPr/>
            <p:nvPr/>
          </p:nvSpPr>
          <p:spPr>
            <a:xfrm flipH="1" flipV="1">
              <a:off x="10944055"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平行四边形 104">
              <a:extLst>
                <a:ext uri="{FF2B5EF4-FFF2-40B4-BE49-F238E27FC236}">
                  <a16:creationId xmlns:a16="http://schemas.microsoft.com/office/drawing/2014/main" id="{EBEB1268-EFCD-1BA4-DDF4-4259A4890875}"/>
                </a:ext>
              </a:extLst>
            </p:cNvPr>
            <p:cNvSpPr/>
            <p:nvPr/>
          </p:nvSpPr>
          <p:spPr>
            <a:xfrm flipH="1" flipV="1">
              <a:off x="11077286"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6" name="平行四边形 105">
              <a:extLst>
                <a:ext uri="{FF2B5EF4-FFF2-40B4-BE49-F238E27FC236}">
                  <a16:creationId xmlns:a16="http://schemas.microsoft.com/office/drawing/2014/main" id="{206450B7-D438-A24B-03A6-F59BA76F5CFD}"/>
                </a:ext>
              </a:extLst>
            </p:cNvPr>
            <p:cNvSpPr/>
            <p:nvPr/>
          </p:nvSpPr>
          <p:spPr>
            <a:xfrm flipH="1" flipV="1">
              <a:off x="11210516" y="761062"/>
              <a:ext cx="133230" cy="165944"/>
            </a:xfrm>
            <a:prstGeom prst="parallelogram">
              <a:avLst>
                <a:gd name="adj" fmla="val 34377"/>
              </a:avLst>
            </a:prstGeom>
            <a:solidFill>
              <a:srgbClr val="FFFFF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8" name="文本占位符 107">
            <a:extLst>
              <a:ext uri="{FF2B5EF4-FFF2-40B4-BE49-F238E27FC236}">
                <a16:creationId xmlns:a16="http://schemas.microsoft.com/office/drawing/2014/main" id="{E452B458-4B73-0C1B-A958-64B92A17F9E9}"/>
              </a:ext>
            </a:extLst>
          </p:cNvPr>
          <p:cNvSpPr>
            <a:spLocks noGrp="1"/>
          </p:cNvSpPr>
          <p:nvPr>
            <p:ph type="body" sz="quarter" idx="10" hasCustomPrompt="1"/>
          </p:nvPr>
        </p:nvSpPr>
        <p:spPr>
          <a:xfrm>
            <a:off x="553130" y="2545780"/>
            <a:ext cx="5934005" cy="1067343"/>
          </a:xfrm>
          <a:noFill/>
        </p:spPr>
        <p:txBody>
          <a:bodyPr wrap="square" rtlCol="0">
            <a:spAutoFit/>
          </a:bodyPr>
          <a:lstStyle>
            <a:lvl1pPr marL="0" indent="0">
              <a:buNone/>
              <a:defRPr lang="zh-CN" altLang="en-US" sz="7200" spc="120" dirty="0" smtClean="0">
                <a:solidFill>
                  <a:srgbClr val="FFFFFF"/>
                </a:solidFill>
                <a:effectLst/>
                <a:latin typeface="+mj-ea"/>
                <a:ea typeface="+mj-ea"/>
              </a:defRPr>
            </a:lvl1pPr>
          </a:lstStyle>
          <a:p>
            <a:pPr marL="0" lvl="0">
              <a:lnSpc>
                <a:spcPct val="88000"/>
              </a:lnSpc>
            </a:pPr>
            <a:r>
              <a:rPr lang="zh-CN" altLang="en-US" dirty="0"/>
              <a:t>此处添加标题</a:t>
            </a:r>
          </a:p>
        </p:txBody>
      </p:sp>
      <p:sp>
        <p:nvSpPr>
          <p:cNvPr id="110" name="文本占位符 109">
            <a:extLst>
              <a:ext uri="{FF2B5EF4-FFF2-40B4-BE49-F238E27FC236}">
                <a16:creationId xmlns:a16="http://schemas.microsoft.com/office/drawing/2014/main" id="{0B017ED2-8614-90A6-E54C-7FA4F6E9300E}"/>
              </a:ext>
            </a:extLst>
          </p:cNvPr>
          <p:cNvSpPr>
            <a:spLocks noGrp="1"/>
          </p:cNvSpPr>
          <p:nvPr>
            <p:ph type="body" sz="quarter" idx="11" hasCustomPrompt="1"/>
          </p:nvPr>
        </p:nvSpPr>
        <p:spPr>
          <a:xfrm>
            <a:off x="594469" y="2001856"/>
            <a:ext cx="2753371" cy="554038"/>
          </a:xfrm>
        </p:spPr>
        <p:txBody>
          <a:bodyPr>
            <a:noAutofit/>
          </a:bodyPr>
          <a:lstStyle>
            <a:lvl1pPr marL="0" indent="0">
              <a:buNone/>
              <a:defRPr sz="3600">
                <a:solidFill>
                  <a:srgbClr val="FFFFFF"/>
                </a:solidFill>
              </a:defRPr>
            </a:lvl1pPr>
            <a:lvl2pPr marL="457200" indent="0">
              <a:buNone/>
              <a:defRPr sz="3600"/>
            </a:lvl2pPr>
            <a:lvl3pPr marL="914400" indent="0">
              <a:buNone/>
              <a:defRPr sz="3600"/>
            </a:lvl3pPr>
            <a:lvl4pPr marL="1371600" indent="0">
              <a:buNone/>
              <a:defRPr sz="3600"/>
            </a:lvl4pPr>
            <a:lvl5pPr marL="1828800" indent="0">
              <a:buNone/>
              <a:defRPr sz="3600"/>
            </a:lvl5pPr>
          </a:lstStyle>
          <a:p>
            <a:pPr lvl="0"/>
            <a:r>
              <a:rPr lang="zh-CN" altLang="en-US" dirty="0"/>
              <a:t>添加文字</a:t>
            </a:r>
          </a:p>
        </p:txBody>
      </p:sp>
      <p:sp>
        <p:nvSpPr>
          <p:cNvPr id="121" name="椭圆 120">
            <a:extLst>
              <a:ext uri="{FF2B5EF4-FFF2-40B4-BE49-F238E27FC236}">
                <a16:creationId xmlns:a16="http://schemas.microsoft.com/office/drawing/2014/main" id="{3ADD4241-0B9F-6E2F-4AFA-5AC4CC2F1C28}"/>
              </a:ext>
            </a:extLst>
          </p:cNvPr>
          <p:cNvSpPr/>
          <p:nvPr userDrawn="1"/>
        </p:nvSpPr>
        <p:spPr>
          <a:xfrm>
            <a:off x="668349" y="5795975"/>
            <a:ext cx="324000" cy="324000"/>
          </a:xfrm>
          <a:prstGeom prst="ellipse">
            <a:avLst/>
          </a:prstGeom>
          <a:gradFill flip="none" rotWithShape="1">
            <a:gsLst>
              <a:gs pos="0">
                <a:schemeClr val="accent3">
                  <a:lumMod val="78000"/>
                  <a:lumOff val="22000"/>
                </a:schemeClr>
              </a:gs>
              <a:gs pos="100000">
                <a:schemeClr val="accent3">
                  <a:lumMod val="75000"/>
                </a:schemeClr>
              </a:gs>
            </a:gsLst>
            <a:path path="circle">
              <a:fillToRect r="100000" b="100000"/>
            </a:path>
            <a:tileRect l="-100000" t="-100000"/>
          </a:gradFill>
          <a:ln>
            <a:noFill/>
          </a:ln>
          <a:effectLst>
            <a:outerShdw blurRad="342900" dist="38100" dir="540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pic>
        <p:nvPicPr>
          <p:cNvPr id="133" name="图形 132">
            <a:extLst>
              <a:ext uri="{FF2B5EF4-FFF2-40B4-BE49-F238E27FC236}">
                <a16:creationId xmlns:a16="http://schemas.microsoft.com/office/drawing/2014/main" id="{E8327AC4-382B-77AF-9897-BCCFB6C5D2B5}"/>
              </a:ext>
            </a:extLst>
          </p:cNvPr>
          <p:cNvPicPr>
            <a:picLocks/>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8542" y="5878488"/>
            <a:ext cx="183615" cy="158974"/>
          </a:xfrm>
          <a:prstGeom prst="rect">
            <a:avLst/>
          </a:prstGeom>
        </p:spPr>
      </p:pic>
      <p:grpSp>
        <p:nvGrpSpPr>
          <p:cNvPr id="144" name="组合 143">
            <a:extLst>
              <a:ext uri="{FF2B5EF4-FFF2-40B4-BE49-F238E27FC236}">
                <a16:creationId xmlns:a16="http://schemas.microsoft.com/office/drawing/2014/main" id="{B3B8E37C-F3F2-C70F-97F9-3FB087A3BFD7}"/>
              </a:ext>
            </a:extLst>
          </p:cNvPr>
          <p:cNvGrpSpPr/>
          <p:nvPr userDrawn="1"/>
        </p:nvGrpSpPr>
        <p:grpSpPr>
          <a:xfrm>
            <a:off x="3023840" y="5795975"/>
            <a:ext cx="324000" cy="324000"/>
            <a:chOff x="2947638" y="5795975"/>
            <a:chExt cx="324000" cy="324000"/>
          </a:xfrm>
        </p:grpSpPr>
        <p:sp>
          <p:nvSpPr>
            <p:cNvPr id="134" name="椭圆 133">
              <a:extLst>
                <a:ext uri="{FF2B5EF4-FFF2-40B4-BE49-F238E27FC236}">
                  <a16:creationId xmlns:a16="http://schemas.microsoft.com/office/drawing/2014/main" id="{9F8A63B2-A8A3-EAEA-557F-21F9CCDA1A45}"/>
                </a:ext>
              </a:extLst>
            </p:cNvPr>
            <p:cNvSpPr/>
            <p:nvPr userDrawn="1"/>
          </p:nvSpPr>
          <p:spPr>
            <a:xfrm>
              <a:off x="2947638" y="5795975"/>
              <a:ext cx="324000" cy="324000"/>
            </a:xfrm>
            <a:prstGeom prst="ellipse">
              <a:avLst/>
            </a:prstGeom>
            <a:gradFill flip="none" rotWithShape="1">
              <a:gsLst>
                <a:gs pos="0">
                  <a:schemeClr val="accent3">
                    <a:lumMod val="78000"/>
                    <a:lumOff val="22000"/>
                  </a:schemeClr>
                </a:gs>
                <a:gs pos="100000">
                  <a:schemeClr val="accent3">
                    <a:lumMod val="75000"/>
                  </a:schemeClr>
                </a:gs>
              </a:gsLst>
              <a:path path="circle">
                <a:fillToRect r="100000" b="100000"/>
              </a:path>
              <a:tileRect l="-100000" t="-100000"/>
            </a:gradFill>
            <a:ln>
              <a:noFill/>
            </a:ln>
            <a:effectLst>
              <a:outerShdw blurRad="342900" dist="38100" dir="540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pic>
          <p:nvPicPr>
            <p:cNvPr id="130" name="图形 129">
              <a:extLst>
                <a:ext uri="{FF2B5EF4-FFF2-40B4-BE49-F238E27FC236}">
                  <a16:creationId xmlns:a16="http://schemas.microsoft.com/office/drawing/2014/main" id="{B64D76A6-3ACF-6EE7-2068-E89350704F10}"/>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08537" y="5856874"/>
              <a:ext cx="202203" cy="202203"/>
            </a:xfrm>
            <a:prstGeom prst="rect">
              <a:avLst/>
            </a:prstGeom>
            <a:effectLst>
              <a:outerShdw blurRad="254000" dist="88900" dir="5400000" algn="t" rotWithShape="0">
                <a:prstClr val="black">
                  <a:alpha val="27000"/>
                </a:prstClr>
              </a:outerShdw>
            </a:effectLst>
          </p:spPr>
        </p:pic>
      </p:grpSp>
      <p:sp>
        <p:nvSpPr>
          <p:cNvPr id="137" name="文本占位符 49">
            <a:extLst>
              <a:ext uri="{FF2B5EF4-FFF2-40B4-BE49-F238E27FC236}">
                <a16:creationId xmlns:a16="http://schemas.microsoft.com/office/drawing/2014/main" id="{31D4A2F1-0E9A-80E5-23E3-7A2D8D96F9AD}"/>
              </a:ext>
            </a:extLst>
          </p:cNvPr>
          <p:cNvSpPr>
            <a:spLocks noGrp="1"/>
          </p:cNvSpPr>
          <p:nvPr userDrawn="1">
            <p:ph type="body" sz="quarter" idx="12"/>
          </p:nvPr>
        </p:nvSpPr>
        <p:spPr>
          <a:xfrm>
            <a:off x="1015314" y="5848419"/>
            <a:ext cx="1912551" cy="242786"/>
          </a:xfrm>
          <a:prstGeom prst="rect">
            <a:avLst/>
          </a:prstGeom>
        </p:spPr>
        <p:txBody>
          <a:bodyPr>
            <a:noAutofit/>
          </a:bodyPr>
          <a:lstStyle>
            <a:lvl1pPr marL="0" indent="0">
              <a:buNone/>
              <a:defRPr sz="1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138" name="文本占位符 49">
            <a:extLst>
              <a:ext uri="{FF2B5EF4-FFF2-40B4-BE49-F238E27FC236}">
                <a16:creationId xmlns:a16="http://schemas.microsoft.com/office/drawing/2014/main" id="{A8E3319C-4DA8-1860-597C-34C8A7444A58}"/>
              </a:ext>
            </a:extLst>
          </p:cNvPr>
          <p:cNvSpPr>
            <a:spLocks noGrp="1"/>
          </p:cNvSpPr>
          <p:nvPr userDrawn="1">
            <p:ph type="body" sz="quarter" idx="13"/>
          </p:nvPr>
        </p:nvSpPr>
        <p:spPr>
          <a:xfrm>
            <a:off x="3372807" y="5830459"/>
            <a:ext cx="2480608" cy="289516"/>
          </a:xfrm>
          <a:prstGeom prst="rect">
            <a:avLst/>
          </a:prstGeom>
        </p:spPr>
        <p:txBody>
          <a:bodyPr>
            <a:noAutofit/>
          </a:bodyPr>
          <a:lstStyle>
            <a:lvl1pPr marL="0" indent="0">
              <a:buNone/>
              <a:defRPr sz="12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142" name="椭圆 141">
            <a:extLst>
              <a:ext uri="{FF2B5EF4-FFF2-40B4-BE49-F238E27FC236}">
                <a16:creationId xmlns:a16="http://schemas.microsoft.com/office/drawing/2014/main" id="{5257B55C-D695-9DEA-8A44-DF7F27767EAF}"/>
              </a:ext>
            </a:extLst>
          </p:cNvPr>
          <p:cNvSpPr/>
          <p:nvPr userDrawn="1"/>
        </p:nvSpPr>
        <p:spPr>
          <a:xfrm>
            <a:off x="-1479129" y="-1401363"/>
            <a:ext cx="2958257" cy="2958257"/>
          </a:xfrm>
          <a:prstGeom prst="ellipse">
            <a:avLst/>
          </a:prstGeom>
          <a:solidFill>
            <a:schemeClr val="accent3"/>
          </a:solidFill>
          <a:ln>
            <a:noFill/>
          </a:ln>
          <a:effectLst>
            <a:softEdge rad="850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Logo Placeholder 5">
            <a:extLst>
              <a:ext uri="{FF2B5EF4-FFF2-40B4-BE49-F238E27FC236}">
                <a16:creationId xmlns:a16="http://schemas.microsoft.com/office/drawing/2014/main" id="{36A80BAD-BA2E-F900-9914-4A3C56FDCC2A}"/>
              </a:ext>
            </a:extLst>
          </p:cNvPr>
          <p:cNvSpPr txBox="1">
            <a:spLocks/>
          </p:cNvSpPr>
          <p:nvPr userDrawn="1"/>
        </p:nvSpPr>
        <p:spPr>
          <a:xfrm>
            <a:off x="581820" y="764952"/>
            <a:ext cx="1318228" cy="296271"/>
          </a:xfrm>
          <a:prstGeom prst="rect">
            <a:avLst/>
          </a:prstGeom>
        </p:spPr>
        <p:txBody>
          <a:bodyPr vert="horz" wrap="none"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100" dirty="0">
                <a:solidFill>
                  <a:srgbClr val="FFFFFF"/>
                </a:solidFill>
              </a:rPr>
              <a:t> YOUR LOGO </a:t>
            </a:r>
          </a:p>
        </p:txBody>
      </p:sp>
    </p:spTree>
    <p:extLst>
      <p:ext uri="{BB962C8B-B14F-4D97-AF65-F5344CB8AC3E}">
        <p14:creationId xmlns:p14="http://schemas.microsoft.com/office/powerpoint/2010/main" val="3960792872"/>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www.51pptmoban.com">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218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5ADA05-B528-C7D3-5B13-405A2EAEC6A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AFCC6E3-C7A7-8893-85FB-354F8E972C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CD07334-1E71-BBC4-F735-1E0471FAF99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D61C69A-2987-9B99-9741-EC52D7ABB7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06EA919-CA8A-8ECE-FBA3-9692097E540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D8967E3-8D88-FFE2-D38C-6E5CF622D7F6}"/>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8" name="页脚占位符 7">
            <a:extLst>
              <a:ext uri="{FF2B5EF4-FFF2-40B4-BE49-F238E27FC236}">
                <a16:creationId xmlns:a16="http://schemas.microsoft.com/office/drawing/2014/main" id="{A5A7229D-55BB-A63E-2137-D82A500FF5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A3B33A3-7C79-E296-2707-633F2DDAB1C0}"/>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1500436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F034CA-45CE-F2EE-51BD-901BBD9AD8F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A0662A1-91C9-9EF3-F392-527818EB99B3}"/>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4" name="页脚占位符 3">
            <a:extLst>
              <a:ext uri="{FF2B5EF4-FFF2-40B4-BE49-F238E27FC236}">
                <a16:creationId xmlns:a16="http://schemas.microsoft.com/office/drawing/2014/main" id="{69AA86F3-C581-6D01-3B41-7C1215269D6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D60B2D3-3A4F-47CD-CB93-2F56ED8B92E2}"/>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3446509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D7F71D-EB7D-3702-FE6F-657E62CFD6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7743F70-0A12-54C0-E792-4B5568B96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FDB7BB3-EE6E-6022-33A9-07D35CC969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9C047FE-44B0-5F50-2A2A-1D6B7209BC45}"/>
              </a:ext>
            </a:extLst>
          </p:cNvPr>
          <p:cNvSpPr>
            <a:spLocks noGrp="1"/>
          </p:cNvSpPr>
          <p:nvPr>
            <p:ph type="dt" sz="half" idx="10"/>
          </p:nvPr>
        </p:nvSpPr>
        <p:spPr/>
        <p:txBody>
          <a:bodyPr/>
          <a:lstStyle/>
          <a:p>
            <a:fld id="{354BC9B7-1856-441A-8DE7-13E76852B8E7}" type="datetimeFigureOut">
              <a:rPr lang="zh-CN" altLang="en-US" smtClean="0"/>
              <a:t>2023/8/17</a:t>
            </a:fld>
            <a:endParaRPr lang="zh-CN" altLang="en-US"/>
          </a:p>
        </p:txBody>
      </p:sp>
      <p:sp>
        <p:nvSpPr>
          <p:cNvPr id="6" name="页脚占位符 5">
            <a:extLst>
              <a:ext uri="{FF2B5EF4-FFF2-40B4-BE49-F238E27FC236}">
                <a16:creationId xmlns:a16="http://schemas.microsoft.com/office/drawing/2014/main" id="{3AEC7440-2AD0-79D1-0DDD-A2823DC63D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1843561-613B-BB5C-6134-0806BC31428F}"/>
              </a:ext>
            </a:extLst>
          </p:cNvPr>
          <p:cNvSpPr>
            <a:spLocks noGrp="1"/>
          </p:cNvSpPr>
          <p:nvPr>
            <p:ph type="sldNum" sz="quarter" idx="12"/>
          </p:nvPr>
        </p:nvSpPr>
        <p:spPr/>
        <p:txBody>
          <a:body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3859769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A389C69-C7C7-227D-3CF1-C6202A82BB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203495D-414D-AA5D-C262-D7CE4F5070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6319E9A-8F5A-6211-598C-DA360300AD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4BC9B7-1856-441A-8DE7-13E76852B8E7}" type="datetimeFigureOut">
              <a:rPr lang="zh-CN" altLang="en-US" smtClean="0"/>
              <a:t>2023/8/17</a:t>
            </a:fld>
            <a:endParaRPr lang="zh-CN" altLang="en-US"/>
          </a:p>
        </p:txBody>
      </p:sp>
      <p:sp>
        <p:nvSpPr>
          <p:cNvPr id="5" name="页脚占位符 4">
            <a:extLst>
              <a:ext uri="{FF2B5EF4-FFF2-40B4-BE49-F238E27FC236}">
                <a16:creationId xmlns:a16="http://schemas.microsoft.com/office/drawing/2014/main" id="{C4EC9BDD-CF13-FDE0-3748-15512AAEAD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F19C89-8A8E-2DAC-7C8F-DE8E7FBE3A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FFA4F-75AA-4CCE-B4B3-BAFD2E0D4430}" type="slidenum">
              <a:rPr lang="zh-CN" altLang="en-US" smtClean="0"/>
              <a:t>‹#›</a:t>
            </a:fld>
            <a:endParaRPr lang="zh-CN" altLang="en-US"/>
          </a:p>
        </p:txBody>
      </p:sp>
    </p:spTree>
    <p:extLst>
      <p:ext uri="{BB962C8B-B14F-4D97-AF65-F5344CB8AC3E}">
        <p14:creationId xmlns:p14="http://schemas.microsoft.com/office/powerpoint/2010/main" val="612091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60" r:id="rId5"/>
    <p:sldLayoutId id="2147483652" r:id="rId6"/>
    <p:sldLayoutId id="2147483653" r:id="rId7"/>
    <p:sldLayoutId id="2147483654" r:id="rId8"/>
    <p:sldLayoutId id="2147483656" r:id="rId9"/>
    <p:sldLayoutId id="2147483657" r:id="rId10"/>
    <p:sldLayoutId id="2147483658" r:id="rId11"/>
    <p:sldLayoutId id="2147483659"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chart" Target="../charts/chart1.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slideLayout" Target="../slideLayouts/slideLayout4.xml"/><Relationship Id="rId4" Type="http://schemas.openxmlformats.org/officeDocument/2006/relationships/tags" Target="../tags/tag5.xml"/><Relationship Id="rId9" Type="http://schemas.openxmlformats.org/officeDocument/2006/relationships/tags" Target="../tags/tag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9E87C1E-6DFC-49BD-525E-ECA153FDC231}"/>
              </a:ext>
            </a:extLst>
          </p:cNvPr>
          <p:cNvSpPr>
            <a:spLocks noGrp="1"/>
          </p:cNvSpPr>
          <p:nvPr>
            <p:ph type="body" sz="quarter" idx="10"/>
          </p:nvPr>
        </p:nvSpPr>
        <p:spPr>
          <a:noFill/>
        </p:spPr>
        <p:txBody>
          <a:bodyPr wrap="square" rtlCol="0">
            <a:spAutoFit/>
          </a:bodyPr>
          <a:lstStyle/>
          <a:p>
            <a:pPr>
              <a:lnSpc>
                <a:spcPct val="88000"/>
              </a:lnSpc>
            </a:pPr>
            <a:r>
              <a:rPr lang="zh-CN" altLang="en-US" dirty="0">
                <a:solidFill>
                  <a:srgbClr val="FFFFFF"/>
                </a:solidFill>
              </a:rPr>
              <a:t>工作总结报告</a:t>
            </a:r>
          </a:p>
        </p:txBody>
      </p:sp>
      <p:sp>
        <p:nvSpPr>
          <p:cNvPr id="3" name="文本占位符 2">
            <a:extLst>
              <a:ext uri="{FF2B5EF4-FFF2-40B4-BE49-F238E27FC236}">
                <a16:creationId xmlns:a16="http://schemas.microsoft.com/office/drawing/2014/main" id="{1C35E7FC-9FCB-D86A-4BF2-DA5A791C75CA}"/>
              </a:ext>
            </a:extLst>
          </p:cNvPr>
          <p:cNvSpPr>
            <a:spLocks noGrp="1"/>
          </p:cNvSpPr>
          <p:nvPr>
            <p:ph type="body" sz="quarter" idx="11"/>
          </p:nvPr>
        </p:nvSpPr>
        <p:spPr/>
        <p:txBody>
          <a:bodyPr/>
          <a:lstStyle/>
          <a:p>
            <a:r>
              <a:rPr lang="zh-CN" altLang="en-US" dirty="0"/>
              <a:t>紫色插画风</a:t>
            </a:r>
          </a:p>
        </p:txBody>
      </p:sp>
      <p:sp>
        <p:nvSpPr>
          <p:cNvPr id="4" name="文本占位符 3">
            <a:extLst>
              <a:ext uri="{FF2B5EF4-FFF2-40B4-BE49-F238E27FC236}">
                <a16:creationId xmlns:a16="http://schemas.microsoft.com/office/drawing/2014/main" id="{9BC4F092-5C1E-195E-7E78-5E73E400C636}"/>
              </a:ext>
            </a:extLst>
          </p:cNvPr>
          <p:cNvSpPr>
            <a:spLocks noGrp="1"/>
          </p:cNvSpPr>
          <p:nvPr>
            <p:ph type="body" sz="quarter" idx="12"/>
          </p:nvPr>
        </p:nvSpPr>
        <p:spPr/>
        <p:txBody>
          <a:bodyPr>
            <a:noAutofit/>
          </a:bodyPr>
          <a:lstStyle/>
          <a:p>
            <a:r>
              <a:rPr lang="zh-CN" altLang="en-US" sz="1200" spc="120" dirty="0"/>
              <a:t>汇报人：</a:t>
            </a:r>
            <a:r>
              <a:rPr lang="en-US" altLang="zh-CN" sz="1200" spc="120" dirty="0"/>
              <a:t>51PPT</a:t>
            </a:r>
            <a:r>
              <a:rPr lang="zh-CN" altLang="en-US" sz="1200" spc="120" dirty="0"/>
              <a:t>模板网</a:t>
            </a:r>
          </a:p>
          <a:p>
            <a:endParaRPr lang="zh-CN" altLang="en-US" sz="1200" dirty="0"/>
          </a:p>
        </p:txBody>
      </p:sp>
      <p:sp>
        <p:nvSpPr>
          <p:cNvPr id="5" name="文本占位符 4">
            <a:extLst>
              <a:ext uri="{FF2B5EF4-FFF2-40B4-BE49-F238E27FC236}">
                <a16:creationId xmlns:a16="http://schemas.microsoft.com/office/drawing/2014/main" id="{61DBD480-425D-6E82-32F3-EF4A28031473}"/>
              </a:ext>
            </a:extLst>
          </p:cNvPr>
          <p:cNvSpPr>
            <a:spLocks noGrp="1"/>
          </p:cNvSpPr>
          <p:nvPr>
            <p:ph type="body" sz="quarter" idx="13"/>
          </p:nvPr>
        </p:nvSpPr>
        <p:spPr/>
        <p:txBody>
          <a:bodyPr>
            <a:noAutofit/>
          </a:bodyPr>
          <a:lstStyle/>
          <a:p>
            <a:r>
              <a:rPr lang="zh-CN" altLang="en-US" sz="1200" spc="120" dirty="0"/>
              <a:t>汇报时间：</a:t>
            </a:r>
            <a:r>
              <a:rPr lang="en-US" altLang="zh-CN" sz="1200" spc="120" dirty="0"/>
              <a:t>20XX</a:t>
            </a:r>
            <a:r>
              <a:rPr lang="zh-CN" altLang="en-US" sz="1200" spc="120" dirty="0"/>
              <a:t>年</a:t>
            </a:r>
            <a:r>
              <a:rPr lang="en-US" altLang="zh-CN" sz="1200" spc="120" dirty="0"/>
              <a:t>XX</a:t>
            </a:r>
            <a:r>
              <a:rPr lang="zh-CN" altLang="en-US" sz="1200" spc="120" dirty="0"/>
              <a:t>月</a:t>
            </a:r>
            <a:r>
              <a:rPr lang="en-US" altLang="zh-CN" sz="1200" spc="120" dirty="0"/>
              <a:t>XX</a:t>
            </a:r>
            <a:r>
              <a:rPr lang="zh-CN" altLang="en-US" sz="1200" spc="120" dirty="0"/>
              <a:t>日</a:t>
            </a:r>
          </a:p>
          <a:p>
            <a:endParaRPr lang="zh-CN" altLang="en-US" sz="1200" spc="120" dirty="0"/>
          </a:p>
        </p:txBody>
      </p:sp>
      <p:sp>
        <p:nvSpPr>
          <p:cNvPr id="7" name="副标题 6">
            <a:extLst>
              <a:ext uri="{FF2B5EF4-FFF2-40B4-BE49-F238E27FC236}">
                <a16:creationId xmlns:a16="http://schemas.microsoft.com/office/drawing/2014/main" id="{7716196C-FB0C-0AC2-DF8B-978D4A0A5AA6}"/>
              </a:ext>
            </a:extLst>
          </p:cNvPr>
          <p:cNvSpPr>
            <a:spLocks noGrp="1"/>
          </p:cNvSpPr>
          <p:nvPr>
            <p:ph type="subTitle" idx="1"/>
          </p:nvPr>
        </p:nvSpPr>
        <p:spPr/>
        <p:txBody>
          <a:bodyPr/>
          <a:lstStyle/>
          <a:p>
            <a:r>
              <a:rPr lang="en-US" altLang="zh-CN" dirty="0"/>
              <a:t>WORK SUMMARY REPORT</a:t>
            </a:r>
          </a:p>
          <a:p>
            <a:endParaRPr lang="zh-CN" altLang="en-US" dirty="0"/>
          </a:p>
        </p:txBody>
      </p:sp>
      <p:cxnSp>
        <p:nvCxnSpPr>
          <p:cNvPr id="6" name="直接连接符 5">
            <a:extLst>
              <a:ext uri="{FF2B5EF4-FFF2-40B4-BE49-F238E27FC236}">
                <a16:creationId xmlns:a16="http://schemas.microsoft.com/office/drawing/2014/main" id="{956BCA3A-D89E-E514-12B6-5A6B19308EFF}"/>
              </a:ext>
            </a:extLst>
          </p:cNvPr>
          <p:cNvCxnSpPr>
            <a:cxnSpLocks/>
          </p:cNvCxnSpPr>
          <p:nvPr/>
        </p:nvCxnSpPr>
        <p:spPr>
          <a:xfrm>
            <a:off x="3042660" y="2272237"/>
            <a:ext cx="30168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乘号 8">
            <a:extLst>
              <a:ext uri="{FF2B5EF4-FFF2-40B4-BE49-F238E27FC236}">
                <a16:creationId xmlns:a16="http://schemas.microsoft.com/office/drawing/2014/main" id="{57593D16-DD46-14B0-7728-411669551D34}"/>
              </a:ext>
            </a:extLst>
          </p:cNvPr>
          <p:cNvSpPr/>
          <p:nvPr/>
        </p:nvSpPr>
        <p:spPr>
          <a:xfrm>
            <a:off x="604600" y="4553360"/>
            <a:ext cx="347133" cy="347133"/>
          </a:xfrm>
          <a:prstGeom prst="mathMultiply">
            <a:avLst>
              <a:gd name="adj1" fmla="val 654"/>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6348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F247C71-16C9-6C5F-2A05-E5B0D2426134}"/>
              </a:ext>
            </a:extLst>
          </p:cNvPr>
          <p:cNvSpPr>
            <a:spLocks noGrp="1"/>
          </p:cNvSpPr>
          <p:nvPr>
            <p:ph type="body" sz="quarter" idx="10"/>
          </p:nvPr>
        </p:nvSpPr>
        <p:spPr/>
        <p:txBody>
          <a:bodyPr/>
          <a:lstStyle/>
          <a:p>
            <a:r>
              <a:rPr lang="zh-CN" altLang="en-US" dirty="0"/>
              <a:t>工作完成情况</a:t>
            </a:r>
          </a:p>
        </p:txBody>
      </p:sp>
      <p:sp>
        <p:nvSpPr>
          <p:cNvPr id="3" name="矩形: 圆角 2">
            <a:extLst>
              <a:ext uri="{FF2B5EF4-FFF2-40B4-BE49-F238E27FC236}">
                <a16:creationId xmlns:a16="http://schemas.microsoft.com/office/drawing/2014/main" id="{6CD253D2-BADE-AF98-A642-2DCA97CB44D2}"/>
              </a:ext>
            </a:extLst>
          </p:cNvPr>
          <p:cNvSpPr/>
          <p:nvPr/>
        </p:nvSpPr>
        <p:spPr>
          <a:xfrm>
            <a:off x="660400" y="1498418"/>
            <a:ext cx="5270499" cy="1332000"/>
          </a:xfrm>
          <a:prstGeom prst="roundRect">
            <a:avLst>
              <a:gd name="adj" fmla="val 7383"/>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圆角 10">
            <a:extLst>
              <a:ext uri="{FF2B5EF4-FFF2-40B4-BE49-F238E27FC236}">
                <a16:creationId xmlns:a16="http://schemas.microsoft.com/office/drawing/2014/main" id="{1DF29D8F-7DEC-1936-1054-7149411159E3}"/>
              </a:ext>
            </a:extLst>
          </p:cNvPr>
          <p:cNvSpPr/>
          <p:nvPr/>
        </p:nvSpPr>
        <p:spPr>
          <a:xfrm>
            <a:off x="660400" y="3150259"/>
            <a:ext cx="5270499" cy="1332000"/>
          </a:xfrm>
          <a:prstGeom prst="roundRect">
            <a:avLst>
              <a:gd name="adj" fmla="val 7383"/>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圆角 11">
            <a:extLst>
              <a:ext uri="{FF2B5EF4-FFF2-40B4-BE49-F238E27FC236}">
                <a16:creationId xmlns:a16="http://schemas.microsoft.com/office/drawing/2014/main" id="{9139917A-2FCF-5907-DE11-B4AF27DA519A}"/>
              </a:ext>
            </a:extLst>
          </p:cNvPr>
          <p:cNvSpPr/>
          <p:nvPr/>
        </p:nvSpPr>
        <p:spPr>
          <a:xfrm>
            <a:off x="660400" y="4802100"/>
            <a:ext cx="5270499" cy="1332000"/>
          </a:xfrm>
          <a:prstGeom prst="roundRect">
            <a:avLst>
              <a:gd name="adj" fmla="val 7383"/>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id="{CF19E7BB-6D65-1132-E094-ABEA232CCEC3}"/>
              </a:ext>
            </a:extLst>
          </p:cNvPr>
          <p:cNvSpPr/>
          <p:nvPr/>
        </p:nvSpPr>
        <p:spPr>
          <a:xfrm>
            <a:off x="6261102" y="1212931"/>
            <a:ext cx="4784400" cy="4783608"/>
          </a:xfrm>
          <a:prstGeom prst="ellipse">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4" name="矩形: 圆角 13">
            <a:extLst>
              <a:ext uri="{FF2B5EF4-FFF2-40B4-BE49-F238E27FC236}">
                <a16:creationId xmlns:a16="http://schemas.microsoft.com/office/drawing/2014/main" id="{2FDFFCBE-577C-5D03-9EFC-46F64FB74F1A}"/>
              </a:ext>
            </a:extLst>
          </p:cNvPr>
          <p:cNvSpPr/>
          <p:nvPr/>
        </p:nvSpPr>
        <p:spPr>
          <a:xfrm>
            <a:off x="911225" y="1979036"/>
            <a:ext cx="4737735" cy="720000"/>
          </a:xfrm>
          <a:prstGeom prst="roundRect">
            <a:avLst>
              <a:gd name="adj" fmla="val 7383"/>
            </a:avLst>
          </a:prstGeom>
          <a:gradFill flip="none" rotWithShape="1">
            <a:gsLst>
              <a:gs pos="100000">
                <a:schemeClr val="accent1">
                  <a:lumMod val="84000"/>
                  <a:lumOff val="16000"/>
                </a:schemeClr>
              </a:gs>
              <a:gs pos="0">
                <a:schemeClr val="accent1">
                  <a:lumMod val="88000"/>
                  <a:lumOff val="12000"/>
                </a:schemeClr>
              </a:gs>
              <a:gs pos="49000">
                <a:schemeClr val="accent1"/>
              </a:gs>
            </a:gsLst>
            <a:path path="circle">
              <a:fillToRect r="100000" b="100000"/>
            </a:path>
            <a:tileRect l="-100000" t="-100000"/>
          </a:gradFill>
          <a:ln>
            <a:noFill/>
          </a:ln>
          <a:effectLst>
            <a:outerShdw blurRad="2794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ACFC67D2-A040-5AA4-EA11-C31F2FD58A16}"/>
              </a:ext>
            </a:extLst>
          </p:cNvPr>
          <p:cNvSpPr/>
          <p:nvPr/>
        </p:nvSpPr>
        <p:spPr>
          <a:xfrm>
            <a:off x="911225" y="3630877"/>
            <a:ext cx="4737735" cy="720000"/>
          </a:xfrm>
          <a:prstGeom prst="roundRect">
            <a:avLst>
              <a:gd name="adj" fmla="val 7383"/>
            </a:avLst>
          </a:prstGeom>
          <a:gradFill flip="none" rotWithShape="1">
            <a:gsLst>
              <a:gs pos="100000">
                <a:schemeClr val="accent1">
                  <a:lumMod val="84000"/>
                  <a:lumOff val="16000"/>
                </a:schemeClr>
              </a:gs>
              <a:gs pos="0">
                <a:schemeClr val="accent1">
                  <a:lumMod val="88000"/>
                  <a:lumOff val="12000"/>
                </a:schemeClr>
              </a:gs>
              <a:gs pos="49000">
                <a:schemeClr val="accent1"/>
              </a:gs>
            </a:gsLst>
            <a:path path="circle">
              <a:fillToRect r="100000" b="100000"/>
            </a:path>
            <a:tileRect l="-100000" t="-100000"/>
          </a:gradFill>
          <a:ln>
            <a:noFill/>
          </a:ln>
          <a:effectLst>
            <a:outerShdw blurRad="2794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5C136D0A-C0CD-DA8B-2565-76D7EE2B7F80}"/>
              </a:ext>
            </a:extLst>
          </p:cNvPr>
          <p:cNvSpPr/>
          <p:nvPr/>
        </p:nvSpPr>
        <p:spPr>
          <a:xfrm>
            <a:off x="911225" y="5197210"/>
            <a:ext cx="4737735" cy="720000"/>
          </a:xfrm>
          <a:prstGeom prst="roundRect">
            <a:avLst>
              <a:gd name="adj" fmla="val 7383"/>
            </a:avLst>
          </a:prstGeom>
          <a:gradFill flip="none" rotWithShape="1">
            <a:gsLst>
              <a:gs pos="100000">
                <a:schemeClr val="accent1">
                  <a:lumMod val="84000"/>
                  <a:lumOff val="16000"/>
                </a:schemeClr>
              </a:gs>
              <a:gs pos="0">
                <a:schemeClr val="accent1">
                  <a:lumMod val="88000"/>
                  <a:lumOff val="12000"/>
                </a:schemeClr>
              </a:gs>
              <a:gs pos="49000">
                <a:schemeClr val="accent1"/>
              </a:gs>
            </a:gsLst>
            <a:path path="circle">
              <a:fillToRect r="100000" b="100000"/>
            </a:path>
            <a:tileRect l="-100000" t="-100000"/>
          </a:gradFill>
          <a:ln>
            <a:noFill/>
          </a:ln>
          <a:effectLst>
            <a:outerShdw blurRad="279400" dist="762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AEFADA24-0485-0F7E-AC90-46BE99F010C3}"/>
              </a:ext>
            </a:extLst>
          </p:cNvPr>
          <p:cNvSpPr txBox="1"/>
          <p:nvPr/>
        </p:nvSpPr>
        <p:spPr>
          <a:xfrm>
            <a:off x="4152900" y="1659195"/>
            <a:ext cx="1609726" cy="369332"/>
          </a:xfrm>
          <a:prstGeom prst="rect">
            <a:avLst/>
          </a:prstGeom>
          <a:noFill/>
        </p:spPr>
        <p:txBody>
          <a:bodyPr wrap="square" rtlCol="0">
            <a:spAutoFit/>
          </a:bodyPr>
          <a:lstStyle/>
          <a:p>
            <a:r>
              <a:rPr lang="en-US" altLang="zh-CN"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rPr>
              <a:t>PART ONE</a:t>
            </a:r>
            <a:endParaRPr lang="zh-CN" altLang="en-US"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endParaRPr>
          </a:p>
        </p:txBody>
      </p:sp>
      <p:sp>
        <p:nvSpPr>
          <p:cNvPr id="19" name="文本框 18">
            <a:extLst>
              <a:ext uri="{FF2B5EF4-FFF2-40B4-BE49-F238E27FC236}">
                <a16:creationId xmlns:a16="http://schemas.microsoft.com/office/drawing/2014/main" id="{E185DDE6-397B-E8FC-08D9-5205ECA4DC32}"/>
              </a:ext>
            </a:extLst>
          </p:cNvPr>
          <p:cNvSpPr txBox="1"/>
          <p:nvPr/>
        </p:nvSpPr>
        <p:spPr>
          <a:xfrm>
            <a:off x="911225" y="1646637"/>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20" name="文本框 19">
            <a:extLst>
              <a:ext uri="{FF2B5EF4-FFF2-40B4-BE49-F238E27FC236}">
                <a16:creationId xmlns:a16="http://schemas.microsoft.com/office/drawing/2014/main" id="{4E71C7F1-DA5F-6EE9-3BD8-529DD945B0D6}"/>
              </a:ext>
            </a:extLst>
          </p:cNvPr>
          <p:cNvSpPr txBox="1"/>
          <p:nvPr/>
        </p:nvSpPr>
        <p:spPr>
          <a:xfrm>
            <a:off x="926466" y="2028527"/>
            <a:ext cx="4737734"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sp>
        <p:nvSpPr>
          <p:cNvPr id="21" name="文本框 20">
            <a:extLst>
              <a:ext uri="{FF2B5EF4-FFF2-40B4-BE49-F238E27FC236}">
                <a16:creationId xmlns:a16="http://schemas.microsoft.com/office/drawing/2014/main" id="{F2D4B1BB-E478-E83C-BCDF-82E460F33190}"/>
              </a:ext>
            </a:extLst>
          </p:cNvPr>
          <p:cNvSpPr txBox="1"/>
          <p:nvPr/>
        </p:nvSpPr>
        <p:spPr>
          <a:xfrm>
            <a:off x="4108450" y="3306747"/>
            <a:ext cx="1654176" cy="369332"/>
          </a:xfrm>
          <a:prstGeom prst="rect">
            <a:avLst/>
          </a:prstGeom>
          <a:noFill/>
        </p:spPr>
        <p:txBody>
          <a:bodyPr wrap="square" rtlCol="0">
            <a:spAutoFit/>
          </a:bodyPr>
          <a:lstStyle/>
          <a:p>
            <a:r>
              <a:rPr lang="en-US" altLang="zh-CN"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rPr>
              <a:t>PART TWO</a:t>
            </a:r>
            <a:endParaRPr lang="zh-CN" altLang="en-US"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endParaRPr>
          </a:p>
        </p:txBody>
      </p:sp>
      <p:sp>
        <p:nvSpPr>
          <p:cNvPr id="22" name="文本框 21">
            <a:extLst>
              <a:ext uri="{FF2B5EF4-FFF2-40B4-BE49-F238E27FC236}">
                <a16:creationId xmlns:a16="http://schemas.microsoft.com/office/drawing/2014/main" id="{BAEC65BD-5DF3-C1FC-5F0C-B43843ED79E0}"/>
              </a:ext>
            </a:extLst>
          </p:cNvPr>
          <p:cNvSpPr txBox="1"/>
          <p:nvPr/>
        </p:nvSpPr>
        <p:spPr>
          <a:xfrm>
            <a:off x="911225" y="3294189"/>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23" name="文本框 22">
            <a:extLst>
              <a:ext uri="{FF2B5EF4-FFF2-40B4-BE49-F238E27FC236}">
                <a16:creationId xmlns:a16="http://schemas.microsoft.com/office/drawing/2014/main" id="{988C7E51-0A53-E6C4-DB0C-7C8FA647A19B}"/>
              </a:ext>
            </a:extLst>
          </p:cNvPr>
          <p:cNvSpPr txBox="1"/>
          <p:nvPr/>
        </p:nvSpPr>
        <p:spPr>
          <a:xfrm>
            <a:off x="3911600" y="4877369"/>
            <a:ext cx="1878330" cy="369332"/>
          </a:xfrm>
          <a:prstGeom prst="rect">
            <a:avLst/>
          </a:prstGeom>
          <a:noFill/>
        </p:spPr>
        <p:txBody>
          <a:bodyPr wrap="square" rtlCol="0">
            <a:spAutoFit/>
          </a:bodyPr>
          <a:lstStyle/>
          <a:p>
            <a:r>
              <a:rPr lang="en-US" altLang="zh-CN"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rPr>
              <a:t>PART THREE</a:t>
            </a:r>
            <a:endParaRPr lang="zh-CN" altLang="en-US" spc="120" dirty="0">
              <a:ln>
                <a:gradFill>
                  <a:gsLst>
                    <a:gs pos="0">
                      <a:schemeClr val="accent1"/>
                    </a:gs>
                    <a:gs pos="77000">
                      <a:schemeClr val="accent1">
                        <a:lumMod val="20000"/>
                        <a:lumOff val="80000"/>
                        <a:alpha val="0"/>
                      </a:schemeClr>
                    </a:gs>
                  </a:gsLst>
                  <a:lin ang="5400000" scaled="1"/>
                </a:gradFill>
              </a:ln>
              <a:noFill/>
              <a:latin typeface="+mj-lt"/>
              <a:ea typeface="阿里巴巴普惠体 Heavy" panose="00020600040101010101" pitchFamily="18" charset="-122"/>
              <a:cs typeface="阿里巴巴普惠体 Heavy" panose="00020600040101010101" pitchFamily="18" charset="-122"/>
            </a:endParaRPr>
          </a:p>
        </p:txBody>
      </p:sp>
      <p:sp>
        <p:nvSpPr>
          <p:cNvPr id="24" name="文本框 23">
            <a:extLst>
              <a:ext uri="{FF2B5EF4-FFF2-40B4-BE49-F238E27FC236}">
                <a16:creationId xmlns:a16="http://schemas.microsoft.com/office/drawing/2014/main" id="{5BFF5A4E-C631-19D5-14D5-10A6F0126218}"/>
              </a:ext>
            </a:extLst>
          </p:cNvPr>
          <p:cNvSpPr txBox="1"/>
          <p:nvPr/>
        </p:nvSpPr>
        <p:spPr>
          <a:xfrm>
            <a:off x="911225" y="4865183"/>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25" name="文本框 24">
            <a:extLst>
              <a:ext uri="{FF2B5EF4-FFF2-40B4-BE49-F238E27FC236}">
                <a16:creationId xmlns:a16="http://schemas.microsoft.com/office/drawing/2014/main" id="{40973277-8098-C5C3-87D8-741D8F6F3F6F}"/>
              </a:ext>
            </a:extLst>
          </p:cNvPr>
          <p:cNvSpPr txBox="1"/>
          <p:nvPr/>
        </p:nvSpPr>
        <p:spPr>
          <a:xfrm>
            <a:off x="926466" y="3689671"/>
            <a:ext cx="4737734"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sp>
        <p:nvSpPr>
          <p:cNvPr id="26" name="文本框 25">
            <a:extLst>
              <a:ext uri="{FF2B5EF4-FFF2-40B4-BE49-F238E27FC236}">
                <a16:creationId xmlns:a16="http://schemas.microsoft.com/office/drawing/2014/main" id="{B68EA556-2110-16E5-A7CC-A605E3F584C3}"/>
              </a:ext>
            </a:extLst>
          </p:cNvPr>
          <p:cNvSpPr txBox="1"/>
          <p:nvPr/>
        </p:nvSpPr>
        <p:spPr>
          <a:xfrm>
            <a:off x="926466" y="5214130"/>
            <a:ext cx="4737734"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sp>
        <p:nvSpPr>
          <p:cNvPr id="27" name="椭圆 26">
            <a:extLst>
              <a:ext uri="{FF2B5EF4-FFF2-40B4-BE49-F238E27FC236}">
                <a16:creationId xmlns:a16="http://schemas.microsoft.com/office/drawing/2014/main" id="{037A0AD3-8432-13F3-D0C8-80BC59D496DF}"/>
              </a:ext>
            </a:extLst>
          </p:cNvPr>
          <p:cNvSpPr/>
          <p:nvPr/>
        </p:nvSpPr>
        <p:spPr>
          <a:xfrm>
            <a:off x="7661554" y="2612987"/>
            <a:ext cx="1983497" cy="1983497"/>
          </a:xfrm>
          <a:prstGeom prst="ellipse">
            <a:avLst/>
          </a:prstGeom>
          <a:gradFill flip="none" rotWithShape="1">
            <a:gsLst>
              <a:gs pos="0">
                <a:schemeClr val="accent1"/>
              </a:gs>
              <a:gs pos="100000">
                <a:schemeClr val="accent2"/>
              </a:gs>
            </a:gsLst>
            <a:path path="circle">
              <a:fillToRect r="100000" b="100000"/>
            </a:path>
            <a:tileRect l="-100000" t="-100000"/>
          </a:gradFill>
          <a:ln>
            <a:noFill/>
          </a:ln>
          <a:effectLst>
            <a:outerShdw blurRad="254000" dist="1270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a:extLst>
              <a:ext uri="{FF2B5EF4-FFF2-40B4-BE49-F238E27FC236}">
                <a16:creationId xmlns:a16="http://schemas.microsoft.com/office/drawing/2014/main" id="{CE9DF284-985C-31CC-7481-062F76423B8C}"/>
              </a:ext>
            </a:extLst>
          </p:cNvPr>
          <p:cNvSpPr/>
          <p:nvPr/>
        </p:nvSpPr>
        <p:spPr>
          <a:xfrm>
            <a:off x="6939297" y="1968340"/>
            <a:ext cx="3370129" cy="3370129"/>
          </a:xfrm>
          <a:prstGeom prst="ellipse">
            <a:avLst/>
          </a:prstGeom>
          <a:noFill/>
          <a:ln>
            <a:solidFill>
              <a:schemeClr val="accent1">
                <a:lumMod val="75000"/>
              </a:schemeClr>
            </a:solidFill>
          </a:ln>
          <a:effectLst>
            <a:outerShdw blurRad="292100" dist="165100" dir="5400000" sx="90000" sy="9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椭圆 29">
            <a:extLst>
              <a:ext uri="{FF2B5EF4-FFF2-40B4-BE49-F238E27FC236}">
                <a16:creationId xmlns:a16="http://schemas.microsoft.com/office/drawing/2014/main" id="{D761521E-E788-53C0-8CC7-2C67395CBD82}"/>
              </a:ext>
            </a:extLst>
          </p:cNvPr>
          <p:cNvSpPr/>
          <p:nvPr/>
        </p:nvSpPr>
        <p:spPr>
          <a:xfrm>
            <a:off x="8191012" y="1341877"/>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4DBCEDEB-E1EE-39EF-A240-FD739C036370}"/>
              </a:ext>
            </a:extLst>
          </p:cNvPr>
          <p:cNvSpPr/>
          <p:nvPr/>
        </p:nvSpPr>
        <p:spPr>
          <a:xfrm>
            <a:off x="6658295" y="2241722"/>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96FF2485-A1F9-9D36-7CC5-6D3B9BCAF131}"/>
              </a:ext>
            </a:extLst>
          </p:cNvPr>
          <p:cNvSpPr/>
          <p:nvPr/>
        </p:nvSpPr>
        <p:spPr>
          <a:xfrm>
            <a:off x="9725976" y="2241722"/>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FB3AB35-E380-87D1-52AC-848BC49200F8}"/>
              </a:ext>
            </a:extLst>
          </p:cNvPr>
          <p:cNvSpPr/>
          <p:nvPr/>
        </p:nvSpPr>
        <p:spPr>
          <a:xfrm>
            <a:off x="9972704" y="3795211"/>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349ABF8-A5CD-B18A-4F78-7AC4A2830A26}"/>
              </a:ext>
            </a:extLst>
          </p:cNvPr>
          <p:cNvSpPr/>
          <p:nvPr/>
        </p:nvSpPr>
        <p:spPr>
          <a:xfrm>
            <a:off x="6609094" y="3795211"/>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4BAE61C0-7728-C1E7-D2C5-530AF5A6450F}"/>
              </a:ext>
            </a:extLst>
          </p:cNvPr>
          <p:cNvSpPr/>
          <p:nvPr/>
        </p:nvSpPr>
        <p:spPr>
          <a:xfrm>
            <a:off x="8191012" y="5031382"/>
            <a:ext cx="850002" cy="850002"/>
          </a:xfrm>
          <a:prstGeom prst="ellipse">
            <a:avLst/>
          </a:prstGeom>
          <a:gradFill flip="none" rotWithShape="1">
            <a:gsLst>
              <a:gs pos="0">
                <a:schemeClr val="accent1">
                  <a:lumMod val="60000"/>
                  <a:lumOff val="40000"/>
                </a:schemeClr>
              </a:gs>
              <a:gs pos="100000">
                <a:schemeClr val="accent2">
                  <a:lumMod val="60000"/>
                  <a:lumOff val="40000"/>
                </a:schemeClr>
              </a:gs>
            </a:gsLst>
            <a:path path="circle">
              <a:fillToRect r="100000" b="100000"/>
            </a:path>
            <a:tileRect l="-100000" t="-100000"/>
          </a:gradFill>
          <a:ln>
            <a:noFill/>
          </a:ln>
          <a:effectLst>
            <a:outerShdw blurRad="254000" dist="88900" dir="5400000" algn="t" rotWithShape="0">
              <a:schemeClr val="accent1">
                <a:lumMod val="60000"/>
                <a:lumOff val="4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C40A8511-F315-7B96-0163-861367959CAF}"/>
              </a:ext>
            </a:extLst>
          </p:cNvPr>
          <p:cNvSpPr txBox="1"/>
          <p:nvPr/>
        </p:nvSpPr>
        <p:spPr>
          <a:xfrm>
            <a:off x="8097570" y="3272337"/>
            <a:ext cx="1111465" cy="664797"/>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bg1"/>
                </a:solidFill>
                <a:effectLst/>
              </a:rPr>
              <a:t>这里输入标题</a:t>
            </a:r>
            <a:endParaRPr lang="zh-CN" altLang="zh-CN" sz="2400" b="1" dirty="0">
              <a:solidFill>
                <a:schemeClr val="bg1"/>
              </a:solidFill>
              <a:effectLst/>
            </a:endParaRPr>
          </a:p>
        </p:txBody>
      </p:sp>
      <p:sp>
        <p:nvSpPr>
          <p:cNvPr id="44" name="文本框 43">
            <a:extLst>
              <a:ext uri="{FF2B5EF4-FFF2-40B4-BE49-F238E27FC236}">
                <a16:creationId xmlns:a16="http://schemas.microsoft.com/office/drawing/2014/main" id="{C2EE6422-0CFC-5592-E5FA-0CCA6624EB94}"/>
              </a:ext>
            </a:extLst>
          </p:cNvPr>
          <p:cNvSpPr txBox="1"/>
          <p:nvPr/>
        </p:nvSpPr>
        <p:spPr>
          <a:xfrm>
            <a:off x="8326259" y="1469040"/>
            <a:ext cx="579508"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sp>
        <p:nvSpPr>
          <p:cNvPr id="45" name="文本框 44">
            <a:extLst>
              <a:ext uri="{FF2B5EF4-FFF2-40B4-BE49-F238E27FC236}">
                <a16:creationId xmlns:a16="http://schemas.microsoft.com/office/drawing/2014/main" id="{45B0F93D-3C16-37E4-D0CC-DE568B93FCEF}"/>
              </a:ext>
            </a:extLst>
          </p:cNvPr>
          <p:cNvSpPr txBox="1"/>
          <p:nvPr/>
        </p:nvSpPr>
        <p:spPr>
          <a:xfrm>
            <a:off x="9853406" y="2368885"/>
            <a:ext cx="595143"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sp>
        <p:nvSpPr>
          <p:cNvPr id="46" name="文本框 45">
            <a:extLst>
              <a:ext uri="{FF2B5EF4-FFF2-40B4-BE49-F238E27FC236}">
                <a16:creationId xmlns:a16="http://schemas.microsoft.com/office/drawing/2014/main" id="{0D66474A-FF1F-AF6B-29F9-B140ABD1AD49}"/>
              </a:ext>
            </a:extLst>
          </p:cNvPr>
          <p:cNvSpPr txBox="1"/>
          <p:nvPr/>
        </p:nvSpPr>
        <p:spPr>
          <a:xfrm>
            <a:off x="10096437" y="3922374"/>
            <a:ext cx="602537"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sp>
        <p:nvSpPr>
          <p:cNvPr id="47" name="文本框 46">
            <a:extLst>
              <a:ext uri="{FF2B5EF4-FFF2-40B4-BE49-F238E27FC236}">
                <a16:creationId xmlns:a16="http://schemas.microsoft.com/office/drawing/2014/main" id="{EB34AFDD-1C86-B016-6901-2B2184057202}"/>
              </a:ext>
            </a:extLst>
          </p:cNvPr>
          <p:cNvSpPr txBox="1"/>
          <p:nvPr/>
        </p:nvSpPr>
        <p:spPr>
          <a:xfrm>
            <a:off x="8321180" y="5158545"/>
            <a:ext cx="589666"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sp>
        <p:nvSpPr>
          <p:cNvPr id="48" name="文本框 47">
            <a:extLst>
              <a:ext uri="{FF2B5EF4-FFF2-40B4-BE49-F238E27FC236}">
                <a16:creationId xmlns:a16="http://schemas.microsoft.com/office/drawing/2014/main" id="{1E03FC6C-49EE-30EA-F931-DEFB9F77CC95}"/>
              </a:ext>
            </a:extLst>
          </p:cNvPr>
          <p:cNvSpPr txBox="1"/>
          <p:nvPr/>
        </p:nvSpPr>
        <p:spPr>
          <a:xfrm>
            <a:off x="6743913" y="3922374"/>
            <a:ext cx="580364"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sp>
        <p:nvSpPr>
          <p:cNvPr id="49" name="文本框 48">
            <a:extLst>
              <a:ext uri="{FF2B5EF4-FFF2-40B4-BE49-F238E27FC236}">
                <a16:creationId xmlns:a16="http://schemas.microsoft.com/office/drawing/2014/main" id="{C8971C57-DF44-2910-BA43-C058BE6141F4}"/>
              </a:ext>
            </a:extLst>
          </p:cNvPr>
          <p:cNvSpPr txBox="1"/>
          <p:nvPr/>
        </p:nvSpPr>
        <p:spPr>
          <a:xfrm>
            <a:off x="6794686" y="2368885"/>
            <a:ext cx="577221"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相关说明</a:t>
            </a:r>
          </a:p>
        </p:txBody>
      </p:sp>
      <p:grpSp>
        <p:nvGrpSpPr>
          <p:cNvPr id="50" name="组合 49">
            <a:extLst>
              <a:ext uri="{FF2B5EF4-FFF2-40B4-BE49-F238E27FC236}">
                <a16:creationId xmlns:a16="http://schemas.microsoft.com/office/drawing/2014/main" id="{70E143AF-7E88-E3A3-697D-25329D9F0F80}"/>
              </a:ext>
            </a:extLst>
          </p:cNvPr>
          <p:cNvGrpSpPr/>
          <p:nvPr/>
        </p:nvGrpSpPr>
        <p:grpSpPr>
          <a:xfrm>
            <a:off x="0" y="6336680"/>
            <a:ext cx="12192000" cy="572115"/>
            <a:chOff x="0" y="6336680"/>
            <a:chExt cx="12192000" cy="572115"/>
          </a:xfrm>
        </p:grpSpPr>
        <p:sp>
          <p:nvSpPr>
            <p:cNvPr id="51" name="矩形 50">
              <a:extLst>
                <a:ext uri="{FF2B5EF4-FFF2-40B4-BE49-F238E27FC236}">
                  <a16:creationId xmlns:a16="http://schemas.microsoft.com/office/drawing/2014/main" id="{58D95803-8B80-80C7-3FD7-5659E8945AC8}"/>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a:extLst>
                <a:ext uri="{FF2B5EF4-FFF2-40B4-BE49-F238E27FC236}">
                  <a16:creationId xmlns:a16="http://schemas.microsoft.com/office/drawing/2014/main" id="{5110A37B-010B-E25D-195E-DFDF44330B93}"/>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B03819D6-95AA-84AA-6EFE-E5A1CD7409B7}"/>
                </a:ext>
              </a:extLst>
            </p:cNvPr>
            <p:cNvGrpSpPr/>
            <p:nvPr/>
          </p:nvGrpSpPr>
          <p:grpSpPr>
            <a:xfrm>
              <a:off x="226586" y="6680078"/>
              <a:ext cx="186322" cy="191164"/>
              <a:chOff x="226586" y="6680078"/>
              <a:chExt cx="186322" cy="191164"/>
            </a:xfrm>
          </p:grpSpPr>
          <p:sp>
            <p:nvSpPr>
              <p:cNvPr id="56" name="矩形: 圆角 55">
                <a:extLst>
                  <a:ext uri="{FF2B5EF4-FFF2-40B4-BE49-F238E27FC236}">
                    <a16:creationId xmlns:a16="http://schemas.microsoft.com/office/drawing/2014/main" id="{5E3C5C64-06D1-9390-3D84-B1FC49FC708D}"/>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57" name="矩形: 圆角 56">
                <a:extLst>
                  <a:ext uri="{FF2B5EF4-FFF2-40B4-BE49-F238E27FC236}">
                    <a16:creationId xmlns:a16="http://schemas.microsoft.com/office/drawing/2014/main" id="{03B12C78-4EB2-7F81-63DB-2765A0574BAC}"/>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58" name="矩形: 圆角 57">
                <a:extLst>
                  <a:ext uri="{FF2B5EF4-FFF2-40B4-BE49-F238E27FC236}">
                    <a16:creationId xmlns:a16="http://schemas.microsoft.com/office/drawing/2014/main" id="{BAEF96F8-09A1-142A-6629-C8C830AC4059}"/>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59" name="矩形: 圆角 58">
                <a:extLst>
                  <a:ext uri="{FF2B5EF4-FFF2-40B4-BE49-F238E27FC236}">
                    <a16:creationId xmlns:a16="http://schemas.microsoft.com/office/drawing/2014/main" id="{FFAC6959-9A73-25EE-8248-A87E386DEB96}"/>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54" name="任意多边形: 形状 53">
              <a:extLst>
                <a:ext uri="{FF2B5EF4-FFF2-40B4-BE49-F238E27FC236}">
                  <a16:creationId xmlns:a16="http://schemas.microsoft.com/office/drawing/2014/main" id="{1D64B0BA-D9BD-70DE-784C-2823F22767E4}"/>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55" name="Freeform: Shape 25">
              <a:extLst>
                <a:ext uri="{FF2B5EF4-FFF2-40B4-BE49-F238E27FC236}">
                  <a16:creationId xmlns:a16="http://schemas.microsoft.com/office/drawing/2014/main" id="{BD6C6761-4BA8-EF06-FACA-2266AE1971EF}"/>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3060104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5C0F83-5813-CAD3-AFF0-4A2069AC2F08}"/>
              </a:ext>
            </a:extLst>
          </p:cNvPr>
          <p:cNvSpPr txBox="1"/>
          <p:nvPr/>
        </p:nvSpPr>
        <p:spPr>
          <a:xfrm>
            <a:off x="6172200" y="2665061"/>
            <a:ext cx="5461000" cy="960391"/>
          </a:xfrm>
          <a:prstGeom prst="rect">
            <a:avLst/>
          </a:prstGeom>
          <a:noFill/>
        </p:spPr>
        <p:txBody>
          <a:bodyPr wrap="square" rtlCol="0">
            <a:spAutoFit/>
          </a:bodyPr>
          <a:lstStyle>
            <a:defPPr>
              <a:defRPr lang="zh-CN"/>
            </a:defPPr>
            <a:lvl1pPr>
              <a:defRPr sz="8300">
                <a:gradFill>
                  <a:gsLst>
                    <a:gs pos="0">
                      <a:schemeClr val="bg1"/>
                    </a:gs>
                    <a:gs pos="100000">
                      <a:schemeClr val="accent1">
                        <a:lumMod val="40000"/>
                        <a:lumOff val="60000"/>
                      </a:schemeClr>
                    </a:gs>
                  </a:gsLst>
                  <a:lin ang="5400000" scaled="1"/>
                </a:gradFill>
                <a:effectLst>
                  <a:outerShdw blurRad="228600" dist="101600" dir="5400000" algn="t" rotWithShape="0">
                    <a:prstClr val="black">
                      <a:alpha val="30000"/>
                    </a:prstClr>
                  </a:outerShdw>
                </a:effectLst>
                <a:latin typeface="+mj-ea"/>
                <a:ea typeface="+mj-ea"/>
              </a:defRPr>
            </a:lvl1pPr>
          </a:lstStyle>
          <a:p>
            <a:pPr algn="r">
              <a:lnSpc>
                <a:spcPct val="85000"/>
              </a:lnSpc>
            </a:pPr>
            <a:r>
              <a:rPr lang="zh-CN" altLang="en-US" sz="6600" dirty="0">
                <a:effectLst/>
              </a:rPr>
              <a:t>未来工作计划</a:t>
            </a:r>
            <a:endParaRPr lang="zh-CN" altLang="zh-CN" sz="6600" dirty="0">
              <a:effectLst/>
            </a:endParaRPr>
          </a:p>
        </p:txBody>
      </p:sp>
      <p:grpSp>
        <p:nvGrpSpPr>
          <p:cNvPr id="4" name="组合 3">
            <a:extLst>
              <a:ext uri="{FF2B5EF4-FFF2-40B4-BE49-F238E27FC236}">
                <a16:creationId xmlns:a16="http://schemas.microsoft.com/office/drawing/2014/main" id="{1941F603-8935-223F-B758-BCB16A40A9D6}"/>
              </a:ext>
            </a:extLst>
          </p:cNvPr>
          <p:cNvGrpSpPr/>
          <p:nvPr/>
        </p:nvGrpSpPr>
        <p:grpSpPr>
          <a:xfrm>
            <a:off x="10701336" y="4742012"/>
            <a:ext cx="817564" cy="323436"/>
            <a:chOff x="10717861" y="4254362"/>
            <a:chExt cx="817564" cy="323436"/>
          </a:xfrm>
        </p:grpSpPr>
        <p:sp>
          <p:nvSpPr>
            <p:cNvPr id="5" name="矩形: 圆角 4">
              <a:extLst>
                <a:ext uri="{FF2B5EF4-FFF2-40B4-BE49-F238E27FC236}">
                  <a16:creationId xmlns:a16="http://schemas.microsoft.com/office/drawing/2014/main" id="{CF0EF3E9-948F-A2AB-84D2-ABBDCF39A9B2}"/>
                </a:ext>
              </a:extLst>
            </p:cNvPr>
            <p:cNvSpPr/>
            <p:nvPr/>
          </p:nvSpPr>
          <p:spPr>
            <a:xfrm flipH="1">
              <a:off x="10717862" y="4284198"/>
              <a:ext cx="817563" cy="263765"/>
            </a:xfrm>
            <a:prstGeom prst="roundRect">
              <a:avLst>
                <a:gd name="adj" fmla="val 50000"/>
              </a:avLst>
            </a:prstGeom>
            <a:solidFill>
              <a:schemeClr val="accent3"/>
            </a:solidFill>
            <a:ln>
              <a:noFill/>
            </a:ln>
            <a:effectLst>
              <a:outerShdw blurRad="317500" dist="635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1BBD273-9607-8265-2A24-1499F24E5C38}"/>
                </a:ext>
              </a:extLst>
            </p:cNvPr>
            <p:cNvGrpSpPr/>
            <p:nvPr/>
          </p:nvGrpSpPr>
          <p:grpSpPr>
            <a:xfrm flipH="1">
              <a:off x="10717861" y="4254362"/>
              <a:ext cx="748121" cy="323436"/>
              <a:chOff x="839870" y="4298118"/>
              <a:chExt cx="628248" cy="323436"/>
            </a:xfrm>
          </p:grpSpPr>
          <p:cxnSp>
            <p:nvCxnSpPr>
              <p:cNvPr id="7" name="直接连接符 6">
                <a:extLst>
                  <a:ext uri="{FF2B5EF4-FFF2-40B4-BE49-F238E27FC236}">
                    <a16:creationId xmlns:a16="http://schemas.microsoft.com/office/drawing/2014/main" id="{75866ABF-53F9-9126-4898-88BE01B532C3}"/>
                  </a:ext>
                </a:extLst>
              </p:cNvPr>
              <p:cNvCxnSpPr>
                <a:cxnSpLocks/>
              </p:cNvCxnSpPr>
              <p:nvPr/>
            </p:nvCxnSpPr>
            <p:spPr>
              <a:xfrm>
                <a:off x="839870" y="4459836"/>
                <a:ext cx="47093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弧形 7">
                <a:extLst>
                  <a:ext uri="{FF2B5EF4-FFF2-40B4-BE49-F238E27FC236}">
                    <a16:creationId xmlns:a16="http://schemas.microsoft.com/office/drawing/2014/main" id="{FAB7EE78-D7F7-50F0-C32E-2C48C9B9540F}"/>
                  </a:ext>
                </a:extLst>
              </p:cNvPr>
              <p:cNvSpPr/>
              <p:nvPr/>
            </p:nvSpPr>
            <p:spPr>
              <a:xfrm flipH="1" flipV="1">
                <a:off x="1213683" y="4298118"/>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9667A272-2BD4-B3F3-4676-6BA6E4670A30}"/>
                  </a:ext>
                </a:extLst>
              </p:cNvPr>
              <p:cNvSpPr/>
              <p:nvPr/>
            </p:nvSpPr>
            <p:spPr>
              <a:xfrm flipH="1">
                <a:off x="1213683" y="4459836"/>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0" name="文本框 9">
            <a:extLst>
              <a:ext uri="{FF2B5EF4-FFF2-40B4-BE49-F238E27FC236}">
                <a16:creationId xmlns:a16="http://schemas.microsoft.com/office/drawing/2014/main" id="{7A353C1D-B271-2BFC-1EED-1242D4582030}"/>
              </a:ext>
            </a:extLst>
          </p:cNvPr>
          <p:cNvSpPr txBox="1"/>
          <p:nvPr/>
        </p:nvSpPr>
        <p:spPr>
          <a:xfrm>
            <a:off x="10485967" y="1817907"/>
            <a:ext cx="1224491" cy="923330"/>
          </a:xfrm>
          <a:prstGeom prst="rect">
            <a:avLst/>
          </a:prstGeom>
          <a:noFill/>
        </p:spPr>
        <p:txBody>
          <a:bodyPr wrap="square" rtlCol="0">
            <a:spAutoFit/>
          </a:bodyPr>
          <a:lstStyle/>
          <a:p>
            <a:r>
              <a:rPr lang="en-US" altLang="zh-CN" sz="5400" dirty="0">
                <a:ln>
                  <a:gradFill>
                    <a:gsLst>
                      <a:gs pos="0">
                        <a:srgbClr val="FFFFFF"/>
                      </a:gs>
                      <a:gs pos="88000">
                        <a:srgbClr val="FFFFFF">
                          <a:alpha val="0"/>
                        </a:srgbClr>
                      </a:gs>
                    </a:gsLst>
                    <a:lin ang="5400000" scaled="1"/>
                  </a:gradFill>
                </a:ln>
                <a:noFill/>
                <a:latin typeface="+mj-lt"/>
              </a:rPr>
              <a:t>03</a:t>
            </a:r>
            <a:endParaRPr lang="zh-CN" altLang="en-US" sz="5400" dirty="0">
              <a:ln>
                <a:gradFill>
                  <a:gsLst>
                    <a:gs pos="0">
                      <a:srgbClr val="FFFFFF"/>
                    </a:gs>
                    <a:gs pos="88000">
                      <a:srgbClr val="FFFFFF">
                        <a:alpha val="0"/>
                      </a:srgbClr>
                    </a:gs>
                  </a:gsLst>
                  <a:lin ang="5400000" scaled="1"/>
                </a:gradFill>
              </a:ln>
              <a:noFill/>
              <a:latin typeface="+mj-lt"/>
            </a:endParaRPr>
          </a:p>
        </p:txBody>
      </p:sp>
      <p:sp>
        <p:nvSpPr>
          <p:cNvPr id="12" name="文本框 11">
            <a:extLst>
              <a:ext uri="{FF2B5EF4-FFF2-40B4-BE49-F238E27FC236}">
                <a16:creationId xmlns:a16="http://schemas.microsoft.com/office/drawing/2014/main" id="{7CBDF254-2CA7-CA28-195E-680B81750FBA}"/>
              </a:ext>
            </a:extLst>
          </p:cNvPr>
          <p:cNvSpPr txBox="1"/>
          <p:nvPr/>
        </p:nvSpPr>
        <p:spPr>
          <a:xfrm>
            <a:off x="9108440" y="3511112"/>
            <a:ext cx="2453640" cy="492443"/>
          </a:xfrm>
          <a:prstGeom prst="rect">
            <a:avLst/>
          </a:prstGeom>
          <a:noFill/>
        </p:spPr>
        <p:txBody>
          <a:bodyPr wrap="square" lIns="0" tIns="0" rIns="0" bIns="0" rtlCol="0">
            <a:spAutoFit/>
          </a:bodyPr>
          <a:lstStyle>
            <a:defPPr>
              <a:defRPr lang="zh-CN"/>
            </a:defPPr>
            <a:lvl1pPr algn="r">
              <a:defRPr sz="1600" spc="120">
                <a:solidFill>
                  <a:schemeClr val="bg1">
                    <a:alpha val="50000"/>
                  </a:schemeClr>
                </a:solidFill>
              </a:defRPr>
            </a:lvl1pPr>
          </a:lstStyle>
          <a:p>
            <a:pPr algn="l"/>
            <a:r>
              <a:rPr lang="en-US" altLang="zh-CN" dirty="0"/>
              <a:t>FUTURE WORK PLANS
</a:t>
            </a:r>
            <a:endParaRPr lang="zh-CN" altLang="zh-CN" dirty="0"/>
          </a:p>
        </p:txBody>
      </p:sp>
    </p:spTree>
    <p:extLst>
      <p:ext uri="{BB962C8B-B14F-4D97-AF65-F5344CB8AC3E}">
        <p14:creationId xmlns:p14="http://schemas.microsoft.com/office/powerpoint/2010/main" val="596561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7602288-6777-C625-03D6-BF0033503AC8}"/>
              </a:ext>
            </a:extLst>
          </p:cNvPr>
          <p:cNvGrpSpPr/>
          <p:nvPr/>
        </p:nvGrpSpPr>
        <p:grpSpPr>
          <a:xfrm>
            <a:off x="11252439" y="475072"/>
            <a:ext cx="532921" cy="165944"/>
            <a:chOff x="10810825" y="761062"/>
            <a:chExt cx="532921" cy="165944"/>
          </a:xfrm>
        </p:grpSpPr>
        <p:sp>
          <p:nvSpPr>
            <p:cNvPr id="8" name="平行四边形 7">
              <a:extLst>
                <a:ext uri="{FF2B5EF4-FFF2-40B4-BE49-F238E27FC236}">
                  <a16:creationId xmlns:a16="http://schemas.microsoft.com/office/drawing/2014/main" id="{50522B8B-592C-A0CC-419A-6A9ED929F5E1}"/>
                </a:ext>
              </a:extLst>
            </p:cNvPr>
            <p:cNvSpPr/>
            <p:nvPr/>
          </p:nvSpPr>
          <p:spPr>
            <a:xfrm flipH="1" flipV="1">
              <a:off x="10810825" y="761062"/>
              <a:ext cx="133230" cy="165944"/>
            </a:xfrm>
            <a:prstGeom prst="parallelogram">
              <a:avLst>
                <a:gd name="adj" fmla="val 3437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平行四边形 8">
              <a:extLst>
                <a:ext uri="{FF2B5EF4-FFF2-40B4-BE49-F238E27FC236}">
                  <a16:creationId xmlns:a16="http://schemas.microsoft.com/office/drawing/2014/main" id="{0322A9DA-EAFF-DB5B-D28D-5E9FA9B174E0}"/>
                </a:ext>
              </a:extLst>
            </p:cNvPr>
            <p:cNvSpPr/>
            <p:nvPr/>
          </p:nvSpPr>
          <p:spPr>
            <a:xfrm flipH="1" flipV="1">
              <a:off x="10944055" y="761062"/>
              <a:ext cx="133230" cy="165944"/>
            </a:xfrm>
            <a:prstGeom prst="parallelogram">
              <a:avLst>
                <a:gd name="adj" fmla="val 34377"/>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平行四边形 9">
              <a:extLst>
                <a:ext uri="{FF2B5EF4-FFF2-40B4-BE49-F238E27FC236}">
                  <a16:creationId xmlns:a16="http://schemas.microsoft.com/office/drawing/2014/main" id="{7ACC4235-A8DA-35DC-34DC-BB5F3D83696D}"/>
                </a:ext>
              </a:extLst>
            </p:cNvPr>
            <p:cNvSpPr/>
            <p:nvPr/>
          </p:nvSpPr>
          <p:spPr>
            <a:xfrm flipH="1" flipV="1">
              <a:off x="11077286" y="761062"/>
              <a:ext cx="133230" cy="165944"/>
            </a:xfrm>
            <a:prstGeom prst="parallelogram">
              <a:avLst>
                <a:gd name="adj" fmla="val 343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平行四边形 10">
              <a:extLst>
                <a:ext uri="{FF2B5EF4-FFF2-40B4-BE49-F238E27FC236}">
                  <a16:creationId xmlns:a16="http://schemas.microsoft.com/office/drawing/2014/main" id="{7E60EB09-9507-FD5B-DA9F-524CD1717D2D}"/>
                </a:ext>
              </a:extLst>
            </p:cNvPr>
            <p:cNvSpPr/>
            <p:nvPr/>
          </p:nvSpPr>
          <p:spPr>
            <a:xfrm flipH="1" flipV="1">
              <a:off x="11210516" y="761062"/>
              <a:ext cx="133230" cy="165944"/>
            </a:xfrm>
            <a:prstGeom prst="parallelogram">
              <a:avLst>
                <a:gd name="adj" fmla="val 3437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7" name="任意多边形: 形状 46">
            <a:extLst>
              <a:ext uri="{FF2B5EF4-FFF2-40B4-BE49-F238E27FC236}">
                <a16:creationId xmlns:a16="http://schemas.microsoft.com/office/drawing/2014/main" id="{B2D65B24-EBA5-5235-8025-8CD791F26995}"/>
              </a:ext>
            </a:extLst>
          </p:cNvPr>
          <p:cNvSpPr/>
          <p:nvPr/>
        </p:nvSpPr>
        <p:spPr>
          <a:xfrm rot="5400000">
            <a:off x="1189330" y="1205513"/>
            <a:ext cx="1138758" cy="1145789"/>
          </a:xfrm>
          <a:custGeom>
            <a:avLst/>
            <a:gdLst>
              <a:gd name="connsiteX0" fmla="*/ 1123984 w 1138758"/>
              <a:gd name="connsiteY0" fmla="*/ 688169 h 1145789"/>
              <a:gd name="connsiteX1" fmla="*/ 1128507 w 1138758"/>
              <a:gd name="connsiteY1" fmla="*/ 665763 h 1145789"/>
              <a:gd name="connsiteX2" fmla="*/ 1138758 w 1138758"/>
              <a:gd name="connsiteY2" fmla="*/ 650560 h 1145789"/>
              <a:gd name="connsiteX3" fmla="*/ 1134917 w 1138758"/>
              <a:gd name="connsiteY3" fmla="*/ 688660 h 1145789"/>
              <a:gd name="connsiteX4" fmla="*/ 1128352 w 1138758"/>
              <a:gd name="connsiteY4" fmla="*/ 709807 h 1145789"/>
              <a:gd name="connsiteX5" fmla="*/ 1013189 w 1138758"/>
              <a:gd name="connsiteY5" fmla="*/ 209270 h 1145789"/>
              <a:gd name="connsiteX6" fmla="*/ 1033274 w 1138758"/>
              <a:gd name="connsiteY6" fmla="*/ 233613 h 1145789"/>
              <a:gd name="connsiteX7" fmla="*/ 1025718 w 1138758"/>
              <a:gd name="connsiteY7" fmla="*/ 228518 h 1145789"/>
              <a:gd name="connsiteX8" fmla="*/ 1013381 w 1138758"/>
              <a:gd name="connsiteY8" fmla="*/ 210221 h 1145789"/>
              <a:gd name="connsiteX9" fmla="*/ 1008858 w 1138758"/>
              <a:gd name="connsiteY9" fmla="*/ 517695 h 1145789"/>
              <a:gd name="connsiteX10" fmla="*/ 1066421 w 1138758"/>
              <a:gd name="connsiteY10" fmla="*/ 460131 h 1145789"/>
              <a:gd name="connsiteX11" fmla="*/ 1123985 w 1138758"/>
              <a:gd name="connsiteY11" fmla="*/ 517695 h 1145789"/>
              <a:gd name="connsiteX12" fmla="*/ 1066421 w 1138758"/>
              <a:gd name="connsiteY12" fmla="*/ 575258 h 1145789"/>
              <a:gd name="connsiteX13" fmla="*/ 1008858 w 1138758"/>
              <a:gd name="connsiteY13" fmla="*/ 517695 h 1145789"/>
              <a:gd name="connsiteX14" fmla="*/ 1008858 w 1138758"/>
              <a:gd name="connsiteY14" fmla="*/ 847575 h 1145789"/>
              <a:gd name="connsiteX15" fmla="*/ 1066421 w 1138758"/>
              <a:gd name="connsiteY15" fmla="*/ 790011 h 1145789"/>
              <a:gd name="connsiteX16" fmla="*/ 1088828 w 1138758"/>
              <a:gd name="connsiteY16" fmla="*/ 794535 h 1145789"/>
              <a:gd name="connsiteX17" fmla="*/ 1098823 w 1138758"/>
              <a:gd name="connsiteY17" fmla="*/ 801273 h 1145789"/>
              <a:gd name="connsiteX18" fmla="*/ 1048568 w 1138758"/>
              <a:gd name="connsiteY18" fmla="*/ 893861 h 1145789"/>
              <a:gd name="connsiteX19" fmla="*/ 1043360 w 1138758"/>
              <a:gd name="connsiteY19" fmla="*/ 900173 h 1145789"/>
              <a:gd name="connsiteX20" fmla="*/ 1025718 w 1138758"/>
              <a:gd name="connsiteY20" fmla="*/ 888278 h 1145789"/>
              <a:gd name="connsiteX21" fmla="*/ 1008858 w 1138758"/>
              <a:gd name="connsiteY21" fmla="*/ 847575 h 1145789"/>
              <a:gd name="connsiteX22" fmla="*/ 942086 w 1138758"/>
              <a:gd name="connsiteY22" fmla="*/ 1008831 h 1145789"/>
              <a:gd name="connsiteX23" fmla="*/ 944748 w 1138758"/>
              <a:gd name="connsiteY23" fmla="*/ 995643 h 1145789"/>
              <a:gd name="connsiteX24" fmla="*/ 975382 w 1138758"/>
              <a:gd name="connsiteY24" fmla="*/ 965010 h 1145789"/>
              <a:gd name="connsiteX25" fmla="*/ 992760 w 1138758"/>
              <a:gd name="connsiteY25" fmla="*/ 961501 h 1145789"/>
              <a:gd name="connsiteX26" fmla="*/ 978494 w 1138758"/>
              <a:gd name="connsiteY26" fmla="*/ 978792 h 1145789"/>
              <a:gd name="connsiteX27" fmla="*/ 940225 w 1138758"/>
              <a:gd name="connsiteY27" fmla="*/ 358289 h 1145789"/>
              <a:gd name="connsiteX28" fmla="*/ 997788 w 1138758"/>
              <a:gd name="connsiteY28" fmla="*/ 300726 h 1145789"/>
              <a:gd name="connsiteX29" fmla="*/ 1055352 w 1138758"/>
              <a:gd name="connsiteY29" fmla="*/ 358289 h 1145789"/>
              <a:gd name="connsiteX30" fmla="*/ 997788 w 1138758"/>
              <a:gd name="connsiteY30" fmla="*/ 415853 h 1145789"/>
              <a:gd name="connsiteX31" fmla="*/ 940225 w 1138758"/>
              <a:gd name="connsiteY31" fmla="*/ 358289 h 1145789"/>
              <a:gd name="connsiteX32" fmla="*/ 940225 w 1138758"/>
              <a:gd name="connsiteY32" fmla="*/ 688169 h 1145789"/>
              <a:gd name="connsiteX33" fmla="*/ 997788 w 1138758"/>
              <a:gd name="connsiteY33" fmla="*/ 630606 h 1145789"/>
              <a:gd name="connsiteX34" fmla="*/ 1055352 w 1138758"/>
              <a:gd name="connsiteY34" fmla="*/ 688169 h 1145789"/>
              <a:gd name="connsiteX35" fmla="*/ 997788 w 1138758"/>
              <a:gd name="connsiteY35" fmla="*/ 745733 h 1145789"/>
              <a:gd name="connsiteX36" fmla="*/ 940225 w 1138758"/>
              <a:gd name="connsiteY36" fmla="*/ 688169 h 1145789"/>
              <a:gd name="connsiteX37" fmla="*/ 825099 w 1138758"/>
              <a:gd name="connsiteY37" fmla="*/ 187815 h 1145789"/>
              <a:gd name="connsiteX38" fmla="*/ 882662 w 1138758"/>
              <a:gd name="connsiteY38" fmla="*/ 130251 h 1145789"/>
              <a:gd name="connsiteX39" fmla="*/ 940226 w 1138758"/>
              <a:gd name="connsiteY39" fmla="*/ 187815 h 1145789"/>
              <a:gd name="connsiteX40" fmla="*/ 882662 w 1138758"/>
              <a:gd name="connsiteY40" fmla="*/ 245378 h 1145789"/>
              <a:gd name="connsiteX41" fmla="*/ 825099 w 1138758"/>
              <a:gd name="connsiteY41" fmla="*/ 187815 h 1145789"/>
              <a:gd name="connsiteX42" fmla="*/ 825099 w 1138758"/>
              <a:gd name="connsiteY42" fmla="*/ 517695 h 1145789"/>
              <a:gd name="connsiteX43" fmla="*/ 882662 w 1138758"/>
              <a:gd name="connsiteY43" fmla="*/ 460131 h 1145789"/>
              <a:gd name="connsiteX44" fmla="*/ 940226 w 1138758"/>
              <a:gd name="connsiteY44" fmla="*/ 517695 h 1145789"/>
              <a:gd name="connsiteX45" fmla="*/ 882662 w 1138758"/>
              <a:gd name="connsiteY45" fmla="*/ 575258 h 1145789"/>
              <a:gd name="connsiteX46" fmla="*/ 825099 w 1138758"/>
              <a:gd name="connsiteY46" fmla="*/ 517695 h 1145789"/>
              <a:gd name="connsiteX47" fmla="*/ 825099 w 1138758"/>
              <a:gd name="connsiteY47" fmla="*/ 847575 h 1145789"/>
              <a:gd name="connsiteX48" fmla="*/ 882662 w 1138758"/>
              <a:gd name="connsiteY48" fmla="*/ 790011 h 1145789"/>
              <a:gd name="connsiteX49" fmla="*/ 940226 w 1138758"/>
              <a:gd name="connsiteY49" fmla="*/ 847575 h 1145789"/>
              <a:gd name="connsiteX50" fmla="*/ 882662 w 1138758"/>
              <a:gd name="connsiteY50" fmla="*/ 905138 h 1145789"/>
              <a:gd name="connsiteX51" fmla="*/ 825099 w 1138758"/>
              <a:gd name="connsiteY51" fmla="*/ 847575 h 1145789"/>
              <a:gd name="connsiteX52" fmla="*/ 757225 w 1138758"/>
              <a:gd name="connsiteY52" fmla="*/ 32171 h 1145789"/>
              <a:gd name="connsiteX53" fmla="*/ 796083 w 1138758"/>
              <a:gd name="connsiteY53" fmla="*/ 44233 h 1145789"/>
              <a:gd name="connsiteX54" fmla="*/ 849018 w 1138758"/>
              <a:gd name="connsiteY54" fmla="*/ 72966 h 1145789"/>
              <a:gd name="connsiteX55" fmla="*/ 836436 w 1138758"/>
              <a:gd name="connsiteY55" fmla="*/ 81449 h 1145789"/>
              <a:gd name="connsiteX56" fmla="*/ 814029 w 1138758"/>
              <a:gd name="connsiteY56" fmla="*/ 85973 h 1145789"/>
              <a:gd name="connsiteX57" fmla="*/ 760989 w 1138758"/>
              <a:gd name="connsiteY57" fmla="*/ 50816 h 1145789"/>
              <a:gd name="connsiteX58" fmla="*/ 756466 w 1138758"/>
              <a:gd name="connsiteY58" fmla="*/ 358289 h 1145789"/>
              <a:gd name="connsiteX59" fmla="*/ 814029 w 1138758"/>
              <a:gd name="connsiteY59" fmla="*/ 300726 h 1145789"/>
              <a:gd name="connsiteX60" fmla="*/ 871593 w 1138758"/>
              <a:gd name="connsiteY60" fmla="*/ 358289 h 1145789"/>
              <a:gd name="connsiteX61" fmla="*/ 814029 w 1138758"/>
              <a:gd name="connsiteY61" fmla="*/ 415853 h 1145789"/>
              <a:gd name="connsiteX62" fmla="*/ 756466 w 1138758"/>
              <a:gd name="connsiteY62" fmla="*/ 358289 h 1145789"/>
              <a:gd name="connsiteX63" fmla="*/ 756466 w 1138758"/>
              <a:gd name="connsiteY63" fmla="*/ 688169 h 1145789"/>
              <a:gd name="connsiteX64" fmla="*/ 814029 w 1138758"/>
              <a:gd name="connsiteY64" fmla="*/ 630606 h 1145789"/>
              <a:gd name="connsiteX65" fmla="*/ 871593 w 1138758"/>
              <a:gd name="connsiteY65" fmla="*/ 688169 h 1145789"/>
              <a:gd name="connsiteX66" fmla="*/ 814029 w 1138758"/>
              <a:gd name="connsiteY66" fmla="*/ 745733 h 1145789"/>
              <a:gd name="connsiteX67" fmla="*/ 756466 w 1138758"/>
              <a:gd name="connsiteY67" fmla="*/ 688169 h 1145789"/>
              <a:gd name="connsiteX68" fmla="*/ 756466 w 1138758"/>
              <a:gd name="connsiteY68" fmla="*/ 1018049 h 1145789"/>
              <a:gd name="connsiteX69" fmla="*/ 814029 w 1138758"/>
              <a:gd name="connsiteY69" fmla="*/ 960486 h 1145789"/>
              <a:gd name="connsiteX70" fmla="*/ 871593 w 1138758"/>
              <a:gd name="connsiteY70" fmla="*/ 1018049 h 1145789"/>
              <a:gd name="connsiteX71" fmla="*/ 814029 w 1138758"/>
              <a:gd name="connsiteY71" fmla="*/ 1075613 h 1145789"/>
              <a:gd name="connsiteX72" fmla="*/ 756466 w 1138758"/>
              <a:gd name="connsiteY72" fmla="*/ 1018049 h 1145789"/>
              <a:gd name="connsiteX73" fmla="*/ 657111 w 1138758"/>
              <a:gd name="connsiteY73" fmla="*/ 1138365 h 1145789"/>
              <a:gd name="connsiteX74" fmla="*/ 658199 w 1138758"/>
              <a:gd name="connsiteY74" fmla="*/ 1136751 h 1145789"/>
              <a:gd name="connsiteX75" fmla="*/ 698903 w 1138758"/>
              <a:gd name="connsiteY75" fmla="*/ 1119891 h 1145789"/>
              <a:gd name="connsiteX76" fmla="*/ 721310 w 1138758"/>
              <a:gd name="connsiteY76" fmla="*/ 1124415 h 1145789"/>
              <a:gd name="connsiteX77" fmla="*/ 721891 w 1138758"/>
              <a:gd name="connsiteY77" fmla="*/ 1124807 h 1145789"/>
              <a:gd name="connsiteX78" fmla="*/ 688362 w 1138758"/>
              <a:gd name="connsiteY78" fmla="*/ 1135215 h 1145789"/>
              <a:gd name="connsiteX79" fmla="*/ 641340 w 1138758"/>
              <a:gd name="connsiteY79" fmla="*/ 187815 h 1145789"/>
              <a:gd name="connsiteX80" fmla="*/ 698903 w 1138758"/>
              <a:gd name="connsiteY80" fmla="*/ 130251 h 1145789"/>
              <a:gd name="connsiteX81" fmla="*/ 756467 w 1138758"/>
              <a:gd name="connsiteY81" fmla="*/ 187815 h 1145789"/>
              <a:gd name="connsiteX82" fmla="*/ 698903 w 1138758"/>
              <a:gd name="connsiteY82" fmla="*/ 245378 h 1145789"/>
              <a:gd name="connsiteX83" fmla="*/ 641340 w 1138758"/>
              <a:gd name="connsiteY83" fmla="*/ 187815 h 1145789"/>
              <a:gd name="connsiteX84" fmla="*/ 641340 w 1138758"/>
              <a:gd name="connsiteY84" fmla="*/ 517695 h 1145789"/>
              <a:gd name="connsiteX85" fmla="*/ 698903 w 1138758"/>
              <a:gd name="connsiteY85" fmla="*/ 460131 h 1145789"/>
              <a:gd name="connsiteX86" fmla="*/ 756467 w 1138758"/>
              <a:gd name="connsiteY86" fmla="*/ 517695 h 1145789"/>
              <a:gd name="connsiteX87" fmla="*/ 698903 w 1138758"/>
              <a:gd name="connsiteY87" fmla="*/ 575258 h 1145789"/>
              <a:gd name="connsiteX88" fmla="*/ 641340 w 1138758"/>
              <a:gd name="connsiteY88" fmla="*/ 517695 h 1145789"/>
              <a:gd name="connsiteX89" fmla="*/ 641340 w 1138758"/>
              <a:gd name="connsiteY89" fmla="*/ 847575 h 1145789"/>
              <a:gd name="connsiteX90" fmla="*/ 698903 w 1138758"/>
              <a:gd name="connsiteY90" fmla="*/ 790011 h 1145789"/>
              <a:gd name="connsiteX91" fmla="*/ 756467 w 1138758"/>
              <a:gd name="connsiteY91" fmla="*/ 847575 h 1145789"/>
              <a:gd name="connsiteX92" fmla="*/ 698903 w 1138758"/>
              <a:gd name="connsiteY92" fmla="*/ 905138 h 1145789"/>
              <a:gd name="connsiteX93" fmla="*/ 641340 w 1138758"/>
              <a:gd name="connsiteY93" fmla="*/ 847575 h 1145789"/>
              <a:gd name="connsiteX94" fmla="*/ 572707 w 1138758"/>
              <a:gd name="connsiteY94" fmla="*/ 28409 h 1145789"/>
              <a:gd name="connsiteX95" fmla="*/ 577230 w 1138758"/>
              <a:gd name="connsiteY95" fmla="*/ 6003 h 1145789"/>
              <a:gd name="connsiteX96" fmla="*/ 581277 w 1138758"/>
              <a:gd name="connsiteY96" fmla="*/ 0 h 1145789"/>
              <a:gd name="connsiteX97" fmla="*/ 684193 w 1138758"/>
              <a:gd name="connsiteY97" fmla="*/ 10375 h 1145789"/>
              <a:gd name="connsiteX98" fmla="*/ 687834 w 1138758"/>
              <a:gd name="connsiteY98" fmla="*/ 28409 h 1145789"/>
              <a:gd name="connsiteX99" fmla="*/ 630270 w 1138758"/>
              <a:gd name="connsiteY99" fmla="*/ 85973 h 1145789"/>
              <a:gd name="connsiteX100" fmla="*/ 572707 w 1138758"/>
              <a:gd name="connsiteY100" fmla="*/ 28409 h 1145789"/>
              <a:gd name="connsiteX101" fmla="*/ 572707 w 1138758"/>
              <a:gd name="connsiteY101" fmla="*/ 358289 h 1145789"/>
              <a:gd name="connsiteX102" fmla="*/ 630270 w 1138758"/>
              <a:gd name="connsiteY102" fmla="*/ 300726 h 1145789"/>
              <a:gd name="connsiteX103" fmla="*/ 687834 w 1138758"/>
              <a:gd name="connsiteY103" fmla="*/ 358289 h 1145789"/>
              <a:gd name="connsiteX104" fmla="*/ 630270 w 1138758"/>
              <a:gd name="connsiteY104" fmla="*/ 415853 h 1145789"/>
              <a:gd name="connsiteX105" fmla="*/ 572707 w 1138758"/>
              <a:gd name="connsiteY105" fmla="*/ 358289 h 1145789"/>
              <a:gd name="connsiteX106" fmla="*/ 572707 w 1138758"/>
              <a:gd name="connsiteY106" fmla="*/ 688169 h 1145789"/>
              <a:gd name="connsiteX107" fmla="*/ 630270 w 1138758"/>
              <a:gd name="connsiteY107" fmla="*/ 630606 h 1145789"/>
              <a:gd name="connsiteX108" fmla="*/ 687834 w 1138758"/>
              <a:gd name="connsiteY108" fmla="*/ 688169 h 1145789"/>
              <a:gd name="connsiteX109" fmla="*/ 630270 w 1138758"/>
              <a:gd name="connsiteY109" fmla="*/ 745733 h 1145789"/>
              <a:gd name="connsiteX110" fmla="*/ 572707 w 1138758"/>
              <a:gd name="connsiteY110" fmla="*/ 688169 h 1145789"/>
              <a:gd name="connsiteX111" fmla="*/ 572707 w 1138758"/>
              <a:gd name="connsiteY111" fmla="*/ 1018049 h 1145789"/>
              <a:gd name="connsiteX112" fmla="*/ 630270 w 1138758"/>
              <a:gd name="connsiteY112" fmla="*/ 960486 h 1145789"/>
              <a:gd name="connsiteX113" fmla="*/ 687834 w 1138758"/>
              <a:gd name="connsiteY113" fmla="*/ 1018049 h 1145789"/>
              <a:gd name="connsiteX114" fmla="*/ 630270 w 1138758"/>
              <a:gd name="connsiteY114" fmla="*/ 1075613 h 1145789"/>
              <a:gd name="connsiteX115" fmla="*/ 572707 w 1138758"/>
              <a:gd name="connsiteY115" fmla="*/ 1018049 h 1145789"/>
              <a:gd name="connsiteX116" fmla="*/ 474303 w 1138758"/>
              <a:gd name="connsiteY116" fmla="*/ 1136954 h 1145789"/>
              <a:gd name="connsiteX117" fmla="*/ 474440 w 1138758"/>
              <a:gd name="connsiteY117" fmla="*/ 1136751 h 1145789"/>
              <a:gd name="connsiteX118" fmla="*/ 515144 w 1138758"/>
              <a:gd name="connsiteY118" fmla="*/ 1119891 h 1145789"/>
              <a:gd name="connsiteX119" fmla="*/ 555848 w 1138758"/>
              <a:gd name="connsiteY119" fmla="*/ 1136751 h 1145789"/>
              <a:gd name="connsiteX120" fmla="*/ 561941 w 1138758"/>
              <a:gd name="connsiteY120" fmla="*/ 1145789 h 1145789"/>
              <a:gd name="connsiteX121" fmla="*/ 457581 w 1138758"/>
              <a:gd name="connsiteY121" fmla="*/ 187815 h 1145789"/>
              <a:gd name="connsiteX122" fmla="*/ 515144 w 1138758"/>
              <a:gd name="connsiteY122" fmla="*/ 130251 h 1145789"/>
              <a:gd name="connsiteX123" fmla="*/ 572707 w 1138758"/>
              <a:gd name="connsiteY123" fmla="*/ 187815 h 1145789"/>
              <a:gd name="connsiteX124" fmla="*/ 515144 w 1138758"/>
              <a:gd name="connsiteY124" fmla="*/ 245378 h 1145789"/>
              <a:gd name="connsiteX125" fmla="*/ 457581 w 1138758"/>
              <a:gd name="connsiteY125" fmla="*/ 187815 h 1145789"/>
              <a:gd name="connsiteX126" fmla="*/ 457581 w 1138758"/>
              <a:gd name="connsiteY126" fmla="*/ 517695 h 1145789"/>
              <a:gd name="connsiteX127" fmla="*/ 515144 w 1138758"/>
              <a:gd name="connsiteY127" fmla="*/ 460131 h 1145789"/>
              <a:gd name="connsiteX128" fmla="*/ 572707 w 1138758"/>
              <a:gd name="connsiteY128" fmla="*/ 517695 h 1145789"/>
              <a:gd name="connsiteX129" fmla="*/ 515144 w 1138758"/>
              <a:gd name="connsiteY129" fmla="*/ 575258 h 1145789"/>
              <a:gd name="connsiteX130" fmla="*/ 457581 w 1138758"/>
              <a:gd name="connsiteY130" fmla="*/ 517695 h 1145789"/>
              <a:gd name="connsiteX131" fmla="*/ 457581 w 1138758"/>
              <a:gd name="connsiteY131" fmla="*/ 847575 h 1145789"/>
              <a:gd name="connsiteX132" fmla="*/ 515144 w 1138758"/>
              <a:gd name="connsiteY132" fmla="*/ 790011 h 1145789"/>
              <a:gd name="connsiteX133" fmla="*/ 572707 w 1138758"/>
              <a:gd name="connsiteY133" fmla="*/ 847575 h 1145789"/>
              <a:gd name="connsiteX134" fmla="*/ 515144 w 1138758"/>
              <a:gd name="connsiteY134" fmla="*/ 905138 h 1145789"/>
              <a:gd name="connsiteX135" fmla="*/ 457581 w 1138758"/>
              <a:gd name="connsiteY135" fmla="*/ 847575 h 1145789"/>
              <a:gd name="connsiteX136" fmla="*/ 389617 w 1138758"/>
              <a:gd name="connsiteY136" fmla="*/ 31728 h 1145789"/>
              <a:gd name="connsiteX137" fmla="*/ 457052 w 1138758"/>
              <a:gd name="connsiteY137" fmla="*/ 10795 h 1145789"/>
              <a:gd name="connsiteX138" fmla="*/ 499651 w 1138758"/>
              <a:gd name="connsiteY138" fmla="*/ 6501 h 1145789"/>
              <a:gd name="connsiteX139" fmla="*/ 504074 w 1138758"/>
              <a:gd name="connsiteY139" fmla="*/ 28409 h 1145789"/>
              <a:gd name="connsiteX140" fmla="*/ 446511 w 1138758"/>
              <a:gd name="connsiteY140" fmla="*/ 85973 h 1145789"/>
              <a:gd name="connsiteX141" fmla="*/ 393471 w 1138758"/>
              <a:gd name="connsiteY141" fmla="*/ 50816 h 1145789"/>
              <a:gd name="connsiteX142" fmla="*/ 388947 w 1138758"/>
              <a:gd name="connsiteY142" fmla="*/ 358289 h 1145789"/>
              <a:gd name="connsiteX143" fmla="*/ 446511 w 1138758"/>
              <a:gd name="connsiteY143" fmla="*/ 300726 h 1145789"/>
              <a:gd name="connsiteX144" fmla="*/ 504074 w 1138758"/>
              <a:gd name="connsiteY144" fmla="*/ 358289 h 1145789"/>
              <a:gd name="connsiteX145" fmla="*/ 446511 w 1138758"/>
              <a:gd name="connsiteY145" fmla="*/ 415853 h 1145789"/>
              <a:gd name="connsiteX146" fmla="*/ 388947 w 1138758"/>
              <a:gd name="connsiteY146" fmla="*/ 358289 h 1145789"/>
              <a:gd name="connsiteX147" fmla="*/ 388947 w 1138758"/>
              <a:gd name="connsiteY147" fmla="*/ 688169 h 1145789"/>
              <a:gd name="connsiteX148" fmla="*/ 446511 w 1138758"/>
              <a:gd name="connsiteY148" fmla="*/ 630606 h 1145789"/>
              <a:gd name="connsiteX149" fmla="*/ 504074 w 1138758"/>
              <a:gd name="connsiteY149" fmla="*/ 688169 h 1145789"/>
              <a:gd name="connsiteX150" fmla="*/ 446511 w 1138758"/>
              <a:gd name="connsiteY150" fmla="*/ 745733 h 1145789"/>
              <a:gd name="connsiteX151" fmla="*/ 388947 w 1138758"/>
              <a:gd name="connsiteY151" fmla="*/ 688169 h 1145789"/>
              <a:gd name="connsiteX152" fmla="*/ 388947 w 1138758"/>
              <a:gd name="connsiteY152" fmla="*/ 1018049 h 1145789"/>
              <a:gd name="connsiteX153" fmla="*/ 446511 w 1138758"/>
              <a:gd name="connsiteY153" fmla="*/ 960486 h 1145789"/>
              <a:gd name="connsiteX154" fmla="*/ 504074 w 1138758"/>
              <a:gd name="connsiteY154" fmla="*/ 1018049 h 1145789"/>
              <a:gd name="connsiteX155" fmla="*/ 446511 w 1138758"/>
              <a:gd name="connsiteY155" fmla="*/ 1075613 h 1145789"/>
              <a:gd name="connsiteX156" fmla="*/ 388947 w 1138758"/>
              <a:gd name="connsiteY156" fmla="*/ 1018049 h 1145789"/>
              <a:gd name="connsiteX157" fmla="*/ 278165 w 1138758"/>
              <a:gd name="connsiteY157" fmla="*/ 82861 h 1145789"/>
              <a:gd name="connsiteX158" fmla="*/ 303295 w 1138758"/>
              <a:gd name="connsiteY158" fmla="*/ 69221 h 1145789"/>
              <a:gd name="connsiteX159" fmla="*/ 285158 w 1138758"/>
              <a:gd name="connsiteY159" fmla="*/ 81449 h 1145789"/>
              <a:gd name="connsiteX160" fmla="*/ 273821 w 1138758"/>
              <a:gd name="connsiteY160" fmla="*/ 187815 h 1145789"/>
              <a:gd name="connsiteX161" fmla="*/ 331385 w 1138758"/>
              <a:gd name="connsiteY161" fmla="*/ 130251 h 1145789"/>
              <a:gd name="connsiteX162" fmla="*/ 388948 w 1138758"/>
              <a:gd name="connsiteY162" fmla="*/ 187815 h 1145789"/>
              <a:gd name="connsiteX163" fmla="*/ 331385 w 1138758"/>
              <a:gd name="connsiteY163" fmla="*/ 245378 h 1145789"/>
              <a:gd name="connsiteX164" fmla="*/ 273821 w 1138758"/>
              <a:gd name="connsiteY164" fmla="*/ 187815 h 1145789"/>
              <a:gd name="connsiteX165" fmla="*/ 273821 w 1138758"/>
              <a:gd name="connsiteY165" fmla="*/ 517695 h 1145789"/>
              <a:gd name="connsiteX166" fmla="*/ 331385 w 1138758"/>
              <a:gd name="connsiteY166" fmla="*/ 460131 h 1145789"/>
              <a:gd name="connsiteX167" fmla="*/ 388948 w 1138758"/>
              <a:gd name="connsiteY167" fmla="*/ 517695 h 1145789"/>
              <a:gd name="connsiteX168" fmla="*/ 331385 w 1138758"/>
              <a:gd name="connsiteY168" fmla="*/ 575258 h 1145789"/>
              <a:gd name="connsiteX169" fmla="*/ 273821 w 1138758"/>
              <a:gd name="connsiteY169" fmla="*/ 517695 h 1145789"/>
              <a:gd name="connsiteX170" fmla="*/ 273821 w 1138758"/>
              <a:gd name="connsiteY170" fmla="*/ 847575 h 1145789"/>
              <a:gd name="connsiteX171" fmla="*/ 331385 w 1138758"/>
              <a:gd name="connsiteY171" fmla="*/ 790011 h 1145789"/>
              <a:gd name="connsiteX172" fmla="*/ 388948 w 1138758"/>
              <a:gd name="connsiteY172" fmla="*/ 847575 h 1145789"/>
              <a:gd name="connsiteX173" fmla="*/ 331385 w 1138758"/>
              <a:gd name="connsiteY173" fmla="*/ 905138 h 1145789"/>
              <a:gd name="connsiteX174" fmla="*/ 273821 w 1138758"/>
              <a:gd name="connsiteY174" fmla="*/ 847575 h 1145789"/>
              <a:gd name="connsiteX175" fmla="*/ 206518 w 1138758"/>
              <a:gd name="connsiteY175" fmla="*/ 1011463 h 1145789"/>
              <a:gd name="connsiteX176" fmla="*/ 209712 w 1138758"/>
              <a:gd name="connsiteY176" fmla="*/ 995643 h 1145789"/>
              <a:gd name="connsiteX177" fmla="*/ 262752 w 1138758"/>
              <a:gd name="connsiteY177" fmla="*/ 960486 h 1145789"/>
              <a:gd name="connsiteX178" fmla="*/ 320315 w 1138758"/>
              <a:gd name="connsiteY178" fmla="*/ 1018049 h 1145789"/>
              <a:gd name="connsiteX179" fmla="*/ 303455 w 1138758"/>
              <a:gd name="connsiteY179" fmla="*/ 1058753 h 1145789"/>
              <a:gd name="connsiteX180" fmla="*/ 288564 w 1138758"/>
              <a:gd name="connsiteY180" fmla="*/ 1068793 h 1145789"/>
              <a:gd name="connsiteX181" fmla="*/ 251851 w 1138758"/>
              <a:gd name="connsiteY181" fmla="*/ 1048866 h 1145789"/>
              <a:gd name="connsiteX182" fmla="*/ 205188 w 1138758"/>
              <a:gd name="connsiteY182" fmla="*/ 358289 h 1145789"/>
              <a:gd name="connsiteX183" fmla="*/ 262752 w 1138758"/>
              <a:gd name="connsiteY183" fmla="*/ 300726 h 1145789"/>
              <a:gd name="connsiteX184" fmla="*/ 320315 w 1138758"/>
              <a:gd name="connsiteY184" fmla="*/ 358289 h 1145789"/>
              <a:gd name="connsiteX185" fmla="*/ 262752 w 1138758"/>
              <a:gd name="connsiteY185" fmla="*/ 415853 h 1145789"/>
              <a:gd name="connsiteX186" fmla="*/ 205188 w 1138758"/>
              <a:gd name="connsiteY186" fmla="*/ 358289 h 1145789"/>
              <a:gd name="connsiteX187" fmla="*/ 205188 w 1138758"/>
              <a:gd name="connsiteY187" fmla="*/ 688169 h 1145789"/>
              <a:gd name="connsiteX188" fmla="*/ 262752 w 1138758"/>
              <a:gd name="connsiteY188" fmla="*/ 630606 h 1145789"/>
              <a:gd name="connsiteX189" fmla="*/ 320315 w 1138758"/>
              <a:gd name="connsiteY189" fmla="*/ 688169 h 1145789"/>
              <a:gd name="connsiteX190" fmla="*/ 262752 w 1138758"/>
              <a:gd name="connsiteY190" fmla="*/ 745733 h 1145789"/>
              <a:gd name="connsiteX191" fmla="*/ 205188 w 1138758"/>
              <a:gd name="connsiteY191" fmla="*/ 688169 h 1145789"/>
              <a:gd name="connsiteX192" fmla="*/ 112976 w 1138758"/>
              <a:gd name="connsiteY192" fmla="*/ 232600 h 1145789"/>
              <a:gd name="connsiteX193" fmla="*/ 166920 w 1138758"/>
              <a:gd name="connsiteY193" fmla="*/ 167218 h 1145789"/>
              <a:gd name="connsiteX194" fmla="*/ 189388 w 1138758"/>
              <a:gd name="connsiteY194" fmla="*/ 148681 h 1145789"/>
              <a:gd name="connsiteX195" fmla="*/ 200666 w 1138758"/>
              <a:gd name="connsiteY195" fmla="*/ 165408 h 1145789"/>
              <a:gd name="connsiteX196" fmla="*/ 205189 w 1138758"/>
              <a:gd name="connsiteY196" fmla="*/ 187815 h 1145789"/>
              <a:gd name="connsiteX197" fmla="*/ 147626 w 1138758"/>
              <a:gd name="connsiteY197" fmla="*/ 245378 h 1145789"/>
              <a:gd name="connsiteX198" fmla="*/ 125219 w 1138758"/>
              <a:gd name="connsiteY198" fmla="*/ 240854 h 1145789"/>
              <a:gd name="connsiteX199" fmla="*/ 90062 w 1138758"/>
              <a:gd name="connsiteY199" fmla="*/ 847575 h 1145789"/>
              <a:gd name="connsiteX200" fmla="*/ 147626 w 1138758"/>
              <a:gd name="connsiteY200" fmla="*/ 790011 h 1145789"/>
              <a:gd name="connsiteX201" fmla="*/ 205189 w 1138758"/>
              <a:gd name="connsiteY201" fmla="*/ 847575 h 1145789"/>
              <a:gd name="connsiteX202" fmla="*/ 147626 w 1138758"/>
              <a:gd name="connsiteY202" fmla="*/ 905138 h 1145789"/>
              <a:gd name="connsiteX203" fmla="*/ 90062 w 1138758"/>
              <a:gd name="connsiteY203" fmla="*/ 847575 h 1145789"/>
              <a:gd name="connsiteX204" fmla="*/ 90062 w 1138758"/>
              <a:gd name="connsiteY204" fmla="*/ 517695 h 1145789"/>
              <a:gd name="connsiteX205" fmla="*/ 147626 w 1138758"/>
              <a:gd name="connsiteY205" fmla="*/ 460131 h 1145789"/>
              <a:gd name="connsiteX206" fmla="*/ 205189 w 1138758"/>
              <a:gd name="connsiteY206" fmla="*/ 517695 h 1145789"/>
              <a:gd name="connsiteX207" fmla="*/ 147626 w 1138758"/>
              <a:gd name="connsiteY207" fmla="*/ 575258 h 1145789"/>
              <a:gd name="connsiteX208" fmla="*/ 90062 w 1138758"/>
              <a:gd name="connsiteY208" fmla="*/ 517695 h 1145789"/>
              <a:gd name="connsiteX209" fmla="*/ 31663 w 1138758"/>
              <a:gd name="connsiteY209" fmla="*/ 389165 h 1145789"/>
              <a:gd name="connsiteX210" fmla="*/ 43936 w 1138758"/>
              <a:gd name="connsiteY210" fmla="*/ 349629 h 1145789"/>
              <a:gd name="connsiteX211" fmla="*/ 69432 w 1138758"/>
              <a:gd name="connsiteY211" fmla="*/ 302656 h 1145789"/>
              <a:gd name="connsiteX212" fmla="*/ 78993 w 1138758"/>
              <a:gd name="connsiteY212" fmla="*/ 300726 h 1145789"/>
              <a:gd name="connsiteX213" fmla="*/ 136556 w 1138758"/>
              <a:gd name="connsiteY213" fmla="*/ 358289 h 1145789"/>
              <a:gd name="connsiteX214" fmla="*/ 78993 w 1138758"/>
              <a:gd name="connsiteY214" fmla="*/ 415853 h 1145789"/>
              <a:gd name="connsiteX215" fmla="*/ 38289 w 1138758"/>
              <a:gd name="connsiteY215" fmla="*/ 398993 h 1145789"/>
              <a:gd name="connsiteX216" fmla="*/ 21429 w 1138758"/>
              <a:gd name="connsiteY216" fmla="*/ 688169 h 1145789"/>
              <a:gd name="connsiteX217" fmla="*/ 78993 w 1138758"/>
              <a:gd name="connsiteY217" fmla="*/ 630606 h 1145789"/>
              <a:gd name="connsiteX218" fmla="*/ 136556 w 1138758"/>
              <a:gd name="connsiteY218" fmla="*/ 688169 h 1145789"/>
              <a:gd name="connsiteX219" fmla="*/ 78993 w 1138758"/>
              <a:gd name="connsiteY219" fmla="*/ 745733 h 1145789"/>
              <a:gd name="connsiteX220" fmla="*/ 21429 w 1138758"/>
              <a:gd name="connsiteY220" fmla="*/ 688169 h 1145789"/>
              <a:gd name="connsiteX221" fmla="*/ 0 w 1138758"/>
              <a:gd name="connsiteY221" fmla="*/ 561480 h 1145789"/>
              <a:gd name="connsiteX222" fmla="*/ 8004 w 1138758"/>
              <a:gd name="connsiteY222" fmla="*/ 482084 h 1145789"/>
              <a:gd name="connsiteX223" fmla="*/ 16906 w 1138758"/>
              <a:gd name="connsiteY223" fmla="*/ 495288 h 1145789"/>
              <a:gd name="connsiteX224" fmla="*/ 21430 w 1138758"/>
              <a:gd name="connsiteY224" fmla="*/ 517695 h 1145789"/>
              <a:gd name="connsiteX225" fmla="*/ 4570 w 1138758"/>
              <a:gd name="connsiteY225" fmla="*/ 558398 h 114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1138758" h="1145789">
                <a:moveTo>
                  <a:pt x="1123984" y="688169"/>
                </a:moveTo>
                <a:cubicBezTo>
                  <a:pt x="1123984" y="680221"/>
                  <a:pt x="1125595" y="672650"/>
                  <a:pt x="1128507" y="665763"/>
                </a:cubicBezTo>
                <a:lnTo>
                  <a:pt x="1138758" y="650560"/>
                </a:lnTo>
                <a:lnTo>
                  <a:pt x="1134917" y="688660"/>
                </a:lnTo>
                <a:lnTo>
                  <a:pt x="1128352" y="709807"/>
                </a:lnTo>
                <a:close/>
                <a:moveTo>
                  <a:pt x="1013189" y="209270"/>
                </a:moveTo>
                <a:lnTo>
                  <a:pt x="1033274" y="233613"/>
                </a:lnTo>
                <a:lnTo>
                  <a:pt x="1025718" y="228518"/>
                </a:lnTo>
                <a:cubicBezTo>
                  <a:pt x="1020509" y="223310"/>
                  <a:pt x="1016294" y="217108"/>
                  <a:pt x="1013381" y="210221"/>
                </a:cubicBezTo>
                <a:close/>
                <a:moveTo>
                  <a:pt x="1008858" y="517695"/>
                </a:moveTo>
                <a:cubicBezTo>
                  <a:pt x="1008858" y="485903"/>
                  <a:pt x="1034630" y="460131"/>
                  <a:pt x="1066421" y="460131"/>
                </a:cubicBezTo>
                <a:cubicBezTo>
                  <a:pt x="1098213" y="460131"/>
                  <a:pt x="1123985" y="485903"/>
                  <a:pt x="1123985" y="517695"/>
                </a:cubicBezTo>
                <a:cubicBezTo>
                  <a:pt x="1123985" y="549486"/>
                  <a:pt x="1098213" y="575258"/>
                  <a:pt x="1066421" y="575258"/>
                </a:cubicBezTo>
                <a:cubicBezTo>
                  <a:pt x="1034630" y="575258"/>
                  <a:pt x="1008858" y="549486"/>
                  <a:pt x="1008858" y="517695"/>
                </a:cubicBezTo>
                <a:close/>
                <a:moveTo>
                  <a:pt x="1008858" y="847575"/>
                </a:moveTo>
                <a:cubicBezTo>
                  <a:pt x="1008858" y="815783"/>
                  <a:pt x="1034630" y="790011"/>
                  <a:pt x="1066421" y="790011"/>
                </a:cubicBezTo>
                <a:cubicBezTo>
                  <a:pt x="1074369" y="790011"/>
                  <a:pt x="1081941" y="791622"/>
                  <a:pt x="1088828" y="794535"/>
                </a:cubicBezTo>
                <a:lnTo>
                  <a:pt x="1098823" y="801273"/>
                </a:lnTo>
                <a:lnTo>
                  <a:pt x="1048568" y="893861"/>
                </a:lnTo>
                <a:lnTo>
                  <a:pt x="1043360" y="900173"/>
                </a:lnTo>
                <a:lnTo>
                  <a:pt x="1025718" y="888278"/>
                </a:lnTo>
                <a:cubicBezTo>
                  <a:pt x="1015301" y="877861"/>
                  <a:pt x="1008858" y="863470"/>
                  <a:pt x="1008858" y="847575"/>
                </a:cubicBezTo>
                <a:close/>
                <a:moveTo>
                  <a:pt x="942086" y="1008831"/>
                </a:moveTo>
                <a:lnTo>
                  <a:pt x="944748" y="995643"/>
                </a:lnTo>
                <a:cubicBezTo>
                  <a:pt x="950574" y="981869"/>
                  <a:pt x="961608" y="970835"/>
                  <a:pt x="975382" y="965010"/>
                </a:cubicBezTo>
                <a:lnTo>
                  <a:pt x="992760" y="961501"/>
                </a:lnTo>
                <a:lnTo>
                  <a:pt x="978494" y="978792"/>
                </a:lnTo>
                <a:close/>
                <a:moveTo>
                  <a:pt x="940225" y="358289"/>
                </a:moveTo>
                <a:cubicBezTo>
                  <a:pt x="940225" y="326498"/>
                  <a:pt x="965997" y="300726"/>
                  <a:pt x="997788" y="300726"/>
                </a:cubicBezTo>
                <a:cubicBezTo>
                  <a:pt x="1029580" y="300726"/>
                  <a:pt x="1055352" y="326498"/>
                  <a:pt x="1055352" y="358289"/>
                </a:cubicBezTo>
                <a:cubicBezTo>
                  <a:pt x="1055352" y="390081"/>
                  <a:pt x="1029580" y="415853"/>
                  <a:pt x="997788" y="415853"/>
                </a:cubicBezTo>
                <a:cubicBezTo>
                  <a:pt x="965997" y="415853"/>
                  <a:pt x="940225" y="390081"/>
                  <a:pt x="940225" y="358289"/>
                </a:cubicBezTo>
                <a:close/>
                <a:moveTo>
                  <a:pt x="940225" y="688169"/>
                </a:moveTo>
                <a:cubicBezTo>
                  <a:pt x="940225" y="656378"/>
                  <a:pt x="965997" y="630606"/>
                  <a:pt x="997788" y="630606"/>
                </a:cubicBezTo>
                <a:cubicBezTo>
                  <a:pt x="1029580" y="630606"/>
                  <a:pt x="1055352" y="656378"/>
                  <a:pt x="1055352" y="688169"/>
                </a:cubicBezTo>
                <a:cubicBezTo>
                  <a:pt x="1055352" y="719961"/>
                  <a:pt x="1029580" y="745733"/>
                  <a:pt x="997788" y="745733"/>
                </a:cubicBezTo>
                <a:cubicBezTo>
                  <a:pt x="965997" y="745733"/>
                  <a:pt x="940225" y="719961"/>
                  <a:pt x="940225" y="688169"/>
                </a:cubicBezTo>
                <a:close/>
                <a:moveTo>
                  <a:pt x="825099" y="187815"/>
                </a:moveTo>
                <a:cubicBezTo>
                  <a:pt x="825099" y="156023"/>
                  <a:pt x="850870" y="130251"/>
                  <a:pt x="882662" y="130251"/>
                </a:cubicBezTo>
                <a:cubicBezTo>
                  <a:pt x="914454" y="130251"/>
                  <a:pt x="940226" y="156023"/>
                  <a:pt x="940226" y="187815"/>
                </a:cubicBezTo>
                <a:cubicBezTo>
                  <a:pt x="940226" y="219606"/>
                  <a:pt x="914454" y="245378"/>
                  <a:pt x="882662" y="245378"/>
                </a:cubicBezTo>
                <a:cubicBezTo>
                  <a:pt x="850870" y="245378"/>
                  <a:pt x="825099" y="219606"/>
                  <a:pt x="825099" y="187815"/>
                </a:cubicBezTo>
                <a:close/>
                <a:moveTo>
                  <a:pt x="825099" y="517695"/>
                </a:moveTo>
                <a:cubicBezTo>
                  <a:pt x="825099" y="485903"/>
                  <a:pt x="850870" y="460131"/>
                  <a:pt x="882662" y="460131"/>
                </a:cubicBezTo>
                <a:cubicBezTo>
                  <a:pt x="914454" y="460131"/>
                  <a:pt x="940226" y="485903"/>
                  <a:pt x="940226" y="517695"/>
                </a:cubicBezTo>
                <a:cubicBezTo>
                  <a:pt x="940226" y="549486"/>
                  <a:pt x="914454" y="575258"/>
                  <a:pt x="882662" y="575258"/>
                </a:cubicBezTo>
                <a:cubicBezTo>
                  <a:pt x="850870" y="575258"/>
                  <a:pt x="825099" y="549486"/>
                  <a:pt x="825099" y="517695"/>
                </a:cubicBezTo>
                <a:close/>
                <a:moveTo>
                  <a:pt x="825099" y="847575"/>
                </a:moveTo>
                <a:cubicBezTo>
                  <a:pt x="825099" y="815783"/>
                  <a:pt x="850870" y="790011"/>
                  <a:pt x="882662" y="790011"/>
                </a:cubicBezTo>
                <a:cubicBezTo>
                  <a:pt x="914454" y="790011"/>
                  <a:pt x="940226" y="815783"/>
                  <a:pt x="940226" y="847575"/>
                </a:cubicBezTo>
                <a:cubicBezTo>
                  <a:pt x="940226" y="879366"/>
                  <a:pt x="914454" y="905138"/>
                  <a:pt x="882662" y="905138"/>
                </a:cubicBezTo>
                <a:cubicBezTo>
                  <a:pt x="850870" y="905138"/>
                  <a:pt x="825099" y="879366"/>
                  <a:pt x="825099" y="847575"/>
                </a:cubicBezTo>
                <a:close/>
                <a:moveTo>
                  <a:pt x="757225" y="32171"/>
                </a:moveTo>
                <a:lnTo>
                  <a:pt x="796083" y="44233"/>
                </a:lnTo>
                <a:lnTo>
                  <a:pt x="849018" y="72966"/>
                </a:lnTo>
                <a:lnTo>
                  <a:pt x="836436" y="81449"/>
                </a:lnTo>
                <a:cubicBezTo>
                  <a:pt x="829549" y="84362"/>
                  <a:pt x="821977" y="85973"/>
                  <a:pt x="814029" y="85973"/>
                </a:cubicBezTo>
                <a:cubicBezTo>
                  <a:pt x="790185" y="85973"/>
                  <a:pt x="769728" y="71476"/>
                  <a:pt x="760989" y="50816"/>
                </a:cubicBezTo>
                <a:close/>
                <a:moveTo>
                  <a:pt x="756466" y="358289"/>
                </a:moveTo>
                <a:cubicBezTo>
                  <a:pt x="756466" y="326498"/>
                  <a:pt x="782237" y="300726"/>
                  <a:pt x="814029" y="300726"/>
                </a:cubicBezTo>
                <a:cubicBezTo>
                  <a:pt x="845821" y="300726"/>
                  <a:pt x="871593" y="326498"/>
                  <a:pt x="871593" y="358289"/>
                </a:cubicBezTo>
                <a:cubicBezTo>
                  <a:pt x="871593" y="390081"/>
                  <a:pt x="845821" y="415853"/>
                  <a:pt x="814029" y="415853"/>
                </a:cubicBezTo>
                <a:cubicBezTo>
                  <a:pt x="782237" y="415853"/>
                  <a:pt x="756466" y="390081"/>
                  <a:pt x="756466" y="358289"/>
                </a:cubicBezTo>
                <a:close/>
                <a:moveTo>
                  <a:pt x="756466" y="688169"/>
                </a:moveTo>
                <a:cubicBezTo>
                  <a:pt x="756466" y="656378"/>
                  <a:pt x="782237" y="630606"/>
                  <a:pt x="814029" y="630606"/>
                </a:cubicBezTo>
                <a:cubicBezTo>
                  <a:pt x="845821" y="630606"/>
                  <a:pt x="871593" y="656378"/>
                  <a:pt x="871593" y="688169"/>
                </a:cubicBezTo>
                <a:cubicBezTo>
                  <a:pt x="871593" y="719961"/>
                  <a:pt x="845821" y="745733"/>
                  <a:pt x="814029" y="745733"/>
                </a:cubicBezTo>
                <a:cubicBezTo>
                  <a:pt x="782237" y="745733"/>
                  <a:pt x="756466" y="719961"/>
                  <a:pt x="756466" y="688169"/>
                </a:cubicBezTo>
                <a:close/>
                <a:moveTo>
                  <a:pt x="756466" y="1018049"/>
                </a:moveTo>
                <a:cubicBezTo>
                  <a:pt x="756466" y="986258"/>
                  <a:pt x="782237" y="960486"/>
                  <a:pt x="814029" y="960486"/>
                </a:cubicBezTo>
                <a:cubicBezTo>
                  <a:pt x="845821" y="960486"/>
                  <a:pt x="871593" y="986258"/>
                  <a:pt x="871593" y="1018049"/>
                </a:cubicBezTo>
                <a:cubicBezTo>
                  <a:pt x="871593" y="1049841"/>
                  <a:pt x="845821" y="1075613"/>
                  <a:pt x="814029" y="1075613"/>
                </a:cubicBezTo>
                <a:cubicBezTo>
                  <a:pt x="782237" y="1075613"/>
                  <a:pt x="756466" y="1049841"/>
                  <a:pt x="756466" y="1018049"/>
                </a:cubicBezTo>
                <a:close/>
                <a:moveTo>
                  <a:pt x="657111" y="1138365"/>
                </a:moveTo>
                <a:lnTo>
                  <a:pt x="658199" y="1136751"/>
                </a:lnTo>
                <a:cubicBezTo>
                  <a:pt x="668616" y="1126334"/>
                  <a:pt x="683007" y="1119891"/>
                  <a:pt x="698903" y="1119891"/>
                </a:cubicBezTo>
                <a:cubicBezTo>
                  <a:pt x="706851" y="1119891"/>
                  <a:pt x="714423" y="1121502"/>
                  <a:pt x="721310" y="1124415"/>
                </a:cubicBezTo>
                <a:lnTo>
                  <a:pt x="721891" y="1124807"/>
                </a:lnTo>
                <a:lnTo>
                  <a:pt x="688362" y="1135215"/>
                </a:lnTo>
                <a:close/>
                <a:moveTo>
                  <a:pt x="641340" y="187815"/>
                </a:moveTo>
                <a:cubicBezTo>
                  <a:pt x="641340" y="156023"/>
                  <a:pt x="667111" y="130251"/>
                  <a:pt x="698903" y="130251"/>
                </a:cubicBezTo>
                <a:cubicBezTo>
                  <a:pt x="730695" y="130251"/>
                  <a:pt x="756467" y="156023"/>
                  <a:pt x="756467" y="187815"/>
                </a:cubicBezTo>
                <a:cubicBezTo>
                  <a:pt x="756467" y="219606"/>
                  <a:pt x="730695" y="245378"/>
                  <a:pt x="698903" y="245378"/>
                </a:cubicBezTo>
                <a:cubicBezTo>
                  <a:pt x="667111" y="245378"/>
                  <a:pt x="641340" y="219606"/>
                  <a:pt x="641340" y="187815"/>
                </a:cubicBezTo>
                <a:close/>
                <a:moveTo>
                  <a:pt x="641340" y="517695"/>
                </a:moveTo>
                <a:cubicBezTo>
                  <a:pt x="641340" y="485903"/>
                  <a:pt x="667111" y="460131"/>
                  <a:pt x="698903" y="460131"/>
                </a:cubicBezTo>
                <a:cubicBezTo>
                  <a:pt x="730695" y="460131"/>
                  <a:pt x="756467" y="485903"/>
                  <a:pt x="756467" y="517695"/>
                </a:cubicBezTo>
                <a:cubicBezTo>
                  <a:pt x="756467" y="549486"/>
                  <a:pt x="730695" y="575258"/>
                  <a:pt x="698903" y="575258"/>
                </a:cubicBezTo>
                <a:cubicBezTo>
                  <a:pt x="667111" y="575258"/>
                  <a:pt x="641340" y="549486"/>
                  <a:pt x="641340" y="517695"/>
                </a:cubicBezTo>
                <a:close/>
                <a:moveTo>
                  <a:pt x="641340" y="847575"/>
                </a:moveTo>
                <a:cubicBezTo>
                  <a:pt x="641340" y="815783"/>
                  <a:pt x="667111" y="790011"/>
                  <a:pt x="698903" y="790011"/>
                </a:cubicBezTo>
                <a:cubicBezTo>
                  <a:pt x="730695" y="790011"/>
                  <a:pt x="756467" y="815783"/>
                  <a:pt x="756467" y="847575"/>
                </a:cubicBezTo>
                <a:cubicBezTo>
                  <a:pt x="756467" y="879366"/>
                  <a:pt x="730695" y="905138"/>
                  <a:pt x="698903" y="905138"/>
                </a:cubicBezTo>
                <a:cubicBezTo>
                  <a:pt x="667111" y="905138"/>
                  <a:pt x="641340" y="879366"/>
                  <a:pt x="641340" y="847575"/>
                </a:cubicBezTo>
                <a:close/>
                <a:moveTo>
                  <a:pt x="572707" y="28409"/>
                </a:moveTo>
                <a:cubicBezTo>
                  <a:pt x="572707" y="20461"/>
                  <a:pt x="574317" y="12890"/>
                  <a:pt x="577230" y="6003"/>
                </a:cubicBezTo>
                <a:lnTo>
                  <a:pt x="581277" y="0"/>
                </a:lnTo>
                <a:lnTo>
                  <a:pt x="684193" y="10375"/>
                </a:lnTo>
                <a:lnTo>
                  <a:pt x="687834" y="28409"/>
                </a:lnTo>
                <a:cubicBezTo>
                  <a:pt x="687834" y="60201"/>
                  <a:pt x="662062" y="85973"/>
                  <a:pt x="630270" y="85973"/>
                </a:cubicBezTo>
                <a:cubicBezTo>
                  <a:pt x="598478" y="85973"/>
                  <a:pt x="572707" y="60201"/>
                  <a:pt x="572707" y="28409"/>
                </a:cubicBezTo>
                <a:close/>
                <a:moveTo>
                  <a:pt x="572707" y="358289"/>
                </a:moveTo>
                <a:cubicBezTo>
                  <a:pt x="572707" y="326498"/>
                  <a:pt x="598478" y="300726"/>
                  <a:pt x="630270" y="300726"/>
                </a:cubicBezTo>
                <a:cubicBezTo>
                  <a:pt x="662062" y="300726"/>
                  <a:pt x="687834" y="326498"/>
                  <a:pt x="687834" y="358289"/>
                </a:cubicBezTo>
                <a:cubicBezTo>
                  <a:pt x="687834" y="390081"/>
                  <a:pt x="662062" y="415853"/>
                  <a:pt x="630270" y="415853"/>
                </a:cubicBezTo>
                <a:cubicBezTo>
                  <a:pt x="598478" y="415853"/>
                  <a:pt x="572707" y="390081"/>
                  <a:pt x="572707" y="358289"/>
                </a:cubicBezTo>
                <a:close/>
                <a:moveTo>
                  <a:pt x="572707" y="688169"/>
                </a:moveTo>
                <a:cubicBezTo>
                  <a:pt x="572707" y="656378"/>
                  <a:pt x="598478" y="630606"/>
                  <a:pt x="630270" y="630606"/>
                </a:cubicBezTo>
                <a:cubicBezTo>
                  <a:pt x="662062" y="630606"/>
                  <a:pt x="687834" y="656378"/>
                  <a:pt x="687834" y="688169"/>
                </a:cubicBezTo>
                <a:cubicBezTo>
                  <a:pt x="687834" y="719961"/>
                  <a:pt x="662062" y="745733"/>
                  <a:pt x="630270" y="745733"/>
                </a:cubicBezTo>
                <a:cubicBezTo>
                  <a:pt x="598478" y="745733"/>
                  <a:pt x="572707" y="719961"/>
                  <a:pt x="572707" y="688169"/>
                </a:cubicBezTo>
                <a:close/>
                <a:moveTo>
                  <a:pt x="572707" y="1018049"/>
                </a:moveTo>
                <a:cubicBezTo>
                  <a:pt x="572707" y="986258"/>
                  <a:pt x="598478" y="960486"/>
                  <a:pt x="630270" y="960486"/>
                </a:cubicBezTo>
                <a:cubicBezTo>
                  <a:pt x="662062" y="960486"/>
                  <a:pt x="687834" y="986258"/>
                  <a:pt x="687834" y="1018049"/>
                </a:cubicBezTo>
                <a:cubicBezTo>
                  <a:pt x="687834" y="1049841"/>
                  <a:pt x="662062" y="1075613"/>
                  <a:pt x="630270" y="1075613"/>
                </a:cubicBezTo>
                <a:cubicBezTo>
                  <a:pt x="598478" y="1075613"/>
                  <a:pt x="572707" y="1049841"/>
                  <a:pt x="572707" y="1018049"/>
                </a:cubicBezTo>
                <a:close/>
                <a:moveTo>
                  <a:pt x="474303" y="1136954"/>
                </a:moveTo>
                <a:lnTo>
                  <a:pt x="474440" y="1136751"/>
                </a:lnTo>
                <a:cubicBezTo>
                  <a:pt x="484857" y="1126334"/>
                  <a:pt x="499248" y="1119891"/>
                  <a:pt x="515144" y="1119891"/>
                </a:cubicBezTo>
                <a:cubicBezTo>
                  <a:pt x="531040" y="1119891"/>
                  <a:pt x="545431" y="1126334"/>
                  <a:pt x="555848" y="1136751"/>
                </a:cubicBezTo>
                <a:lnTo>
                  <a:pt x="561941" y="1145789"/>
                </a:lnTo>
                <a:close/>
                <a:moveTo>
                  <a:pt x="457581" y="187815"/>
                </a:moveTo>
                <a:cubicBezTo>
                  <a:pt x="457581" y="156023"/>
                  <a:pt x="483352" y="130251"/>
                  <a:pt x="515144" y="130251"/>
                </a:cubicBezTo>
                <a:cubicBezTo>
                  <a:pt x="546936" y="130251"/>
                  <a:pt x="572707" y="156023"/>
                  <a:pt x="572707" y="187815"/>
                </a:cubicBezTo>
                <a:cubicBezTo>
                  <a:pt x="572707" y="219606"/>
                  <a:pt x="546936" y="245378"/>
                  <a:pt x="515144" y="245378"/>
                </a:cubicBezTo>
                <a:cubicBezTo>
                  <a:pt x="483352" y="245378"/>
                  <a:pt x="457581" y="219606"/>
                  <a:pt x="457581" y="187815"/>
                </a:cubicBezTo>
                <a:close/>
                <a:moveTo>
                  <a:pt x="457581" y="517695"/>
                </a:moveTo>
                <a:cubicBezTo>
                  <a:pt x="457581" y="485903"/>
                  <a:pt x="483352" y="460131"/>
                  <a:pt x="515144" y="460131"/>
                </a:cubicBezTo>
                <a:cubicBezTo>
                  <a:pt x="546936" y="460131"/>
                  <a:pt x="572707" y="485903"/>
                  <a:pt x="572707" y="517695"/>
                </a:cubicBezTo>
                <a:cubicBezTo>
                  <a:pt x="572707" y="549486"/>
                  <a:pt x="546936" y="575258"/>
                  <a:pt x="515144" y="575258"/>
                </a:cubicBezTo>
                <a:cubicBezTo>
                  <a:pt x="483352" y="575258"/>
                  <a:pt x="457581" y="549486"/>
                  <a:pt x="457581" y="517695"/>
                </a:cubicBezTo>
                <a:close/>
                <a:moveTo>
                  <a:pt x="457581" y="847575"/>
                </a:moveTo>
                <a:cubicBezTo>
                  <a:pt x="457581" y="815783"/>
                  <a:pt x="483352" y="790011"/>
                  <a:pt x="515144" y="790011"/>
                </a:cubicBezTo>
                <a:cubicBezTo>
                  <a:pt x="546936" y="790011"/>
                  <a:pt x="572707" y="815783"/>
                  <a:pt x="572707" y="847575"/>
                </a:cubicBezTo>
                <a:cubicBezTo>
                  <a:pt x="572707" y="879366"/>
                  <a:pt x="546936" y="905138"/>
                  <a:pt x="515144" y="905138"/>
                </a:cubicBezTo>
                <a:cubicBezTo>
                  <a:pt x="483352" y="905138"/>
                  <a:pt x="457581" y="879366"/>
                  <a:pt x="457581" y="847575"/>
                </a:cubicBezTo>
                <a:close/>
                <a:moveTo>
                  <a:pt x="389617" y="31728"/>
                </a:moveTo>
                <a:lnTo>
                  <a:pt x="457052" y="10795"/>
                </a:lnTo>
                <a:lnTo>
                  <a:pt x="499651" y="6501"/>
                </a:lnTo>
                <a:lnTo>
                  <a:pt x="504074" y="28409"/>
                </a:lnTo>
                <a:cubicBezTo>
                  <a:pt x="504074" y="60201"/>
                  <a:pt x="478303" y="85973"/>
                  <a:pt x="446511" y="85973"/>
                </a:cubicBezTo>
                <a:cubicBezTo>
                  <a:pt x="422667" y="85973"/>
                  <a:pt x="402209" y="71476"/>
                  <a:pt x="393471" y="50816"/>
                </a:cubicBezTo>
                <a:close/>
                <a:moveTo>
                  <a:pt x="388947" y="358289"/>
                </a:moveTo>
                <a:cubicBezTo>
                  <a:pt x="388947" y="326498"/>
                  <a:pt x="414719" y="300726"/>
                  <a:pt x="446511" y="300726"/>
                </a:cubicBezTo>
                <a:cubicBezTo>
                  <a:pt x="478303" y="300726"/>
                  <a:pt x="504074" y="326498"/>
                  <a:pt x="504074" y="358289"/>
                </a:cubicBezTo>
                <a:cubicBezTo>
                  <a:pt x="504074" y="390081"/>
                  <a:pt x="478303" y="415853"/>
                  <a:pt x="446511" y="415853"/>
                </a:cubicBezTo>
                <a:cubicBezTo>
                  <a:pt x="414719" y="415853"/>
                  <a:pt x="388947" y="390081"/>
                  <a:pt x="388947" y="358289"/>
                </a:cubicBezTo>
                <a:close/>
                <a:moveTo>
                  <a:pt x="388947" y="688169"/>
                </a:moveTo>
                <a:cubicBezTo>
                  <a:pt x="388947" y="656378"/>
                  <a:pt x="414719" y="630606"/>
                  <a:pt x="446511" y="630606"/>
                </a:cubicBezTo>
                <a:cubicBezTo>
                  <a:pt x="478303" y="630606"/>
                  <a:pt x="504074" y="656378"/>
                  <a:pt x="504074" y="688169"/>
                </a:cubicBezTo>
                <a:cubicBezTo>
                  <a:pt x="504074" y="719961"/>
                  <a:pt x="478303" y="745733"/>
                  <a:pt x="446511" y="745733"/>
                </a:cubicBezTo>
                <a:cubicBezTo>
                  <a:pt x="414719" y="745733"/>
                  <a:pt x="388947" y="719961"/>
                  <a:pt x="388947" y="688169"/>
                </a:cubicBezTo>
                <a:close/>
                <a:moveTo>
                  <a:pt x="388947" y="1018049"/>
                </a:moveTo>
                <a:cubicBezTo>
                  <a:pt x="388947" y="986258"/>
                  <a:pt x="414719" y="960486"/>
                  <a:pt x="446511" y="960486"/>
                </a:cubicBezTo>
                <a:cubicBezTo>
                  <a:pt x="478303" y="960486"/>
                  <a:pt x="504074" y="986258"/>
                  <a:pt x="504074" y="1018049"/>
                </a:cubicBezTo>
                <a:cubicBezTo>
                  <a:pt x="504074" y="1049841"/>
                  <a:pt x="478303" y="1075613"/>
                  <a:pt x="446511" y="1075613"/>
                </a:cubicBezTo>
                <a:cubicBezTo>
                  <a:pt x="414719" y="1075613"/>
                  <a:pt x="388947" y="1049841"/>
                  <a:pt x="388947" y="1018049"/>
                </a:cubicBezTo>
                <a:close/>
                <a:moveTo>
                  <a:pt x="278165" y="82861"/>
                </a:moveTo>
                <a:lnTo>
                  <a:pt x="303295" y="69221"/>
                </a:lnTo>
                <a:lnTo>
                  <a:pt x="285158" y="81449"/>
                </a:lnTo>
                <a:close/>
                <a:moveTo>
                  <a:pt x="273821" y="187815"/>
                </a:moveTo>
                <a:cubicBezTo>
                  <a:pt x="273821" y="156023"/>
                  <a:pt x="299593" y="130251"/>
                  <a:pt x="331385" y="130251"/>
                </a:cubicBezTo>
                <a:cubicBezTo>
                  <a:pt x="363177" y="130251"/>
                  <a:pt x="388948" y="156023"/>
                  <a:pt x="388948" y="187815"/>
                </a:cubicBezTo>
                <a:cubicBezTo>
                  <a:pt x="388948" y="219606"/>
                  <a:pt x="363177" y="245378"/>
                  <a:pt x="331385" y="245378"/>
                </a:cubicBezTo>
                <a:cubicBezTo>
                  <a:pt x="299593" y="245378"/>
                  <a:pt x="273821" y="219606"/>
                  <a:pt x="273821" y="187815"/>
                </a:cubicBezTo>
                <a:close/>
                <a:moveTo>
                  <a:pt x="273821" y="517695"/>
                </a:moveTo>
                <a:cubicBezTo>
                  <a:pt x="273821" y="485903"/>
                  <a:pt x="299593" y="460131"/>
                  <a:pt x="331385" y="460131"/>
                </a:cubicBezTo>
                <a:cubicBezTo>
                  <a:pt x="363177" y="460131"/>
                  <a:pt x="388948" y="485903"/>
                  <a:pt x="388948" y="517695"/>
                </a:cubicBezTo>
                <a:cubicBezTo>
                  <a:pt x="388948" y="549486"/>
                  <a:pt x="363177" y="575258"/>
                  <a:pt x="331385" y="575258"/>
                </a:cubicBezTo>
                <a:cubicBezTo>
                  <a:pt x="299593" y="575258"/>
                  <a:pt x="273821" y="549486"/>
                  <a:pt x="273821" y="517695"/>
                </a:cubicBezTo>
                <a:close/>
                <a:moveTo>
                  <a:pt x="273821" y="847575"/>
                </a:moveTo>
                <a:cubicBezTo>
                  <a:pt x="273821" y="815783"/>
                  <a:pt x="299593" y="790011"/>
                  <a:pt x="331385" y="790011"/>
                </a:cubicBezTo>
                <a:cubicBezTo>
                  <a:pt x="363177" y="790011"/>
                  <a:pt x="388948" y="815783"/>
                  <a:pt x="388948" y="847575"/>
                </a:cubicBezTo>
                <a:cubicBezTo>
                  <a:pt x="388948" y="879366"/>
                  <a:pt x="363177" y="905138"/>
                  <a:pt x="331385" y="905138"/>
                </a:cubicBezTo>
                <a:cubicBezTo>
                  <a:pt x="299593" y="905138"/>
                  <a:pt x="273821" y="879366"/>
                  <a:pt x="273821" y="847575"/>
                </a:cubicBezTo>
                <a:close/>
                <a:moveTo>
                  <a:pt x="206518" y="1011463"/>
                </a:moveTo>
                <a:lnTo>
                  <a:pt x="209712" y="995643"/>
                </a:lnTo>
                <a:cubicBezTo>
                  <a:pt x="218450" y="974983"/>
                  <a:pt x="238908" y="960486"/>
                  <a:pt x="262752" y="960486"/>
                </a:cubicBezTo>
                <a:cubicBezTo>
                  <a:pt x="294544" y="960486"/>
                  <a:pt x="320315" y="986258"/>
                  <a:pt x="320315" y="1018049"/>
                </a:cubicBezTo>
                <a:cubicBezTo>
                  <a:pt x="320315" y="1033945"/>
                  <a:pt x="313872" y="1048336"/>
                  <a:pt x="303455" y="1058753"/>
                </a:cubicBezTo>
                <a:lnTo>
                  <a:pt x="288564" y="1068793"/>
                </a:lnTo>
                <a:lnTo>
                  <a:pt x="251851" y="1048866"/>
                </a:lnTo>
                <a:close/>
                <a:moveTo>
                  <a:pt x="205188" y="358289"/>
                </a:moveTo>
                <a:cubicBezTo>
                  <a:pt x="205188" y="326498"/>
                  <a:pt x="230960" y="300726"/>
                  <a:pt x="262752" y="300726"/>
                </a:cubicBezTo>
                <a:cubicBezTo>
                  <a:pt x="294544" y="300726"/>
                  <a:pt x="320315" y="326498"/>
                  <a:pt x="320315" y="358289"/>
                </a:cubicBezTo>
                <a:cubicBezTo>
                  <a:pt x="320315" y="390081"/>
                  <a:pt x="294544" y="415853"/>
                  <a:pt x="262752" y="415853"/>
                </a:cubicBezTo>
                <a:cubicBezTo>
                  <a:pt x="230960" y="415853"/>
                  <a:pt x="205188" y="390081"/>
                  <a:pt x="205188" y="358289"/>
                </a:cubicBezTo>
                <a:close/>
                <a:moveTo>
                  <a:pt x="205188" y="688169"/>
                </a:moveTo>
                <a:cubicBezTo>
                  <a:pt x="205188" y="656378"/>
                  <a:pt x="230960" y="630606"/>
                  <a:pt x="262752" y="630606"/>
                </a:cubicBezTo>
                <a:cubicBezTo>
                  <a:pt x="294544" y="630606"/>
                  <a:pt x="320315" y="656378"/>
                  <a:pt x="320315" y="688169"/>
                </a:cubicBezTo>
                <a:cubicBezTo>
                  <a:pt x="320315" y="719961"/>
                  <a:pt x="294544" y="745733"/>
                  <a:pt x="262752" y="745733"/>
                </a:cubicBezTo>
                <a:cubicBezTo>
                  <a:pt x="230960" y="745733"/>
                  <a:pt x="205188" y="719961"/>
                  <a:pt x="205188" y="688169"/>
                </a:cubicBezTo>
                <a:close/>
                <a:moveTo>
                  <a:pt x="112976" y="232600"/>
                </a:moveTo>
                <a:lnTo>
                  <a:pt x="166920" y="167218"/>
                </a:lnTo>
                <a:lnTo>
                  <a:pt x="189388" y="148681"/>
                </a:lnTo>
                <a:lnTo>
                  <a:pt x="200666" y="165408"/>
                </a:lnTo>
                <a:cubicBezTo>
                  <a:pt x="203578" y="172295"/>
                  <a:pt x="205189" y="179867"/>
                  <a:pt x="205189" y="187815"/>
                </a:cubicBezTo>
                <a:cubicBezTo>
                  <a:pt x="205189" y="219606"/>
                  <a:pt x="179418" y="245378"/>
                  <a:pt x="147626" y="245378"/>
                </a:cubicBezTo>
                <a:cubicBezTo>
                  <a:pt x="139678" y="245378"/>
                  <a:pt x="132106" y="243767"/>
                  <a:pt x="125219" y="240854"/>
                </a:cubicBezTo>
                <a:close/>
                <a:moveTo>
                  <a:pt x="90062" y="847575"/>
                </a:moveTo>
                <a:cubicBezTo>
                  <a:pt x="90062" y="815783"/>
                  <a:pt x="115834" y="790011"/>
                  <a:pt x="147626" y="790011"/>
                </a:cubicBezTo>
                <a:cubicBezTo>
                  <a:pt x="179418" y="790011"/>
                  <a:pt x="205189" y="815783"/>
                  <a:pt x="205189" y="847575"/>
                </a:cubicBezTo>
                <a:cubicBezTo>
                  <a:pt x="205189" y="879366"/>
                  <a:pt x="179418" y="905138"/>
                  <a:pt x="147626" y="905138"/>
                </a:cubicBezTo>
                <a:cubicBezTo>
                  <a:pt x="115834" y="905138"/>
                  <a:pt x="90062" y="879366"/>
                  <a:pt x="90062" y="847575"/>
                </a:cubicBezTo>
                <a:close/>
                <a:moveTo>
                  <a:pt x="90062" y="517695"/>
                </a:moveTo>
                <a:cubicBezTo>
                  <a:pt x="90062" y="485903"/>
                  <a:pt x="115834" y="460131"/>
                  <a:pt x="147626" y="460131"/>
                </a:cubicBezTo>
                <a:cubicBezTo>
                  <a:pt x="179418" y="460131"/>
                  <a:pt x="205189" y="485903"/>
                  <a:pt x="205189" y="517695"/>
                </a:cubicBezTo>
                <a:cubicBezTo>
                  <a:pt x="205189" y="549486"/>
                  <a:pt x="179418" y="575258"/>
                  <a:pt x="147626" y="575258"/>
                </a:cubicBezTo>
                <a:cubicBezTo>
                  <a:pt x="115834" y="575258"/>
                  <a:pt x="90062" y="549486"/>
                  <a:pt x="90062" y="517695"/>
                </a:cubicBezTo>
                <a:close/>
                <a:moveTo>
                  <a:pt x="31663" y="389165"/>
                </a:moveTo>
                <a:lnTo>
                  <a:pt x="43936" y="349629"/>
                </a:lnTo>
                <a:lnTo>
                  <a:pt x="69432" y="302656"/>
                </a:lnTo>
                <a:lnTo>
                  <a:pt x="78993" y="300726"/>
                </a:lnTo>
                <a:cubicBezTo>
                  <a:pt x="110784" y="300726"/>
                  <a:pt x="136556" y="326498"/>
                  <a:pt x="136556" y="358289"/>
                </a:cubicBezTo>
                <a:cubicBezTo>
                  <a:pt x="136556" y="390081"/>
                  <a:pt x="110784" y="415853"/>
                  <a:pt x="78993" y="415853"/>
                </a:cubicBezTo>
                <a:cubicBezTo>
                  <a:pt x="63097" y="415853"/>
                  <a:pt x="48706" y="409410"/>
                  <a:pt x="38289" y="398993"/>
                </a:cubicBezTo>
                <a:close/>
                <a:moveTo>
                  <a:pt x="21429" y="688169"/>
                </a:moveTo>
                <a:cubicBezTo>
                  <a:pt x="21429" y="656378"/>
                  <a:pt x="47201" y="630606"/>
                  <a:pt x="78993" y="630606"/>
                </a:cubicBezTo>
                <a:cubicBezTo>
                  <a:pt x="110784" y="630606"/>
                  <a:pt x="136556" y="656378"/>
                  <a:pt x="136556" y="688169"/>
                </a:cubicBezTo>
                <a:cubicBezTo>
                  <a:pt x="136556" y="719961"/>
                  <a:pt x="110784" y="745733"/>
                  <a:pt x="78993" y="745733"/>
                </a:cubicBezTo>
                <a:cubicBezTo>
                  <a:pt x="47201" y="745733"/>
                  <a:pt x="21429" y="719961"/>
                  <a:pt x="21429" y="688169"/>
                </a:cubicBezTo>
                <a:close/>
                <a:moveTo>
                  <a:pt x="0" y="561480"/>
                </a:moveTo>
                <a:lnTo>
                  <a:pt x="8004" y="482084"/>
                </a:lnTo>
                <a:lnTo>
                  <a:pt x="16906" y="495288"/>
                </a:lnTo>
                <a:cubicBezTo>
                  <a:pt x="19819" y="502175"/>
                  <a:pt x="21430" y="509747"/>
                  <a:pt x="21430" y="517695"/>
                </a:cubicBezTo>
                <a:cubicBezTo>
                  <a:pt x="21430" y="533591"/>
                  <a:pt x="14987" y="547981"/>
                  <a:pt x="4570" y="558398"/>
                </a:cubicBezTo>
                <a:close/>
              </a:path>
            </a:pathLst>
          </a:custGeom>
          <a:gradFill flip="none" rotWithShape="1">
            <a:gsLst>
              <a:gs pos="0">
                <a:schemeClr val="accent1">
                  <a:lumMod val="20000"/>
                  <a:lumOff val="80000"/>
                  <a:alpha val="15000"/>
                </a:schemeClr>
              </a:gs>
              <a:gs pos="100000">
                <a:srgbClr val="FFFFFF">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2">
            <a:extLst>
              <a:ext uri="{FF2B5EF4-FFF2-40B4-BE49-F238E27FC236}">
                <a16:creationId xmlns:a16="http://schemas.microsoft.com/office/drawing/2014/main" id="{0A3957ED-3B83-13AB-5E24-FBD6BF9BEF1C}"/>
              </a:ext>
            </a:extLst>
          </p:cNvPr>
          <p:cNvSpPr/>
          <p:nvPr/>
        </p:nvSpPr>
        <p:spPr>
          <a:xfrm>
            <a:off x="1399037" y="2638934"/>
            <a:ext cx="9639300" cy="3240128"/>
          </a:xfrm>
          <a:custGeom>
            <a:avLst/>
            <a:gdLst>
              <a:gd name="connsiteX0" fmla="*/ 8743 w 10708185"/>
              <a:gd name="connsiteY0" fmla="*/ 3600677 h 3958527"/>
              <a:gd name="connsiteX1" fmla="*/ 854375 w 10708185"/>
              <a:gd name="connsiteY1" fmla="*/ 218150 h 3958527"/>
              <a:gd name="connsiteX2" fmla="*/ 1133776 w 10708185"/>
              <a:gd name="connsiteY2" fmla="*/ 0 h 3958527"/>
              <a:gd name="connsiteX3" fmla="*/ 9574411 w 10708185"/>
              <a:gd name="connsiteY3" fmla="*/ 0 h 3958527"/>
              <a:gd name="connsiteX4" fmla="*/ 9853812 w 10708185"/>
              <a:gd name="connsiteY4" fmla="*/ 218150 h 3958527"/>
              <a:gd name="connsiteX5" fmla="*/ 10699443 w 10708185"/>
              <a:gd name="connsiteY5" fmla="*/ 3600677 h 3958527"/>
              <a:gd name="connsiteX6" fmla="*/ 10420043 w 10708185"/>
              <a:gd name="connsiteY6" fmla="*/ 3958527 h 3958527"/>
              <a:gd name="connsiteX7" fmla="*/ 288144 w 10708185"/>
              <a:gd name="connsiteY7" fmla="*/ 3958527 h 3958527"/>
              <a:gd name="connsiteX8" fmla="*/ 8743 w 10708185"/>
              <a:gd name="connsiteY8" fmla="*/ 3600677 h 395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8185" h="3958527">
                <a:moveTo>
                  <a:pt x="8743" y="3600677"/>
                </a:moveTo>
                <a:lnTo>
                  <a:pt x="854375" y="218150"/>
                </a:lnTo>
                <a:cubicBezTo>
                  <a:pt x="886443" y="89878"/>
                  <a:pt x="1001556" y="0"/>
                  <a:pt x="1133776" y="0"/>
                </a:cubicBezTo>
                <a:lnTo>
                  <a:pt x="9574411" y="0"/>
                </a:lnTo>
                <a:cubicBezTo>
                  <a:pt x="9706630" y="0"/>
                  <a:pt x="9821743" y="89878"/>
                  <a:pt x="9853812" y="218150"/>
                </a:cubicBezTo>
                <a:lnTo>
                  <a:pt x="10699443" y="3600677"/>
                </a:lnTo>
                <a:cubicBezTo>
                  <a:pt x="10744890" y="3782464"/>
                  <a:pt x="10607425" y="3958527"/>
                  <a:pt x="10420043" y="3958527"/>
                </a:cubicBezTo>
                <a:lnTo>
                  <a:pt x="288144" y="3958527"/>
                </a:lnTo>
                <a:cubicBezTo>
                  <a:pt x="100761" y="3958527"/>
                  <a:pt x="-36704" y="3782464"/>
                  <a:pt x="8743" y="3600677"/>
                </a:cubicBezTo>
              </a:path>
            </a:pathLst>
          </a:custGeom>
          <a:gradFill>
            <a:gsLst>
              <a:gs pos="0">
                <a:schemeClr val="accent1">
                  <a:lumMod val="40000"/>
                  <a:lumOff val="60000"/>
                </a:schemeClr>
              </a:gs>
              <a:gs pos="100000">
                <a:schemeClr val="accent2">
                  <a:lumMod val="40000"/>
                  <a:lumOff val="60000"/>
                </a:schemeClr>
              </a:gs>
            </a:gsLst>
            <a:path path="circle">
              <a:fillToRect l="100000" t="100000"/>
            </a:path>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梯形 12">
            <a:extLst>
              <a:ext uri="{FF2B5EF4-FFF2-40B4-BE49-F238E27FC236}">
                <a16:creationId xmlns:a16="http://schemas.microsoft.com/office/drawing/2014/main" id="{2DCEE4F2-9037-3099-526F-4D51B6D2FDEC}"/>
              </a:ext>
            </a:extLst>
          </p:cNvPr>
          <p:cNvSpPr/>
          <p:nvPr/>
        </p:nvSpPr>
        <p:spPr>
          <a:xfrm>
            <a:off x="741908" y="1485716"/>
            <a:ext cx="10708185" cy="3958527"/>
          </a:xfrm>
          <a:custGeom>
            <a:avLst/>
            <a:gdLst>
              <a:gd name="connsiteX0" fmla="*/ 8743 w 10708185"/>
              <a:gd name="connsiteY0" fmla="*/ 3600677 h 3958527"/>
              <a:gd name="connsiteX1" fmla="*/ 854375 w 10708185"/>
              <a:gd name="connsiteY1" fmla="*/ 218150 h 3958527"/>
              <a:gd name="connsiteX2" fmla="*/ 1133776 w 10708185"/>
              <a:gd name="connsiteY2" fmla="*/ 0 h 3958527"/>
              <a:gd name="connsiteX3" fmla="*/ 9574411 w 10708185"/>
              <a:gd name="connsiteY3" fmla="*/ 0 h 3958527"/>
              <a:gd name="connsiteX4" fmla="*/ 9853812 w 10708185"/>
              <a:gd name="connsiteY4" fmla="*/ 218150 h 3958527"/>
              <a:gd name="connsiteX5" fmla="*/ 10699443 w 10708185"/>
              <a:gd name="connsiteY5" fmla="*/ 3600677 h 3958527"/>
              <a:gd name="connsiteX6" fmla="*/ 10420043 w 10708185"/>
              <a:gd name="connsiteY6" fmla="*/ 3958527 h 3958527"/>
              <a:gd name="connsiteX7" fmla="*/ 288144 w 10708185"/>
              <a:gd name="connsiteY7" fmla="*/ 3958527 h 3958527"/>
              <a:gd name="connsiteX8" fmla="*/ 8743 w 10708185"/>
              <a:gd name="connsiteY8" fmla="*/ 3600677 h 395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8185" h="3958527">
                <a:moveTo>
                  <a:pt x="8743" y="3600677"/>
                </a:moveTo>
                <a:lnTo>
                  <a:pt x="854375" y="218150"/>
                </a:lnTo>
                <a:cubicBezTo>
                  <a:pt x="886443" y="89878"/>
                  <a:pt x="1001556" y="0"/>
                  <a:pt x="1133776" y="0"/>
                </a:cubicBezTo>
                <a:lnTo>
                  <a:pt x="9574411" y="0"/>
                </a:lnTo>
                <a:cubicBezTo>
                  <a:pt x="9706630" y="0"/>
                  <a:pt x="9821743" y="89878"/>
                  <a:pt x="9853812" y="218150"/>
                </a:cubicBezTo>
                <a:lnTo>
                  <a:pt x="10699443" y="3600677"/>
                </a:lnTo>
                <a:cubicBezTo>
                  <a:pt x="10744890" y="3782464"/>
                  <a:pt x="10607425" y="3958527"/>
                  <a:pt x="10420043" y="3958527"/>
                </a:cubicBezTo>
                <a:lnTo>
                  <a:pt x="288144" y="3958527"/>
                </a:lnTo>
                <a:cubicBezTo>
                  <a:pt x="100761" y="3958527"/>
                  <a:pt x="-36704" y="3782464"/>
                  <a:pt x="8743" y="3600677"/>
                </a:cubicBezTo>
              </a:path>
            </a:pathLst>
          </a:custGeom>
          <a:gradFill>
            <a:gsLst>
              <a:gs pos="0">
                <a:schemeClr val="accent1"/>
              </a:gs>
              <a:gs pos="100000">
                <a:schemeClr val="accent2"/>
              </a:gs>
            </a:gsLst>
            <a:path path="circle">
              <a:fillToRect l="100000" t="100000"/>
            </a:path>
          </a:gradFill>
          <a:ln w="101600">
            <a:noFill/>
          </a:ln>
          <a:effectLst>
            <a:outerShdw blurRad="431800" dist="317500" dir="5400000" sx="99000" sy="99000" algn="t"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32" name="直接连接符 31">
            <a:extLst>
              <a:ext uri="{FF2B5EF4-FFF2-40B4-BE49-F238E27FC236}">
                <a16:creationId xmlns:a16="http://schemas.microsoft.com/office/drawing/2014/main" id="{0B91DEAC-7A9B-E759-8905-B5A4394FDF4E}"/>
              </a:ext>
            </a:extLst>
          </p:cNvPr>
          <p:cNvCxnSpPr>
            <a:cxnSpLocks/>
          </p:cNvCxnSpPr>
          <p:nvPr/>
        </p:nvCxnSpPr>
        <p:spPr>
          <a:xfrm>
            <a:off x="3502381" y="3164479"/>
            <a:ext cx="21256" cy="1629529"/>
          </a:xfrm>
          <a:prstGeom prst="line">
            <a:avLst/>
          </a:prstGeom>
          <a:ln w="22225" cap="rnd">
            <a:gradFill>
              <a:gsLst>
                <a:gs pos="0">
                  <a:srgbClr val="FFFFFF"/>
                </a:gs>
                <a:gs pos="79000">
                  <a:srgbClr val="FFFFFF">
                    <a:alpha val="0"/>
                  </a:srgb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2A7D35A9-887F-640D-754F-99B29A7EBD07}"/>
              </a:ext>
            </a:extLst>
          </p:cNvPr>
          <p:cNvCxnSpPr>
            <a:cxnSpLocks/>
          </p:cNvCxnSpPr>
          <p:nvPr/>
        </p:nvCxnSpPr>
        <p:spPr>
          <a:xfrm>
            <a:off x="5995573" y="3164479"/>
            <a:ext cx="21256" cy="1629529"/>
          </a:xfrm>
          <a:prstGeom prst="line">
            <a:avLst/>
          </a:prstGeom>
          <a:ln w="22225" cap="rnd">
            <a:gradFill>
              <a:gsLst>
                <a:gs pos="0">
                  <a:srgbClr val="FFFFFF"/>
                </a:gs>
                <a:gs pos="79000">
                  <a:srgbClr val="FFFFFF">
                    <a:alpha val="0"/>
                  </a:srgb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C1B8EBB9-6CA4-1A75-51BC-162BF66958A1}"/>
              </a:ext>
            </a:extLst>
          </p:cNvPr>
          <p:cNvCxnSpPr>
            <a:cxnSpLocks/>
          </p:cNvCxnSpPr>
          <p:nvPr/>
        </p:nvCxnSpPr>
        <p:spPr>
          <a:xfrm>
            <a:off x="8712161" y="3164479"/>
            <a:ext cx="21256" cy="1629529"/>
          </a:xfrm>
          <a:prstGeom prst="line">
            <a:avLst/>
          </a:prstGeom>
          <a:ln w="22225" cap="rnd">
            <a:gradFill>
              <a:gsLst>
                <a:gs pos="0">
                  <a:srgbClr val="FFFFFF"/>
                </a:gs>
                <a:gs pos="79000">
                  <a:srgbClr val="FFFFFF">
                    <a:alpha val="0"/>
                  </a:srgb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48" name="任意多边形: 形状 47">
            <a:extLst>
              <a:ext uri="{FF2B5EF4-FFF2-40B4-BE49-F238E27FC236}">
                <a16:creationId xmlns:a16="http://schemas.microsoft.com/office/drawing/2014/main" id="{F8770690-907E-0DBC-B095-6A346BA24BDC}"/>
              </a:ext>
            </a:extLst>
          </p:cNvPr>
          <p:cNvSpPr/>
          <p:nvPr/>
        </p:nvSpPr>
        <p:spPr>
          <a:xfrm rot="5400000">
            <a:off x="10643087" y="4632505"/>
            <a:ext cx="1138758" cy="1145789"/>
          </a:xfrm>
          <a:custGeom>
            <a:avLst/>
            <a:gdLst>
              <a:gd name="connsiteX0" fmla="*/ 1123984 w 1138758"/>
              <a:gd name="connsiteY0" fmla="*/ 688169 h 1145789"/>
              <a:gd name="connsiteX1" fmla="*/ 1128507 w 1138758"/>
              <a:gd name="connsiteY1" fmla="*/ 665763 h 1145789"/>
              <a:gd name="connsiteX2" fmla="*/ 1138758 w 1138758"/>
              <a:gd name="connsiteY2" fmla="*/ 650560 h 1145789"/>
              <a:gd name="connsiteX3" fmla="*/ 1134917 w 1138758"/>
              <a:gd name="connsiteY3" fmla="*/ 688660 h 1145789"/>
              <a:gd name="connsiteX4" fmla="*/ 1128352 w 1138758"/>
              <a:gd name="connsiteY4" fmla="*/ 709807 h 1145789"/>
              <a:gd name="connsiteX5" fmla="*/ 1013189 w 1138758"/>
              <a:gd name="connsiteY5" fmla="*/ 209270 h 1145789"/>
              <a:gd name="connsiteX6" fmla="*/ 1033274 w 1138758"/>
              <a:gd name="connsiteY6" fmla="*/ 233613 h 1145789"/>
              <a:gd name="connsiteX7" fmla="*/ 1025718 w 1138758"/>
              <a:gd name="connsiteY7" fmla="*/ 228518 h 1145789"/>
              <a:gd name="connsiteX8" fmla="*/ 1013381 w 1138758"/>
              <a:gd name="connsiteY8" fmla="*/ 210221 h 1145789"/>
              <a:gd name="connsiteX9" fmla="*/ 1008858 w 1138758"/>
              <a:gd name="connsiteY9" fmla="*/ 517695 h 1145789"/>
              <a:gd name="connsiteX10" fmla="*/ 1066421 w 1138758"/>
              <a:gd name="connsiteY10" fmla="*/ 460131 h 1145789"/>
              <a:gd name="connsiteX11" fmla="*/ 1123985 w 1138758"/>
              <a:gd name="connsiteY11" fmla="*/ 517695 h 1145789"/>
              <a:gd name="connsiteX12" fmla="*/ 1066421 w 1138758"/>
              <a:gd name="connsiteY12" fmla="*/ 575258 h 1145789"/>
              <a:gd name="connsiteX13" fmla="*/ 1008858 w 1138758"/>
              <a:gd name="connsiteY13" fmla="*/ 517695 h 1145789"/>
              <a:gd name="connsiteX14" fmla="*/ 1008858 w 1138758"/>
              <a:gd name="connsiteY14" fmla="*/ 847575 h 1145789"/>
              <a:gd name="connsiteX15" fmla="*/ 1066421 w 1138758"/>
              <a:gd name="connsiteY15" fmla="*/ 790011 h 1145789"/>
              <a:gd name="connsiteX16" fmla="*/ 1088828 w 1138758"/>
              <a:gd name="connsiteY16" fmla="*/ 794535 h 1145789"/>
              <a:gd name="connsiteX17" fmla="*/ 1098823 w 1138758"/>
              <a:gd name="connsiteY17" fmla="*/ 801273 h 1145789"/>
              <a:gd name="connsiteX18" fmla="*/ 1048568 w 1138758"/>
              <a:gd name="connsiteY18" fmla="*/ 893861 h 1145789"/>
              <a:gd name="connsiteX19" fmla="*/ 1043360 w 1138758"/>
              <a:gd name="connsiteY19" fmla="*/ 900173 h 1145789"/>
              <a:gd name="connsiteX20" fmla="*/ 1025718 w 1138758"/>
              <a:gd name="connsiteY20" fmla="*/ 888278 h 1145789"/>
              <a:gd name="connsiteX21" fmla="*/ 1008858 w 1138758"/>
              <a:gd name="connsiteY21" fmla="*/ 847575 h 1145789"/>
              <a:gd name="connsiteX22" fmla="*/ 942086 w 1138758"/>
              <a:gd name="connsiteY22" fmla="*/ 1008831 h 1145789"/>
              <a:gd name="connsiteX23" fmla="*/ 944748 w 1138758"/>
              <a:gd name="connsiteY23" fmla="*/ 995643 h 1145789"/>
              <a:gd name="connsiteX24" fmla="*/ 975382 w 1138758"/>
              <a:gd name="connsiteY24" fmla="*/ 965010 h 1145789"/>
              <a:gd name="connsiteX25" fmla="*/ 992760 w 1138758"/>
              <a:gd name="connsiteY25" fmla="*/ 961501 h 1145789"/>
              <a:gd name="connsiteX26" fmla="*/ 978494 w 1138758"/>
              <a:gd name="connsiteY26" fmla="*/ 978792 h 1145789"/>
              <a:gd name="connsiteX27" fmla="*/ 940225 w 1138758"/>
              <a:gd name="connsiteY27" fmla="*/ 358289 h 1145789"/>
              <a:gd name="connsiteX28" fmla="*/ 997788 w 1138758"/>
              <a:gd name="connsiteY28" fmla="*/ 300726 h 1145789"/>
              <a:gd name="connsiteX29" fmla="*/ 1055352 w 1138758"/>
              <a:gd name="connsiteY29" fmla="*/ 358289 h 1145789"/>
              <a:gd name="connsiteX30" fmla="*/ 997788 w 1138758"/>
              <a:gd name="connsiteY30" fmla="*/ 415853 h 1145789"/>
              <a:gd name="connsiteX31" fmla="*/ 940225 w 1138758"/>
              <a:gd name="connsiteY31" fmla="*/ 358289 h 1145789"/>
              <a:gd name="connsiteX32" fmla="*/ 940225 w 1138758"/>
              <a:gd name="connsiteY32" fmla="*/ 688169 h 1145789"/>
              <a:gd name="connsiteX33" fmla="*/ 997788 w 1138758"/>
              <a:gd name="connsiteY33" fmla="*/ 630606 h 1145789"/>
              <a:gd name="connsiteX34" fmla="*/ 1055352 w 1138758"/>
              <a:gd name="connsiteY34" fmla="*/ 688169 h 1145789"/>
              <a:gd name="connsiteX35" fmla="*/ 997788 w 1138758"/>
              <a:gd name="connsiteY35" fmla="*/ 745733 h 1145789"/>
              <a:gd name="connsiteX36" fmla="*/ 940225 w 1138758"/>
              <a:gd name="connsiteY36" fmla="*/ 688169 h 1145789"/>
              <a:gd name="connsiteX37" fmla="*/ 825099 w 1138758"/>
              <a:gd name="connsiteY37" fmla="*/ 187815 h 1145789"/>
              <a:gd name="connsiteX38" fmla="*/ 882662 w 1138758"/>
              <a:gd name="connsiteY38" fmla="*/ 130251 h 1145789"/>
              <a:gd name="connsiteX39" fmla="*/ 940226 w 1138758"/>
              <a:gd name="connsiteY39" fmla="*/ 187815 h 1145789"/>
              <a:gd name="connsiteX40" fmla="*/ 882662 w 1138758"/>
              <a:gd name="connsiteY40" fmla="*/ 245378 h 1145789"/>
              <a:gd name="connsiteX41" fmla="*/ 825099 w 1138758"/>
              <a:gd name="connsiteY41" fmla="*/ 187815 h 1145789"/>
              <a:gd name="connsiteX42" fmla="*/ 825099 w 1138758"/>
              <a:gd name="connsiteY42" fmla="*/ 517695 h 1145789"/>
              <a:gd name="connsiteX43" fmla="*/ 882662 w 1138758"/>
              <a:gd name="connsiteY43" fmla="*/ 460131 h 1145789"/>
              <a:gd name="connsiteX44" fmla="*/ 940226 w 1138758"/>
              <a:gd name="connsiteY44" fmla="*/ 517695 h 1145789"/>
              <a:gd name="connsiteX45" fmla="*/ 882662 w 1138758"/>
              <a:gd name="connsiteY45" fmla="*/ 575258 h 1145789"/>
              <a:gd name="connsiteX46" fmla="*/ 825099 w 1138758"/>
              <a:gd name="connsiteY46" fmla="*/ 517695 h 1145789"/>
              <a:gd name="connsiteX47" fmla="*/ 825099 w 1138758"/>
              <a:gd name="connsiteY47" fmla="*/ 847575 h 1145789"/>
              <a:gd name="connsiteX48" fmla="*/ 882662 w 1138758"/>
              <a:gd name="connsiteY48" fmla="*/ 790011 h 1145789"/>
              <a:gd name="connsiteX49" fmla="*/ 940226 w 1138758"/>
              <a:gd name="connsiteY49" fmla="*/ 847575 h 1145789"/>
              <a:gd name="connsiteX50" fmla="*/ 882662 w 1138758"/>
              <a:gd name="connsiteY50" fmla="*/ 905138 h 1145789"/>
              <a:gd name="connsiteX51" fmla="*/ 825099 w 1138758"/>
              <a:gd name="connsiteY51" fmla="*/ 847575 h 1145789"/>
              <a:gd name="connsiteX52" fmla="*/ 757225 w 1138758"/>
              <a:gd name="connsiteY52" fmla="*/ 32171 h 1145789"/>
              <a:gd name="connsiteX53" fmla="*/ 796083 w 1138758"/>
              <a:gd name="connsiteY53" fmla="*/ 44233 h 1145789"/>
              <a:gd name="connsiteX54" fmla="*/ 849018 w 1138758"/>
              <a:gd name="connsiteY54" fmla="*/ 72966 h 1145789"/>
              <a:gd name="connsiteX55" fmla="*/ 836436 w 1138758"/>
              <a:gd name="connsiteY55" fmla="*/ 81449 h 1145789"/>
              <a:gd name="connsiteX56" fmla="*/ 814029 w 1138758"/>
              <a:gd name="connsiteY56" fmla="*/ 85973 h 1145789"/>
              <a:gd name="connsiteX57" fmla="*/ 760989 w 1138758"/>
              <a:gd name="connsiteY57" fmla="*/ 50816 h 1145789"/>
              <a:gd name="connsiteX58" fmla="*/ 756466 w 1138758"/>
              <a:gd name="connsiteY58" fmla="*/ 358289 h 1145789"/>
              <a:gd name="connsiteX59" fmla="*/ 814029 w 1138758"/>
              <a:gd name="connsiteY59" fmla="*/ 300726 h 1145789"/>
              <a:gd name="connsiteX60" fmla="*/ 871593 w 1138758"/>
              <a:gd name="connsiteY60" fmla="*/ 358289 h 1145789"/>
              <a:gd name="connsiteX61" fmla="*/ 814029 w 1138758"/>
              <a:gd name="connsiteY61" fmla="*/ 415853 h 1145789"/>
              <a:gd name="connsiteX62" fmla="*/ 756466 w 1138758"/>
              <a:gd name="connsiteY62" fmla="*/ 358289 h 1145789"/>
              <a:gd name="connsiteX63" fmla="*/ 756466 w 1138758"/>
              <a:gd name="connsiteY63" fmla="*/ 688169 h 1145789"/>
              <a:gd name="connsiteX64" fmla="*/ 814029 w 1138758"/>
              <a:gd name="connsiteY64" fmla="*/ 630606 h 1145789"/>
              <a:gd name="connsiteX65" fmla="*/ 871593 w 1138758"/>
              <a:gd name="connsiteY65" fmla="*/ 688169 h 1145789"/>
              <a:gd name="connsiteX66" fmla="*/ 814029 w 1138758"/>
              <a:gd name="connsiteY66" fmla="*/ 745733 h 1145789"/>
              <a:gd name="connsiteX67" fmla="*/ 756466 w 1138758"/>
              <a:gd name="connsiteY67" fmla="*/ 688169 h 1145789"/>
              <a:gd name="connsiteX68" fmla="*/ 756466 w 1138758"/>
              <a:gd name="connsiteY68" fmla="*/ 1018049 h 1145789"/>
              <a:gd name="connsiteX69" fmla="*/ 814029 w 1138758"/>
              <a:gd name="connsiteY69" fmla="*/ 960486 h 1145789"/>
              <a:gd name="connsiteX70" fmla="*/ 871593 w 1138758"/>
              <a:gd name="connsiteY70" fmla="*/ 1018049 h 1145789"/>
              <a:gd name="connsiteX71" fmla="*/ 814029 w 1138758"/>
              <a:gd name="connsiteY71" fmla="*/ 1075613 h 1145789"/>
              <a:gd name="connsiteX72" fmla="*/ 756466 w 1138758"/>
              <a:gd name="connsiteY72" fmla="*/ 1018049 h 1145789"/>
              <a:gd name="connsiteX73" fmla="*/ 657111 w 1138758"/>
              <a:gd name="connsiteY73" fmla="*/ 1138365 h 1145789"/>
              <a:gd name="connsiteX74" fmla="*/ 658199 w 1138758"/>
              <a:gd name="connsiteY74" fmla="*/ 1136751 h 1145789"/>
              <a:gd name="connsiteX75" fmla="*/ 698903 w 1138758"/>
              <a:gd name="connsiteY75" fmla="*/ 1119891 h 1145789"/>
              <a:gd name="connsiteX76" fmla="*/ 721310 w 1138758"/>
              <a:gd name="connsiteY76" fmla="*/ 1124415 h 1145789"/>
              <a:gd name="connsiteX77" fmla="*/ 721891 w 1138758"/>
              <a:gd name="connsiteY77" fmla="*/ 1124807 h 1145789"/>
              <a:gd name="connsiteX78" fmla="*/ 688362 w 1138758"/>
              <a:gd name="connsiteY78" fmla="*/ 1135215 h 1145789"/>
              <a:gd name="connsiteX79" fmla="*/ 641340 w 1138758"/>
              <a:gd name="connsiteY79" fmla="*/ 187815 h 1145789"/>
              <a:gd name="connsiteX80" fmla="*/ 698903 w 1138758"/>
              <a:gd name="connsiteY80" fmla="*/ 130251 h 1145789"/>
              <a:gd name="connsiteX81" fmla="*/ 756467 w 1138758"/>
              <a:gd name="connsiteY81" fmla="*/ 187815 h 1145789"/>
              <a:gd name="connsiteX82" fmla="*/ 698903 w 1138758"/>
              <a:gd name="connsiteY82" fmla="*/ 245378 h 1145789"/>
              <a:gd name="connsiteX83" fmla="*/ 641340 w 1138758"/>
              <a:gd name="connsiteY83" fmla="*/ 187815 h 1145789"/>
              <a:gd name="connsiteX84" fmla="*/ 641340 w 1138758"/>
              <a:gd name="connsiteY84" fmla="*/ 517695 h 1145789"/>
              <a:gd name="connsiteX85" fmla="*/ 698903 w 1138758"/>
              <a:gd name="connsiteY85" fmla="*/ 460131 h 1145789"/>
              <a:gd name="connsiteX86" fmla="*/ 756467 w 1138758"/>
              <a:gd name="connsiteY86" fmla="*/ 517695 h 1145789"/>
              <a:gd name="connsiteX87" fmla="*/ 698903 w 1138758"/>
              <a:gd name="connsiteY87" fmla="*/ 575258 h 1145789"/>
              <a:gd name="connsiteX88" fmla="*/ 641340 w 1138758"/>
              <a:gd name="connsiteY88" fmla="*/ 517695 h 1145789"/>
              <a:gd name="connsiteX89" fmla="*/ 641340 w 1138758"/>
              <a:gd name="connsiteY89" fmla="*/ 847575 h 1145789"/>
              <a:gd name="connsiteX90" fmla="*/ 698903 w 1138758"/>
              <a:gd name="connsiteY90" fmla="*/ 790011 h 1145789"/>
              <a:gd name="connsiteX91" fmla="*/ 756467 w 1138758"/>
              <a:gd name="connsiteY91" fmla="*/ 847575 h 1145789"/>
              <a:gd name="connsiteX92" fmla="*/ 698903 w 1138758"/>
              <a:gd name="connsiteY92" fmla="*/ 905138 h 1145789"/>
              <a:gd name="connsiteX93" fmla="*/ 641340 w 1138758"/>
              <a:gd name="connsiteY93" fmla="*/ 847575 h 1145789"/>
              <a:gd name="connsiteX94" fmla="*/ 572707 w 1138758"/>
              <a:gd name="connsiteY94" fmla="*/ 28409 h 1145789"/>
              <a:gd name="connsiteX95" fmla="*/ 577230 w 1138758"/>
              <a:gd name="connsiteY95" fmla="*/ 6003 h 1145789"/>
              <a:gd name="connsiteX96" fmla="*/ 581277 w 1138758"/>
              <a:gd name="connsiteY96" fmla="*/ 0 h 1145789"/>
              <a:gd name="connsiteX97" fmla="*/ 684193 w 1138758"/>
              <a:gd name="connsiteY97" fmla="*/ 10375 h 1145789"/>
              <a:gd name="connsiteX98" fmla="*/ 687834 w 1138758"/>
              <a:gd name="connsiteY98" fmla="*/ 28409 h 1145789"/>
              <a:gd name="connsiteX99" fmla="*/ 630270 w 1138758"/>
              <a:gd name="connsiteY99" fmla="*/ 85973 h 1145789"/>
              <a:gd name="connsiteX100" fmla="*/ 572707 w 1138758"/>
              <a:gd name="connsiteY100" fmla="*/ 28409 h 1145789"/>
              <a:gd name="connsiteX101" fmla="*/ 572707 w 1138758"/>
              <a:gd name="connsiteY101" fmla="*/ 358289 h 1145789"/>
              <a:gd name="connsiteX102" fmla="*/ 630270 w 1138758"/>
              <a:gd name="connsiteY102" fmla="*/ 300726 h 1145789"/>
              <a:gd name="connsiteX103" fmla="*/ 687834 w 1138758"/>
              <a:gd name="connsiteY103" fmla="*/ 358289 h 1145789"/>
              <a:gd name="connsiteX104" fmla="*/ 630270 w 1138758"/>
              <a:gd name="connsiteY104" fmla="*/ 415853 h 1145789"/>
              <a:gd name="connsiteX105" fmla="*/ 572707 w 1138758"/>
              <a:gd name="connsiteY105" fmla="*/ 358289 h 1145789"/>
              <a:gd name="connsiteX106" fmla="*/ 572707 w 1138758"/>
              <a:gd name="connsiteY106" fmla="*/ 688169 h 1145789"/>
              <a:gd name="connsiteX107" fmla="*/ 630270 w 1138758"/>
              <a:gd name="connsiteY107" fmla="*/ 630606 h 1145789"/>
              <a:gd name="connsiteX108" fmla="*/ 687834 w 1138758"/>
              <a:gd name="connsiteY108" fmla="*/ 688169 h 1145789"/>
              <a:gd name="connsiteX109" fmla="*/ 630270 w 1138758"/>
              <a:gd name="connsiteY109" fmla="*/ 745733 h 1145789"/>
              <a:gd name="connsiteX110" fmla="*/ 572707 w 1138758"/>
              <a:gd name="connsiteY110" fmla="*/ 688169 h 1145789"/>
              <a:gd name="connsiteX111" fmla="*/ 572707 w 1138758"/>
              <a:gd name="connsiteY111" fmla="*/ 1018049 h 1145789"/>
              <a:gd name="connsiteX112" fmla="*/ 630270 w 1138758"/>
              <a:gd name="connsiteY112" fmla="*/ 960486 h 1145789"/>
              <a:gd name="connsiteX113" fmla="*/ 687834 w 1138758"/>
              <a:gd name="connsiteY113" fmla="*/ 1018049 h 1145789"/>
              <a:gd name="connsiteX114" fmla="*/ 630270 w 1138758"/>
              <a:gd name="connsiteY114" fmla="*/ 1075613 h 1145789"/>
              <a:gd name="connsiteX115" fmla="*/ 572707 w 1138758"/>
              <a:gd name="connsiteY115" fmla="*/ 1018049 h 1145789"/>
              <a:gd name="connsiteX116" fmla="*/ 474303 w 1138758"/>
              <a:gd name="connsiteY116" fmla="*/ 1136954 h 1145789"/>
              <a:gd name="connsiteX117" fmla="*/ 474440 w 1138758"/>
              <a:gd name="connsiteY117" fmla="*/ 1136751 h 1145789"/>
              <a:gd name="connsiteX118" fmla="*/ 515144 w 1138758"/>
              <a:gd name="connsiteY118" fmla="*/ 1119891 h 1145789"/>
              <a:gd name="connsiteX119" fmla="*/ 555848 w 1138758"/>
              <a:gd name="connsiteY119" fmla="*/ 1136751 h 1145789"/>
              <a:gd name="connsiteX120" fmla="*/ 561941 w 1138758"/>
              <a:gd name="connsiteY120" fmla="*/ 1145789 h 1145789"/>
              <a:gd name="connsiteX121" fmla="*/ 457581 w 1138758"/>
              <a:gd name="connsiteY121" fmla="*/ 187815 h 1145789"/>
              <a:gd name="connsiteX122" fmla="*/ 515144 w 1138758"/>
              <a:gd name="connsiteY122" fmla="*/ 130251 h 1145789"/>
              <a:gd name="connsiteX123" fmla="*/ 572707 w 1138758"/>
              <a:gd name="connsiteY123" fmla="*/ 187815 h 1145789"/>
              <a:gd name="connsiteX124" fmla="*/ 515144 w 1138758"/>
              <a:gd name="connsiteY124" fmla="*/ 245378 h 1145789"/>
              <a:gd name="connsiteX125" fmla="*/ 457581 w 1138758"/>
              <a:gd name="connsiteY125" fmla="*/ 187815 h 1145789"/>
              <a:gd name="connsiteX126" fmla="*/ 457581 w 1138758"/>
              <a:gd name="connsiteY126" fmla="*/ 517695 h 1145789"/>
              <a:gd name="connsiteX127" fmla="*/ 515144 w 1138758"/>
              <a:gd name="connsiteY127" fmla="*/ 460131 h 1145789"/>
              <a:gd name="connsiteX128" fmla="*/ 572707 w 1138758"/>
              <a:gd name="connsiteY128" fmla="*/ 517695 h 1145789"/>
              <a:gd name="connsiteX129" fmla="*/ 515144 w 1138758"/>
              <a:gd name="connsiteY129" fmla="*/ 575258 h 1145789"/>
              <a:gd name="connsiteX130" fmla="*/ 457581 w 1138758"/>
              <a:gd name="connsiteY130" fmla="*/ 517695 h 1145789"/>
              <a:gd name="connsiteX131" fmla="*/ 457581 w 1138758"/>
              <a:gd name="connsiteY131" fmla="*/ 847575 h 1145789"/>
              <a:gd name="connsiteX132" fmla="*/ 515144 w 1138758"/>
              <a:gd name="connsiteY132" fmla="*/ 790011 h 1145789"/>
              <a:gd name="connsiteX133" fmla="*/ 572707 w 1138758"/>
              <a:gd name="connsiteY133" fmla="*/ 847575 h 1145789"/>
              <a:gd name="connsiteX134" fmla="*/ 515144 w 1138758"/>
              <a:gd name="connsiteY134" fmla="*/ 905138 h 1145789"/>
              <a:gd name="connsiteX135" fmla="*/ 457581 w 1138758"/>
              <a:gd name="connsiteY135" fmla="*/ 847575 h 1145789"/>
              <a:gd name="connsiteX136" fmla="*/ 389617 w 1138758"/>
              <a:gd name="connsiteY136" fmla="*/ 31728 h 1145789"/>
              <a:gd name="connsiteX137" fmla="*/ 457052 w 1138758"/>
              <a:gd name="connsiteY137" fmla="*/ 10795 h 1145789"/>
              <a:gd name="connsiteX138" fmla="*/ 499651 w 1138758"/>
              <a:gd name="connsiteY138" fmla="*/ 6501 h 1145789"/>
              <a:gd name="connsiteX139" fmla="*/ 504074 w 1138758"/>
              <a:gd name="connsiteY139" fmla="*/ 28409 h 1145789"/>
              <a:gd name="connsiteX140" fmla="*/ 446511 w 1138758"/>
              <a:gd name="connsiteY140" fmla="*/ 85973 h 1145789"/>
              <a:gd name="connsiteX141" fmla="*/ 393471 w 1138758"/>
              <a:gd name="connsiteY141" fmla="*/ 50816 h 1145789"/>
              <a:gd name="connsiteX142" fmla="*/ 388947 w 1138758"/>
              <a:gd name="connsiteY142" fmla="*/ 358289 h 1145789"/>
              <a:gd name="connsiteX143" fmla="*/ 446511 w 1138758"/>
              <a:gd name="connsiteY143" fmla="*/ 300726 h 1145789"/>
              <a:gd name="connsiteX144" fmla="*/ 504074 w 1138758"/>
              <a:gd name="connsiteY144" fmla="*/ 358289 h 1145789"/>
              <a:gd name="connsiteX145" fmla="*/ 446511 w 1138758"/>
              <a:gd name="connsiteY145" fmla="*/ 415853 h 1145789"/>
              <a:gd name="connsiteX146" fmla="*/ 388947 w 1138758"/>
              <a:gd name="connsiteY146" fmla="*/ 358289 h 1145789"/>
              <a:gd name="connsiteX147" fmla="*/ 388947 w 1138758"/>
              <a:gd name="connsiteY147" fmla="*/ 688169 h 1145789"/>
              <a:gd name="connsiteX148" fmla="*/ 446511 w 1138758"/>
              <a:gd name="connsiteY148" fmla="*/ 630606 h 1145789"/>
              <a:gd name="connsiteX149" fmla="*/ 504074 w 1138758"/>
              <a:gd name="connsiteY149" fmla="*/ 688169 h 1145789"/>
              <a:gd name="connsiteX150" fmla="*/ 446511 w 1138758"/>
              <a:gd name="connsiteY150" fmla="*/ 745733 h 1145789"/>
              <a:gd name="connsiteX151" fmla="*/ 388947 w 1138758"/>
              <a:gd name="connsiteY151" fmla="*/ 688169 h 1145789"/>
              <a:gd name="connsiteX152" fmla="*/ 388947 w 1138758"/>
              <a:gd name="connsiteY152" fmla="*/ 1018049 h 1145789"/>
              <a:gd name="connsiteX153" fmla="*/ 446511 w 1138758"/>
              <a:gd name="connsiteY153" fmla="*/ 960486 h 1145789"/>
              <a:gd name="connsiteX154" fmla="*/ 504074 w 1138758"/>
              <a:gd name="connsiteY154" fmla="*/ 1018049 h 1145789"/>
              <a:gd name="connsiteX155" fmla="*/ 446511 w 1138758"/>
              <a:gd name="connsiteY155" fmla="*/ 1075613 h 1145789"/>
              <a:gd name="connsiteX156" fmla="*/ 388947 w 1138758"/>
              <a:gd name="connsiteY156" fmla="*/ 1018049 h 1145789"/>
              <a:gd name="connsiteX157" fmla="*/ 278165 w 1138758"/>
              <a:gd name="connsiteY157" fmla="*/ 82861 h 1145789"/>
              <a:gd name="connsiteX158" fmla="*/ 303295 w 1138758"/>
              <a:gd name="connsiteY158" fmla="*/ 69221 h 1145789"/>
              <a:gd name="connsiteX159" fmla="*/ 285158 w 1138758"/>
              <a:gd name="connsiteY159" fmla="*/ 81449 h 1145789"/>
              <a:gd name="connsiteX160" fmla="*/ 273821 w 1138758"/>
              <a:gd name="connsiteY160" fmla="*/ 187815 h 1145789"/>
              <a:gd name="connsiteX161" fmla="*/ 331385 w 1138758"/>
              <a:gd name="connsiteY161" fmla="*/ 130251 h 1145789"/>
              <a:gd name="connsiteX162" fmla="*/ 388948 w 1138758"/>
              <a:gd name="connsiteY162" fmla="*/ 187815 h 1145789"/>
              <a:gd name="connsiteX163" fmla="*/ 331385 w 1138758"/>
              <a:gd name="connsiteY163" fmla="*/ 245378 h 1145789"/>
              <a:gd name="connsiteX164" fmla="*/ 273821 w 1138758"/>
              <a:gd name="connsiteY164" fmla="*/ 187815 h 1145789"/>
              <a:gd name="connsiteX165" fmla="*/ 273821 w 1138758"/>
              <a:gd name="connsiteY165" fmla="*/ 517695 h 1145789"/>
              <a:gd name="connsiteX166" fmla="*/ 331385 w 1138758"/>
              <a:gd name="connsiteY166" fmla="*/ 460131 h 1145789"/>
              <a:gd name="connsiteX167" fmla="*/ 388948 w 1138758"/>
              <a:gd name="connsiteY167" fmla="*/ 517695 h 1145789"/>
              <a:gd name="connsiteX168" fmla="*/ 331385 w 1138758"/>
              <a:gd name="connsiteY168" fmla="*/ 575258 h 1145789"/>
              <a:gd name="connsiteX169" fmla="*/ 273821 w 1138758"/>
              <a:gd name="connsiteY169" fmla="*/ 517695 h 1145789"/>
              <a:gd name="connsiteX170" fmla="*/ 273821 w 1138758"/>
              <a:gd name="connsiteY170" fmla="*/ 847575 h 1145789"/>
              <a:gd name="connsiteX171" fmla="*/ 331385 w 1138758"/>
              <a:gd name="connsiteY171" fmla="*/ 790011 h 1145789"/>
              <a:gd name="connsiteX172" fmla="*/ 388948 w 1138758"/>
              <a:gd name="connsiteY172" fmla="*/ 847575 h 1145789"/>
              <a:gd name="connsiteX173" fmla="*/ 331385 w 1138758"/>
              <a:gd name="connsiteY173" fmla="*/ 905138 h 1145789"/>
              <a:gd name="connsiteX174" fmla="*/ 273821 w 1138758"/>
              <a:gd name="connsiteY174" fmla="*/ 847575 h 1145789"/>
              <a:gd name="connsiteX175" fmla="*/ 206518 w 1138758"/>
              <a:gd name="connsiteY175" fmla="*/ 1011463 h 1145789"/>
              <a:gd name="connsiteX176" fmla="*/ 209712 w 1138758"/>
              <a:gd name="connsiteY176" fmla="*/ 995643 h 1145789"/>
              <a:gd name="connsiteX177" fmla="*/ 262752 w 1138758"/>
              <a:gd name="connsiteY177" fmla="*/ 960486 h 1145789"/>
              <a:gd name="connsiteX178" fmla="*/ 320315 w 1138758"/>
              <a:gd name="connsiteY178" fmla="*/ 1018049 h 1145789"/>
              <a:gd name="connsiteX179" fmla="*/ 303455 w 1138758"/>
              <a:gd name="connsiteY179" fmla="*/ 1058753 h 1145789"/>
              <a:gd name="connsiteX180" fmla="*/ 288564 w 1138758"/>
              <a:gd name="connsiteY180" fmla="*/ 1068793 h 1145789"/>
              <a:gd name="connsiteX181" fmla="*/ 251851 w 1138758"/>
              <a:gd name="connsiteY181" fmla="*/ 1048866 h 1145789"/>
              <a:gd name="connsiteX182" fmla="*/ 205188 w 1138758"/>
              <a:gd name="connsiteY182" fmla="*/ 358289 h 1145789"/>
              <a:gd name="connsiteX183" fmla="*/ 262752 w 1138758"/>
              <a:gd name="connsiteY183" fmla="*/ 300726 h 1145789"/>
              <a:gd name="connsiteX184" fmla="*/ 320315 w 1138758"/>
              <a:gd name="connsiteY184" fmla="*/ 358289 h 1145789"/>
              <a:gd name="connsiteX185" fmla="*/ 262752 w 1138758"/>
              <a:gd name="connsiteY185" fmla="*/ 415853 h 1145789"/>
              <a:gd name="connsiteX186" fmla="*/ 205188 w 1138758"/>
              <a:gd name="connsiteY186" fmla="*/ 358289 h 1145789"/>
              <a:gd name="connsiteX187" fmla="*/ 205188 w 1138758"/>
              <a:gd name="connsiteY187" fmla="*/ 688169 h 1145789"/>
              <a:gd name="connsiteX188" fmla="*/ 262752 w 1138758"/>
              <a:gd name="connsiteY188" fmla="*/ 630606 h 1145789"/>
              <a:gd name="connsiteX189" fmla="*/ 320315 w 1138758"/>
              <a:gd name="connsiteY189" fmla="*/ 688169 h 1145789"/>
              <a:gd name="connsiteX190" fmla="*/ 262752 w 1138758"/>
              <a:gd name="connsiteY190" fmla="*/ 745733 h 1145789"/>
              <a:gd name="connsiteX191" fmla="*/ 205188 w 1138758"/>
              <a:gd name="connsiteY191" fmla="*/ 688169 h 1145789"/>
              <a:gd name="connsiteX192" fmla="*/ 112976 w 1138758"/>
              <a:gd name="connsiteY192" fmla="*/ 232600 h 1145789"/>
              <a:gd name="connsiteX193" fmla="*/ 166920 w 1138758"/>
              <a:gd name="connsiteY193" fmla="*/ 167218 h 1145789"/>
              <a:gd name="connsiteX194" fmla="*/ 189388 w 1138758"/>
              <a:gd name="connsiteY194" fmla="*/ 148681 h 1145789"/>
              <a:gd name="connsiteX195" fmla="*/ 200666 w 1138758"/>
              <a:gd name="connsiteY195" fmla="*/ 165408 h 1145789"/>
              <a:gd name="connsiteX196" fmla="*/ 205189 w 1138758"/>
              <a:gd name="connsiteY196" fmla="*/ 187815 h 1145789"/>
              <a:gd name="connsiteX197" fmla="*/ 147626 w 1138758"/>
              <a:gd name="connsiteY197" fmla="*/ 245378 h 1145789"/>
              <a:gd name="connsiteX198" fmla="*/ 125219 w 1138758"/>
              <a:gd name="connsiteY198" fmla="*/ 240854 h 1145789"/>
              <a:gd name="connsiteX199" fmla="*/ 90062 w 1138758"/>
              <a:gd name="connsiteY199" fmla="*/ 847575 h 1145789"/>
              <a:gd name="connsiteX200" fmla="*/ 147626 w 1138758"/>
              <a:gd name="connsiteY200" fmla="*/ 790011 h 1145789"/>
              <a:gd name="connsiteX201" fmla="*/ 205189 w 1138758"/>
              <a:gd name="connsiteY201" fmla="*/ 847575 h 1145789"/>
              <a:gd name="connsiteX202" fmla="*/ 147626 w 1138758"/>
              <a:gd name="connsiteY202" fmla="*/ 905138 h 1145789"/>
              <a:gd name="connsiteX203" fmla="*/ 90062 w 1138758"/>
              <a:gd name="connsiteY203" fmla="*/ 847575 h 1145789"/>
              <a:gd name="connsiteX204" fmla="*/ 90062 w 1138758"/>
              <a:gd name="connsiteY204" fmla="*/ 517695 h 1145789"/>
              <a:gd name="connsiteX205" fmla="*/ 147626 w 1138758"/>
              <a:gd name="connsiteY205" fmla="*/ 460131 h 1145789"/>
              <a:gd name="connsiteX206" fmla="*/ 205189 w 1138758"/>
              <a:gd name="connsiteY206" fmla="*/ 517695 h 1145789"/>
              <a:gd name="connsiteX207" fmla="*/ 147626 w 1138758"/>
              <a:gd name="connsiteY207" fmla="*/ 575258 h 1145789"/>
              <a:gd name="connsiteX208" fmla="*/ 90062 w 1138758"/>
              <a:gd name="connsiteY208" fmla="*/ 517695 h 1145789"/>
              <a:gd name="connsiteX209" fmla="*/ 31663 w 1138758"/>
              <a:gd name="connsiteY209" fmla="*/ 389165 h 1145789"/>
              <a:gd name="connsiteX210" fmla="*/ 43936 w 1138758"/>
              <a:gd name="connsiteY210" fmla="*/ 349629 h 1145789"/>
              <a:gd name="connsiteX211" fmla="*/ 69432 w 1138758"/>
              <a:gd name="connsiteY211" fmla="*/ 302656 h 1145789"/>
              <a:gd name="connsiteX212" fmla="*/ 78993 w 1138758"/>
              <a:gd name="connsiteY212" fmla="*/ 300726 h 1145789"/>
              <a:gd name="connsiteX213" fmla="*/ 136556 w 1138758"/>
              <a:gd name="connsiteY213" fmla="*/ 358289 h 1145789"/>
              <a:gd name="connsiteX214" fmla="*/ 78993 w 1138758"/>
              <a:gd name="connsiteY214" fmla="*/ 415853 h 1145789"/>
              <a:gd name="connsiteX215" fmla="*/ 38289 w 1138758"/>
              <a:gd name="connsiteY215" fmla="*/ 398993 h 1145789"/>
              <a:gd name="connsiteX216" fmla="*/ 21429 w 1138758"/>
              <a:gd name="connsiteY216" fmla="*/ 688169 h 1145789"/>
              <a:gd name="connsiteX217" fmla="*/ 78993 w 1138758"/>
              <a:gd name="connsiteY217" fmla="*/ 630606 h 1145789"/>
              <a:gd name="connsiteX218" fmla="*/ 136556 w 1138758"/>
              <a:gd name="connsiteY218" fmla="*/ 688169 h 1145789"/>
              <a:gd name="connsiteX219" fmla="*/ 78993 w 1138758"/>
              <a:gd name="connsiteY219" fmla="*/ 745733 h 1145789"/>
              <a:gd name="connsiteX220" fmla="*/ 21429 w 1138758"/>
              <a:gd name="connsiteY220" fmla="*/ 688169 h 1145789"/>
              <a:gd name="connsiteX221" fmla="*/ 0 w 1138758"/>
              <a:gd name="connsiteY221" fmla="*/ 561480 h 1145789"/>
              <a:gd name="connsiteX222" fmla="*/ 8004 w 1138758"/>
              <a:gd name="connsiteY222" fmla="*/ 482084 h 1145789"/>
              <a:gd name="connsiteX223" fmla="*/ 16906 w 1138758"/>
              <a:gd name="connsiteY223" fmla="*/ 495288 h 1145789"/>
              <a:gd name="connsiteX224" fmla="*/ 21430 w 1138758"/>
              <a:gd name="connsiteY224" fmla="*/ 517695 h 1145789"/>
              <a:gd name="connsiteX225" fmla="*/ 4570 w 1138758"/>
              <a:gd name="connsiteY225" fmla="*/ 558398 h 114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1138758" h="1145789">
                <a:moveTo>
                  <a:pt x="1123984" y="688169"/>
                </a:moveTo>
                <a:cubicBezTo>
                  <a:pt x="1123984" y="680221"/>
                  <a:pt x="1125595" y="672650"/>
                  <a:pt x="1128507" y="665763"/>
                </a:cubicBezTo>
                <a:lnTo>
                  <a:pt x="1138758" y="650560"/>
                </a:lnTo>
                <a:lnTo>
                  <a:pt x="1134917" y="688660"/>
                </a:lnTo>
                <a:lnTo>
                  <a:pt x="1128352" y="709807"/>
                </a:lnTo>
                <a:close/>
                <a:moveTo>
                  <a:pt x="1013189" y="209270"/>
                </a:moveTo>
                <a:lnTo>
                  <a:pt x="1033274" y="233613"/>
                </a:lnTo>
                <a:lnTo>
                  <a:pt x="1025718" y="228518"/>
                </a:lnTo>
                <a:cubicBezTo>
                  <a:pt x="1020509" y="223310"/>
                  <a:pt x="1016294" y="217108"/>
                  <a:pt x="1013381" y="210221"/>
                </a:cubicBezTo>
                <a:close/>
                <a:moveTo>
                  <a:pt x="1008858" y="517695"/>
                </a:moveTo>
                <a:cubicBezTo>
                  <a:pt x="1008858" y="485903"/>
                  <a:pt x="1034630" y="460131"/>
                  <a:pt x="1066421" y="460131"/>
                </a:cubicBezTo>
                <a:cubicBezTo>
                  <a:pt x="1098213" y="460131"/>
                  <a:pt x="1123985" y="485903"/>
                  <a:pt x="1123985" y="517695"/>
                </a:cubicBezTo>
                <a:cubicBezTo>
                  <a:pt x="1123985" y="549486"/>
                  <a:pt x="1098213" y="575258"/>
                  <a:pt x="1066421" y="575258"/>
                </a:cubicBezTo>
                <a:cubicBezTo>
                  <a:pt x="1034630" y="575258"/>
                  <a:pt x="1008858" y="549486"/>
                  <a:pt x="1008858" y="517695"/>
                </a:cubicBezTo>
                <a:close/>
                <a:moveTo>
                  <a:pt x="1008858" y="847575"/>
                </a:moveTo>
                <a:cubicBezTo>
                  <a:pt x="1008858" y="815783"/>
                  <a:pt x="1034630" y="790011"/>
                  <a:pt x="1066421" y="790011"/>
                </a:cubicBezTo>
                <a:cubicBezTo>
                  <a:pt x="1074369" y="790011"/>
                  <a:pt x="1081941" y="791622"/>
                  <a:pt x="1088828" y="794535"/>
                </a:cubicBezTo>
                <a:lnTo>
                  <a:pt x="1098823" y="801273"/>
                </a:lnTo>
                <a:lnTo>
                  <a:pt x="1048568" y="893861"/>
                </a:lnTo>
                <a:lnTo>
                  <a:pt x="1043360" y="900173"/>
                </a:lnTo>
                <a:lnTo>
                  <a:pt x="1025718" y="888278"/>
                </a:lnTo>
                <a:cubicBezTo>
                  <a:pt x="1015301" y="877861"/>
                  <a:pt x="1008858" y="863470"/>
                  <a:pt x="1008858" y="847575"/>
                </a:cubicBezTo>
                <a:close/>
                <a:moveTo>
                  <a:pt x="942086" y="1008831"/>
                </a:moveTo>
                <a:lnTo>
                  <a:pt x="944748" y="995643"/>
                </a:lnTo>
                <a:cubicBezTo>
                  <a:pt x="950574" y="981869"/>
                  <a:pt x="961608" y="970835"/>
                  <a:pt x="975382" y="965010"/>
                </a:cubicBezTo>
                <a:lnTo>
                  <a:pt x="992760" y="961501"/>
                </a:lnTo>
                <a:lnTo>
                  <a:pt x="978494" y="978792"/>
                </a:lnTo>
                <a:close/>
                <a:moveTo>
                  <a:pt x="940225" y="358289"/>
                </a:moveTo>
                <a:cubicBezTo>
                  <a:pt x="940225" y="326498"/>
                  <a:pt x="965997" y="300726"/>
                  <a:pt x="997788" y="300726"/>
                </a:cubicBezTo>
                <a:cubicBezTo>
                  <a:pt x="1029580" y="300726"/>
                  <a:pt x="1055352" y="326498"/>
                  <a:pt x="1055352" y="358289"/>
                </a:cubicBezTo>
                <a:cubicBezTo>
                  <a:pt x="1055352" y="390081"/>
                  <a:pt x="1029580" y="415853"/>
                  <a:pt x="997788" y="415853"/>
                </a:cubicBezTo>
                <a:cubicBezTo>
                  <a:pt x="965997" y="415853"/>
                  <a:pt x="940225" y="390081"/>
                  <a:pt x="940225" y="358289"/>
                </a:cubicBezTo>
                <a:close/>
                <a:moveTo>
                  <a:pt x="940225" y="688169"/>
                </a:moveTo>
                <a:cubicBezTo>
                  <a:pt x="940225" y="656378"/>
                  <a:pt x="965997" y="630606"/>
                  <a:pt x="997788" y="630606"/>
                </a:cubicBezTo>
                <a:cubicBezTo>
                  <a:pt x="1029580" y="630606"/>
                  <a:pt x="1055352" y="656378"/>
                  <a:pt x="1055352" y="688169"/>
                </a:cubicBezTo>
                <a:cubicBezTo>
                  <a:pt x="1055352" y="719961"/>
                  <a:pt x="1029580" y="745733"/>
                  <a:pt x="997788" y="745733"/>
                </a:cubicBezTo>
                <a:cubicBezTo>
                  <a:pt x="965997" y="745733"/>
                  <a:pt x="940225" y="719961"/>
                  <a:pt x="940225" y="688169"/>
                </a:cubicBezTo>
                <a:close/>
                <a:moveTo>
                  <a:pt x="825099" y="187815"/>
                </a:moveTo>
                <a:cubicBezTo>
                  <a:pt x="825099" y="156023"/>
                  <a:pt x="850870" y="130251"/>
                  <a:pt x="882662" y="130251"/>
                </a:cubicBezTo>
                <a:cubicBezTo>
                  <a:pt x="914454" y="130251"/>
                  <a:pt x="940226" y="156023"/>
                  <a:pt x="940226" y="187815"/>
                </a:cubicBezTo>
                <a:cubicBezTo>
                  <a:pt x="940226" y="219606"/>
                  <a:pt x="914454" y="245378"/>
                  <a:pt x="882662" y="245378"/>
                </a:cubicBezTo>
                <a:cubicBezTo>
                  <a:pt x="850870" y="245378"/>
                  <a:pt x="825099" y="219606"/>
                  <a:pt x="825099" y="187815"/>
                </a:cubicBezTo>
                <a:close/>
                <a:moveTo>
                  <a:pt x="825099" y="517695"/>
                </a:moveTo>
                <a:cubicBezTo>
                  <a:pt x="825099" y="485903"/>
                  <a:pt x="850870" y="460131"/>
                  <a:pt x="882662" y="460131"/>
                </a:cubicBezTo>
                <a:cubicBezTo>
                  <a:pt x="914454" y="460131"/>
                  <a:pt x="940226" y="485903"/>
                  <a:pt x="940226" y="517695"/>
                </a:cubicBezTo>
                <a:cubicBezTo>
                  <a:pt x="940226" y="549486"/>
                  <a:pt x="914454" y="575258"/>
                  <a:pt x="882662" y="575258"/>
                </a:cubicBezTo>
                <a:cubicBezTo>
                  <a:pt x="850870" y="575258"/>
                  <a:pt x="825099" y="549486"/>
                  <a:pt x="825099" y="517695"/>
                </a:cubicBezTo>
                <a:close/>
                <a:moveTo>
                  <a:pt x="825099" y="847575"/>
                </a:moveTo>
                <a:cubicBezTo>
                  <a:pt x="825099" y="815783"/>
                  <a:pt x="850870" y="790011"/>
                  <a:pt x="882662" y="790011"/>
                </a:cubicBezTo>
                <a:cubicBezTo>
                  <a:pt x="914454" y="790011"/>
                  <a:pt x="940226" y="815783"/>
                  <a:pt x="940226" y="847575"/>
                </a:cubicBezTo>
                <a:cubicBezTo>
                  <a:pt x="940226" y="879366"/>
                  <a:pt x="914454" y="905138"/>
                  <a:pt x="882662" y="905138"/>
                </a:cubicBezTo>
                <a:cubicBezTo>
                  <a:pt x="850870" y="905138"/>
                  <a:pt x="825099" y="879366"/>
                  <a:pt x="825099" y="847575"/>
                </a:cubicBezTo>
                <a:close/>
                <a:moveTo>
                  <a:pt x="757225" y="32171"/>
                </a:moveTo>
                <a:lnTo>
                  <a:pt x="796083" y="44233"/>
                </a:lnTo>
                <a:lnTo>
                  <a:pt x="849018" y="72966"/>
                </a:lnTo>
                <a:lnTo>
                  <a:pt x="836436" y="81449"/>
                </a:lnTo>
                <a:cubicBezTo>
                  <a:pt x="829549" y="84362"/>
                  <a:pt x="821977" y="85973"/>
                  <a:pt x="814029" y="85973"/>
                </a:cubicBezTo>
                <a:cubicBezTo>
                  <a:pt x="790185" y="85973"/>
                  <a:pt x="769728" y="71476"/>
                  <a:pt x="760989" y="50816"/>
                </a:cubicBezTo>
                <a:close/>
                <a:moveTo>
                  <a:pt x="756466" y="358289"/>
                </a:moveTo>
                <a:cubicBezTo>
                  <a:pt x="756466" y="326498"/>
                  <a:pt x="782237" y="300726"/>
                  <a:pt x="814029" y="300726"/>
                </a:cubicBezTo>
                <a:cubicBezTo>
                  <a:pt x="845821" y="300726"/>
                  <a:pt x="871593" y="326498"/>
                  <a:pt x="871593" y="358289"/>
                </a:cubicBezTo>
                <a:cubicBezTo>
                  <a:pt x="871593" y="390081"/>
                  <a:pt x="845821" y="415853"/>
                  <a:pt x="814029" y="415853"/>
                </a:cubicBezTo>
                <a:cubicBezTo>
                  <a:pt x="782237" y="415853"/>
                  <a:pt x="756466" y="390081"/>
                  <a:pt x="756466" y="358289"/>
                </a:cubicBezTo>
                <a:close/>
                <a:moveTo>
                  <a:pt x="756466" y="688169"/>
                </a:moveTo>
                <a:cubicBezTo>
                  <a:pt x="756466" y="656378"/>
                  <a:pt x="782237" y="630606"/>
                  <a:pt x="814029" y="630606"/>
                </a:cubicBezTo>
                <a:cubicBezTo>
                  <a:pt x="845821" y="630606"/>
                  <a:pt x="871593" y="656378"/>
                  <a:pt x="871593" y="688169"/>
                </a:cubicBezTo>
                <a:cubicBezTo>
                  <a:pt x="871593" y="719961"/>
                  <a:pt x="845821" y="745733"/>
                  <a:pt x="814029" y="745733"/>
                </a:cubicBezTo>
                <a:cubicBezTo>
                  <a:pt x="782237" y="745733"/>
                  <a:pt x="756466" y="719961"/>
                  <a:pt x="756466" y="688169"/>
                </a:cubicBezTo>
                <a:close/>
                <a:moveTo>
                  <a:pt x="756466" y="1018049"/>
                </a:moveTo>
                <a:cubicBezTo>
                  <a:pt x="756466" y="986258"/>
                  <a:pt x="782237" y="960486"/>
                  <a:pt x="814029" y="960486"/>
                </a:cubicBezTo>
                <a:cubicBezTo>
                  <a:pt x="845821" y="960486"/>
                  <a:pt x="871593" y="986258"/>
                  <a:pt x="871593" y="1018049"/>
                </a:cubicBezTo>
                <a:cubicBezTo>
                  <a:pt x="871593" y="1049841"/>
                  <a:pt x="845821" y="1075613"/>
                  <a:pt x="814029" y="1075613"/>
                </a:cubicBezTo>
                <a:cubicBezTo>
                  <a:pt x="782237" y="1075613"/>
                  <a:pt x="756466" y="1049841"/>
                  <a:pt x="756466" y="1018049"/>
                </a:cubicBezTo>
                <a:close/>
                <a:moveTo>
                  <a:pt x="657111" y="1138365"/>
                </a:moveTo>
                <a:lnTo>
                  <a:pt x="658199" y="1136751"/>
                </a:lnTo>
                <a:cubicBezTo>
                  <a:pt x="668616" y="1126334"/>
                  <a:pt x="683007" y="1119891"/>
                  <a:pt x="698903" y="1119891"/>
                </a:cubicBezTo>
                <a:cubicBezTo>
                  <a:pt x="706851" y="1119891"/>
                  <a:pt x="714423" y="1121502"/>
                  <a:pt x="721310" y="1124415"/>
                </a:cubicBezTo>
                <a:lnTo>
                  <a:pt x="721891" y="1124807"/>
                </a:lnTo>
                <a:lnTo>
                  <a:pt x="688362" y="1135215"/>
                </a:lnTo>
                <a:close/>
                <a:moveTo>
                  <a:pt x="641340" y="187815"/>
                </a:moveTo>
                <a:cubicBezTo>
                  <a:pt x="641340" y="156023"/>
                  <a:pt x="667111" y="130251"/>
                  <a:pt x="698903" y="130251"/>
                </a:cubicBezTo>
                <a:cubicBezTo>
                  <a:pt x="730695" y="130251"/>
                  <a:pt x="756467" y="156023"/>
                  <a:pt x="756467" y="187815"/>
                </a:cubicBezTo>
                <a:cubicBezTo>
                  <a:pt x="756467" y="219606"/>
                  <a:pt x="730695" y="245378"/>
                  <a:pt x="698903" y="245378"/>
                </a:cubicBezTo>
                <a:cubicBezTo>
                  <a:pt x="667111" y="245378"/>
                  <a:pt x="641340" y="219606"/>
                  <a:pt x="641340" y="187815"/>
                </a:cubicBezTo>
                <a:close/>
                <a:moveTo>
                  <a:pt x="641340" y="517695"/>
                </a:moveTo>
                <a:cubicBezTo>
                  <a:pt x="641340" y="485903"/>
                  <a:pt x="667111" y="460131"/>
                  <a:pt x="698903" y="460131"/>
                </a:cubicBezTo>
                <a:cubicBezTo>
                  <a:pt x="730695" y="460131"/>
                  <a:pt x="756467" y="485903"/>
                  <a:pt x="756467" y="517695"/>
                </a:cubicBezTo>
                <a:cubicBezTo>
                  <a:pt x="756467" y="549486"/>
                  <a:pt x="730695" y="575258"/>
                  <a:pt x="698903" y="575258"/>
                </a:cubicBezTo>
                <a:cubicBezTo>
                  <a:pt x="667111" y="575258"/>
                  <a:pt x="641340" y="549486"/>
                  <a:pt x="641340" y="517695"/>
                </a:cubicBezTo>
                <a:close/>
                <a:moveTo>
                  <a:pt x="641340" y="847575"/>
                </a:moveTo>
                <a:cubicBezTo>
                  <a:pt x="641340" y="815783"/>
                  <a:pt x="667111" y="790011"/>
                  <a:pt x="698903" y="790011"/>
                </a:cubicBezTo>
                <a:cubicBezTo>
                  <a:pt x="730695" y="790011"/>
                  <a:pt x="756467" y="815783"/>
                  <a:pt x="756467" y="847575"/>
                </a:cubicBezTo>
                <a:cubicBezTo>
                  <a:pt x="756467" y="879366"/>
                  <a:pt x="730695" y="905138"/>
                  <a:pt x="698903" y="905138"/>
                </a:cubicBezTo>
                <a:cubicBezTo>
                  <a:pt x="667111" y="905138"/>
                  <a:pt x="641340" y="879366"/>
                  <a:pt x="641340" y="847575"/>
                </a:cubicBezTo>
                <a:close/>
                <a:moveTo>
                  <a:pt x="572707" y="28409"/>
                </a:moveTo>
                <a:cubicBezTo>
                  <a:pt x="572707" y="20461"/>
                  <a:pt x="574317" y="12890"/>
                  <a:pt x="577230" y="6003"/>
                </a:cubicBezTo>
                <a:lnTo>
                  <a:pt x="581277" y="0"/>
                </a:lnTo>
                <a:lnTo>
                  <a:pt x="684193" y="10375"/>
                </a:lnTo>
                <a:lnTo>
                  <a:pt x="687834" y="28409"/>
                </a:lnTo>
                <a:cubicBezTo>
                  <a:pt x="687834" y="60201"/>
                  <a:pt x="662062" y="85973"/>
                  <a:pt x="630270" y="85973"/>
                </a:cubicBezTo>
                <a:cubicBezTo>
                  <a:pt x="598478" y="85973"/>
                  <a:pt x="572707" y="60201"/>
                  <a:pt x="572707" y="28409"/>
                </a:cubicBezTo>
                <a:close/>
                <a:moveTo>
                  <a:pt x="572707" y="358289"/>
                </a:moveTo>
                <a:cubicBezTo>
                  <a:pt x="572707" y="326498"/>
                  <a:pt x="598478" y="300726"/>
                  <a:pt x="630270" y="300726"/>
                </a:cubicBezTo>
                <a:cubicBezTo>
                  <a:pt x="662062" y="300726"/>
                  <a:pt x="687834" y="326498"/>
                  <a:pt x="687834" y="358289"/>
                </a:cubicBezTo>
                <a:cubicBezTo>
                  <a:pt x="687834" y="390081"/>
                  <a:pt x="662062" y="415853"/>
                  <a:pt x="630270" y="415853"/>
                </a:cubicBezTo>
                <a:cubicBezTo>
                  <a:pt x="598478" y="415853"/>
                  <a:pt x="572707" y="390081"/>
                  <a:pt x="572707" y="358289"/>
                </a:cubicBezTo>
                <a:close/>
                <a:moveTo>
                  <a:pt x="572707" y="688169"/>
                </a:moveTo>
                <a:cubicBezTo>
                  <a:pt x="572707" y="656378"/>
                  <a:pt x="598478" y="630606"/>
                  <a:pt x="630270" y="630606"/>
                </a:cubicBezTo>
                <a:cubicBezTo>
                  <a:pt x="662062" y="630606"/>
                  <a:pt x="687834" y="656378"/>
                  <a:pt x="687834" y="688169"/>
                </a:cubicBezTo>
                <a:cubicBezTo>
                  <a:pt x="687834" y="719961"/>
                  <a:pt x="662062" y="745733"/>
                  <a:pt x="630270" y="745733"/>
                </a:cubicBezTo>
                <a:cubicBezTo>
                  <a:pt x="598478" y="745733"/>
                  <a:pt x="572707" y="719961"/>
                  <a:pt x="572707" y="688169"/>
                </a:cubicBezTo>
                <a:close/>
                <a:moveTo>
                  <a:pt x="572707" y="1018049"/>
                </a:moveTo>
                <a:cubicBezTo>
                  <a:pt x="572707" y="986258"/>
                  <a:pt x="598478" y="960486"/>
                  <a:pt x="630270" y="960486"/>
                </a:cubicBezTo>
                <a:cubicBezTo>
                  <a:pt x="662062" y="960486"/>
                  <a:pt x="687834" y="986258"/>
                  <a:pt x="687834" y="1018049"/>
                </a:cubicBezTo>
                <a:cubicBezTo>
                  <a:pt x="687834" y="1049841"/>
                  <a:pt x="662062" y="1075613"/>
                  <a:pt x="630270" y="1075613"/>
                </a:cubicBezTo>
                <a:cubicBezTo>
                  <a:pt x="598478" y="1075613"/>
                  <a:pt x="572707" y="1049841"/>
                  <a:pt x="572707" y="1018049"/>
                </a:cubicBezTo>
                <a:close/>
                <a:moveTo>
                  <a:pt x="474303" y="1136954"/>
                </a:moveTo>
                <a:lnTo>
                  <a:pt x="474440" y="1136751"/>
                </a:lnTo>
                <a:cubicBezTo>
                  <a:pt x="484857" y="1126334"/>
                  <a:pt x="499248" y="1119891"/>
                  <a:pt x="515144" y="1119891"/>
                </a:cubicBezTo>
                <a:cubicBezTo>
                  <a:pt x="531040" y="1119891"/>
                  <a:pt x="545431" y="1126334"/>
                  <a:pt x="555848" y="1136751"/>
                </a:cubicBezTo>
                <a:lnTo>
                  <a:pt x="561941" y="1145789"/>
                </a:lnTo>
                <a:close/>
                <a:moveTo>
                  <a:pt x="457581" y="187815"/>
                </a:moveTo>
                <a:cubicBezTo>
                  <a:pt x="457581" y="156023"/>
                  <a:pt x="483352" y="130251"/>
                  <a:pt x="515144" y="130251"/>
                </a:cubicBezTo>
                <a:cubicBezTo>
                  <a:pt x="546936" y="130251"/>
                  <a:pt x="572707" y="156023"/>
                  <a:pt x="572707" y="187815"/>
                </a:cubicBezTo>
                <a:cubicBezTo>
                  <a:pt x="572707" y="219606"/>
                  <a:pt x="546936" y="245378"/>
                  <a:pt x="515144" y="245378"/>
                </a:cubicBezTo>
                <a:cubicBezTo>
                  <a:pt x="483352" y="245378"/>
                  <a:pt x="457581" y="219606"/>
                  <a:pt x="457581" y="187815"/>
                </a:cubicBezTo>
                <a:close/>
                <a:moveTo>
                  <a:pt x="457581" y="517695"/>
                </a:moveTo>
                <a:cubicBezTo>
                  <a:pt x="457581" y="485903"/>
                  <a:pt x="483352" y="460131"/>
                  <a:pt x="515144" y="460131"/>
                </a:cubicBezTo>
                <a:cubicBezTo>
                  <a:pt x="546936" y="460131"/>
                  <a:pt x="572707" y="485903"/>
                  <a:pt x="572707" y="517695"/>
                </a:cubicBezTo>
                <a:cubicBezTo>
                  <a:pt x="572707" y="549486"/>
                  <a:pt x="546936" y="575258"/>
                  <a:pt x="515144" y="575258"/>
                </a:cubicBezTo>
                <a:cubicBezTo>
                  <a:pt x="483352" y="575258"/>
                  <a:pt x="457581" y="549486"/>
                  <a:pt x="457581" y="517695"/>
                </a:cubicBezTo>
                <a:close/>
                <a:moveTo>
                  <a:pt x="457581" y="847575"/>
                </a:moveTo>
                <a:cubicBezTo>
                  <a:pt x="457581" y="815783"/>
                  <a:pt x="483352" y="790011"/>
                  <a:pt x="515144" y="790011"/>
                </a:cubicBezTo>
                <a:cubicBezTo>
                  <a:pt x="546936" y="790011"/>
                  <a:pt x="572707" y="815783"/>
                  <a:pt x="572707" y="847575"/>
                </a:cubicBezTo>
                <a:cubicBezTo>
                  <a:pt x="572707" y="879366"/>
                  <a:pt x="546936" y="905138"/>
                  <a:pt x="515144" y="905138"/>
                </a:cubicBezTo>
                <a:cubicBezTo>
                  <a:pt x="483352" y="905138"/>
                  <a:pt x="457581" y="879366"/>
                  <a:pt x="457581" y="847575"/>
                </a:cubicBezTo>
                <a:close/>
                <a:moveTo>
                  <a:pt x="389617" y="31728"/>
                </a:moveTo>
                <a:lnTo>
                  <a:pt x="457052" y="10795"/>
                </a:lnTo>
                <a:lnTo>
                  <a:pt x="499651" y="6501"/>
                </a:lnTo>
                <a:lnTo>
                  <a:pt x="504074" y="28409"/>
                </a:lnTo>
                <a:cubicBezTo>
                  <a:pt x="504074" y="60201"/>
                  <a:pt x="478303" y="85973"/>
                  <a:pt x="446511" y="85973"/>
                </a:cubicBezTo>
                <a:cubicBezTo>
                  <a:pt x="422667" y="85973"/>
                  <a:pt x="402209" y="71476"/>
                  <a:pt x="393471" y="50816"/>
                </a:cubicBezTo>
                <a:close/>
                <a:moveTo>
                  <a:pt x="388947" y="358289"/>
                </a:moveTo>
                <a:cubicBezTo>
                  <a:pt x="388947" y="326498"/>
                  <a:pt x="414719" y="300726"/>
                  <a:pt x="446511" y="300726"/>
                </a:cubicBezTo>
                <a:cubicBezTo>
                  <a:pt x="478303" y="300726"/>
                  <a:pt x="504074" y="326498"/>
                  <a:pt x="504074" y="358289"/>
                </a:cubicBezTo>
                <a:cubicBezTo>
                  <a:pt x="504074" y="390081"/>
                  <a:pt x="478303" y="415853"/>
                  <a:pt x="446511" y="415853"/>
                </a:cubicBezTo>
                <a:cubicBezTo>
                  <a:pt x="414719" y="415853"/>
                  <a:pt x="388947" y="390081"/>
                  <a:pt x="388947" y="358289"/>
                </a:cubicBezTo>
                <a:close/>
                <a:moveTo>
                  <a:pt x="388947" y="688169"/>
                </a:moveTo>
                <a:cubicBezTo>
                  <a:pt x="388947" y="656378"/>
                  <a:pt x="414719" y="630606"/>
                  <a:pt x="446511" y="630606"/>
                </a:cubicBezTo>
                <a:cubicBezTo>
                  <a:pt x="478303" y="630606"/>
                  <a:pt x="504074" y="656378"/>
                  <a:pt x="504074" y="688169"/>
                </a:cubicBezTo>
                <a:cubicBezTo>
                  <a:pt x="504074" y="719961"/>
                  <a:pt x="478303" y="745733"/>
                  <a:pt x="446511" y="745733"/>
                </a:cubicBezTo>
                <a:cubicBezTo>
                  <a:pt x="414719" y="745733"/>
                  <a:pt x="388947" y="719961"/>
                  <a:pt x="388947" y="688169"/>
                </a:cubicBezTo>
                <a:close/>
                <a:moveTo>
                  <a:pt x="388947" y="1018049"/>
                </a:moveTo>
                <a:cubicBezTo>
                  <a:pt x="388947" y="986258"/>
                  <a:pt x="414719" y="960486"/>
                  <a:pt x="446511" y="960486"/>
                </a:cubicBezTo>
                <a:cubicBezTo>
                  <a:pt x="478303" y="960486"/>
                  <a:pt x="504074" y="986258"/>
                  <a:pt x="504074" y="1018049"/>
                </a:cubicBezTo>
                <a:cubicBezTo>
                  <a:pt x="504074" y="1049841"/>
                  <a:pt x="478303" y="1075613"/>
                  <a:pt x="446511" y="1075613"/>
                </a:cubicBezTo>
                <a:cubicBezTo>
                  <a:pt x="414719" y="1075613"/>
                  <a:pt x="388947" y="1049841"/>
                  <a:pt x="388947" y="1018049"/>
                </a:cubicBezTo>
                <a:close/>
                <a:moveTo>
                  <a:pt x="278165" y="82861"/>
                </a:moveTo>
                <a:lnTo>
                  <a:pt x="303295" y="69221"/>
                </a:lnTo>
                <a:lnTo>
                  <a:pt x="285158" y="81449"/>
                </a:lnTo>
                <a:close/>
                <a:moveTo>
                  <a:pt x="273821" y="187815"/>
                </a:moveTo>
                <a:cubicBezTo>
                  <a:pt x="273821" y="156023"/>
                  <a:pt x="299593" y="130251"/>
                  <a:pt x="331385" y="130251"/>
                </a:cubicBezTo>
                <a:cubicBezTo>
                  <a:pt x="363177" y="130251"/>
                  <a:pt x="388948" y="156023"/>
                  <a:pt x="388948" y="187815"/>
                </a:cubicBezTo>
                <a:cubicBezTo>
                  <a:pt x="388948" y="219606"/>
                  <a:pt x="363177" y="245378"/>
                  <a:pt x="331385" y="245378"/>
                </a:cubicBezTo>
                <a:cubicBezTo>
                  <a:pt x="299593" y="245378"/>
                  <a:pt x="273821" y="219606"/>
                  <a:pt x="273821" y="187815"/>
                </a:cubicBezTo>
                <a:close/>
                <a:moveTo>
                  <a:pt x="273821" y="517695"/>
                </a:moveTo>
                <a:cubicBezTo>
                  <a:pt x="273821" y="485903"/>
                  <a:pt x="299593" y="460131"/>
                  <a:pt x="331385" y="460131"/>
                </a:cubicBezTo>
                <a:cubicBezTo>
                  <a:pt x="363177" y="460131"/>
                  <a:pt x="388948" y="485903"/>
                  <a:pt x="388948" y="517695"/>
                </a:cubicBezTo>
                <a:cubicBezTo>
                  <a:pt x="388948" y="549486"/>
                  <a:pt x="363177" y="575258"/>
                  <a:pt x="331385" y="575258"/>
                </a:cubicBezTo>
                <a:cubicBezTo>
                  <a:pt x="299593" y="575258"/>
                  <a:pt x="273821" y="549486"/>
                  <a:pt x="273821" y="517695"/>
                </a:cubicBezTo>
                <a:close/>
                <a:moveTo>
                  <a:pt x="273821" y="847575"/>
                </a:moveTo>
                <a:cubicBezTo>
                  <a:pt x="273821" y="815783"/>
                  <a:pt x="299593" y="790011"/>
                  <a:pt x="331385" y="790011"/>
                </a:cubicBezTo>
                <a:cubicBezTo>
                  <a:pt x="363177" y="790011"/>
                  <a:pt x="388948" y="815783"/>
                  <a:pt x="388948" y="847575"/>
                </a:cubicBezTo>
                <a:cubicBezTo>
                  <a:pt x="388948" y="879366"/>
                  <a:pt x="363177" y="905138"/>
                  <a:pt x="331385" y="905138"/>
                </a:cubicBezTo>
                <a:cubicBezTo>
                  <a:pt x="299593" y="905138"/>
                  <a:pt x="273821" y="879366"/>
                  <a:pt x="273821" y="847575"/>
                </a:cubicBezTo>
                <a:close/>
                <a:moveTo>
                  <a:pt x="206518" y="1011463"/>
                </a:moveTo>
                <a:lnTo>
                  <a:pt x="209712" y="995643"/>
                </a:lnTo>
                <a:cubicBezTo>
                  <a:pt x="218450" y="974983"/>
                  <a:pt x="238908" y="960486"/>
                  <a:pt x="262752" y="960486"/>
                </a:cubicBezTo>
                <a:cubicBezTo>
                  <a:pt x="294544" y="960486"/>
                  <a:pt x="320315" y="986258"/>
                  <a:pt x="320315" y="1018049"/>
                </a:cubicBezTo>
                <a:cubicBezTo>
                  <a:pt x="320315" y="1033945"/>
                  <a:pt x="313872" y="1048336"/>
                  <a:pt x="303455" y="1058753"/>
                </a:cubicBezTo>
                <a:lnTo>
                  <a:pt x="288564" y="1068793"/>
                </a:lnTo>
                <a:lnTo>
                  <a:pt x="251851" y="1048866"/>
                </a:lnTo>
                <a:close/>
                <a:moveTo>
                  <a:pt x="205188" y="358289"/>
                </a:moveTo>
                <a:cubicBezTo>
                  <a:pt x="205188" y="326498"/>
                  <a:pt x="230960" y="300726"/>
                  <a:pt x="262752" y="300726"/>
                </a:cubicBezTo>
                <a:cubicBezTo>
                  <a:pt x="294544" y="300726"/>
                  <a:pt x="320315" y="326498"/>
                  <a:pt x="320315" y="358289"/>
                </a:cubicBezTo>
                <a:cubicBezTo>
                  <a:pt x="320315" y="390081"/>
                  <a:pt x="294544" y="415853"/>
                  <a:pt x="262752" y="415853"/>
                </a:cubicBezTo>
                <a:cubicBezTo>
                  <a:pt x="230960" y="415853"/>
                  <a:pt x="205188" y="390081"/>
                  <a:pt x="205188" y="358289"/>
                </a:cubicBezTo>
                <a:close/>
                <a:moveTo>
                  <a:pt x="205188" y="688169"/>
                </a:moveTo>
                <a:cubicBezTo>
                  <a:pt x="205188" y="656378"/>
                  <a:pt x="230960" y="630606"/>
                  <a:pt x="262752" y="630606"/>
                </a:cubicBezTo>
                <a:cubicBezTo>
                  <a:pt x="294544" y="630606"/>
                  <a:pt x="320315" y="656378"/>
                  <a:pt x="320315" y="688169"/>
                </a:cubicBezTo>
                <a:cubicBezTo>
                  <a:pt x="320315" y="719961"/>
                  <a:pt x="294544" y="745733"/>
                  <a:pt x="262752" y="745733"/>
                </a:cubicBezTo>
                <a:cubicBezTo>
                  <a:pt x="230960" y="745733"/>
                  <a:pt x="205188" y="719961"/>
                  <a:pt x="205188" y="688169"/>
                </a:cubicBezTo>
                <a:close/>
                <a:moveTo>
                  <a:pt x="112976" y="232600"/>
                </a:moveTo>
                <a:lnTo>
                  <a:pt x="166920" y="167218"/>
                </a:lnTo>
                <a:lnTo>
                  <a:pt x="189388" y="148681"/>
                </a:lnTo>
                <a:lnTo>
                  <a:pt x="200666" y="165408"/>
                </a:lnTo>
                <a:cubicBezTo>
                  <a:pt x="203578" y="172295"/>
                  <a:pt x="205189" y="179867"/>
                  <a:pt x="205189" y="187815"/>
                </a:cubicBezTo>
                <a:cubicBezTo>
                  <a:pt x="205189" y="219606"/>
                  <a:pt x="179418" y="245378"/>
                  <a:pt x="147626" y="245378"/>
                </a:cubicBezTo>
                <a:cubicBezTo>
                  <a:pt x="139678" y="245378"/>
                  <a:pt x="132106" y="243767"/>
                  <a:pt x="125219" y="240854"/>
                </a:cubicBezTo>
                <a:close/>
                <a:moveTo>
                  <a:pt x="90062" y="847575"/>
                </a:moveTo>
                <a:cubicBezTo>
                  <a:pt x="90062" y="815783"/>
                  <a:pt x="115834" y="790011"/>
                  <a:pt x="147626" y="790011"/>
                </a:cubicBezTo>
                <a:cubicBezTo>
                  <a:pt x="179418" y="790011"/>
                  <a:pt x="205189" y="815783"/>
                  <a:pt x="205189" y="847575"/>
                </a:cubicBezTo>
                <a:cubicBezTo>
                  <a:pt x="205189" y="879366"/>
                  <a:pt x="179418" y="905138"/>
                  <a:pt x="147626" y="905138"/>
                </a:cubicBezTo>
                <a:cubicBezTo>
                  <a:pt x="115834" y="905138"/>
                  <a:pt x="90062" y="879366"/>
                  <a:pt x="90062" y="847575"/>
                </a:cubicBezTo>
                <a:close/>
                <a:moveTo>
                  <a:pt x="90062" y="517695"/>
                </a:moveTo>
                <a:cubicBezTo>
                  <a:pt x="90062" y="485903"/>
                  <a:pt x="115834" y="460131"/>
                  <a:pt x="147626" y="460131"/>
                </a:cubicBezTo>
                <a:cubicBezTo>
                  <a:pt x="179418" y="460131"/>
                  <a:pt x="205189" y="485903"/>
                  <a:pt x="205189" y="517695"/>
                </a:cubicBezTo>
                <a:cubicBezTo>
                  <a:pt x="205189" y="549486"/>
                  <a:pt x="179418" y="575258"/>
                  <a:pt x="147626" y="575258"/>
                </a:cubicBezTo>
                <a:cubicBezTo>
                  <a:pt x="115834" y="575258"/>
                  <a:pt x="90062" y="549486"/>
                  <a:pt x="90062" y="517695"/>
                </a:cubicBezTo>
                <a:close/>
                <a:moveTo>
                  <a:pt x="31663" y="389165"/>
                </a:moveTo>
                <a:lnTo>
                  <a:pt x="43936" y="349629"/>
                </a:lnTo>
                <a:lnTo>
                  <a:pt x="69432" y="302656"/>
                </a:lnTo>
                <a:lnTo>
                  <a:pt x="78993" y="300726"/>
                </a:lnTo>
                <a:cubicBezTo>
                  <a:pt x="110784" y="300726"/>
                  <a:pt x="136556" y="326498"/>
                  <a:pt x="136556" y="358289"/>
                </a:cubicBezTo>
                <a:cubicBezTo>
                  <a:pt x="136556" y="390081"/>
                  <a:pt x="110784" y="415853"/>
                  <a:pt x="78993" y="415853"/>
                </a:cubicBezTo>
                <a:cubicBezTo>
                  <a:pt x="63097" y="415853"/>
                  <a:pt x="48706" y="409410"/>
                  <a:pt x="38289" y="398993"/>
                </a:cubicBezTo>
                <a:close/>
                <a:moveTo>
                  <a:pt x="21429" y="688169"/>
                </a:moveTo>
                <a:cubicBezTo>
                  <a:pt x="21429" y="656378"/>
                  <a:pt x="47201" y="630606"/>
                  <a:pt x="78993" y="630606"/>
                </a:cubicBezTo>
                <a:cubicBezTo>
                  <a:pt x="110784" y="630606"/>
                  <a:pt x="136556" y="656378"/>
                  <a:pt x="136556" y="688169"/>
                </a:cubicBezTo>
                <a:cubicBezTo>
                  <a:pt x="136556" y="719961"/>
                  <a:pt x="110784" y="745733"/>
                  <a:pt x="78993" y="745733"/>
                </a:cubicBezTo>
                <a:cubicBezTo>
                  <a:pt x="47201" y="745733"/>
                  <a:pt x="21429" y="719961"/>
                  <a:pt x="21429" y="688169"/>
                </a:cubicBezTo>
                <a:close/>
                <a:moveTo>
                  <a:pt x="0" y="561480"/>
                </a:moveTo>
                <a:lnTo>
                  <a:pt x="8004" y="482084"/>
                </a:lnTo>
                <a:lnTo>
                  <a:pt x="16906" y="495288"/>
                </a:lnTo>
                <a:cubicBezTo>
                  <a:pt x="19819" y="502175"/>
                  <a:pt x="21430" y="509747"/>
                  <a:pt x="21430" y="517695"/>
                </a:cubicBezTo>
                <a:cubicBezTo>
                  <a:pt x="21430" y="533591"/>
                  <a:pt x="14987" y="547981"/>
                  <a:pt x="4570" y="558398"/>
                </a:cubicBezTo>
                <a:close/>
              </a:path>
            </a:pathLst>
          </a:custGeom>
          <a:gradFill flip="none" rotWithShape="1">
            <a:gsLst>
              <a:gs pos="0">
                <a:schemeClr val="accent1">
                  <a:lumMod val="20000"/>
                  <a:lumOff val="80000"/>
                  <a:alpha val="15000"/>
                </a:schemeClr>
              </a:gs>
              <a:gs pos="100000">
                <a:srgbClr val="FFFFFF">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右大括号 60">
            <a:extLst>
              <a:ext uri="{FF2B5EF4-FFF2-40B4-BE49-F238E27FC236}">
                <a16:creationId xmlns:a16="http://schemas.microsoft.com/office/drawing/2014/main" id="{F557E272-6C3F-AA1E-93AE-13A0B01977CE}"/>
              </a:ext>
            </a:extLst>
          </p:cNvPr>
          <p:cNvSpPr/>
          <p:nvPr/>
        </p:nvSpPr>
        <p:spPr>
          <a:xfrm rot="5400000">
            <a:off x="5835984" y="635682"/>
            <a:ext cx="341295" cy="3936063"/>
          </a:xfrm>
          <a:prstGeom prst="rightBrace">
            <a:avLst>
              <a:gd name="adj1" fmla="val 219292"/>
              <a:gd name="adj2" fmla="val 48808"/>
            </a:avLst>
          </a:prstGeom>
          <a:ln w="15875">
            <a:solidFill>
              <a:srgbClr val="FFFFFF">
                <a:alpha val="4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B907004C-DCD1-CC19-FDA1-6E056256EBAA}"/>
              </a:ext>
            </a:extLst>
          </p:cNvPr>
          <p:cNvSpPr txBox="1"/>
          <p:nvPr/>
        </p:nvSpPr>
        <p:spPr>
          <a:xfrm>
            <a:off x="2836643" y="4270027"/>
            <a:ext cx="45862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solidFill>
                    <a:schemeClr val="accent1">
                      <a:lumMod val="20000"/>
                      <a:lumOff val="80000"/>
                    </a:schemeClr>
                  </a:solidFill>
                </a:ln>
                <a:noFill/>
                <a:effectLst/>
                <a:uLnTx/>
                <a:uFillTx/>
                <a:ea typeface="微软雅黑"/>
                <a:cs typeface="+mn-cs"/>
              </a:rPr>
              <a:t>01   </a:t>
            </a:r>
            <a:endParaRPr kumimoji="0" lang="zh-CN" altLang="en-US" sz="2000" i="0" u="none" strike="noStrike" kern="1200" cap="none" spc="0" normalizeH="0" baseline="0" noProof="0" dirty="0">
              <a:ln>
                <a:solidFill>
                  <a:schemeClr val="accent1">
                    <a:lumMod val="20000"/>
                    <a:lumOff val="80000"/>
                  </a:schemeClr>
                </a:solidFill>
              </a:ln>
              <a:noFill/>
              <a:effectLst/>
              <a:uLnTx/>
              <a:uFillTx/>
              <a:ea typeface="微软雅黑"/>
              <a:cs typeface="+mn-cs"/>
            </a:endParaRPr>
          </a:p>
        </p:txBody>
      </p:sp>
      <p:sp>
        <p:nvSpPr>
          <p:cNvPr id="24" name="文本框 23">
            <a:extLst>
              <a:ext uri="{FF2B5EF4-FFF2-40B4-BE49-F238E27FC236}">
                <a16:creationId xmlns:a16="http://schemas.microsoft.com/office/drawing/2014/main" id="{C57257CC-2802-3F7D-703A-D7BCC8F57AA7}"/>
              </a:ext>
            </a:extLst>
          </p:cNvPr>
          <p:cNvSpPr txBox="1"/>
          <p:nvPr/>
        </p:nvSpPr>
        <p:spPr>
          <a:xfrm>
            <a:off x="1303852" y="3239862"/>
            <a:ext cx="1477328" cy="461665"/>
          </a:xfrm>
          <a:prstGeom prst="rect">
            <a:avLst/>
          </a:prstGeom>
          <a:noFill/>
        </p:spPr>
        <p:txBody>
          <a:bodyPr wrap="none">
            <a:spAutoFit/>
          </a:bodyPr>
          <a:lstStyle>
            <a:defPPr>
              <a:defRPr lang="zh-CN"/>
            </a:defPPr>
            <a:lvl1pPr>
              <a:defRPr kumimoji="0" sz="1400" b="0" i="0" u="none" strike="noStrike" cap="none" spc="0" normalizeH="0" baseline="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120" normalizeH="0" noProof="0" dirty="0">
                <a:ln>
                  <a:noFill/>
                </a:ln>
                <a:solidFill>
                  <a:prstClr val="white"/>
                </a:solidFill>
                <a:effectLst/>
                <a:uLnTx/>
                <a:uFillTx/>
                <a:latin typeface="+mj-ea"/>
                <a:ea typeface="+mj-ea"/>
                <a:cs typeface="OPPOSans M"/>
                <a:sym typeface="+mn-lt"/>
              </a:rPr>
              <a:t>输入标题</a:t>
            </a:r>
          </a:p>
        </p:txBody>
      </p:sp>
      <p:sp>
        <p:nvSpPr>
          <p:cNvPr id="34" name="文本框 33">
            <a:extLst>
              <a:ext uri="{FF2B5EF4-FFF2-40B4-BE49-F238E27FC236}">
                <a16:creationId xmlns:a16="http://schemas.microsoft.com/office/drawing/2014/main" id="{1E7B4536-5579-D49C-27E7-F8198ED59930}"/>
              </a:ext>
            </a:extLst>
          </p:cNvPr>
          <p:cNvSpPr txBox="1">
            <a:spLocks/>
          </p:cNvSpPr>
          <p:nvPr/>
        </p:nvSpPr>
        <p:spPr>
          <a:xfrm>
            <a:off x="1314743" y="3583259"/>
            <a:ext cx="1980524"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a:t>
            </a:r>
          </a:p>
        </p:txBody>
      </p:sp>
      <p:grpSp>
        <p:nvGrpSpPr>
          <p:cNvPr id="36" name="组合 35">
            <a:extLst>
              <a:ext uri="{FF2B5EF4-FFF2-40B4-BE49-F238E27FC236}">
                <a16:creationId xmlns:a16="http://schemas.microsoft.com/office/drawing/2014/main" id="{EB65EF82-2AEA-877F-AD8B-2634C19C6C3D}"/>
              </a:ext>
            </a:extLst>
          </p:cNvPr>
          <p:cNvGrpSpPr/>
          <p:nvPr/>
        </p:nvGrpSpPr>
        <p:grpSpPr>
          <a:xfrm>
            <a:off x="3730751" y="3198279"/>
            <a:ext cx="2057708" cy="1471858"/>
            <a:chOff x="3813458" y="3198279"/>
            <a:chExt cx="2057708" cy="1471858"/>
          </a:xfrm>
        </p:grpSpPr>
        <p:sp>
          <p:nvSpPr>
            <p:cNvPr id="46" name="文本框 45">
              <a:extLst>
                <a:ext uri="{FF2B5EF4-FFF2-40B4-BE49-F238E27FC236}">
                  <a16:creationId xmlns:a16="http://schemas.microsoft.com/office/drawing/2014/main" id="{311F2B57-2C02-D9B5-5583-D9EA64304103}"/>
                </a:ext>
              </a:extLst>
            </p:cNvPr>
            <p:cNvSpPr txBox="1"/>
            <p:nvPr/>
          </p:nvSpPr>
          <p:spPr>
            <a:xfrm>
              <a:off x="5328627" y="4270027"/>
              <a:ext cx="5425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solidFill>
                      <a:schemeClr val="accent1">
                        <a:lumMod val="20000"/>
                        <a:lumOff val="80000"/>
                      </a:schemeClr>
                    </a:solidFill>
                  </a:ln>
                  <a:noFill/>
                  <a:effectLst/>
                  <a:uLnTx/>
                  <a:uFillTx/>
                  <a:ea typeface="微软雅黑"/>
                  <a:cs typeface="+mn-cs"/>
                </a:rPr>
                <a:t>02   </a:t>
              </a:r>
              <a:endParaRPr kumimoji="0" lang="zh-CN" altLang="en-US" sz="2000" i="0" u="none" strike="noStrike" kern="1200" cap="none" spc="0" normalizeH="0" baseline="0" noProof="0" dirty="0">
                <a:ln>
                  <a:solidFill>
                    <a:schemeClr val="accent1">
                      <a:lumMod val="20000"/>
                      <a:lumOff val="80000"/>
                    </a:schemeClr>
                  </a:solidFill>
                </a:ln>
                <a:noFill/>
                <a:effectLst/>
                <a:uLnTx/>
                <a:uFillTx/>
                <a:ea typeface="微软雅黑"/>
                <a:cs typeface="+mn-cs"/>
              </a:endParaRPr>
            </a:p>
          </p:txBody>
        </p:sp>
        <p:sp>
          <p:nvSpPr>
            <p:cNvPr id="29" name="文本框 28">
              <a:extLst>
                <a:ext uri="{FF2B5EF4-FFF2-40B4-BE49-F238E27FC236}">
                  <a16:creationId xmlns:a16="http://schemas.microsoft.com/office/drawing/2014/main" id="{80A38EA4-7481-0ECB-736B-F1F1C7E16F02}"/>
                </a:ext>
              </a:extLst>
            </p:cNvPr>
            <p:cNvSpPr txBox="1">
              <a:spLocks/>
            </p:cNvSpPr>
            <p:nvPr/>
          </p:nvSpPr>
          <p:spPr>
            <a:xfrm>
              <a:off x="3813458" y="3198279"/>
              <a:ext cx="1494262" cy="461665"/>
            </a:xfrm>
            <a:prstGeom prst="rect">
              <a:avLst/>
            </a:prstGeom>
            <a:noFill/>
          </p:spPr>
          <p:txBody>
            <a:bodyPr wrap="none">
              <a:spAutoFit/>
            </a:bodyPr>
            <a:lstStyle>
              <a:defPPr>
                <a:defRPr lang="zh-CN"/>
              </a:defPPr>
              <a:lvl1pPr>
                <a:defRPr kumimoji="0" sz="1400" b="0" i="0" u="none" strike="noStrike" cap="none" spc="0" normalizeH="0" baseline="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120" normalizeH="0" noProof="0" dirty="0">
                  <a:ln>
                    <a:noFill/>
                  </a:ln>
                  <a:solidFill>
                    <a:prstClr val="white"/>
                  </a:solidFill>
                  <a:effectLst/>
                  <a:uLnTx/>
                  <a:uFillTx/>
                  <a:latin typeface="+mj-ea"/>
                  <a:ea typeface="+mj-ea"/>
                  <a:cs typeface="OPPOSans M"/>
                  <a:sym typeface="+mn-lt"/>
                </a:rPr>
                <a:t>输入标题</a:t>
              </a:r>
            </a:p>
          </p:txBody>
        </p:sp>
        <p:sp>
          <p:nvSpPr>
            <p:cNvPr id="30" name="文本框 29">
              <a:extLst>
                <a:ext uri="{FF2B5EF4-FFF2-40B4-BE49-F238E27FC236}">
                  <a16:creationId xmlns:a16="http://schemas.microsoft.com/office/drawing/2014/main" id="{A605E652-BC62-387B-AC6A-7BD9F8A4700B}"/>
                </a:ext>
              </a:extLst>
            </p:cNvPr>
            <p:cNvSpPr txBox="1">
              <a:spLocks/>
            </p:cNvSpPr>
            <p:nvPr/>
          </p:nvSpPr>
          <p:spPr>
            <a:xfrm>
              <a:off x="3825296" y="3583259"/>
              <a:ext cx="1998084"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a:t>
              </a:r>
            </a:p>
          </p:txBody>
        </p:sp>
      </p:grpSp>
      <p:grpSp>
        <p:nvGrpSpPr>
          <p:cNvPr id="37" name="组合 36">
            <a:extLst>
              <a:ext uri="{FF2B5EF4-FFF2-40B4-BE49-F238E27FC236}">
                <a16:creationId xmlns:a16="http://schemas.microsoft.com/office/drawing/2014/main" id="{46FD7527-4CBA-F404-DCF3-6F2448297158}"/>
              </a:ext>
            </a:extLst>
          </p:cNvPr>
          <p:cNvGrpSpPr/>
          <p:nvPr/>
        </p:nvGrpSpPr>
        <p:grpSpPr>
          <a:xfrm>
            <a:off x="6223943" y="3198167"/>
            <a:ext cx="2281104" cy="1480133"/>
            <a:chOff x="6407790" y="3198167"/>
            <a:chExt cx="2281104" cy="1480133"/>
          </a:xfrm>
        </p:grpSpPr>
        <p:sp>
          <p:nvSpPr>
            <p:cNvPr id="44" name="文本框 43">
              <a:extLst>
                <a:ext uri="{FF2B5EF4-FFF2-40B4-BE49-F238E27FC236}">
                  <a16:creationId xmlns:a16="http://schemas.microsoft.com/office/drawing/2014/main" id="{DC7E7939-DBDA-3711-FB82-210FEB6FEB9D}"/>
                </a:ext>
              </a:extLst>
            </p:cNvPr>
            <p:cNvSpPr txBox="1"/>
            <p:nvPr/>
          </p:nvSpPr>
          <p:spPr>
            <a:xfrm>
              <a:off x="7839944" y="4278190"/>
              <a:ext cx="84895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solidFill>
                      <a:schemeClr val="accent1">
                        <a:lumMod val="20000"/>
                        <a:lumOff val="80000"/>
                      </a:schemeClr>
                    </a:solidFill>
                  </a:ln>
                  <a:noFill/>
                  <a:effectLst/>
                  <a:uLnTx/>
                  <a:uFillTx/>
                  <a:ea typeface="微软雅黑"/>
                  <a:cs typeface="+mn-cs"/>
                </a:rPr>
                <a:t>03   </a:t>
              </a:r>
              <a:endParaRPr kumimoji="0" lang="zh-CN" altLang="en-US" sz="2000" i="0" u="none" strike="noStrike" kern="1200" cap="none" spc="0" normalizeH="0" baseline="0" noProof="0" dirty="0">
                <a:ln>
                  <a:solidFill>
                    <a:schemeClr val="accent1">
                      <a:lumMod val="20000"/>
                      <a:lumOff val="80000"/>
                    </a:schemeClr>
                  </a:solidFill>
                </a:ln>
                <a:noFill/>
                <a:effectLst/>
                <a:uLnTx/>
                <a:uFillTx/>
                <a:ea typeface="微软雅黑"/>
                <a:cs typeface="+mn-cs"/>
              </a:endParaRPr>
            </a:p>
          </p:txBody>
        </p:sp>
        <p:sp>
          <p:nvSpPr>
            <p:cNvPr id="28" name="文本框 27">
              <a:extLst>
                <a:ext uri="{FF2B5EF4-FFF2-40B4-BE49-F238E27FC236}">
                  <a16:creationId xmlns:a16="http://schemas.microsoft.com/office/drawing/2014/main" id="{35897542-0628-CEDE-04E6-F133752FD0CF}"/>
                </a:ext>
              </a:extLst>
            </p:cNvPr>
            <p:cNvSpPr txBox="1">
              <a:spLocks/>
            </p:cNvSpPr>
            <p:nvPr/>
          </p:nvSpPr>
          <p:spPr>
            <a:xfrm>
              <a:off x="6415135" y="3198167"/>
              <a:ext cx="1477328" cy="461665"/>
            </a:xfrm>
            <a:prstGeom prst="rect">
              <a:avLst/>
            </a:prstGeom>
            <a:noFill/>
          </p:spPr>
          <p:txBody>
            <a:bodyPr wrap="none">
              <a:spAutoFit/>
            </a:bodyPr>
            <a:lstStyle>
              <a:defPPr>
                <a:defRPr lang="zh-CN"/>
              </a:defPPr>
              <a:lvl1pPr>
                <a:defRPr kumimoji="0" sz="1400" b="0" i="0" u="none" strike="noStrike" cap="none" spc="0" normalizeH="0" baseline="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120" normalizeH="0" noProof="0" dirty="0">
                  <a:ln>
                    <a:noFill/>
                  </a:ln>
                  <a:solidFill>
                    <a:prstClr val="white"/>
                  </a:solidFill>
                  <a:effectLst/>
                  <a:uLnTx/>
                  <a:uFillTx/>
                  <a:latin typeface="+mj-ea"/>
                  <a:ea typeface="+mj-ea"/>
                  <a:cs typeface="OPPOSans M"/>
                  <a:sym typeface="+mn-lt"/>
                </a:rPr>
                <a:t>输入标题</a:t>
              </a:r>
            </a:p>
          </p:txBody>
        </p:sp>
        <p:sp>
          <p:nvSpPr>
            <p:cNvPr id="31" name="文本框 30">
              <a:extLst>
                <a:ext uri="{FF2B5EF4-FFF2-40B4-BE49-F238E27FC236}">
                  <a16:creationId xmlns:a16="http://schemas.microsoft.com/office/drawing/2014/main" id="{00D068E3-C7A2-57A1-1BD5-FE42DFB16F48}"/>
                </a:ext>
              </a:extLst>
            </p:cNvPr>
            <p:cNvSpPr txBox="1">
              <a:spLocks/>
            </p:cNvSpPr>
            <p:nvPr/>
          </p:nvSpPr>
          <p:spPr>
            <a:xfrm>
              <a:off x="6407790" y="3592774"/>
              <a:ext cx="1976827" cy="595676"/>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a:t>
              </a:r>
            </a:p>
          </p:txBody>
        </p:sp>
      </p:grpSp>
      <p:grpSp>
        <p:nvGrpSpPr>
          <p:cNvPr id="38" name="组合 37">
            <a:extLst>
              <a:ext uri="{FF2B5EF4-FFF2-40B4-BE49-F238E27FC236}">
                <a16:creationId xmlns:a16="http://schemas.microsoft.com/office/drawing/2014/main" id="{819CC908-08EB-99A4-70CD-2E7831750EA1}"/>
              </a:ext>
            </a:extLst>
          </p:cNvPr>
          <p:cNvGrpSpPr/>
          <p:nvPr/>
        </p:nvGrpSpPr>
        <p:grpSpPr>
          <a:xfrm>
            <a:off x="8940533" y="3191286"/>
            <a:ext cx="2007676" cy="1498378"/>
            <a:chOff x="8940533" y="3191286"/>
            <a:chExt cx="2007676" cy="1498378"/>
          </a:xfrm>
        </p:grpSpPr>
        <p:sp>
          <p:nvSpPr>
            <p:cNvPr id="45" name="文本框 44">
              <a:extLst>
                <a:ext uri="{FF2B5EF4-FFF2-40B4-BE49-F238E27FC236}">
                  <a16:creationId xmlns:a16="http://schemas.microsoft.com/office/drawing/2014/main" id="{D9E0FDF5-1B44-2C24-68B1-59AF9EC0C433}"/>
                </a:ext>
              </a:extLst>
            </p:cNvPr>
            <p:cNvSpPr txBox="1"/>
            <p:nvPr/>
          </p:nvSpPr>
          <p:spPr>
            <a:xfrm>
              <a:off x="10430784" y="4289554"/>
              <a:ext cx="51742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solidFill>
                      <a:schemeClr val="accent1">
                        <a:lumMod val="20000"/>
                        <a:lumOff val="80000"/>
                      </a:schemeClr>
                    </a:solidFill>
                  </a:ln>
                  <a:noFill/>
                  <a:effectLst/>
                  <a:uLnTx/>
                  <a:uFillTx/>
                  <a:ea typeface="微软雅黑"/>
                  <a:cs typeface="+mn-cs"/>
                </a:rPr>
                <a:t>04   </a:t>
              </a:r>
              <a:endParaRPr kumimoji="0" lang="zh-CN" altLang="en-US" sz="2000" i="0" u="none" strike="noStrike" kern="1200" cap="none" spc="0" normalizeH="0" baseline="0" noProof="0" dirty="0">
                <a:ln>
                  <a:solidFill>
                    <a:schemeClr val="accent1">
                      <a:lumMod val="20000"/>
                      <a:lumOff val="80000"/>
                    </a:schemeClr>
                  </a:solidFill>
                </a:ln>
                <a:noFill/>
                <a:effectLst/>
                <a:uLnTx/>
                <a:uFillTx/>
                <a:ea typeface="微软雅黑"/>
                <a:cs typeface="+mn-cs"/>
              </a:endParaRPr>
            </a:p>
          </p:txBody>
        </p:sp>
        <p:sp>
          <p:nvSpPr>
            <p:cNvPr id="26" name="文本框 25">
              <a:extLst>
                <a:ext uri="{FF2B5EF4-FFF2-40B4-BE49-F238E27FC236}">
                  <a16:creationId xmlns:a16="http://schemas.microsoft.com/office/drawing/2014/main" id="{9C6FDC85-5BF5-287F-41A7-C3EEAC5F033B}"/>
                </a:ext>
              </a:extLst>
            </p:cNvPr>
            <p:cNvSpPr txBox="1">
              <a:spLocks/>
            </p:cNvSpPr>
            <p:nvPr/>
          </p:nvSpPr>
          <p:spPr>
            <a:xfrm>
              <a:off x="8953456" y="3191286"/>
              <a:ext cx="1477328" cy="461665"/>
            </a:xfrm>
            <a:prstGeom prst="rect">
              <a:avLst/>
            </a:prstGeom>
            <a:noFill/>
          </p:spPr>
          <p:txBody>
            <a:bodyPr wrap="none">
              <a:spAutoFit/>
            </a:bodyPr>
            <a:lstStyle>
              <a:defPPr>
                <a:defRPr lang="zh-CN"/>
              </a:defPPr>
              <a:lvl1pPr>
                <a:defRPr kumimoji="0" sz="1400" b="0" i="0" u="none" strike="noStrike" cap="none" spc="0" normalizeH="0" baseline="0">
                  <a:ln>
                    <a:noFill/>
                  </a:ln>
                  <a:solidFill>
                    <a:prstClr val="black"/>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120" normalizeH="0" noProof="0" dirty="0">
                  <a:ln>
                    <a:noFill/>
                  </a:ln>
                  <a:solidFill>
                    <a:prstClr val="white"/>
                  </a:solidFill>
                  <a:effectLst/>
                  <a:uLnTx/>
                  <a:uFillTx/>
                  <a:latin typeface="+mj-ea"/>
                  <a:ea typeface="+mj-ea"/>
                  <a:cs typeface="OPPOSans M"/>
                  <a:sym typeface="+mn-lt"/>
                </a:rPr>
                <a:t>输入标题</a:t>
              </a:r>
            </a:p>
          </p:txBody>
        </p:sp>
        <p:sp>
          <p:nvSpPr>
            <p:cNvPr id="33" name="文本框 32">
              <a:extLst>
                <a:ext uri="{FF2B5EF4-FFF2-40B4-BE49-F238E27FC236}">
                  <a16:creationId xmlns:a16="http://schemas.microsoft.com/office/drawing/2014/main" id="{3C4381E6-DD7E-82C2-B43A-8474820D760A}"/>
                </a:ext>
              </a:extLst>
            </p:cNvPr>
            <p:cNvSpPr txBox="1">
              <a:spLocks/>
            </p:cNvSpPr>
            <p:nvPr/>
          </p:nvSpPr>
          <p:spPr>
            <a:xfrm>
              <a:off x="8940533" y="3583259"/>
              <a:ext cx="1982066" cy="854208"/>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a:t>
              </a:r>
            </a:p>
          </p:txBody>
        </p:sp>
      </p:grpSp>
      <p:sp>
        <p:nvSpPr>
          <p:cNvPr id="5" name="文本占位符 4">
            <a:extLst>
              <a:ext uri="{FF2B5EF4-FFF2-40B4-BE49-F238E27FC236}">
                <a16:creationId xmlns:a16="http://schemas.microsoft.com/office/drawing/2014/main" id="{CA0071DC-0126-D700-74DA-B6BD6964E4EA}"/>
              </a:ext>
            </a:extLst>
          </p:cNvPr>
          <p:cNvSpPr>
            <a:spLocks noGrp="1"/>
          </p:cNvSpPr>
          <p:nvPr>
            <p:ph type="body" sz="quarter" idx="10"/>
          </p:nvPr>
        </p:nvSpPr>
        <p:spPr/>
        <p:txBody>
          <a:bodyPr/>
          <a:lstStyle/>
          <a:p>
            <a:r>
              <a:rPr lang="zh-CN" altLang="en-US" dirty="0"/>
              <a:t>未来工作计划</a:t>
            </a:r>
          </a:p>
        </p:txBody>
      </p:sp>
      <p:sp>
        <p:nvSpPr>
          <p:cNvPr id="17" name="文本占位符 4">
            <a:extLst>
              <a:ext uri="{FF2B5EF4-FFF2-40B4-BE49-F238E27FC236}">
                <a16:creationId xmlns:a16="http://schemas.microsoft.com/office/drawing/2014/main" id="{AAAF7FE6-6746-FE94-F287-8AF087CF1496}"/>
              </a:ext>
            </a:extLst>
          </p:cNvPr>
          <p:cNvSpPr txBox="1">
            <a:spLocks/>
          </p:cNvSpPr>
          <p:nvPr/>
        </p:nvSpPr>
        <p:spPr>
          <a:xfrm>
            <a:off x="4093214" y="2005577"/>
            <a:ext cx="4005572" cy="504000"/>
          </a:xfrm>
          <a:prstGeom prst="rect">
            <a:avLst/>
          </a:prstGeom>
          <a:noFill/>
          <a:effectLst/>
        </p:spPr>
        <p:txBody>
          <a:bodyPr wrap="none" lIns="0" tIns="30632" rIns="61265" bIns="30632" rtlCol="0">
            <a:spAutoFit/>
          </a:bodyPr>
          <a:lstStyle>
            <a:defPPr>
              <a:defRPr lang="zh-CN"/>
            </a:defPPr>
            <a:lvl1pPr lvl="0" algn="ctr">
              <a:defRPr sz="2400" spc="120">
                <a:solidFill>
                  <a:schemeClr val="bg1"/>
                </a:solidFill>
                <a:latin typeface="+mj-lt"/>
                <a:ea typeface="思源黑体 CN Bold"/>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FUTURE WORK PLANS
</a:t>
            </a:r>
            <a:endParaRPr lang="zh-CN" altLang="en-US" dirty="0"/>
          </a:p>
        </p:txBody>
      </p:sp>
      <p:sp>
        <p:nvSpPr>
          <p:cNvPr id="39" name="任意多边形: 形状 38">
            <a:extLst>
              <a:ext uri="{FF2B5EF4-FFF2-40B4-BE49-F238E27FC236}">
                <a16:creationId xmlns:a16="http://schemas.microsoft.com/office/drawing/2014/main" id="{CCB46E67-CA3E-8116-FD96-08BA4DB629E7}"/>
              </a:ext>
            </a:extLst>
          </p:cNvPr>
          <p:cNvSpPr/>
          <p:nvPr/>
        </p:nvSpPr>
        <p:spPr>
          <a:xfrm rot="7903174">
            <a:off x="1390812" y="1284115"/>
            <a:ext cx="1138758" cy="1145789"/>
          </a:xfrm>
          <a:custGeom>
            <a:avLst/>
            <a:gdLst>
              <a:gd name="connsiteX0" fmla="*/ 1123984 w 1138758"/>
              <a:gd name="connsiteY0" fmla="*/ 688169 h 1145789"/>
              <a:gd name="connsiteX1" fmla="*/ 1128507 w 1138758"/>
              <a:gd name="connsiteY1" fmla="*/ 665763 h 1145789"/>
              <a:gd name="connsiteX2" fmla="*/ 1138758 w 1138758"/>
              <a:gd name="connsiteY2" fmla="*/ 650560 h 1145789"/>
              <a:gd name="connsiteX3" fmla="*/ 1134917 w 1138758"/>
              <a:gd name="connsiteY3" fmla="*/ 688660 h 1145789"/>
              <a:gd name="connsiteX4" fmla="*/ 1128352 w 1138758"/>
              <a:gd name="connsiteY4" fmla="*/ 709807 h 1145789"/>
              <a:gd name="connsiteX5" fmla="*/ 1013189 w 1138758"/>
              <a:gd name="connsiteY5" fmla="*/ 209270 h 1145789"/>
              <a:gd name="connsiteX6" fmla="*/ 1033274 w 1138758"/>
              <a:gd name="connsiteY6" fmla="*/ 233613 h 1145789"/>
              <a:gd name="connsiteX7" fmla="*/ 1025718 w 1138758"/>
              <a:gd name="connsiteY7" fmla="*/ 228518 h 1145789"/>
              <a:gd name="connsiteX8" fmla="*/ 1013381 w 1138758"/>
              <a:gd name="connsiteY8" fmla="*/ 210221 h 1145789"/>
              <a:gd name="connsiteX9" fmla="*/ 1008858 w 1138758"/>
              <a:gd name="connsiteY9" fmla="*/ 517695 h 1145789"/>
              <a:gd name="connsiteX10" fmla="*/ 1066421 w 1138758"/>
              <a:gd name="connsiteY10" fmla="*/ 460131 h 1145789"/>
              <a:gd name="connsiteX11" fmla="*/ 1123985 w 1138758"/>
              <a:gd name="connsiteY11" fmla="*/ 517695 h 1145789"/>
              <a:gd name="connsiteX12" fmla="*/ 1066421 w 1138758"/>
              <a:gd name="connsiteY12" fmla="*/ 575258 h 1145789"/>
              <a:gd name="connsiteX13" fmla="*/ 1008858 w 1138758"/>
              <a:gd name="connsiteY13" fmla="*/ 517695 h 1145789"/>
              <a:gd name="connsiteX14" fmla="*/ 1008858 w 1138758"/>
              <a:gd name="connsiteY14" fmla="*/ 847575 h 1145789"/>
              <a:gd name="connsiteX15" fmla="*/ 1066421 w 1138758"/>
              <a:gd name="connsiteY15" fmla="*/ 790011 h 1145789"/>
              <a:gd name="connsiteX16" fmla="*/ 1088828 w 1138758"/>
              <a:gd name="connsiteY16" fmla="*/ 794535 h 1145789"/>
              <a:gd name="connsiteX17" fmla="*/ 1098823 w 1138758"/>
              <a:gd name="connsiteY17" fmla="*/ 801273 h 1145789"/>
              <a:gd name="connsiteX18" fmla="*/ 1048568 w 1138758"/>
              <a:gd name="connsiteY18" fmla="*/ 893861 h 1145789"/>
              <a:gd name="connsiteX19" fmla="*/ 1043360 w 1138758"/>
              <a:gd name="connsiteY19" fmla="*/ 900173 h 1145789"/>
              <a:gd name="connsiteX20" fmla="*/ 1025718 w 1138758"/>
              <a:gd name="connsiteY20" fmla="*/ 888278 h 1145789"/>
              <a:gd name="connsiteX21" fmla="*/ 1008858 w 1138758"/>
              <a:gd name="connsiteY21" fmla="*/ 847575 h 1145789"/>
              <a:gd name="connsiteX22" fmla="*/ 942086 w 1138758"/>
              <a:gd name="connsiteY22" fmla="*/ 1008831 h 1145789"/>
              <a:gd name="connsiteX23" fmla="*/ 944748 w 1138758"/>
              <a:gd name="connsiteY23" fmla="*/ 995643 h 1145789"/>
              <a:gd name="connsiteX24" fmla="*/ 975382 w 1138758"/>
              <a:gd name="connsiteY24" fmla="*/ 965010 h 1145789"/>
              <a:gd name="connsiteX25" fmla="*/ 992760 w 1138758"/>
              <a:gd name="connsiteY25" fmla="*/ 961501 h 1145789"/>
              <a:gd name="connsiteX26" fmla="*/ 978494 w 1138758"/>
              <a:gd name="connsiteY26" fmla="*/ 978792 h 1145789"/>
              <a:gd name="connsiteX27" fmla="*/ 940225 w 1138758"/>
              <a:gd name="connsiteY27" fmla="*/ 358289 h 1145789"/>
              <a:gd name="connsiteX28" fmla="*/ 997788 w 1138758"/>
              <a:gd name="connsiteY28" fmla="*/ 300726 h 1145789"/>
              <a:gd name="connsiteX29" fmla="*/ 1055352 w 1138758"/>
              <a:gd name="connsiteY29" fmla="*/ 358289 h 1145789"/>
              <a:gd name="connsiteX30" fmla="*/ 997788 w 1138758"/>
              <a:gd name="connsiteY30" fmla="*/ 415853 h 1145789"/>
              <a:gd name="connsiteX31" fmla="*/ 940225 w 1138758"/>
              <a:gd name="connsiteY31" fmla="*/ 358289 h 1145789"/>
              <a:gd name="connsiteX32" fmla="*/ 940225 w 1138758"/>
              <a:gd name="connsiteY32" fmla="*/ 688169 h 1145789"/>
              <a:gd name="connsiteX33" fmla="*/ 997788 w 1138758"/>
              <a:gd name="connsiteY33" fmla="*/ 630606 h 1145789"/>
              <a:gd name="connsiteX34" fmla="*/ 1055352 w 1138758"/>
              <a:gd name="connsiteY34" fmla="*/ 688169 h 1145789"/>
              <a:gd name="connsiteX35" fmla="*/ 997788 w 1138758"/>
              <a:gd name="connsiteY35" fmla="*/ 745733 h 1145789"/>
              <a:gd name="connsiteX36" fmla="*/ 940225 w 1138758"/>
              <a:gd name="connsiteY36" fmla="*/ 688169 h 1145789"/>
              <a:gd name="connsiteX37" fmla="*/ 825099 w 1138758"/>
              <a:gd name="connsiteY37" fmla="*/ 187815 h 1145789"/>
              <a:gd name="connsiteX38" fmla="*/ 882662 w 1138758"/>
              <a:gd name="connsiteY38" fmla="*/ 130251 h 1145789"/>
              <a:gd name="connsiteX39" fmla="*/ 940226 w 1138758"/>
              <a:gd name="connsiteY39" fmla="*/ 187815 h 1145789"/>
              <a:gd name="connsiteX40" fmla="*/ 882662 w 1138758"/>
              <a:gd name="connsiteY40" fmla="*/ 245378 h 1145789"/>
              <a:gd name="connsiteX41" fmla="*/ 825099 w 1138758"/>
              <a:gd name="connsiteY41" fmla="*/ 187815 h 1145789"/>
              <a:gd name="connsiteX42" fmla="*/ 825099 w 1138758"/>
              <a:gd name="connsiteY42" fmla="*/ 517695 h 1145789"/>
              <a:gd name="connsiteX43" fmla="*/ 882662 w 1138758"/>
              <a:gd name="connsiteY43" fmla="*/ 460131 h 1145789"/>
              <a:gd name="connsiteX44" fmla="*/ 940226 w 1138758"/>
              <a:gd name="connsiteY44" fmla="*/ 517695 h 1145789"/>
              <a:gd name="connsiteX45" fmla="*/ 882662 w 1138758"/>
              <a:gd name="connsiteY45" fmla="*/ 575258 h 1145789"/>
              <a:gd name="connsiteX46" fmla="*/ 825099 w 1138758"/>
              <a:gd name="connsiteY46" fmla="*/ 517695 h 1145789"/>
              <a:gd name="connsiteX47" fmla="*/ 825099 w 1138758"/>
              <a:gd name="connsiteY47" fmla="*/ 847575 h 1145789"/>
              <a:gd name="connsiteX48" fmla="*/ 882662 w 1138758"/>
              <a:gd name="connsiteY48" fmla="*/ 790011 h 1145789"/>
              <a:gd name="connsiteX49" fmla="*/ 940226 w 1138758"/>
              <a:gd name="connsiteY49" fmla="*/ 847575 h 1145789"/>
              <a:gd name="connsiteX50" fmla="*/ 882662 w 1138758"/>
              <a:gd name="connsiteY50" fmla="*/ 905138 h 1145789"/>
              <a:gd name="connsiteX51" fmla="*/ 825099 w 1138758"/>
              <a:gd name="connsiteY51" fmla="*/ 847575 h 1145789"/>
              <a:gd name="connsiteX52" fmla="*/ 757225 w 1138758"/>
              <a:gd name="connsiteY52" fmla="*/ 32171 h 1145789"/>
              <a:gd name="connsiteX53" fmla="*/ 796083 w 1138758"/>
              <a:gd name="connsiteY53" fmla="*/ 44233 h 1145789"/>
              <a:gd name="connsiteX54" fmla="*/ 849018 w 1138758"/>
              <a:gd name="connsiteY54" fmla="*/ 72966 h 1145789"/>
              <a:gd name="connsiteX55" fmla="*/ 836436 w 1138758"/>
              <a:gd name="connsiteY55" fmla="*/ 81449 h 1145789"/>
              <a:gd name="connsiteX56" fmla="*/ 814029 w 1138758"/>
              <a:gd name="connsiteY56" fmla="*/ 85973 h 1145789"/>
              <a:gd name="connsiteX57" fmla="*/ 760989 w 1138758"/>
              <a:gd name="connsiteY57" fmla="*/ 50816 h 1145789"/>
              <a:gd name="connsiteX58" fmla="*/ 756466 w 1138758"/>
              <a:gd name="connsiteY58" fmla="*/ 358289 h 1145789"/>
              <a:gd name="connsiteX59" fmla="*/ 814029 w 1138758"/>
              <a:gd name="connsiteY59" fmla="*/ 300726 h 1145789"/>
              <a:gd name="connsiteX60" fmla="*/ 871593 w 1138758"/>
              <a:gd name="connsiteY60" fmla="*/ 358289 h 1145789"/>
              <a:gd name="connsiteX61" fmla="*/ 814029 w 1138758"/>
              <a:gd name="connsiteY61" fmla="*/ 415853 h 1145789"/>
              <a:gd name="connsiteX62" fmla="*/ 756466 w 1138758"/>
              <a:gd name="connsiteY62" fmla="*/ 358289 h 1145789"/>
              <a:gd name="connsiteX63" fmla="*/ 756466 w 1138758"/>
              <a:gd name="connsiteY63" fmla="*/ 688169 h 1145789"/>
              <a:gd name="connsiteX64" fmla="*/ 814029 w 1138758"/>
              <a:gd name="connsiteY64" fmla="*/ 630606 h 1145789"/>
              <a:gd name="connsiteX65" fmla="*/ 871593 w 1138758"/>
              <a:gd name="connsiteY65" fmla="*/ 688169 h 1145789"/>
              <a:gd name="connsiteX66" fmla="*/ 814029 w 1138758"/>
              <a:gd name="connsiteY66" fmla="*/ 745733 h 1145789"/>
              <a:gd name="connsiteX67" fmla="*/ 756466 w 1138758"/>
              <a:gd name="connsiteY67" fmla="*/ 688169 h 1145789"/>
              <a:gd name="connsiteX68" fmla="*/ 756466 w 1138758"/>
              <a:gd name="connsiteY68" fmla="*/ 1018049 h 1145789"/>
              <a:gd name="connsiteX69" fmla="*/ 814029 w 1138758"/>
              <a:gd name="connsiteY69" fmla="*/ 960486 h 1145789"/>
              <a:gd name="connsiteX70" fmla="*/ 871593 w 1138758"/>
              <a:gd name="connsiteY70" fmla="*/ 1018049 h 1145789"/>
              <a:gd name="connsiteX71" fmla="*/ 814029 w 1138758"/>
              <a:gd name="connsiteY71" fmla="*/ 1075613 h 1145789"/>
              <a:gd name="connsiteX72" fmla="*/ 756466 w 1138758"/>
              <a:gd name="connsiteY72" fmla="*/ 1018049 h 1145789"/>
              <a:gd name="connsiteX73" fmla="*/ 657111 w 1138758"/>
              <a:gd name="connsiteY73" fmla="*/ 1138365 h 1145789"/>
              <a:gd name="connsiteX74" fmla="*/ 658199 w 1138758"/>
              <a:gd name="connsiteY74" fmla="*/ 1136751 h 1145789"/>
              <a:gd name="connsiteX75" fmla="*/ 698903 w 1138758"/>
              <a:gd name="connsiteY75" fmla="*/ 1119891 h 1145789"/>
              <a:gd name="connsiteX76" fmla="*/ 721310 w 1138758"/>
              <a:gd name="connsiteY76" fmla="*/ 1124415 h 1145789"/>
              <a:gd name="connsiteX77" fmla="*/ 721891 w 1138758"/>
              <a:gd name="connsiteY77" fmla="*/ 1124807 h 1145789"/>
              <a:gd name="connsiteX78" fmla="*/ 688362 w 1138758"/>
              <a:gd name="connsiteY78" fmla="*/ 1135215 h 1145789"/>
              <a:gd name="connsiteX79" fmla="*/ 641340 w 1138758"/>
              <a:gd name="connsiteY79" fmla="*/ 187815 h 1145789"/>
              <a:gd name="connsiteX80" fmla="*/ 698903 w 1138758"/>
              <a:gd name="connsiteY80" fmla="*/ 130251 h 1145789"/>
              <a:gd name="connsiteX81" fmla="*/ 756467 w 1138758"/>
              <a:gd name="connsiteY81" fmla="*/ 187815 h 1145789"/>
              <a:gd name="connsiteX82" fmla="*/ 698903 w 1138758"/>
              <a:gd name="connsiteY82" fmla="*/ 245378 h 1145789"/>
              <a:gd name="connsiteX83" fmla="*/ 641340 w 1138758"/>
              <a:gd name="connsiteY83" fmla="*/ 187815 h 1145789"/>
              <a:gd name="connsiteX84" fmla="*/ 641340 w 1138758"/>
              <a:gd name="connsiteY84" fmla="*/ 517695 h 1145789"/>
              <a:gd name="connsiteX85" fmla="*/ 698903 w 1138758"/>
              <a:gd name="connsiteY85" fmla="*/ 460131 h 1145789"/>
              <a:gd name="connsiteX86" fmla="*/ 756467 w 1138758"/>
              <a:gd name="connsiteY86" fmla="*/ 517695 h 1145789"/>
              <a:gd name="connsiteX87" fmla="*/ 698903 w 1138758"/>
              <a:gd name="connsiteY87" fmla="*/ 575258 h 1145789"/>
              <a:gd name="connsiteX88" fmla="*/ 641340 w 1138758"/>
              <a:gd name="connsiteY88" fmla="*/ 517695 h 1145789"/>
              <a:gd name="connsiteX89" fmla="*/ 641340 w 1138758"/>
              <a:gd name="connsiteY89" fmla="*/ 847575 h 1145789"/>
              <a:gd name="connsiteX90" fmla="*/ 698903 w 1138758"/>
              <a:gd name="connsiteY90" fmla="*/ 790011 h 1145789"/>
              <a:gd name="connsiteX91" fmla="*/ 756467 w 1138758"/>
              <a:gd name="connsiteY91" fmla="*/ 847575 h 1145789"/>
              <a:gd name="connsiteX92" fmla="*/ 698903 w 1138758"/>
              <a:gd name="connsiteY92" fmla="*/ 905138 h 1145789"/>
              <a:gd name="connsiteX93" fmla="*/ 641340 w 1138758"/>
              <a:gd name="connsiteY93" fmla="*/ 847575 h 1145789"/>
              <a:gd name="connsiteX94" fmla="*/ 572707 w 1138758"/>
              <a:gd name="connsiteY94" fmla="*/ 28409 h 1145789"/>
              <a:gd name="connsiteX95" fmla="*/ 577230 w 1138758"/>
              <a:gd name="connsiteY95" fmla="*/ 6003 h 1145789"/>
              <a:gd name="connsiteX96" fmla="*/ 581277 w 1138758"/>
              <a:gd name="connsiteY96" fmla="*/ 0 h 1145789"/>
              <a:gd name="connsiteX97" fmla="*/ 684193 w 1138758"/>
              <a:gd name="connsiteY97" fmla="*/ 10375 h 1145789"/>
              <a:gd name="connsiteX98" fmla="*/ 687834 w 1138758"/>
              <a:gd name="connsiteY98" fmla="*/ 28409 h 1145789"/>
              <a:gd name="connsiteX99" fmla="*/ 630270 w 1138758"/>
              <a:gd name="connsiteY99" fmla="*/ 85973 h 1145789"/>
              <a:gd name="connsiteX100" fmla="*/ 572707 w 1138758"/>
              <a:gd name="connsiteY100" fmla="*/ 28409 h 1145789"/>
              <a:gd name="connsiteX101" fmla="*/ 572707 w 1138758"/>
              <a:gd name="connsiteY101" fmla="*/ 358289 h 1145789"/>
              <a:gd name="connsiteX102" fmla="*/ 630270 w 1138758"/>
              <a:gd name="connsiteY102" fmla="*/ 300726 h 1145789"/>
              <a:gd name="connsiteX103" fmla="*/ 687834 w 1138758"/>
              <a:gd name="connsiteY103" fmla="*/ 358289 h 1145789"/>
              <a:gd name="connsiteX104" fmla="*/ 630270 w 1138758"/>
              <a:gd name="connsiteY104" fmla="*/ 415853 h 1145789"/>
              <a:gd name="connsiteX105" fmla="*/ 572707 w 1138758"/>
              <a:gd name="connsiteY105" fmla="*/ 358289 h 1145789"/>
              <a:gd name="connsiteX106" fmla="*/ 572707 w 1138758"/>
              <a:gd name="connsiteY106" fmla="*/ 688169 h 1145789"/>
              <a:gd name="connsiteX107" fmla="*/ 630270 w 1138758"/>
              <a:gd name="connsiteY107" fmla="*/ 630606 h 1145789"/>
              <a:gd name="connsiteX108" fmla="*/ 687834 w 1138758"/>
              <a:gd name="connsiteY108" fmla="*/ 688169 h 1145789"/>
              <a:gd name="connsiteX109" fmla="*/ 630270 w 1138758"/>
              <a:gd name="connsiteY109" fmla="*/ 745733 h 1145789"/>
              <a:gd name="connsiteX110" fmla="*/ 572707 w 1138758"/>
              <a:gd name="connsiteY110" fmla="*/ 688169 h 1145789"/>
              <a:gd name="connsiteX111" fmla="*/ 572707 w 1138758"/>
              <a:gd name="connsiteY111" fmla="*/ 1018049 h 1145789"/>
              <a:gd name="connsiteX112" fmla="*/ 630270 w 1138758"/>
              <a:gd name="connsiteY112" fmla="*/ 960486 h 1145789"/>
              <a:gd name="connsiteX113" fmla="*/ 687834 w 1138758"/>
              <a:gd name="connsiteY113" fmla="*/ 1018049 h 1145789"/>
              <a:gd name="connsiteX114" fmla="*/ 630270 w 1138758"/>
              <a:gd name="connsiteY114" fmla="*/ 1075613 h 1145789"/>
              <a:gd name="connsiteX115" fmla="*/ 572707 w 1138758"/>
              <a:gd name="connsiteY115" fmla="*/ 1018049 h 1145789"/>
              <a:gd name="connsiteX116" fmla="*/ 474303 w 1138758"/>
              <a:gd name="connsiteY116" fmla="*/ 1136954 h 1145789"/>
              <a:gd name="connsiteX117" fmla="*/ 474440 w 1138758"/>
              <a:gd name="connsiteY117" fmla="*/ 1136751 h 1145789"/>
              <a:gd name="connsiteX118" fmla="*/ 515144 w 1138758"/>
              <a:gd name="connsiteY118" fmla="*/ 1119891 h 1145789"/>
              <a:gd name="connsiteX119" fmla="*/ 555848 w 1138758"/>
              <a:gd name="connsiteY119" fmla="*/ 1136751 h 1145789"/>
              <a:gd name="connsiteX120" fmla="*/ 561941 w 1138758"/>
              <a:gd name="connsiteY120" fmla="*/ 1145789 h 1145789"/>
              <a:gd name="connsiteX121" fmla="*/ 457581 w 1138758"/>
              <a:gd name="connsiteY121" fmla="*/ 187815 h 1145789"/>
              <a:gd name="connsiteX122" fmla="*/ 515144 w 1138758"/>
              <a:gd name="connsiteY122" fmla="*/ 130251 h 1145789"/>
              <a:gd name="connsiteX123" fmla="*/ 572707 w 1138758"/>
              <a:gd name="connsiteY123" fmla="*/ 187815 h 1145789"/>
              <a:gd name="connsiteX124" fmla="*/ 515144 w 1138758"/>
              <a:gd name="connsiteY124" fmla="*/ 245378 h 1145789"/>
              <a:gd name="connsiteX125" fmla="*/ 457581 w 1138758"/>
              <a:gd name="connsiteY125" fmla="*/ 187815 h 1145789"/>
              <a:gd name="connsiteX126" fmla="*/ 457581 w 1138758"/>
              <a:gd name="connsiteY126" fmla="*/ 517695 h 1145789"/>
              <a:gd name="connsiteX127" fmla="*/ 515144 w 1138758"/>
              <a:gd name="connsiteY127" fmla="*/ 460131 h 1145789"/>
              <a:gd name="connsiteX128" fmla="*/ 572707 w 1138758"/>
              <a:gd name="connsiteY128" fmla="*/ 517695 h 1145789"/>
              <a:gd name="connsiteX129" fmla="*/ 515144 w 1138758"/>
              <a:gd name="connsiteY129" fmla="*/ 575258 h 1145789"/>
              <a:gd name="connsiteX130" fmla="*/ 457581 w 1138758"/>
              <a:gd name="connsiteY130" fmla="*/ 517695 h 1145789"/>
              <a:gd name="connsiteX131" fmla="*/ 457581 w 1138758"/>
              <a:gd name="connsiteY131" fmla="*/ 847575 h 1145789"/>
              <a:gd name="connsiteX132" fmla="*/ 515144 w 1138758"/>
              <a:gd name="connsiteY132" fmla="*/ 790011 h 1145789"/>
              <a:gd name="connsiteX133" fmla="*/ 572707 w 1138758"/>
              <a:gd name="connsiteY133" fmla="*/ 847575 h 1145789"/>
              <a:gd name="connsiteX134" fmla="*/ 515144 w 1138758"/>
              <a:gd name="connsiteY134" fmla="*/ 905138 h 1145789"/>
              <a:gd name="connsiteX135" fmla="*/ 457581 w 1138758"/>
              <a:gd name="connsiteY135" fmla="*/ 847575 h 1145789"/>
              <a:gd name="connsiteX136" fmla="*/ 389617 w 1138758"/>
              <a:gd name="connsiteY136" fmla="*/ 31728 h 1145789"/>
              <a:gd name="connsiteX137" fmla="*/ 457052 w 1138758"/>
              <a:gd name="connsiteY137" fmla="*/ 10795 h 1145789"/>
              <a:gd name="connsiteX138" fmla="*/ 499651 w 1138758"/>
              <a:gd name="connsiteY138" fmla="*/ 6501 h 1145789"/>
              <a:gd name="connsiteX139" fmla="*/ 504074 w 1138758"/>
              <a:gd name="connsiteY139" fmla="*/ 28409 h 1145789"/>
              <a:gd name="connsiteX140" fmla="*/ 446511 w 1138758"/>
              <a:gd name="connsiteY140" fmla="*/ 85973 h 1145789"/>
              <a:gd name="connsiteX141" fmla="*/ 393471 w 1138758"/>
              <a:gd name="connsiteY141" fmla="*/ 50816 h 1145789"/>
              <a:gd name="connsiteX142" fmla="*/ 388947 w 1138758"/>
              <a:gd name="connsiteY142" fmla="*/ 358289 h 1145789"/>
              <a:gd name="connsiteX143" fmla="*/ 446511 w 1138758"/>
              <a:gd name="connsiteY143" fmla="*/ 300726 h 1145789"/>
              <a:gd name="connsiteX144" fmla="*/ 504074 w 1138758"/>
              <a:gd name="connsiteY144" fmla="*/ 358289 h 1145789"/>
              <a:gd name="connsiteX145" fmla="*/ 446511 w 1138758"/>
              <a:gd name="connsiteY145" fmla="*/ 415853 h 1145789"/>
              <a:gd name="connsiteX146" fmla="*/ 388947 w 1138758"/>
              <a:gd name="connsiteY146" fmla="*/ 358289 h 1145789"/>
              <a:gd name="connsiteX147" fmla="*/ 388947 w 1138758"/>
              <a:gd name="connsiteY147" fmla="*/ 688169 h 1145789"/>
              <a:gd name="connsiteX148" fmla="*/ 446511 w 1138758"/>
              <a:gd name="connsiteY148" fmla="*/ 630606 h 1145789"/>
              <a:gd name="connsiteX149" fmla="*/ 504074 w 1138758"/>
              <a:gd name="connsiteY149" fmla="*/ 688169 h 1145789"/>
              <a:gd name="connsiteX150" fmla="*/ 446511 w 1138758"/>
              <a:gd name="connsiteY150" fmla="*/ 745733 h 1145789"/>
              <a:gd name="connsiteX151" fmla="*/ 388947 w 1138758"/>
              <a:gd name="connsiteY151" fmla="*/ 688169 h 1145789"/>
              <a:gd name="connsiteX152" fmla="*/ 388947 w 1138758"/>
              <a:gd name="connsiteY152" fmla="*/ 1018049 h 1145789"/>
              <a:gd name="connsiteX153" fmla="*/ 446511 w 1138758"/>
              <a:gd name="connsiteY153" fmla="*/ 960486 h 1145789"/>
              <a:gd name="connsiteX154" fmla="*/ 504074 w 1138758"/>
              <a:gd name="connsiteY154" fmla="*/ 1018049 h 1145789"/>
              <a:gd name="connsiteX155" fmla="*/ 446511 w 1138758"/>
              <a:gd name="connsiteY155" fmla="*/ 1075613 h 1145789"/>
              <a:gd name="connsiteX156" fmla="*/ 388947 w 1138758"/>
              <a:gd name="connsiteY156" fmla="*/ 1018049 h 1145789"/>
              <a:gd name="connsiteX157" fmla="*/ 278165 w 1138758"/>
              <a:gd name="connsiteY157" fmla="*/ 82861 h 1145789"/>
              <a:gd name="connsiteX158" fmla="*/ 303295 w 1138758"/>
              <a:gd name="connsiteY158" fmla="*/ 69221 h 1145789"/>
              <a:gd name="connsiteX159" fmla="*/ 285158 w 1138758"/>
              <a:gd name="connsiteY159" fmla="*/ 81449 h 1145789"/>
              <a:gd name="connsiteX160" fmla="*/ 273821 w 1138758"/>
              <a:gd name="connsiteY160" fmla="*/ 187815 h 1145789"/>
              <a:gd name="connsiteX161" fmla="*/ 331385 w 1138758"/>
              <a:gd name="connsiteY161" fmla="*/ 130251 h 1145789"/>
              <a:gd name="connsiteX162" fmla="*/ 388948 w 1138758"/>
              <a:gd name="connsiteY162" fmla="*/ 187815 h 1145789"/>
              <a:gd name="connsiteX163" fmla="*/ 331385 w 1138758"/>
              <a:gd name="connsiteY163" fmla="*/ 245378 h 1145789"/>
              <a:gd name="connsiteX164" fmla="*/ 273821 w 1138758"/>
              <a:gd name="connsiteY164" fmla="*/ 187815 h 1145789"/>
              <a:gd name="connsiteX165" fmla="*/ 273821 w 1138758"/>
              <a:gd name="connsiteY165" fmla="*/ 517695 h 1145789"/>
              <a:gd name="connsiteX166" fmla="*/ 331385 w 1138758"/>
              <a:gd name="connsiteY166" fmla="*/ 460131 h 1145789"/>
              <a:gd name="connsiteX167" fmla="*/ 388948 w 1138758"/>
              <a:gd name="connsiteY167" fmla="*/ 517695 h 1145789"/>
              <a:gd name="connsiteX168" fmla="*/ 331385 w 1138758"/>
              <a:gd name="connsiteY168" fmla="*/ 575258 h 1145789"/>
              <a:gd name="connsiteX169" fmla="*/ 273821 w 1138758"/>
              <a:gd name="connsiteY169" fmla="*/ 517695 h 1145789"/>
              <a:gd name="connsiteX170" fmla="*/ 273821 w 1138758"/>
              <a:gd name="connsiteY170" fmla="*/ 847575 h 1145789"/>
              <a:gd name="connsiteX171" fmla="*/ 331385 w 1138758"/>
              <a:gd name="connsiteY171" fmla="*/ 790011 h 1145789"/>
              <a:gd name="connsiteX172" fmla="*/ 388948 w 1138758"/>
              <a:gd name="connsiteY172" fmla="*/ 847575 h 1145789"/>
              <a:gd name="connsiteX173" fmla="*/ 331385 w 1138758"/>
              <a:gd name="connsiteY173" fmla="*/ 905138 h 1145789"/>
              <a:gd name="connsiteX174" fmla="*/ 273821 w 1138758"/>
              <a:gd name="connsiteY174" fmla="*/ 847575 h 1145789"/>
              <a:gd name="connsiteX175" fmla="*/ 206518 w 1138758"/>
              <a:gd name="connsiteY175" fmla="*/ 1011463 h 1145789"/>
              <a:gd name="connsiteX176" fmla="*/ 209712 w 1138758"/>
              <a:gd name="connsiteY176" fmla="*/ 995643 h 1145789"/>
              <a:gd name="connsiteX177" fmla="*/ 262752 w 1138758"/>
              <a:gd name="connsiteY177" fmla="*/ 960486 h 1145789"/>
              <a:gd name="connsiteX178" fmla="*/ 320315 w 1138758"/>
              <a:gd name="connsiteY178" fmla="*/ 1018049 h 1145789"/>
              <a:gd name="connsiteX179" fmla="*/ 303455 w 1138758"/>
              <a:gd name="connsiteY179" fmla="*/ 1058753 h 1145789"/>
              <a:gd name="connsiteX180" fmla="*/ 288564 w 1138758"/>
              <a:gd name="connsiteY180" fmla="*/ 1068793 h 1145789"/>
              <a:gd name="connsiteX181" fmla="*/ 251851 w 1138758"/>
              <a:gd name="connsiteY181" fmla="*/ 1048866 h 1145789"/>
              <a:gd name="connsiteX182" fmla="*/ 205188 w 1138758"/>
              <a:gd name="connsiteY182" fmla="*/ 358289 h 1145789"/>
              <a:gd name="connsiteX183" fmla="*/ 262752 w 1138758"/>
              <a:gd name="connsiteY183" fmla="*/ 300726 h 1145789"/>
              <a:gd name="connsiteX184" fmla="*/ 320315 w 1138758"/>
              <a:gd name="connsiteY184" fmla="*/ 358289 h 1145789"/>
              <a:gd name="connsiteX185" fmla="*/ 262752 w 1138758"/>
              <a:gd name="connsiteY185" fmla="*/ 415853 h 1145789"/>
              <a:gd name="connsiteX186" fmla="*/ 205188 w 1138758"/>
              <a:gd name="connsiteY186" fmla="*/ 358289 h 1145789"/>
              <a:gd name="connsiteX187" fmla="*/ 205188 w 1138758"/>
              <a:gd name="connsiteY187" fmla="*/ 688169 h 1145789"/>
              <a:gd name="connsiteX188" fmla="*/ 262752 w 1138758"/>
              <a:gd name="connsiteY188" fmla="*/ 630606 h 1145789"/>
              <a:gd name="connsiteX189" fmla="*/ 320315 w 1138758"/>
              <a:gd name="connsiteY189" fmla="*/ 688169 h 1145789"/>
              <a:gd name="connsiteX190" fmla="*/ 262752 w 1138758"/>
              <a:gd name="connsiteY190" fmla="*/ 745733 h 1145789"/>
              <a:gd name="connsiteX191" fmla="*/ 205188 w 1138758"/>
              <a:gd name="connsiteY191" fmla="*/ 688169 h 1145789"/>
              <a:gd name="connsiteX192" fmla="*/ 112976 w 1138758"/>
              <a:gd name="connsiteY192" fmla="*/ 232600 h 1145789"/>
              <a:gd name="connsiteX193" fmla="*/ 166920 w 1138758"/>
              <a:gd name="connsiteY193" fmla="*/ 167218 h 1145789"/>
              <a:gd name="connsiteX194" fmla="*/ 189388 w 1138758"/>
              <a:gd name="connsiteY194" fmla="*/ 148681 h 1145789"/>
              <a:gd name="connsiteX195" fmla="*/ 200666 w 1138758"/>
              <a:gd name="connsiteY195" fmla="*/ 165408 h 1145789"/>
              <a:gd name="connsiteX196" fmla="*/ 205189 w 1138758"/>
              <a:gd name="connsiteY196" fmla="*/ 187815 h 1145789"/>
              <a:gd name="connsiteX197" fmla="*/ 147626 w 1138758"/>
              <a:gd name="connsiteY197" fmla="*/ 245378 h 1145789"/>
              <a:gd name="connsiteX198" fmla="*/ 125219 w 1138758"/>
              <a:gd name="connsiteY198" fmla="*/ 240854 h 1145789"/>
              <a:gd name="connsiteX199" fmla="*/ 90062 w 1138758"/>
              <a:gd name="connsiteY199" fmla="*/ 847575 h 1145789"/>
              <a:gd name="connsiteX200" fmla="*/ 147626 w 1138758"/>
              <a:gd name="connsiteY200" fmla="*/ 790011 h 1145789"/>
              <a:gd name="connsiteX201" fmla="*/ 205189 w 1138758"/>
              <a:gd name="connsiteY201" fmla="*/ 847575 h 1145789"/>
              <a:gd name="connsiteX202" fmla="*/ 147626 w 1138758"/>
              <a:gd name="connsiteY202" fmla="*/ 905138 h 1145789"/>
              <a:gd name="connsiteX203" fmla="*/ 90062 w 1138758"/>
              <a:gd name="connsiteY203" fmla="*/ 847575 h 1145789"/>
              <a:gd name="connsiteX204" fmla="*/ 90062 w 1138758"/>
              <a:gd name="connsiteY204" fmla="*/ 517695 h 1145789"/>
              <a:gd name="connsiteX205" fmla="*/ 147626 w 1138758"/>
              <a:gd name="connsiteY205" fmla="*/ 460131 h 1145789"/>
              <a:gd name="connsiteX206" fmla="*/ 205189 w 1138758"/>
              <a:gd name="connsiteY206" fmla="*/ 517695 h 1145789"/>
              <a:gd name="connsiteX207" fmla="*/ 147626 w 1138758"/>
              <a:gd name="connsiteY207" fmla="*/ 575258 h 1145789"/>
              <a:gd name="connsiteX208" fmla="*/ 90062 w 1138758"/>
              <a:gd name="connsiteY208" fmla="*/ 517695 h 1145789"/>
              <a:gd name="connsiteX209" fmla="*/ 31663 w 1138758"/>
              <a:gd name="connsiteY209" fmla="*/ 389165 h 1145789"/>
              <a:gd name="connsiteX210" fmla="*/ 43936 w 1138758"/>
              <a:gd name="connsiteY210" fmla="*/ 349629 h 1145789"/>
              <a:gd name="connsiteX211" fmla="*/ 69432 w 1138758"/>
              <a:gd name="connsiteY211" fmla="*/ 302656 h 1145789"/>
              <a:gd name="connsiteX212" fmla="*/ 78993 w 1138758"/>
              <a:gd name="connsiteY212" fmla="*/ 300726 h 1145789"/>
              <a:gd name="connsiteX213" fmla="*/ 136556 w 1138758"/>
              <a:gd name="connsiteY213" fmla="*/ 358289 h 1145789"/>
              <a:gd name="connsiteX214" fmla="*/ 78993 w 1138758"/>
              <a:gd name="connsiteY214" fmla="*/ 415853 h 1145789"/>
              <a:gd name="connsiteX215" fmla="*/ 38289 w 1138758"/>
              <a:gd name="connsiteY215" fmla="*/ 398993 h 1145789"/>
              <a:gd name="connsiteX216" fmla="*/ 21429 w 1138758"/>
              <a:gd name="connsiteY216" fmla="*/ 688169 h 1145789"/>
              <a:gd name="connsiteX217" fmla="*/ 78993 w 1138758"/>
              <a:gd name="connsiteY217" fmla="*/ 630606 h 1145789"/>
              <a:gd name="connsiteX218" fmla="*/ 136556 w 1138758"/>
              <a:gd name="connsiteY218" fmla="*/ 688169 h 1145789"/>
              <a:gd name="connsiteX219" fmla="*/ 78993 w 1138758"/>
              <a:gd name="connsiteY219" fmla="*/ 745733 h 1145789"/>
              <a:gd name="connsiteX220" fmla="*/ 21429 w 1138758"/>
              <a:gd name="connsiteY220" fmla="*/ 688169 h 1145789"/>
              <a:gd name="connsiteX221" fmla="*/ 0 w 1138758"/>
              <a:gd name="connsiteY221" fmla="*/ 561480 h 1145789"/>
              <a:gd name="connsiteX222" fmla="*/ 8004 w 1138758"/>
              <a:gd name="connsiteY222" fmla="*/ 482084 h 1145789"/>
              <a:gd name="connsiteX223" fmla="*/ 16906 w 1138758"/>
              <a:gd name="connsiteY223" fmla="*/ 495288 h 1145789"/>
              <a:gd name="connsiteX224" fmla="*/ 21430 w 1138758"/>
              <a:gd name="connsiteY224" fmla="*/ 517695 h 1145789"/>
              <a:gd name="connsiteX225" fmla="*/ 4570 w 1138758"/>
              <a:gd name="connsiteY225" fmla="*/ 558398 h 114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1138758" h="1145789">
                <a:moveTo>
                  <a:pt x="1123984" y="688169"/>
                </a:moveTo>
                <a:cubicBezTo>
                  <a:pt x="1123984" y="680221"/>
                  <a:pt x="1125595" y="672650"/>
                  <a:pt x="1128507" y="665763"/>
                </a:cubicBezTo>
                <a:lnTo>
                  <a:pt x="1138758" y="650560"/>
                </a:lnTo>
                <a:lnTo>
                  <a:pt x="1134917" y="688660"/>
                </a:lnTo>
                <a:lnTo>
                  <a:pt x="1128352" y="709807"/>
                </a:lnTo>
                <a:close/>
                <a:moveTo>
                  <a:pt x="1013189" y="209270"/>
                </a:moveTo>
                <a:lnTo>
                  <a:pt x="1033274" y="233613"/>
                </a:lnTo>
                <a:lnTo>
                  <a:pt x="1025718" y="228518"/>
                </a:lnTo>
                <a:cubicBezTo>
                  <a:pt x="1020509" y="223310"/>
                  <a:pt x="1016294" y="217108"/>
                  <a:pt x="1013381" y="210221"/>
                </a:cubicBezTo>
                <a:close/>
                <a:moveTo>
                  <a:pt x="1008858" y="517695"/>
                </a:moveTo>
                <a:cubicBezTo>
                  <a:pt x="1008858" y="485903"/>
                  <a:pt x="1034630" y="460131"/>
                  <a:pt x="1066421" y="460131"/>
                </a:cubicBezTo>
                <a:cubicBezTo>
                  <a:pt x="1098213" y="460131"/>
                  <a:pt x="1123985" y="485903"/>
                  <a:pt x="1123985" y="517695"/>
                </a:cubicBezTo>
                <a:cubicBezTo>
                  <a:pt x="1123985" y="549486"/>
                  <a:pt x="1098213" y="575258"/>
                  <a:pt x="1066421" y="575258"/>
                </a:cubicBezTo>
                <a:cubicBezTo>
                  <a:pt x="1034630" y="575258"/>
                  <a:pt x="1008858" y="549486"/>
                  <a:pt x="1008858" y="517695"/>
                </a:cubicBezTo>
                <a:close/>
                <a:moveTo>
                  <a:pt x="1008858" y="847575"/>
                </a:moveTo>
                <a:cubicBezTo>
                  <a:pt x="1008858" y="815783"/>
                  <a:pt x="1034630" y="790011"/>
                  <a:pt x="1066421" y="790011"/>
                </a:cubicBezTo>
                <a:cubicBezTo>
                  <a:pt x="1074369" y="790011"/>
                  <a:pt x="1081941" y="791622"/>
                  <a:pt x="1088828" y="794535"/>
                </a:cubicBezTo>
                <a:lnTo>
                  <a:pt x="1098823" y="801273"/>
                </a:lnTo>
                <a:lnTo>
                  <a:pt x="1048568" y="893861"/>
                </a:lnTo>
                <a:lnTo>
                  <a:pt x="1043360" y="900173"/>
                </a:lnTo>
                <a:lnTo>
                  <a:pt x="1025718" y="888278"/>
                </a:lnTo>
                <a:cubicBezTo>
                  <a:pt x="1015301" y="877861"/>
                  <a:pt x="1008858" y="863470"/>
                  <a:pt x="1008858" y="847575"/>
                </a:cubicBezTo>
                <a:close/>
                <a:moveTo>
                  <a:pt x="942086" y="1008831"/>
                </a:moveTo>
                <a:lnTo>
                  <a:pt x="944748" y="995643"/>
                </a:lnTo>
                <a:cubicBezTo>
                  <a:pt x="950574" y="981869"/>
                  <a:pt x="961608" y="970835"/>
                  <a:pt x="975382" y="965010"/>
                </a:cubicBezTo>
                <a:lnTo>
                  <a:pt x="992760" y="961501"/>
                </a:lnTo>
                <a:lnTo>
                  <a:pt x="978494" y="978792"/>
                </a:lnTo>
                <a:close/>
                <a:moveTo>
                  <a:pt x="940225" y="358289"/>
                </a:moveTo>
                <a:cubicBezTo>
                  <a:pt x="940225" y="326498"/>
                  <a:pt x="965997" y="300726"/>
                  <a:pt x="997788" y="300726"/>
                </a:cubicBezTo>
                <a:cubicBezTo>
                  <a:pt x="1029580" y="300726"/>
                  <a:pt x="1055352" y="326498"/>
                  <a:pt x="1055352" y="358289"/>
                </a:cubicBezTo>
                <a:cubicBezTo>
                  <a:pt x="1055352" y="390081"/>
                  <a:pt x="1029580" y="415853"/>
                  <a:pt x="997788" y="415853"/>
                </a:cubicBezTo>
                <a:cubicBezTo>
                  <a:pt x="965997" y="415853"/>
                  <a:pt x="940225" y="390081"/>
                  <a:pt x="940225" y="358289"/>
                </a:cubicBezTo>
                <a:close/>
                <a:moveTo>
                  <a:pt x="940225" y="688169"/>
                </a:moveTo>
                <a:cubicBezTo>
                  <a:pt x="940225" y="656378"/>
                  <a:pt x="965997" y="630606"/>
                  <a:pt x="997788" y="630606"/>
                </a:cubicBezTo>
                <a:cubicBezTo>
                  <a:pt x="1029580" y="630606"/>
                  <a:pt x="1055352" y="656378"/>
                  <a:pt x="1055352" y="688169"/>
                </a:cubicBezTo>
                <a:cubicBezTo>
                  <a:pt x="1055352" y="719961"/>
                  <a:pt x="1029580" y="745733"/>
                  <a:pt x="997788" y="745733"/>
                </a:cubicBezTo>
                <a:cubicBezTo>
                  <a:pt x="965997" y="745733"/>
                  <a:pt x="940225" y="719961"/>
                  <a:pt x="940225" y="688169"/>
                </a:cubicBezTo>
                <a:close/>
                <a:moveTo>
                  <a:pt x="825099" y="187815"/>
                </a:moveTo>
                <a:cubicBezTo>
                  <a:pt x="825099" y="156023"/>
                  <a:pt x="850870" y="130251"/>
                  <a:pt x="882662" y="130251"/>
                </a:cubicBezTo>
                <a:cubicBezTo>
                  <a:pt x="914454" y="130251"/>
                  <a:pt x="940226" y="156023"/>
                  <a:pt x="940226" y="187815"/>
                </a:cubicBezTo>
                <a:cubicBezTo>
                  <a:pt x="940226" y="219606"/>
                  <a:pt x="914454" y="245378"/>
                  <a:pt x="882662" y="245378"/>
                </a:cubicBezTo>
                <a:cubicBezTo>
                  <a:pt x="850870" y="245378"/>
                  <a:pt x="825099" y="219606"/>
                  <a:pt x="825099" y="187815"/>
                </a:cubicBezTo>
                <a:close/>
                <a:moveTo>
                  <a:pt x="825099" y="517695"/>
                </a:moveTo>
                <a:cubicBezTo>
                  <a:pt x="825099" y="485903"/>
                  <a:pt x="850870" y="460131"/>
                  <a:pt x="882662" y="460131"/>
                </a:cubicBezTo>
                <a:cubicBezTo>
                  <a:pt x="914454" y="460131"/>
                  <a:pt x="940226" y="485903"/>
                  <a:pt x="940226" y="517695"/>
                </a:cubicBezTo>
                <a:cubicBezTo>
                  <a:pt x="940226" y="549486"/>
                  <a:pt x="914454" y="575258"/>
                  <a:pt x="882662" y="575258"/>
                </a:cubicBezTo>
                <a:cubicBezTo>
                  <a:pt x="850870" y="575258"/>
                  <a:pt x="825099" y="549486"/>
                  <a:pt x="825099" y="517695"/>
                </a:cubicBezTo>
                <a:close/>
                <a:moveTo>
                  <a:pt x="825099" y="847575"/>
                </a:moveTo>
                <a:cubicBezTo>
                  <a:pt x="825099" y="815783"/>
                  <a:pt x="850870" y="790011"/>
                  <a:pt x="882662" y="790011"/>
                </a:cubicBezTo>
                <a:cubicBezTo>
                  <a:pt x="914454" y="790011"/>
                  <a:pt x="940226" y="815783"/>
                  <a:pt x="940226" y="847575"/>
                </a:cubicBezTo>
                <a:cubicBezTo>
                  <a:pt x="940226" y="879366"/>
                  <a:pt x="914454" y="905138"/>
                  <a:pt x="882662" y="905138"/>
                </a:cubicBezTo>
                <a:cubicBezTo>
                  <a:pt x="850870" y="905138"/>
                  <a:pt x="825099" y="879366"/>
                  <a:pt x="825099" y="847575"/>
                </a:cubicBezTo>
                <a:close/>
                <a:moveTo>
                  <a:pt x="757225" y="32171"/>
                </a:moveTo>
                <a:lnTo>
                  <a:pt x="796083" y="44233"/>
                </a:lnTo>
                <a:lnTo>
                  <a:pt x="849018" y="72966"/>
                </a:lnTo>
                <a:lnTo>
                  <a:pt x="836436" y="81449"/>
                </a:lnTo>
                <a:cubicBezTo>
                  <a:pt x="829549" y="84362"/>
                  <a:pt x="821977" y="85973"/>
                  <a:pt x="814029" y="85973"/>
                </a:cubicBezTo>
                <a:cubicBezTo>
                  <a:pt x="790185" y="85973"/>
                  <a:pt x="769728" y="71476"/>
                  <a:pt x="760989" y="50816"/>
                </a:cubicBezTo>
                <a:close/>
                <a:moveTo>
                  <a:pt x="756466" y="358289"/>
                </a:moveTo>
                <a:cubicBezTo>
                  <a:pt x="756466" y="326498"/>
                  <a:pt x="782237" y="300726"/>
                  <a:pt x="814029" y="300726"/>
                </a:cubicBezTo>
                <a:cubicBezTo>
                  <a:pt x="845821" y="300726"/>
                  <a:pt x="871593" y="326498"/>
                  <a:pt x="871593" y="358289"/>
                </a:cubicBezTo>
                <a:cubicBezTo>
                  <a:pt x="871593" y="390081"/>
                  <a:pt x="845821" y="415853"/>
                  <a:pt x="814029" y="415853"/>
                </a:cubicBezTo>
                <a:cubicBezTo>
                  <a:pt x="782237" y="415853"/>
                  <a:pt x="756466" y="390081"/>
                  <a:pt x="756466" y="358289"/>
                </a:cubicBezTo>
                <a:close/>
                <a:moveTo>
                  <a:pt x="756466" y="688169"/>
                </a:moveTo>
                <a:cubicBezTo>
                  <a:pt x="756466" y="656378"/>
                  <a:pt x="782237" y="630606"/>
                  <a:pt x="814029" y="630606"/>
                </a:cubicBezTo>
                <a:cubicBezTo>
                  <a:pt x="845821" y="630606"/>
                  <a:pt x="871593" y="656378"/>
                  <a:pt x="871593" y="688169"/>
                </a:cubicBezTo>
                <a:cubicBezTo>
                  <a:pt x="871593" y="719961"/>
                  <a:pt x="845821" y="745733"/>
                  <a:pt x="814029" y="745733"/>
                </a:cubicBezTo>
                <a:cubicBezTo>
                  <a:pt x="782237" y="745733"/>
                  <a:pt x="756466" y="719961"/>
                  <a:pt x="756466" y="688169"/>
                </a:cubicBezTo>
                <a:close/>
                <a:moveTo>
                  <a:pt x="756466" y="1018049"/>
                </a:moveTo>
                <a:cubicBezTo>
                  <a:pt x="756466" y="986258"/>
                  <a:pt x="782237" y="960486"/>
                  <a:pt x="814029" y="960486"/>
                </a:cubicBezTo>
                <a:cubicBezTo>
                  <a:pt x="845821" y="960486"/>
                  <a:pt x="871593" y="986258"/>
                  <a:pt x="871593" y="1018049"/>
                </a:cubicBezTo>
                <a:cubicBezTo>
                  <a:pt x="871593" y="1049841"/>
                  <a:pt x="845821" y="1075613"/>
                  <a:pt x="814029" y="1075613"/>
                </a:cubicBezTo>
                <a:cubicBezTo>
                  <a:pt x="782237" y="1075613"/>
                  <a:pt x="756466" y="1049841"/>
                  <a:pt x="756466" y="1018049"/>
                </a:cubicBezTo>
                <a:close/>
                <a:moveTo>
                  <a:pt x="657111" y="1138365"/>
                </a:moveTo>
                <a:lnTo>
                  <a:pt x="658199" y="1136751"/>
                </a:lnTo>
                <a:cubicBezTo>
                  <a:pt x="668616" y="1126334"/>
                  <a:pt x="683007" y="1119891"/>
                  <a:pt x="698903" y="1119891"/>
                </a:cubicBezTo>
                <a:cubicBezTo>
                  <a:pt x="706851" y="1119891"/>
                  <a:pt x="714423" y="1121502"/>
                  <a:pt x="721310" y="1124415"/>
                </a:cubicBezTo>
                <a:lnTo>
                  <a:pt x="721891" y="1124807"/>
                </a:lnTo>
                <a:lnTo>
                  <a:pt x="688362" y="1135215"/>
                </a:lnTo>
                <a:close/>
                <a:moveTo>
                  <a:pt x="641340" y="187815"/>
                </a:moveTo>
                <a:cubicBezTo>
                  <a:pt x="641340" y="156023"/>
                  <a:pt x="667111" y="130251"/>
                  <a:pt x="698903" y="130251"/>
                </a:cubicBezTo>
                <a:cubicBezTo>
                  <a:pt x="730695" y="130251"/>
                  <a:pt x="756467" y="156023"/>
                  <a:pt x="756467" y="187815"/>
                </a:cubicBezTo>
                <a:cubicBezTo>
                  <a:pt x="756467" y="219606"/>
                  <a:pt x="730695" y="245378"/>
                  <a:pt x="698903" y="245378"/>
                </a:cubicBezTo>
                <a:cubicBezTo>
                  <a:pt x="667111" y="245378"/>
                  <a:pt x="641340" y="219606"/>
                  <a:pt x="641340" y="187815"/>
                </a:cubicBezTo>
                <a:close/>
                <a:moveTo>
                  <a:pt x="641340" y="517695"/>
                </a:moveTo>
                <a:cubicBezTo>
                  <a:pt x="641340" y="485903"/>
                  <a:pt x="667111" y="460131"/>
                  <a:pt x="698903" y="460131"/>
                </a:cubicBezTo>
                <a:cubicBezTo>
                  <a:pt x="730695" y="460131"/>
                  <a:pt x="756467" y="485903"/>
                  <a:pt x="756467" y="517695"/>
                </a:cubicBezTo>
                <a:cubicBezTo>
                  <a:pt x="756467" y="549486"/>
                  <a:pt x="730695" y="575258"/>
                  <a:pt x="698903" y="575258"/>
                </a:cubicBezTo>
                <a:cubicBezTo>
                  <a:pt x="667111" y="575258"/>
                  <a:pt x="641340" y="549486"/>
                  <a:pt x="641340" y="517695"/>
                </a:cubicBezTo>
                <a:close/>
                <a:moveTo>
                  <a:pt x="641340" y="847575"/>
                </a:moveTo>
                <a:cubicBezTo>
                  <a:pt x="641340" y="815783"/>
                  <a:pt x="667111" y="790011"/>
                  <a:pt x="698903" y="790011"/>
                </a:cubicBezTo>
                <a:cubicBezTo>
                  <a:pt x="730695" y="790011"/>
                  <a:pt x="756467" y="815783"/>
                  <a:pt x="756467" y="847575"/>
                </a:cubicBezTo>
                <a:cubicBezTo>
                  <a:pt x="756467" y="879366"/>
                  <a:pt x="730695" y="905138"/>
                  <a:pt x="698903" y="905138"/>
                </a:cubicBezTo>
                <a:cubicBezTo>
                  <a:pt x="667111" y="905138"/>
                  <a:pt x="641340" y="879366"/>
                  <a:pt x="641340" y="847575"/>
                </a:cubicBezTo>
                <a:close/>
                <a:moveTo>
                  <a:pt x="572707" y="28409"/>
                </a:moveTo>
                <a:cubicBezTo>
                  <a:pt x="572707" y="20461"/>
                  <a:pt x="574317" y="12890"/>
                  <a:pt x="577230" y="6003"/>
                </a:cubicBezTo>
                <a:lnTo>
                  <a:pt x="581277" y="0"/>
                </a:lnTo>
                <a:lnTo>
                  <a:pt x="684193" y="10375"/>
                </a:lnTo>
                <a:lnTo>
                  <a:pt x="687834" y="28409"/>
                </a:lnTo>
                <a:cubicBezTo>
                  <a:pt x="687834" y="60201"/>
                  <a:pt x="662062" y="85973"/>
                  <a:pt x="630270" y="85973"/>
                </a:cubicBezTo>
                <a:cubicBezTo>
                  <a:pt x="598478" y="85973"/>
                  <a:pt x="572707" y="60201"/>
                  <a:pt x="572707" y="28409"/>
                </a:cubicBezTo>
                <a:close/>
                <a:moveTo>
                  <a:pt x="572707" y="358289"/>
                </a:moveTo>
                <a:cubicBezTo>
                  <a:pt x="572707" y="326498"/>
                  <a:pt x="598478" y="300726"/>
                  <a:pt x="630270" y="300726"/>
                </a:cubicBezTo>
                <a:cubicBezTo>
                  <a:pt x="662062" y="300726"/>
                  <a:pt x="687834" y="326498"/>
                  <a:pt x="687834" y="358289"/>
                </a:cubicBezTo>
                <a:cubicBezTo>
                  <a:pt x="687834" y="390081"/>
                  <a:pt x="662062" y="415853"/>
                  <a:pt x="630270" y="415853"/>
                </a:cubicBezTo>
                <a:cubicBezTo>
                  <a:pt x="598478" y="415853"/>
                  <a:pt x="572707" y="390081"/>
                  <a:pt x="572707" y="358289"/>
                </a:cubicBezTo>
                <a:close/>
                <a:moveTo>
                  <a:pt x="572707" y="688169"/>
                </a:moveTo>
                <a:cubicBezTo>
                  <a:pt x="572707" y="656378"/>
                  <a:pt x="598478" y="630606"/>
                  <a:pt x="630270" y="630606"/>
                </a:cubicBezTo>
                <a:cubicBezTo>
                  <a:pt x="662062" y="630606"/>
                  <a:pt x="687834" y="656378"/>
                  <a:pt x="687834" y="688169"/>
                </a:cubicBezTo>
                <a:cubicBezTo>
                  <a:pt x="687834" y="719961"/>
                  <a:pt x="662062" y="745733"/>
                  <a:pt x="630270" y="745733"/>
                </a:cubicBezTo>
                <a:cubicBezTo>
                  <a:pt x="598478" y="745733"/>
                  <a:pt x="572707" y="719961"/>
                  <a:pt x="572707" y="688169"/>
                </a:cubicBezTo>
                <a:close/>
                <a:moveTo>
                  <a:pt x="572707" y="1018049"/>
                </a:moveTo>
                <a:cubicBezTo>
                  <a:pt x="572707" y="986258"/>
                  <a:pt x="598478" y="960486"/>
                  <a:pt x="630270" y="960486"/>
                </a:cubicBezTo>
                <a:cubicBezTo>
                  <a:pt x="662062" y="960486"/>
                  <a:pt x="687834" y="986258"/>
                  <a:pt x="687834" y="1018049"/>
                </a:cubicBezTo>
                <a:cubicBezTo>
                  <a:pt x="687834" y="1049841"/>
                  <a:pt x="662062" y="1075613"/>
                  <a:pt x="630270" y="1075613"/>
                </a:cubicBezTo>
                <a:cubicBezTo>
                  <a:pt x="598478" y="1075613"/>
                  <a:pt x="572707" y="1049841"/>
                  <a:pt x="572707" y="1018049"/>
                </a:cubicBezTo>
                <a:close/>
                <a:moveTo>
                  <a:pt x="474303" y="1136954"/>
                </a:moveTo>
                <a:lnTo>
                  <a:pt x="474440" y="1136751"/>
                </a:lnTo>
                <a:cubicBezTo>
                  <a:pt x="484857" y="1126334"/>
                  <a:pt x="499248" y="1119891"/>
                  <a:pt x="515144" y="1119891"/>
                </a:cubicBezTo>
                <a:cubicBezTo>
                  <a:pt x="531040" y="1119891"/>
                  <a:pt x="545431" y="1126334"/>
                  <a:pt x="555848" y="1136751"/>
                </a:cubicBezTo>
                <a:lnTo>
                  <a:pt x="561941" y="1145789"/>
                </a:lnTo>
                <a:close/>
                <a:moveTo>
                  <a:pt x="457581" y="187815"/>
                </a:moveTo>
                <a:cubicBezTo>
                  <a:pt x="457581" y="156023"/>
                  <a:pt x="483352" y="130251"/>
                  <a:pt x="515144" y="130251"/>
                </a:cubicBezTo>
                <a:cubicBezTo>
                  <a:pt x="546936" y="130251"/>
                  <a:pt x="572707" y="156023"/>
                  <a:pt x="572707" y="187815"/>
                </a:cubicBezTo>
                <a:cubicBezTo>
                  <a:pt x="572707" y="219606"/>
                  <a:pt x="546936" y="245378"/>
                  <a:pt x="515144" y="245378"/>
                </a:cubicBezTo>
                <a:cubicBezTo>
                  <a:pt x="483352" y="245378"/>
                  <a:pt x="457581" y="219606"/>
                  <a:pt x="457581" y="187815"/>
                </a:cubicBezTo>
                <a:close/>
                <a:moveTo>
                  <a:pt x="457581" y="517695"/>
                </a:moveTo>
                <a:cubicBezTo>
                  <a:pt x="457581" y="485903"/>
                  <a:pt x="483352" y="460131"/>
                  <a:pt x="515144" y="460131"/>
                </a:cubicBezTo>
                <a:cubicBezTo>
                  <a:pt x="546936" y="460131"/>
                  <a:pt x="572707" y="485903"/>
                  <a:pt x="572707" y="517695"/>
                </a:cubicBezTo>
                <a:cubicBezTo>
                  <a:pt x="572707" y="549486"/>
                  <a:pt x="546936" y="575258"/>
                  <a:pt x="515144" y="575258"/>
                </a:cubicBezTo>
                <a:cubicBezTo>
                  <a:pt x="483352" y="575258"/>
                  <a:pt x="457581" y="549486"/>
                  <a:pt x="457581" y="517695"/>
                </a:cubicBezTo>
                <a:close/>
                <a:moveTo>
                  <a:pt x="457581" y="847575"/>
                </a:moveTo>
                <a:cubicBezTo>
                  <a:pt x="457581" y="815783"/>
                  <a:pt x="483352" y="790011"/>
                  <a:pt x="515144" y="790011"/>
                </a:cubicBezTo>
                <a:cubicBezTo>
                  <a:pt x="546936" y="790011"/>
                  <a:pt x="572707" y="815783"/>
                  <a:pt x="572707" y="847575"/>
                </a:cubicBezTo>
                <a:cubicBezTo>
                  <a:pt x="572707" y="879366"/>
                  <a:pt x="546936" y="905138"/>
                  <a:pt x="515144" y="905138"/>
                </a:cubicBezTo>
                <a:cubicBezTo>
                  <a:pt x="483352" y="905138"/>
                  <a:pt x="457581" y="879366"/>
                  <a:pt x="457581" y="847575"/>
                </a:cubicBezTo>
                <a:close/>
                <a:moveTo>
                  <a:pt x="389617" y="31728"/>
                </a:moveTo>
                <a:lnTo>
                  <a:pt x="457052" y="10795"/>
                </a:lnTo>
                <a:lnTo>
                  <a:pt x="499651" y="6501"/>
                </a:lnTo>
                <a:lnTo>
                  <a:pt x="504074" y="28409"/>
                </a:lnTo>
                <a:cubicBezTo>
                  <a:pt x="504074" y="60201"/>
                  <a:pt x="478303" y="85973"/>
                  <a:pt x="446511" y="85973"/>
                </a:cubicBezTo>
                <a:cubicBezTo>
                  <a:pt x="422667" y="85973"/>
                  <a:pt x="402209" y="71476"/>
                  <a:pt x="393471" y="50816"/>
                </a:cubicBezTo>
                <a:close/>
                <a:moveTo>
                  <a:pt x="388947" y="358289"/>
                </a:moveTo>
                <a:cubicBezTo>
                  <a:pt x="388947" y="326498"/>
                  <a:pt x="414719" y="300726"/>
                  <a:pt x="446511" y="300726"/>
                </a:cubicBezTo>
                <a:cubicBezTo>
                  <a:pt x="478303" y="300726"/>
                  <a:pt x="504074" y="326498"/>
                  <a:pt x="504074" y="358289"/>
                </a:cubicBezTo>
                <a:cubicBezTo>
                  <a:pt x="504074" y="390081"/>
                  <a:pt x="478303" y="415853"/>
                  <a:pt x="446511" y="415853"/>
                </a:cubicBezTo>
                <a:cubicBezTo>
                  <a:pt x="414719" y="415853"/>
                  <a:pt x="388947" y="390081"/>
                  <a:pt x="388947" y="358289"/>
                </a:cubicBezTo>
                <a:close/>
                <a:moveTo>
                  <a:pt x="388947" y="688169"/>
                </a:moveTo>
                <a:cubicBezTo>
                  <a:pt x="388947" y="656378"/>
                  <a:pt x="414719" y="630606"/>
                  <a:pt x="446511" y="630606"/>
                </a:cubicBezTo>
                <a:cubicBezTo>
                  <a:pt x="478303" y="630606"/>
                  <a:pt x="504074" y="656378"/>
                  <a:pt x="504074" y="688169"/>
                </a:cubicBezTo>
                <a:cubicBezTo>
                  <a:pt x="504074" y="719961"/>
                  <a:pt x="478303" y="745733"/>
                  <a:pt x="446511" y="745733"/>
                </a:cubicBezTo>
                <a:cubicBezTo>
                  <a:pt x="414719" y="745733"/>
                  <a:pt x="388947" y="719961"/>
                  <a:pt x="388947" y="688169"/>
                </a:cubicBezTo>
                <a:close/>
                <a:moveTo>
                  <a:pt x="388947" y="1018049"/>
                </a:moveTo>
                <a:cubicBezTo>
                  <a:pt x="388947" y="986258"/>
                  <a:pt x="414719" y="960486"/>
                  <a:pt x="446511" y="960486"/>
                </a:cubicBezTo>
                <a:cubicBezTo>
                  <a:pt x="478303" y="960486"/>
                  <a:pt x="504074" y="986258"/>
                  <a:pt x="504074" y="1018049"/>
                </a:cubicBezTo>
                <a:cubicBezTo>
                  <a:pt x="504074" y="1049841"/>
                  <a:pt x="478303" y="1075613"/>
                  <a:pt x="446511" y="1075613"/>
                </a:cubicBezTo>
                <a:cubicBezTo>
                  <a:pt x="414719" y="1075613"/>
                  <a:pt x="388947" y="1049841"/>
                  <a:pt x="388947" y="1018049"/>
                </a:cubicBezTo>
                <a:close/>
                <a:moveTo>
                  <a:pt x="278165" y="82861"/>
                </a:moveTo>
                <a:lnTo>
                  <a:pt x="303295" y="69221"/>
                </a:lnTo>
                <a:lnTo>
                  <a:pt x="285158" y="81449"/>
                </a:lnTo>
                <a:close/>
                <a:moveTo>
                  <a:pt x="273821" y="187815"/>
                </a:moveTo>
                <a:cubicBezTo>
                  <a:pt x="273821" y="156023"/>
                  <a:pt x="299593" y="130251"/>
                  <a:pt x="331385" y="130251"/>
                </a:cubicBezTo>
                <a:cubicBezTo>
                  <a:pt x="363177" y="130251"/>
                  <a:pt x="388948" y="156023"/>
                  <a:pt x="388948" y="187815"/>
                </a:cubicBezTo>
                <a:cubicBezTo>
                  <a:pt x="388948" y="219606"/>
                  <a:pt x="363177" y="245378"/>
                  <a:pt x="331385" y="245378"/>
                </a:cubicBezTo>
                <a:cubicBezTo>
                  <a:pt x="299593" y="245378"/>
                  <a:pt x="273821" y="219606"/>
                  <a:pt x="273821" y="187815"/>
                </a:cubicBezTo>
                <a:close/>
                <a:moveTo>
                  <a:pt x="273821" y="517695"/>
                </a:moveTo>
                <a:cubicBezTo>
                  <a:pt x="273821" y="485903"/>
                  <a:pt x="299593" y="460131"/>
                  <a:pt x="331385" y="460131"/>
                </a:cubicBezTo>
                <a:cubicBezTo>
                  <a:pt x="363177" y="460131"/>
                  <a:pt x="388948" y="485903"/>
                  <a:pt x="388948" y="517695"/>
                </a:cubicBezTo>
                <a:cubicBezTo>
                  <a:pt x="388948" y="549486"/>
                  <a:pt x="363177" y="575258"/>
                  <a:pt x="331385" y="575258"/>
                </a:cubicBezTo>
                <a:cubicBezTo>
                  <a:pt x="299593" y="575258"/>
                  <a:pt x="273821" y="549486"/>
                  <a:pt x="273821" y="517695"/>
                </a:cubicBezTo>
                <a:close/>
                <a:moveTo>
                  <a:pt x="273821" y="847575"/>
                </a:moveTo>
                <a:cubicBezTo>
                  <a:pt x="273821" y="815783"/>
                  <a:pt x="299593" y="790011"/>
                  <a:pt x="331385" y="790011"/>
                </a:cubicBezTo>
                <a:cubicBezTo>
                  <a:pt x="363177" y="790011"/>
                  <a:pt x="388948" y="815783"/>
                  <a:pt x="388948" y="847575"/>
                </a:cubicBezTo>
                <a:cubicBezTo>
                  <a:pt x="388948" y="879366"/>
                  <a:pt x="363177" y="905138"/>
                  <a:pt x="331385" y="905138"/>
                </a:cubicBezTo>
                <a:cubicBezTo>
                  <a:pt x="299593" y="905138"/>
                  <a:pt x="273821" y="879366"/>
                  <a:pt x="273821" y="847575"/>
                </a:cubicBezTo>
                <a:close/>
                <a:moveTo>
                  <a:pt x="206518" y="1011463"/>
                </a:moveTo>
                <a:lnTo>
                  <a:pt x="209712" y="995643"/>
                </a:lnTo>
                <a:cubicBezTo>
                  <a:pt x="218450" y="974983"/>
                  <a:pt x="238908" y="960486"/>
                  <a:pt x="262752" y="960486"/>
                </a:cubicBezTo>
                <a:cubicBezTo>
                  <a:pt x="294544" y="960486"/>
                  <a:pt x="320315" y="986258"/>
                  <a:pt x="320315" y="1018049"/>
                </a:cubicBezTo>
                <a:cubicBezTo>
                  <a:pt x="320315" y="1033945"/>
                  <a:pt x="313872" y="1048336"/>
                  <a:pt x="303455" y="1058753"/>
                </a:cubicBezTo>
                <a:lnTo>
                  <a:pt x="288564" y="1068793"/>
                </a:lnTo>
                <a:lnTo>
                  <a:pt x="251851" y="1048866"/>
                </a:lnTo>
                <a:close/>
                <a:moveTo>
                  <a:pt x="205188" y="358289"/>
                </a:moveTo>
                <a:cubicBezTo>
                  <a:pt x="205188" y="326498"/>
                  <a:pt x="230960" y="300726"/>
                  <a:pt x="262752" y="300726"/>
                </a:cubicBezTo>
                <a:cubicBezTo>
                  <a:pt x="294544" y="300726"/>
                  <a:pt x="320315" y="326498"/>
                  <a:pt x="320315" y="358289"/>
                </a:cubicBezTo>
                <a:cubicBezTo>
                  <a:pt x="320315" y="390081"/>
                  <a:pt x="294544" y="415853"/>
                  <a:pt x="262752" y="415853"/>
                </a:cubicBezTo>
                <a:cubicBezTo>
                  <a:pt x="230960" y="415853"/>
                  <a:pt x="205188" y="390081"/>
                  <a:pt x="205188" y="358289"/>
                </a:cubicBezTo>
                <a:close/>
                <a:moveTo>
                  <a:pt x="205188" y="688169"/>
                </a:moveTo>
                <a:cubicBezTo>
                  <a:pt x="205188" y="656378"/>
                  <a:pt x="230960" y="630606"/>
                  <a:pt x="262752" y="630606"/>
                </a:cubicBezTo>
                <a:cubicBezTo>
                  <a:pt x="294544" y="630606"/>
                  <a:pt x="320315" y="656378"/>
                  <a:pt x="320315" y="688169"/>
                </a:cubicBezTo>
                <a:cubicBezTo>
                  <a:pt x="320315" y="719961"/>
                  <a:pt x="294544" y="745733"/>
                  <a:pt x="262752" y="745733"/>
                </a:cubicBezTo>
                <a:cubicBezTo>
                  <a:pt x="230960" y="745733"/>
                  <a:pt x="205188" y="719961"/>
                  <a:pt x="205188" y="688169"/>
                </a:cubicBezTo>
                <a:close/>
                <a:moveTo>
                  <a:pt x="112976" y="232600"/>
                </a:moveTo>
                <a:lnTo>
                  <a:pt x="166920" y="167218"/>
                </a:lnTo>
                <a:lnTo>
                  <a:pt x="189388" y="148681"/>
                </a:lnTo>
                <a:lnTo>
                  <a:pt x="200666" y="165408"/>
                </a:lnTo>
                <a:cubicBezTo>
                  <a:pt x="203578" y="172295"/>
                  <a:pt x="205189" y="179867"/>
                  <a:pt x="205189" y="187815"/>
                </a:cubicBezTo>
                <a:cubicBezTo>
                  <a:pt x="205189" y="219606"/>
                  <a:pt x="179418" y="245378"/>
                  <a:pt x="147626" y="245378"/>
                </a:cubicBezTo>
                <a:cubicBezTo>
                  <a:pt x="139678" y="245378"/>
                  <a:pt x="132106" y="243767"/>
                  <a:pt x="125219" y="240854"/>
                </a:cubicBezTo>
                <a:close/>
                <a:moveTo>
                  <a:pt x="90062" y="847575"/>
                </a:moveTo>
                <a:cubicBezTo>
                  <a:pt x="90062" y="815783"/>
                  <a:pt x="115834" y="790011"/>
                  <a:pt x="147626" y="790011"/>
                </a:cubicBezTo>
                <a:cubicBezTo>
                  <a:pt x="179418" y="790011"/>
                  <a:pt x="205189" y="815783"/>
                  <a:pt x="205189" y="847575"/>
                </a:cubicBezTo>
                <a:cubicBezTo>
                  <a:pt x="205189" y="879366"/>
                  <a:pt x="179418" y="905138"/>
                  <a:pt x="147626" y="905138"/>
                </a:cubicBezTo>
                <a:cubicBezTo>
                  <a:pt x="115834" y="905138"/>
                  <a:pt x="90062" y="879366"/>
                  <a:pt x="90062" y="847575"/>
                </a:cubicBezTo>
                <a:close/>
                <a:moveTo>
                  <a:pt x="90062" y="517695"/>
                </a:moveTo>
                <a:cubicBezTo>
                  <a:pt x="90062" y="485903"/>
                  <a:pt x="115834" y="460131"/>
                  <a:pt x="147626" y="460131"/>
                </a:cubicBezTo>
                <a:cubicBezTo>
                  <a:pt x="179418" y="460131"/>
                  <a:pt x="205189" y="485903"/>
                  <a:pt x="205189" y="517695"/>
                </a:cubicBezTo>
                <a:cubicBezTo>
                  <a:pt x="205189" y="549486"/>
                  <a:pt x="179418" y="575258"/>
                  <a:pt x="147626" y="575258"/>
                </a:cubicBezTo>
                <a:cubicBezTo>
                  <a:pt x="115834" y="575258"/>
                  <a:pt x="90062" y="549486"/>
                  <a:pt x="90062" y="517695"/>
                </a:cubicBezTo>
                <a:close/>
                <a:moveTo>
                  <a:pt x="31663" y="389165"/>
                </a:moveTo>
                <a:lnTo>
                  <a:pt x="43936" y="349629"/>
                </a:lnTo>
                <a:lnTo>
                  <a:pt x="69432" y="302656"/>
                </a:lnTo>
                <a:lnTo>
                  <a:pt x="78993" y="300726"/>
                </a:lnTo>
                <a:cubicBezTo>
                  <a:pt x="110784" y="300726"/>
                  <a:pt x="136556" y="326498"/>
                  <a:pt x="136556" y="358289"/>
                </a:cubicBezTo>
                <a:cubicBezTo>
                  <a:pt x="136556" y="390081"/>
                  <a:pt x="110784" y="415853"/>
                  <a:pt x="78993" y="415853"/>
                </a:cubicBezTo>
                <a:cubicBezTo>
                  <a:pt x="63097" y="415853"/>
                  <a:pt x="48706" y="409410"/>
                  <a:pt x="38289" y="398993"/>
                </a:cubicBezTo>
                <a:close/>
                <a:moveTo>
                  <a:pt x="21429" y="688169"/>
                </a:moveTo>
                <a:cubicBezTo>
                  <a:pt x="21429" y="656378"/>
                  <a:pt x="47201" y="630606"/>
                  <a:pt x="78993" y="630606"/>
                </a:cubicBezTo>
                <a:cubicBezTo>
                  <a:pt x="110784" y="630606"/>
                  <a:pt x="136556" y="656378"/>
                  <a:pt x="136556" y="688169"/>
                </a:cubicBezTo>
                <a:cubicBezTo>
                  <a:pt x="136556" y="719961"/>
                  <a:pt x="110784" y="745733"/>
                  <a:pt x="78993" y="745733"/>
                </a:cubicBezTo>
                <a:cubicBezTo>
                  <a:pt x="47201" y="745733"/>
                  <a:pt x="21429" y="719961"/>
                  <a:pt x="21429" y="688169"/>
                </a:cubicBezTo>
                <a:close/>
                <a:moveTo>
                  <a:pt x="0" y="561480"/>
                </a:moveTo>
                <a:lnTo>
                  <a:pt x="8004" y="482084"/>
                </a:lnTo>
                <a:lnTo>
                  <a:pt x="16906" y="495288"/>
                </a:lnTo>
                <a:cubicBezTo>
                  <a:pt x="19819" y="502175"/>
                  <a:pt x="21430" y="509747"/>
                  <a:pt x="21430" y="517695"/>
                </a:cubicBezTo>
                <a:cubicBezTo>
                  <a:pt x="21430" y="533591"/>
                  <a:pt x="14987" y="547981"/>
                  <a:pt x="4570" y="558398"/>
                </a:cubicBezTo>
                <a:close/>
              </a:path>
            </a:pathLst>
          </a:custGeom>
          <a:gradFill flip="none" rotWithShape="1">
            <a:gsLst>
              <a:gs pos="0">
                <a:schemeClr val="accent1">
                  <a:lumMod val="20000"/>
                  <a:lumOff val="80000"/>
                  <a:alpha val="15000"/>
                </a:schemeClr>
              </a:gs>
              <a:gs pos="100000">
                <a:srgbClr val="FFFFFF">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16ADD1B2-E129-67CB-1BFC-05E09E765042}"/>
              </a:ext>
            </a:extLst>
          </p:cNvPr>
          <p:cNvGrpSpPr/>
          <p:nvPr/>
        </p:nvGrpSpPr>
        <p:grpSpPr>
          <a:xfrm>
            <a:off x="0" y="6336680"/>
            <a:ext cx="12192000" cy="572115"/>
            <a:chOff x="0" y="6336680"/>
            <a:chExt cx="12192000" cy="572115"/>
          </a:xfrm>
        </p:grpSpPr>
        <p:sp>
          <p:nvSpPr>
            <p:cNvPr id="50" name="矩形 49">
              <a:extLst>
                <a:ext uri="{FF2B5EF4-FFF2-40B4-BE49-F238E27FC236}">
                  <a16:creationId xmlns:a16="http://schemas.microsoft.com/office/drawing/2014/main" id="{B1E42951-E932-3B77-B453-A63B7B14A0B0}"/>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id="{F14EB264-9F8B-128C-FC86-3DE71EDA0065}"/>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B55375C6-2C2F-0BE3-1F45-4EF330DFEE17}"/>
                </a:ext>
              </a:extLst>
            </p:cNvPr>
            <p:cNvGrpSpPr/>
            <p:nvPr/>
          </p:nvGrpSpPr>
          <p:grpSpPr>
            <a:xfrm>
              <a:off x="226586" y="6680078"/>
              <a:ext cx="186322" cy="191164"/>
              <a:chOff x="226586" y="6680078"/>
              <a:chExt cx="186322" cy="191164"/>
            </a:xfrm>
          </p:grpSpPr>
          <p:sp>
            <p:nvSpPr>
              <p:cNvPr id="62" name="矩形: 圆角 61">
                <a:extLst>
                  <a:ext uri="{FF2B5EF4-FFF2-40B4-BE49-F238E27FC236}">
                    <a16:creationId xmlns:a16="http://schemas.microsoft.com/office/drawing/2014/main" id="{ED887F23-4115-8156-8D55-6FEF9D88FAA7}"/>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64" name="矩形: 圆角 63">
                <a:extLst>
                  <a:ext uri="{FF2B5EF4-FFF2-40B4-BE49-F238E27FC236}">
                    <a16:creationId xmlns:a16="http://schemas.microsoft.com/office/drawing/2014/main" id="{1689A0B0-99A5-9C82-C1D0-76D39CC1A41D}"/>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65" name="矩形: 圆角 64">
                <a:extLst>
                  <a:ext uri="{FF2B5EF4-FFF2-40B4-BE49-F238E27FC236}">
                    <a16:creationId xmlns:a16="http://schemas.microsoft.com/office/drawing/2014/main" id="{11C2D876-2A08-F2F5-3F3B-F0211303EB17}"/>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66" name="矩形: 圆角 65">
                <a:extLst>
                  <a:ext uri="{FF2B5EF4-FFF2-40B4-BE49-F238E27FC236}">
                    <a16:creationId xmlns:a16="http://schemas.microsoft.com/office/drawing/2014/main" id="{B67C7D8F-04D9-CFC3-AB12-A04A2EA92F85}"/>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59" name="任意多边形: 形状 58">
              <a:extLst>
                <a:ext uri="{FF2B5EF4-FFF2-40B4-BE49-F238E27FC236}">
                  <a16:creationId xmlns:a16="http://schemas.microsoft.com/office/drawing/2014/main" id="{5F696821-D894-BD76-52E6-0D97AA6B32AC}"/>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60" name="Freeform: Shape 25">
              <a:extLst>
                <a:ext uri="{FF2B5EF4-FFF2-40B4-BE49-F238E27FC236}">
                  <a16:creationId xmlns:a16="http://schemas.microsoft.com/office/drawing/2014/main" id="{E8147187-024A-B2DE-E3E0-30B21E6186FF}"/>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3727093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79BC619-4FC3-79BF-64BA-FBCCEE7F7EAD}"/>
              </a:ext>
            </a:extLst>
          </p:cNvPr>
          <p:cNvSpPr>
            <a:spLocks noGrp="1"/>
          </p:cNvSpPr>
          <p:nvPr>
            <p:ph type="body" sz="quarter" idx="10"/>
          </p:nvPr>
        </p:nvSpPr>
        <p:spPr/>
        <p:txBody>
          <a:bodyPr/>
          <a:lstStyle/>
          <a:p>
            <a:r>
              <a:rPr lang="zh-CN" altLang="en-US" dirty="0"/>
              <a:t>未来工作计划</a:t>
            </a:r>
          </a:p>
        </p:txBody>
      </p:sp>
      <p:sp>
        <p:nvSpPr>
          <p:cNvPr id="3" name="任意多边形: 形状 2">
            <a:extLst>
              <a:ext uri="{FF2B5EF4-FFF2-40B4-BE49-F238E27FC236}">
                <a16:creationId xmlns:a16="http://schemas.microsoft.com/office/drawing/2014/main" id="{E17BD9A8-B8CF-B701-E33B-AD3861D3F392}"/>
              </a:ext>
            </a:extLst>
          </p:cNvPr>
          <p:cNvSpPr/>
          <p:nvPr/>
        </p:nvSpPr>
        <p:spPr>
          <a:xfrm>
            <a:off x="311014" y="628514"/>
            <a:ext cx="11569972" cy="6229487"/>
          </a:xfrm>
          <a:custGeom>
            <a:avLst/>
            <a:gdLst>
              <a:gd name="connsiteX0" fmla="*/ 5784986 w 11569972"/>
              <a:gd name="connsiteY0" fmla="*/ 0 h 6229487"/>
              <a:gd name="connsiteX1" fmla="*/ 11569972 w 11569972"/>
              <a:gd name="connsiteY1" fmla="*/ 5784986 h 6229487"/>
              <a:gd name="connsiteX2" fmla="*/ 11562445 w 11569972"/>
              <a:gd name="connsiteY2" fmla="*/ 6082681 h 6229487"/>
              <a:gd name="connsiteX3" fmla="*/ 11551281 w 11569972"/>
              <a:gd name="connsiteY3" fmla="*/ 6229487 h 6229487"/>
              <a:gd name="connsiteX4" fmla="*/ 18691 w 11569972"/>
              <a:gd name="connsiteY4" fmla="*/ 6229487 h 6229487"/>
              <a:gd name="connsiteX5" fmla="*/ 7528 w 11569972"/>
              <a:gd name="connsiteY5" fmla="*/ 6082681 h 6229487"/>
              <a:gd name="connsiteX6" fmla="*/ 0 w 11569972"/>
              <a:gd name="connsiteY6" fmla="*/ 5784986 h 6229487"/>
              <a:gd name="connsiteX7" fmla="*/ 5784986 w 11569972"/>
              <a:gd name="connsiteY7" fmla="*/ 0 h 62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9972" h="6229487">
                <a:moveTo>
                  <a:pt x="5784986" y="0"/>
                </a:moveTo>
                <a:cubicBezTo>
                  <a:pt x="8979946" y="0"/>
                  <a:pt x="11569972" y="2590026"/>
                  <a:pt x="11569972" y="5784986"/>
                </a:cubicBezTo>
                <a:cubicBezTo>
                  <a:pt x="11569972" y="5884829"/>
                  <a:pt x="11567443" y="5984081"/>
                  <a:pt x="11562445" y="6082681"/>
                </a:cubicBezTo>
                <a:lnTo>
                  <a:pt x="11551281" y="6229487"/>
                </a:lnTo>
                <a:lnTo>
                  <a:pt x="18691" y="6229487"/>
                </a:lnTo>
                <a:lnTo>
                  <a:pt x="7528" y="6082681"/>
                </a:lnTo>
                <a:cubicBezTo>
                  <a:pt x="2530" y="5984081"/>
                  <a:pt x="0" y="5884829"/>
                  <a:pt x="0" y="5784986"/>
                </a:cubicBezTo>
                <a:cubicBezTo>
                  <a:pt x="0" y="2590026"/>
                  <a:pt x="2590026" y="0"/>
                  <a:pt x="5784986" y="0"/>
                </a:cubicBezTo>
                <a:close/>
              </a:path>
            </a:pathLst>
          </a:custGeom>
          <a:solidFill>
            <a:schemeClr val="accent1">
              <a:lumMod val="20000"/>
              <a:lumOff val="80000"/>
              <a:alpha val="20000"/>
            </a:schemeClr>
          </a:solidFill>
          <a:ln w="127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AA26A208-CB4F-3528-1725-AAF0931F0B7F}"/>
              </a:ext>
            </a:extLst>
          </p:cNvPr>
          <p:cNvSpPr/>
          <p:nvPr/>
        </p:nvSpPr>
        <p:spPr>
          <a:xfrm>
            <a:off x="2016868" y="2334368"/>
            <a:ext cx="8158264" cy="4523633"/>
          </a:xfrm>
          <a:custGeom>
            <a:avLst/>
            <a:gdLst>
              <a:gd name="connsiteX0" fmla="*/ 4079132 w 8158264"/>
              <a:gd name="connsiteY0" fmla="*/ 0 h 4523633"/>
              <a:gd name="connsiteX1" fmla="*/ 8158264 w 8158264"/>
              <a:gd name="connsiteY1" fmla="*/ 4079132 h 4523633"/>
              <a:gd name="connsiteX2" fmla="*/ 8137204 w 8158264"/>
              <a:gd name="connsiteY2" fmla="*/ 4496200 h 4523633"/>
              <a:gd name="connsiteX3" fmla="*/ 8133718 w 8158264"/>
              <a:gd name="connsiteY3" fmla="*/ 4523633 h 4523633"/>
              <a:gd name="connsiteX4" fmla="*/ 24546 w 8158264"/>
              <a:gd name="connsiteY4" fmla="*/ 4523633 h 4523633"/>
              <a:gd name="connsiteX5" fmla="*/ 21060 w 8158264"/>
              <a:gd name="connsiteY5" fmla="*/ 4496200 h 4523633"/>
              <a:gd name="connsiteX6" fmla="*/ 0 w 8158264"/>
              <a:gd name="connsiteY6" fmla="*/ 4079132 h 4523633"/>
              <a:gd name="connsiteX7" fmla="*/ 4079132 w 8158264"/>
              <a:gd name="connsiteY7" fmla="*/ 0 h 452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264" h="4523633">
                <a:moveTo>
                  <a:pt x="4079132" y="0"/>
                </a:moveTo>
                <a:cubicBezTo>
                  <a:pt x="6331974" y="0"/>
                  <a:pt x="8158264" y="1826290"/>
                  <a:pt x="8158264" y="4079132"/>
                </a:cubicBezTo>
                <a:cubicBezTo>
                  <a:pt x="8158264" y="4219935"/>
                  <a:pt x="8151130" y="4359071"/>
                  <a:pt x="8137204" y="4496200"/>
                </a:cubicBezTo>
                <a:lnTo>
                  <a:pt x="8133718" y="4523633"/>
                </a:lnTo>
                <a:lnTo>
                  <a:pt x="24546" y="4523633"/>
                </a:lnTo>
                <a:lnTo>
                  <a:pt x="21060" y="4496200"/>
                </a:lnTo>
                <a:cubicBezTo>
                  <a:pt x="7134" y="4359071"/>
                  <a:pt x="0" y="4219935"/>
                  <a:pt x="0" y="4079132"/>
                </a:cubicBezTo>
                <a:cubicBezTo>
                  <a:pt x="0" y="1826290"/>
                  <a:pt x="1826290" y="0"/>
                  <a:pt x="4079132" y="0"/>
                </a:cubicBezTo>
                <a:close/>
              </a:path>
            </a:pathLst>
          </a:custGeom>
          <a:solidFill>
            <a:schemeClr val="accent1">
              <a:lumMod val="40000"/>
              <a:lumOff val="60000"/>
              <a:alpha val="30000"/>
            </a:schemeClr>
          </a:solidFill>
          <a:ln w="127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B819E418-BD85-86DD-98F4-0AA0DADFC87C}"/>
              </a:ext>
            </a:extLst>
          </p:cNvPr>
          <p:cNvSpPr/>
          <p:nvPr/>
        </p:nvSpPr>
        <p:spPr>
          <a:xfrm>
            <a:off x="3314701" y="3632200"/>
            <a:ext cx="5562602" cy="3225801"/>
          </a:xfrm>
          <a:custGeom>
            <a:avLst/>
            <a:gdLst>
              <a:gd name="connsiteX0" fmla="*/ 2781301 w 5562602"/>
              <a:gd name="connsiteY0" fmla="*/ 0 h 3225801"/>
              <a:gd name="connsiteX1" fmla="*/ 5562602 w 5562602"/>
              <a:gd name="connsiteY1" fmla="*/ 2781301 h 3225801"/>
              <a:gd name="connsiteX2" fmla="*/ 5548242 w 5562602"/>
              <a:gd name="connsiteY2" fmla="*/ 3065673 h 3225801"/>
              <a:gd name="connsiteX3" fmla="*/ 5523804 w 5562602"/>
              <a:gd name="connsiteY3" fmla="*/ 3225801 h 3225801"/>
              <a:gd name="connsiteX4" fmla="*/ 38798 w 5562602"/>
              <a:gd name="connsiteY4" fmla="*/ 3225801 h 3225801"/>
              <a:gd name="connsiteX5" fmla="*/ 14360 w 5562602"/>
              <a:gd name="connsiteY5" fmla="*/ 3065673 h 3225801"/>
              <a:gd name="connsiteX6" fmla="*/ 0 w 5562602"/>
              <a:gd name="connsiteY6" fmla="*/ 2781301 h 3225801"/>
              <a:gd name="connsiteX7" fmla="*/ 2781301 w 5562602"/>
              <a:gd name="connsiteY7" fmla="*/ 0 h 322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2602" h="3225801">
                <a:moveTo>
                  <a:pt x="2781301" y="0"/>
                </a:moveTo>
                <a:cubicBezTo>
                  <a:pt x="4317371" y="0"/>
                  <a:pt x="5562602" y="1245231"/>
                  <a:pt x="5562602" y="2781301"/>
                </a:cubicBezTo>
                <a:cubicBezTo>
                  <a:pt x="5562602" y="2877306"/>
                  <a:pt x="5557738" y="2972174"/>
                  <a:pt x="5548242" y="3065673"/>
                </a:cubicBezTo>
                <a:lnTo>
                  <a:pt x="5523804" y="3225801"/>
                </a:lnTo>
                <a:lnTo>
                  <a:pt x="38798" y="3225801"/>
                </a:lnTo>
                <a:lnTo>
                  <a:pt x="14360" y="3065673"/>
                </a:lnTo>
                <a:cubicBezTo>
                  <a:pt x="4865" y="2972174"/>
                  <a:pt x="0" y="2877306"/>
                  <a:pt x="0" y="2781301"/>
                </a:cubicBezTo>
                <a:cubicBezTo>
                  <a:pt x="0" y="1245231"/>
                  <a:pt x="1245231" y="0"/>
                  <a:pt x="2781301" y="0"/>
                </a:cubicBezTo>
                <a:close/>
              </a:path>
            </a:pathLst>
          </a:custGeom>
          <a:solidFill>
            <a:schemeClr val="accent1">
              <a:lumMod val="40000"/>
              <a:lumOff val="60000"/>
            </a:schemeClr>
          </a:solidFill>
          <a:ln w="127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7F623952-FB16-6F1C-AC16-03F1FDE088C2}"/>
              </a:ext>
            </a:extLst>
          </p:cNvPr>
          <p:cNvSpPr/>
          <p:nvPr/>
        </p:nvSpPr>
        <p:spPr>
          <a:xfrm>
            <a:off x="4254500" y="4572000"/>
            <a:ext cx="3683000" cy="2286000"/>
          </a:xfrm>
          <a:custGeom>
            <a:avLst/>
            <a:gdLst>
              <a:gd name="connsiteX0" fmla="*/ 1841500 w 3683000"/>
              <a:gd name="connsiteY0" fmla="*/ 0 h 2286000"/>
              <a:gd name="connsiteX1" fmla="*/ 3683000 w 3683000"/>
              <a:gd name="connsiteY1" fmla="*/ 1841500 h 2286000"/>
              <a:gd name="connsiteX2" fmla="*/ 3645588 w 3683000"/>
              <a:gd name="connsiteY2" fmla="*/ 2212627 h 2286000"/>
              <a:gd name="connsiteX3" fmla="*/ 3626721 w 3683000"/>
              <a:gd name="connsiteY3" fmla="*/ 2286000 h 2286000"/>
              <a:gd name="connsiteX4" fmla="*/ 56279 w 3683000"/>
              <a:gd name="connsiteY4" fmla="*/ 2286000 h 2286000"/>
              <a:gd name="connsiteX5" fmla="*/ 37413 w 3683000"/>
              <a:gd name="connsiteY5" fmla="*/ 2212627 h 2286000"/>
              <a:gd name="connsiteX6" fmla="*/ 0 w 3683000"/>
              <a:gd name="connsiteY6" fmla="*/ 1841500 h 2286000"/>
              <a:gd name="connsiteX7" fmla="*/ 1841500 w 3683000"/>
              <a:gd name="connsiteY7"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000" h="2286000">
                <a:moveTo>
                  <a:pt x="1841500" y="0"/>
                </a:moveTo>
                <a:cubicBezTo>
                  <a:pt x="2858532" y="0"/>
                  <a:pt x="3683000" y="824468"/>
                  <a:pt x="3683000" y="1841500"/>
                </a:cubicBezTo>
                <a:cubicBezTo>
                  <a:pt x="3683000" y="1968629"/>
                  <a:pt x="3670118" y="2092749"/>
                  <a:pt x="3645588" y="2212627"/>
                </a:cubicBezTo>
                <a:lnTo>
                  <a:pt x="3626721" y="2286000"/>
                </a:lnTo>
                <a:lnTo>
                  <a:pt x="56279" y="2286000"/>
                </a:lnTo>
                <a:lnTo>
                  <a:pt x="37413" y="2212627"/>
                </a:lnTo>
                <a:cubicBezTo>
                  <a:pt x="12883" y="2092749"/>
                  <a:pt x="0" y="1968629"/>
                  <a:pt x="0" y="1841500"/>
                </a:cubicBezTo>
                <a:cubicBezTo>
                  <a:pt x="0" y="824468"/>
                  <a:pt x="824468" y="0"/>
                  <a:pt x="1841500" y="0"/>
                </a:cubicBezTo>
                <a:close/>
              </a:path>
            </a:pathLst>
          </a:custGeom>
          <a:gradFill>
            <a:gsLst>
              <a:gs pos="0">
                <a:schemeClr val="accent1"/>
              </a:gs>
              <a:gs pos="100000">
                <a:schemeClr val="accent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a:extLst>
              <a:ext uri="{FF2B5EF4-FFF2-40B4-BE49-F238E27FC236}">
                <a16:creationId xmlns:a16="http://schemas.microsoft.com/office/drawing/2014/main" id="{6477947D-D7A9-960E-38D2-481C5C94EA13}"/>
              </a:ext>
            </a:extLst>
          </p:cNvPr>
          <p:cNvSpPr txBox="1">
            <a:spLocks/>
          </p:cNvSpPr>
          <p:nvPr/>
        </p:nvSpPr>
        <p:spPr>
          <a:xfrm>
            <a:off x="911225" y="4076451"/>
            <a:ext cx="2002327"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8" name="文本框 17">
            <a:extLst>
              <a:ext uri="{FF2B5EF4-FFF2-40B4-BE49-F238E27FC236}">
                <a16:creationId xmlns:a16="http://schemas.microsoft.com/office/drawing/2014/main" id="{413D18F5-8F6D-7894-2791-F9A886398817}"/>
              </a:ext>
            </a:extLst>
          </p:cNvPr>
          <p:cNvSpPr txBox="1">
            <a:spLocks/>
          </p:cNvSpPr>
          <p:nvPr/>
        </p:nvSpPr>
        <p:spPr>
          <a:xfrm>
            <a:off x="8992719" y="4191871"/>
            <a:ext cx="2119393" cy="412613"/>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4" name="文本框 13">
            <a:extLst>
              <a:ext uri="{FF2B5EF4-FFF2-40B4-BE49-F238E27FC236}">
                <a16:creationId xmlns:a16="http://schemas.microsoft.com/office/drawing/2014/main" id="{FA3C102F-ADC6-5E39-CE9F-50D96DDBFFC0}"/>
              </a:ext>
            </a:extLst>
          </p:cNvPr>
          <p:cNvSpPr txBox="1">
            <a:spLocks/>
          </p:cNvSpPr>
          <p:nvPr/>
        </p:nvSpPr>
        <p:spPr>
          <a:xfrm>
            <a:off x="802062" y="4346757"/>
            <a:ext cx="2219422"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sp>
        <p:nvSpPr>
          <p:cNvPr id="15" name="文本框 14">
            <a:extLst>
              <a:ext uri="{FF2B5EF4-FFF2-40B4-BE49-F238E27FC236}">
                <a16:creationId xmlns:a16="http://schemas.microsoft.com/office/drawing/2014/main" id="{EA69C339-B22F-3363-B9EB-12F3851487C2}"/>
              </a:ext>
            </a:extLst>
          </p:cNvPr>
          <p:cNvSpPr txBox="1">
            <a:spLocks/>
          </p:cNvSpPr>
          <p:nvPr/>
        </p:nvSpPr>
        <p:spPr>
          <a:xfrm>
            <a:off x="8885234" y="4468321"/>
            <a:ext cx="2264816"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grpSp>
        <p:nvGrpSpPr>
          <p:cNvPr id="153" name="组合 152">
            <a:extLst>
              <a:ext uri="{FF2B5EF4-FFF2-40B4-BE49-F238E27FC236}">
                <a16:creationId xmlns:a16="http://schemas.microsoft.com/office/drawing/2014/main" id="{8795E892-15AA-B9E7-1716-0AFBB7344F81}"/>
              </a:ext>
            </a:extLst>
          </p:cNvPr>
          <p:cNvGrpSpPr/>
          <p:nvPr/>
        </p:nvGrpSpPr>
        <p:grpSpPr>
          <a:xfrm>
            <a:off x="4831704" y="1967438"/>
            <a:ext cx="2528592" cy="1703595"/>
            <a:chOff x="4728515" y="1967438"/>
            <a:chExt cx="2588304" cy="1703595"/>
          </a:xfrm>
        </p:grpSpPr>
        <p:sp>
          <p:nvSpPr>
            <p:cNvPr id="13" name="文本框 12">
              <a:extLst>
                <a:ext uri="{FF2B5EF4-FFF2-40B4-BE49-F238E27FC236}">
                  <a16:creationId xmlns:a16="http://schemas.microsoft.com/office/drawing/2014/main" id="{C43E4428-94BD-D591-E3DF-837255493123}"/>
                </a:ext>
              </a:extLst>
            </p:cNvPr>
            <p:cNvSpPr txBox="1">
              <a:spLocks/>
            </p:cNvSpPr>
            <p:nvPr/>
          </p:nvSpPr>
          <p:spPr>
            <a:xfrm>
              <a:off x="4825145" y="1967438"/>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6" name="文本框 15">
              <a:extLst>
                <a:ext uri="{FF2B5EF4-FFF2-40B4-BE49-F238E27FC236}">
                  <a16:creationId xmlns:a16="http://schemas.microsoft.com/office/drawing/2014/main" id="{C15ADA22-B92A-1DE6-D21E-2C5F9A4FA1B1}"/>
                </a:ext>
              </a:extLst>
            </p:cNvPr>
            <p:cNvSpPr txBox="1">
              <a:spLocks/>
            </p:cNvSpPr>
            <p:nvPr/>
          </p:nvSpPr>
          <p:spPr>
            <a:xfrm>
              <a:off x="4728515" y="2298606"/>
              <a:ext cx="2190012"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cxnSp>
          <p:nvCxnSpPr>
            <p:cNvPr id="20" name="直接连接符 19">
              <a:extLst>
                <a:ext uri="{FF2B5EF4-FFF2-40B4-BE49-F238E27FC236}">
                  <a16:creationId xmlns:a16="http://schemas.microsoft.com/office/drawing/2014/main" id="{37C3290A-88B6-07F9-DA7F-41C514BBD159}"/>
                </a:ext>
              </a:extLst>
            </p:cNvPr>
            <p:cNvCxnSpPr>
              <a:cxnSpLocks/>
            </p:cNvCxnSpPr>
            <p:nvPr/>
          </p:nvCxnSpPr>
          <p:spPr>
            <a:xfrm>
              <a:off x="4875180" y="2302840"/>
              <a:ext cx="2441639"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grpSp>
      <p:cxnSp>
        <p:nvCxnSpPr>
          <p:cNvPr id="22" name="直接连接符 21">
            <a:extLst>
              <a:ext uri="{FF2B5EF4-FFF2-40B4-BE49-F238E27FC236}">
                <a16:creationId xmlns:a16="http://schemas.microsoft.com/office/drawing/2014/main" id="{82D0E8EA-EBFC-0F17-A7FD-48E1A4C5CEA3}"/>
              </a:ext>
            </a:extLst>
          </p:cNvPr>
          <p:cNvCxnSpPr>
            <a:cxnSpLocks/>
          </p:cNvCxnSpPr>
          <p:nvPr/>
        </p:nvCxnSpPr>
        <p:spPr>
          <a:xfrm>
            <a:off x="911225" y="4399325"/>
            <a:ext cx="2441639"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28FD962-3BFD-976D-BAA1-0D9584F29D23}"/>
              </a:ext>
            </a:extLst>
          </p:cNvPr>
          <p:cNvCxnSpPr>
            <a:cxnSpLocks/>
          </p:cNvCxnSpPr>
          <p:nvPr/>
        </p:nvCxnSpPr>
        <p:spPr>
          <a:xfrm>
            <a:off x="9034928" y="4510655"/>
            <a:ext cx="2441639"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grpSp>
        <p:nvGrpSpPr>
          <p:cNvPr id="120" name="组合 119">
            <a:extLst>
              <a:ext uri="{FF2B5EF4-FFF2-40B4-BE49-F238E27FC236}">
                <a16:creationId xmlns:a16="http://schemas.microsoft.com/office/drawing/2014/main" id="{012DE9EC-513D-83BD-B7AC-BEC4B42D47A4}"/>
              </a:ext>
            </a:extLst>
          </p:cNvPr>
          <p:cNvGrpSpPr/>
          <p:nvPr/>
        </p:nvGrpSpPr>
        <p:grpSpPr>
          <a:xfrm>
            <a:off x="5273475" y="3712631"/>
            <a:ext cx="1645051" cy="3145370"/>
            <a:chOff x="1246843" y="1767881"/>
            <a:chExt cx="2658056" cy="5082256"/>
          </a:xfrm>
        </p:grpSpPr>
        <p:sp>
          <p:nvSpPr>
            <p:cNvPr id="121" name="任意多边形: 形状 120">
              <a:extLst>
                <a:ext uri="{FF2B5EF4-FFF2-40B4-BE49-F238E27FC236}">
                  <a16:creationId xmlns:a16="http://schemas.microsoft.com/office/drawing/2014/main" id="{6DA1CAE5-1F4B-CDA4-5710-8BF21D788EA1}"/>
                </a:ext>
              </a:extLst>
            </p:cNvPr>
            <p:cNvSpPr/>
            <p:nvPr/>
          </p:nvSpPr>
          <p:spPr>
            <a:xfrm>
              <a:off x="3568661" y="3625694"/>
              <a:ext cx="148731" cy="199440"/>
            </a:xfrm>
            <a:custGeom>
              <a:avLst/>
              <a:gdLst>
                <a:gd name="connsiteX0" fmla="*/ 147461 w 147461"/>
                <a:gd name="connsiteY0" fmla="*/ 98869 h 197737"/>
                <a:gd name="connsiteX1" fmla="*/ 73731 w 147461"/>
                <a:gd name="connsiteY1" fmla="*/ 197738 h 197737"/>
                <a:gd name="connsiteX2" fmla="*/ 0 w 147461"/>
                <a:gd name="connsiteY2" fmla="*/ 98869 h 197737"/>
                <a:gd name="connsiteX3" fmla="*/ 73731 w 147461"/>
                <a:gd name="connsiteY3" fmla="*/ 0 h 197737"/>
                <a:gd name="connsiteX4" fmla="*/ 147461 w 147461"/>
                <a:gd name="connsiteY4" fmla="*/ 98869 h 197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61" h="197737">
                  <a:moveTo>
                    <a:pt x="147461" y="98869"/>
                  </a:moveTo>
                  <a:cubicBezTo>
                    <a:pt x="147461" y="153473"/>
                    <a:pt x="114451" y="197738"/>
                    <a:pt x="73731" y="197738"/>
                  </a:cubicBezTo>
                  <a:cubicBezTo>
                    <a:pt x="33010" y="197738"/>
                    <a:pt x="0" y="153473"/>
                    <a:pt x="0" y="98869"/>
                  </a:cubicBezTo>
                  <a:cubicBezTo>
                    <a:pt x="0" y="44265"/>
                    <a:pt x="33010" y="0"/>
                    <a:pt x="73731" y="0"/>
                  </a:cubicBezTo>
                  <a:cubicBezTo>
                    <a:pt x="114451" y="0"/>
                    <a:pt x="147461" y="44265"/>
                    <a:pt x="147461" y="98869"/>
                  </a:cubicBezTo>
                  <a:close/>
                </a:path>
              </a:pathLst>
            </a:custGeom>
            <a:solidFill>
              <a:srgbClr val="E6E6E6"/>
            </a:solidFill>
            <a:ln w="8716"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6F76D1D2-B0D0-FA52-DA18-B699D850D5B9}"/>
                </a:ext>
              </a:extLst>
            </p:cNvPr>
            <p:cNvSpPr/>
            <p:nvPr/>
          </p:nvSpPr>
          <p:spPr>
            <a:xfrm>
              <a:off x="2846838" y="4500003"/>
              <a:ext cx="559739" cy="665871"/>
            </a:xfrm>
            <a:custGeom>
              <a:avLst/>
              <a:gdLst>
                <a:gd name="connsiteX0" fmla="*/ 85970 w 554960"/>
                <a:gd name="connsiteY0" fmla="*/ 626686 h 660186"/>
                <a:gd name="connsiteX1" fmla="*/ 228 w 554960"/>
                <a:gd name="connsiteY1" fmla="*/ 111060 h 660186"/>
                <a:gd name="connsiteX2" fmla="*/ 33047 w 554960"/>
                <a:gd name="connsiteY2" fmla="*/ 65151 h 660186"/>
                <a:gd name="connsiteX3" fmla="*/ 422458 w 554960"/>
                <a:gd name="connsiteY3" fmla="*/ 397 h 660186"/>
                <a:gd name="connsiteX4" fmla="*/ 468367 w 554960"/>
                <a:gd name="connsiteY4" fmla="*/ 33215 h 660186"/>
                <a:gd name="connsiteX5" fmla="*/ 554109 w 554960"/>
                <a:gd name="connsiteY5" fmla="*/ 548841 h 660186"/>
                <a:gd name="connsiteX6" fmla="*/ 521291 w 554960"/>
                <a:gd name="connsiteY6" fmla="*/ 594750 h 660186"/>
                <a:gd name="connsiteX7" fmla="*/ 131880 w 554960"/>
                <a:gd name="connsiteY7" fmla="*/ 659504 h 660186"/>
                <a:gd name="connsiteX8" fmla="*/ 85970 w 554960"/>
                <a:gd name="connsiteY8" fmla="*/ 626686 h 66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960" h="660186">
                  <a:moveTo>
                    <a:pt x="85970" y="626686"/>
                  </a:moveTo>
                  <a:lnTo>
                    <a:pt x="228" y="111060"/>
                  </a:lnTo>
                  <a:cubicBezTo>
                    <a:pt x="-3361" y="89326"/>
                    <a:pt x="11321" y="68789"/>
                    <a:pt x="33047" y="65151"/>
                  </a:cubicBezTo>
                  <a:lnTo>
                    <a:pt x="422458" y="397"/>
                  </a:lnTo>
                  <a:cubicBezTo>
                    <a:pt x="444192" y="-3192"/>
                    <a:pt x="464729" y="11490"/>
                    <a:pt x="468367" y="33215"/>
                  </a:cubicBezTo>
                  <a:lnTo>
                    <a:pt x="554109" y="548841"/>
                  </a:lnTo>
                  <a:cubicBezTo>
                    <a:pt x="557698" y="570575"/>
                    <a:pt x="543017" y="591112"/>
                    <a:pt x="521291" y="594750"/>
                  </a:cubicBezTo>
                  <a:lnTo>
                    <a:pt x="131880" y="659504"/>
                  </a:lnTo>
                  <a:cubicBezTo>
                    <a:pt x="110146" y="663093"/>
                    <a:pt x="89608" y="648412"/>
                    <a:pt x="85970" y="626686"/>
                  </a:cubicBezTo>
                  <a:close/>
                </a:path>
              </a:pathLst>
            </a:custGeom>
            <a:solidFill>
              <a:srgbClr val="3F3D56"/>
            </a:solidFill>
            <a:ln w="8716"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AFD9B9EB-9E92-D23F-AA72-7AF00B9A4A81}"/>
                </a:ext>
              </a:extLst>
            </p:cNvPr>
            <p:cNvSpPr/>
            <p:nvPr/>
          </p:nvSpPr>
          <p:spPr>
            <a:xfrm>
              <a:off x="2881762" y="4535787"/>
              <a:ext cx="489890" cy="574706"/>
            </a:xfrm>
            <a:custGeom>
              <a:avLst/>
              <a:gdLst>
                <a:gd name="connsiteX0" fmla="*/ 55317 w 485708"/>
                <a:gd name="connsiteY0" fmla="*/ 430500 h 569799"/>
                <a:gd name="connsiteX1" fmla="*/ 194 w 485708"/>
                <a:gd name="connsiteY1" fmla="*/ 99009 h 569799"/>
                <a:gd name="connsiteX2" fmla="*/ 30929 w 485708"/>
                <a:gd name="connsiteY2" fmla="*/ 56014 h 569799"/>
                <a:gd name="connsiteX3" fmla="*/ 365596 w 485708"/>
                <a:gd name="connsiteY3" fmla="*/ 363 h 569799"/>
                <a:gd name="connsiteX4" fmla="*/ 408593 w 485708"/>
                <a:gd name="connsiteY4" fmla="*/ 31098 h 569799"/>
                <a:gd name="connsiteX5" fmla="*/ 484892 w 485708"/>
                <a:gd name="connsiteY5" fmla="*/ 489935 h 569799"/>
                <a:gd name="connsiteX6" fmla="*/ 454155 w 485708"/>
                <a:gd name="connsiteY6" fmla="*/ 532930 h 569799"/>
                <a:gd name="connsiteX7" fmla="*/ 246836 w 485708"/>
                <a:gd name="connsiteY7" fmla="*/ 567405 h 569799"/>
                <a:gd name="connsiteX8" fmla="*/ 55317 w 485708"/>
                <a:gd name="connsiteY8" fmla="*/ 430500 h 56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708" h="569799">
                  <a:moveTo>
                    <a:pt x="55317" y="430500"/>
                  </a:moveTo>
                  <a:lnTo>
                    <a:pt x="194" y="99009"/>
                  </a:lnTo>
                  <a:cubicBezTo>
                    <a:pt x="-3167" y="78655"/>
                    <a:pt x="10582" y="59420"/>
                    <a:pt x="30929" y="56014"/>
                  </a:cubicBezTo>
                  <a:lnTo>
                    <a:pt x="365596" y="363"/>
                  </a:lnTo>
                  <a:cubicBezTo>
                    <a:pt x="385950" y="-2998"/>
                    <a:pt x="405186" y="10750"/>
                    <a:pt x="408593" y="31098"/>
                  </a:cubicBezTo>
                  <a:lnTo>
                    <a:pt x="484892" y="489935"/>
                  </a:lnTo>
                  <a:cubicBezTo>
                    <a:pt x="488252" y="510290"/>
                    <a:pt x="474503" y="529524"/>
                    <a:pt x="454155" y="532930"/>
                  </a:cubicBezTo>
                  <a:lnTo>
                    <a:pt x="246836" y="567405"/>
                  </a:lnTo>
                  <a:cubicBezTo>
                    <a:pt x="156169" y="582376"/>
                    <a:pt x="70493" y="521132"/>
                    <a:pt x="55317" y="430500"/>
                  </a:cubicBezTo>
                  <a:close/>
                </a:path>
              </a:pathLst>
            </a:custGeom>
            <a:solidFill>
              <a:srgbClr val="FFFFFF"/>
            </a:solidFill>
            <a:ln w="8716"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35E0F803-D50D-A8BC-1024-2830DB557CD0}"/>
                </a:ext>
              </a:extLst>
            </p:cNvPr>
            <p:cNvSpPr/>
            <p:nvPr/>
          </p:nvSpPr>
          <p:spPr>
            <a:xfrm>
              <a:off x="2951939" y="4638174"/>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1 h 111648"/>
                <a:gd name="connsiteX6" fmla="*/ 183 w 305201"/>
                <a:gd name="connsiteY6" fmla="*/ 80977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2"/>
                    <a:pt x="30217" y="38963"/>
                  </a:cubicBezTo>
                  <a:lnTo>
                    <a:pt x="262375" y="358"/>
                  </a:lnTo>
                  <a:cubicBezTo>
                    <a:pt x="282270" y="-2951"/>
                    <a:pt x="301081" y="10496"/>
                    <a:pt x="304389" y="30392"/>
                  </a:cubicBezTo>
                  <a:cubicBezTo>
                    <a:pt x="307698" y="50287"/>
                    <a:pt x="294251" y="69098"/>
                    <a:pt x="274355" y="72407"/>
                  </a:cubicBezTo>
                  <a:lnTo>
                    <a:pt x="42198" y="111011"/>
                  </a:lnTo>
                  <a:cubicBezTo>
                    <a:pt x="22307" y="114296"/>
                    <a:pt x="3511" y="100860"/>
                    <a:pt x="183" y="80977"/>
                  </a:cubicBezTo>
                  <a:close/>
                </a:path>
              </a:pathLst>
            </a:custGeom>
            <a:solidFill>
              <a:srgbClr val="8E2AF3"/>
            </a:solidFill>
            <a:ln w="8716"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6A91D07A-D24E-40BE-1449-D839A59CE676}"/>
                </a:ext>
              </a:extLst>
            </p:cNvPr>
            <p:cNvSpPr/>
            <p:nvPr/>
          </p:nvSpPr>
          <p:spPr>
            <a:xfrm>
              <a:off x="2970736" y="4751215"/>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49CD045-4617-C9F5-90A9-58A4130C1D81}"/>
                </a:ext>
              </a:extLst>
            </p:cNvPr>
            <p:cNvSpPr/>
            <p:nvPr/>
          </p:nvSpPr>
          <p:spPr>
            <a:xfrm>
              <a:off x="2989533" y="4864257"/>
              <a:ext cx="307829" cy="112609"/>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59C62B37-28AD-2E90-5C50-D4478AAA37B6}"/>
                </a:ext>
              </a:extLst>
            </p:cNvPr>
            <p:cNvSpPr/>
            <p:nvPr/>
          </p:nvSpPr>
          <p:spPr>
            <a:xfrm>
              <a:off x="2643214" y="3829923"/>
              <a:ext cx="298877" cy="848211"/>
            </a:xfrm>
            <a:custGeom>
              <a:avLst/>
              <a:gdLst>
                <a:gd name="connsiteX0" fmla="*/ 112029 w 296325"/>
                <a:gd name="connsiteY0" fmla="*/ 805053 h 840969"/>
                <a:gd name="connsiteX1" fmla="*/ 120727 w 296325"/>
                <a:gd name="connsiteY1" fmla="*/ 657599 h 840969"/>
                <a:gd name="connsiteX2" fmla="*/ 135519 w 296325"/>
                <a:gd name="connsiteY2" fmla="*/ 646627 h 840969"/>
                <a:gd name="connsiteX3" fmla="*/ -311 w 296325"/>
                <a:gd name="connsiteY3" fmla="*/ -143 h 840969"/>
                <a:gd name="connsiteX4" fmla="*/ 179720 w 296325"/>
                <a:gd name="connsiteY4" fmla="*/ 69076 h 840969"/>
                <a:gd name="connsiteX5" fmla="*/ 283943 w 296325"/>
                <a:gd name="connsiteY5" fmla="*/ 686968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2" y="761933"/>
                    <a:pt x="77607" y="695915"/>
                    <a:pt x="120727" y="657599"/>
                  </a:cubicBezTo>
                  <a:cubicBezTo>
                    <a:pt x="125325" y="653513"/>
                    <a:pt x="130275" y="649842"/>
                    <a:pt x="135519" y="646627"/>
                  </a:cubicBezTo>
                  <a:lnTo>
                    <a:pt x="-311" y="-143"/>
                  </a:lnTo>
                  <a:lnTo>
                    <a:pt x="179720" y="69076"/>
                  </a:lnTo>
                  <a:lnTo>
                    <a:pt x="283943" y="686968"/>
                  </a:lnTo>
                  <a:cubicBezTo>
                    <a:pt x="310917" y="738311"/>
                    <a:pt x="291163" y="801799"/>
                    <a:pt x="239819" y="828773"/>
                  </a:cubicBezTo>
                  <a:cubicBezTo>
                    <a:pt x="196858" y="851344"/>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08569A96-6BFA-00ED-444C-436DD52C37CA}"/>
                </a:ext>
              </a:extLst>
            </p:cNvPr>
            <p:cNvSpPr/>
            <p:nvPr/>
          </p:nvSpPr>
          <p:spPr>
            <a:xfrm>
              <a:off x="2696046" y="6128754"/>
              <a:ext cx="220586" cy="576507"/>
            </a:xfrm>
            <a:custGeom>
              <a:avLst/>
              <a:gdLst>
                <a:gd name="connsiteX0" fmla="*/ 26 w 218703"/>
                <a:gd name="connsiteY0" fmla="*/ 571586 h 571585"/>
                <a:gd name="connsiteX1" fmla="*/ 148205 w 218703"/>
                <a:gd name="connsiteY1" fmla="*/ 571577 h 571585"/>
                <a:gd name="connsiteX2" fmla="*/ 218703 w 218703"/>
                <a:gd name="connsiteY2" fmla="*/ 0 h 571585"/>
                <a:gd name="connsiteX3" fmla="*/ 0 w 218703"/>
                <a:gd name="connsiteY3" fmla="*/ 9 h 571585"/>
                <a:gd name="connsiteX4" fmla="*/ 26 w 218703"/>
                <a:gd name="connsiteY4" fmla="*/ 571586 h 571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03" h="571585">
                  <a:moveTo>
                    <a:pt x="26" y="571586"/>
                  </a:moveTo>
                  <a:lnTo>
                    <a:pt x="148205" y="571577"/>
                  </a:lnTo>
                  <a:lnTo>
                    <a:pt x="218703" y="0"/>
                  </a:lnTo>
                  <a:lnTo>
                    <a:pt x="0" y="9"/>
                  </a:lnTo>
                  <a:lnTo>
                    <a:pt x="26" y="571586"/>
                  </a:lnTo>
                  <a:close/>
                </a:path>
              </a:pathLst>
            </a:custGeom>
            <a:solidFill>
              <a:srgbClr val="FFB6B6"/>
            </a:solidFill>
            <a:ln w="8716"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E4F2E1A7-8B4A-7A11-24D7-C48D038DBC90}"/>
                </a:ext>
              </a:extLst>
            </p:cNvPr>
            <p:cNvSpPr/>
            <p:nvPr/>
          </p:nvSpPr>
          <p:spPr>
            <a:xfrm>
              <a:off x="2657945" y="6589664"/>
              <a:ext cx="481934" cy="260473"/>
            </a:xfrm>
            <a:custGeom>
              <a:avLst/>
              <a:gdLst>
                <a:gd name="connsiteX0" fmla="*/ -311 w 477820"/>
                <a:gd name="connsiteY0" fmla="*/ 66083 h 258249"/>
                <a:gd name="connsiteX1" fmla="*/ 41399 w 477820"/>
                <a:gd name="connsiteY1" fmla="*/ 66081 h 258249"/>
                <a:gd name="connsiteX2" fmla="*/ 204241 w 477820"/>
                <a:gd name="connsiteY2" fmla="*/ -143 h 258249"/>
                <a:gd name="connsiteX3" fmla="*/ 291520 w 477820"/>
                <a:gd name="connsiteY3" fmla="*/ 66071 h 258249"/>
                <a:gd name="connsiteX4" fmla="*/ 291531 w 477820"/>
                <a:gd name="connsiteY4" fmla="*/ 66071 h 258249"/>
                <a:gd name="connsiteX5" fmla="*/ 477509 w 477820"/>
                <a:gd name="connsiteY5" fmla="*/ 252046 h 258249"/>
                <a:gd name="connsiteX6" fmla="*/ 477509 w 477820"/>
                <a:gd name="connsiteY6" fmla="*/ 258090 h 258249"/>
                <a:gd name="connsiteX7" fmla="*/ -302 w 477820"/>
                <a:gd name="connsiteY7" fmla="*/ 258107 h 2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820" h="258249">
                  <a:moveTo>
                    <a:pt x="-311" y="66083"/>
                  </a:moveTo>
                  <a:lnTo>
                    <a:pt x="41399" y="66081"/>
                  </a:lnTo>
                  <a:lnTo>
                    <a:pt x="204241" y="-143"/>
                  </a:lnTo>
                  <a:lnTo>
                    <a:pt x="291520" y="66071"/>
                  </a:lnTo>
                  <a:lnTo>
                    <a:pt x="291531" y="66071"/>
                  </a:lnTo>
                  <a:cubicBezTo>
                    <a:pt x="394240" y="66077"/>
                    <a:pt x="477502" y="149337"/>
                    <a:pt x="477509" y="252046"/>
                  </a:cubicBezTo>
                  <a:lnTo>
                    <a:pt x="477509" y="258090"/>
                  </a:lnTo>
                  <a:lnTo>
                    <a:pt x="-302" y="258107"/>
                  </a:lnTo>
                  <a:close/>
                </a:path>
              </a:pathLst>
            </a:custGeom>
            <a:solidFill>
              <a:srgbClr val="2F2E41"/>
            </a:solidFill>
            <a:ln w="8716"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B057E6F-08F2-6BB6-34A9-80A0929E7305}"/>
                </a:ext>
              </a:extLst>
            </p:cNvPr>
            <p:cNvSpPr/>
            <p:nvPr/>
          </p:nvSpPr>
          <p:spPr>
            <a:xfrm>
              <a:off x="1345589" y="5994978"/>
              <a:ext cx="454572" cy="582626"/>
            </a:xfrm>
            <a:custGeom>
              <a:avLst/>
              <a:gdLst>
                <a:gd name="connsiteX0" fmla="*/ 0 w 450691"/>
                <a:gd name="connsiteY0" fmla="*/ 511553 h 577652"/>
                <a:gd name="connsiteX1" fmla="*/ 132626 w 450691"/>
                <a:gd name="connsiteY1" fmla="*/ 577652 h 577652"/>
                <a:gd name="connsiteX2" fmla="*/ 450691 w 450691"/>
                <a:gd name="connsiteY2" fmla="*/ 97555 h 577652"/>
                <a:gd name="connsiteX3" fmla="*/ 254952 w 450691"/>
                <a:gd name="connsiteY3" fmla="*/ 0 h 577652"/>
                <a:gd name="connsiteX4" fmla="*/ 0 w 450691"/>
                <a:gd name="connsiteY4" fmla="*/ 511553 h 57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691" h="577652">
                  <a:moveTo>
                    <a:pt x="0" y="511553"/>
                  </a:moveTo>
                  <a:lnTo>
                    <a:pt x="132626" y="577652"/>
                  </a:lnTo>
                  <a:lnTo>
                    <a:pt x="450691" y="97555"/>
                  </a:lnTo>
                  <a:lnTo>
                    <a:pt x="254952" y="0"/>
                  </a:lnTo>
                  <a:lnTo>
                    <a:pt x="0" y="511553"/>
                  </a:lnTo>
                  <a:close/>
                </a:path>
              </a:pathLst>
            </a:custGeom>
            <a:solidFill>
              <a:srgbClr val="FFB6B6"/>
            </a:solidFill>
            <a:ln w="8716"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2D5B0E5E-D87E-1C35-DC4F-A88F4F0CBA51}"/>
                </a:ext>
              </a:extLst>
            </p:cNvPr>
            <p:cNvSpPr/>
            <p:nvPr/>
          </p:nvSpPr>
          <p:spPr>
            <a:xfrm>
              <a:off x="1246843" y="6450258"/>
              <a:ext cx="453778" cy="388311"/>
            </a:xfrm>
            <a:custGeom>
              <a:avLst/>
              <a:gdLst>
                <a:gd name="connsiteX0" fmla="*/ 85342 w 449904"/>
                <a:gd name="connsiteY0" fmla="*/ -143 h 384996"/>
                <a:gd name="connsiteX1" fmla="*/ 122672 w 449904"/>
                <a:gd name="connsiteY1" fmla="*/ 18462 h 384996"/>
                <a:gd name="connsiteX2" fmla="*/ 297957 w 449904"/>
                <a:gd name="connsiteY2" fmla="*/ 31836 h 384996"/>
                <a:gd name="connsiteX3" fmla="*/ 346532 w 449904"/>
                <a:gd name="connsiteY3" fmla="*/ 130031 h 384996"/>
                <a:gd name="connsiteX4" fmla="*/ 346542 w 449904"/>
                <a:gd name="connsiteY4" fmla="*/ 130037 h 384996"/>
                <a:gd name="connsiteX5" fmla="*/ 430027 w 449904"/>
                <a:gd name="connsiteY5" fmla="*/ 379445 h 384996"/>
                <a:gd name="connsiteX6" fmla="*/ 427331 w 449904"/>
                <a:gd name="connsiteY6" fmla="*/ 384854 h 384996"/>
                <a:gd name="connsiteX7" fmla="*/ -311 w 449904"/>
                <a:gd name="connsiteY7" fmla="*/ 171719 h 38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04" h="384996">
                  <a:moveTo>
                    <a:pt x="85342" y="-143"/>
                  </a:moveTo>
                  <a:lnTo>
                    <a:pt x="122672" y="18462"/>
                  </a:lnTo>
                  <a:lnTo>
                    <a:pt x="297957" y="31836"/>
                  </a:lnTo>
                  <a:lnTo>
                    <a:pt x="346532" y="130031"/>
                  </a:lnTo>
                  <a:lnTo>
                    <a:pt x="346542" y="130037"/>
                  </a:lnTo>
                  <a:cubicBezTo>
                    <a:pt x="438463" y="175860"/>
                    <a:pt x="475838" y="287519"/>
                    <a:pt x="430027" y="379445"/>
                  </a:cubicBezTo>
                  <a:lnTo>
                    <a:pt x="427331" y="384854"/>
                  </a:lnTo>
                  <a:lnTo>
                    <a:pt x="-311" y="171719"/>
                  </a:lnTo>
                  <a:close/>
                </a:path>
              </a:pathLst>
            </a:custGeom>
            <a:solidFill>
              <a:srgbClr val="2F2E41"/>
            </a:solidFill>
            <a:ln w="8716"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3E7302C4-12FE-7A58-4946-0F9016AE6B19}"/>
                </a:ext>
              </a:extLst>
            </p:cNvPr>
            <p:cNvSpPr/>
            <p:nvPr/>
          </p:nvSpPr>
          <p:spPr>
            <a:xfrm>
              <a:off x="1438470" y="4087019"/>
              <a:ext cx="1545314" cy="2391736"/>
            </a:xfrm>
            <a:custGeom>
              <a:avLst/>
              <a:gdLst>
                <a:gd name="connsiteX0" fmla="*/ 1312207 w 1532121"/>
                <a:gd name="connsiteY0" fmla="*/ -143 h 2371317"/>
                <a:gd name="connsiteX1" fmla="*/ 370002 w 1532121"/>
                <a:gd name="connsiteY1" fmla="*/ 24437 h 2371317"/>
                <a:gd name="connsiteX2" fmla="*/ 386388 w 1532121"/>
                <a:gd name="connsiteY2" fmla="*/ 483249 h 2371317"/>
                <a:gd name="connsiteX3" fmla="*/ 402774 w 1532121"/>
                <a:gd name="connsiteY3" fmla="*/ 638918 h 2371317"/>
                <a:gd name="connsiteX4" fmla="*/ 435547 w 1532121"/>
                <a:gd name="connsiteY4" fmla="*/ 729042 h 2371317"/>
                <a:gd name="connsiteX5" fmla="*/ 376797 w 1532121"/>
                <a:gd name="connsiteY5" fmla="*/ 1334369 h 2371317"/>
                <a:gd name="connsiteX6" fmla="*/ 6476 w 1532121"/>
                <a:gd name="connsiteY6" fmla="*/ 2034521 h 2371317"/>
                <a:gd name="connsiteX7" fmla="*/ 22862 w 1532121"/>
                <a:gd name="connsiteY7" fmla="*/ 2075487 h 2371317"/>
                <a:gd name="connsiteX8" fmla="*/ 6476 w 1532121"/>
                <a:gd name="connsiteY8" fmla="*/ 2116452 h 2371317"/>
                <a:gd name="connsiteX9" fmla="*/ 47441 w 1532121"/>
                <a:gd name="connsiteY9" fmla="*/ 2165611 h 2371317"/>
                <a:gd name="connsiteX10" fmla="*/ 314506 w 1532121"/>
                <a:gd name="connsiteY10" fmla="*/ 2165611 h 2371317"/>
                <a:gd name="connsiteX11" fmla="*/ 329441 w 1532121"/>
                <a:gd name="connsiteY11" fmla="*/ 2075487 h 2371317"/>
                <a:gd name="connsiteX12" fmla="*/ 345827 w 1532121"/>
                <a:gd name="connsiteY12" fmla="*/ 2009942 h 2371317"/>
                <a:gd name="connsiteX13" fmla="*/ 812428 w 1532121"/>
                <a:gd name="connsiteY13" fmla="*/ 1507385 h 2371317"/>
                <a:gd name="connsiteX14" fmla="*/ 910745 w 1532121"/>
                <a:gd name="connsiteY14" fmla="*/ 688077 h 2371317"/>
                <a:gd name="connsiteX15" fmla="*/ 1148345 w 1532121"/>
                <a:gd name="connsiteY15" fmla="*/ 1490999 h 2371317"/>
                <a:gd name="connsiteX16" fmla="*/ 1164731 w 1532121"/>
                <a:gd name="connsiteY16" fmla="*/ 2211991 h 2371317"/>
                <a:gd name="connsiteX17" fmla="*/ 1172924 w 1532121"/>
                <a:gd name="connsiteY17" fmla="*/ 2252956 h 2371317"/>
                <a:gd name="connsiteX18" fmla="*/ 1156538 w 1532121"/>
                <a:gd name="connsiteY18" fmla="*/ 2302115 h 2371317"/>
                <a:gd name="connsiteX19" fmla="*/ 1181117 w 1532121"/>
                <a:gd name="connsiteY19" fmla="*/ 2326694 h 2371317"/>
                <a:gd name="connsiteX20" fmla="*/ 1172924 w 1532121"/>
                <a:gd name="connsiteY20" fmla="*/ 2367659 h 2371317"/>
                <a:gd name="connsiteX21" fmla="*/ 1487696 w 1532121"/>
                <a:gd name="connsiteY21" fmla="*/ 2371175 h 2371317"/>
                <a:gd name="connsiteX22" fmla="*/ 1504082 w 1532121"/>
                <a:gd name="connsiteY22" fmla="*/ 2277536 h 2371317"/>
                <a:gd name="connsiteX23" fmla="*/ 1508670 w 1532121"/>
                <a:gd name="connsiteY23" fmla="*/ 2219442 h 2371317"/>
                <a:gd name="connsiteX24" fmla="*/ 1528662 w 1532121"/>
                <a:gd name="connsiteY24" fmla="*/ 2162832 h 2371317"/>
                <a:gd name="connsiteX25" fmla="*/ 1520468 w 1532121"/>
                <a:gd name="connsiteY25" fmla="*/ 2111061 h 2371317"/>
                <a:gd name="connsiteX26" fmla="*/ 1402330 w 1532121"/>
                <a:gd name="connsiteY26" fmla="*/ 475056 h 2371317"/>
                <a:gd name="connsiteX27" fmla="*/ 1409136 w 1532121"/>
                <a:gd name="connsiteY27" fmla="*/ 438198 h 2371317"/>
                <a:gd name="connsiteX28" fmla="*/ 1409136 w 1532121"/>
                <a:gd name="connsiteY28" fmla="*/ 404835 h 2371317"/>
                <a:gd name="connsiteX29" fmla="*/ 1377752 w 1532121"/>
                <a:gd name="connsiteY29" fmla="*/ 286615 h 237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2121" h="2371317">
                  <a:moveTo>
                    <a:pt x="1312207" y="-143"/>
                  </a:moveTo>
                  <a:lnTo>
                    <a:pt x="370002" y="24437"/>
                  </a:lnTo>
                  <a:lnTo>
                    <a:pt x="386388" y="483249"/>
                  </a:lnTo>
                  <a:cubicBezTo>
                    <a:pt x="386388" y="483249"/>
                    <a:pt x="370002" y="606146"/>
                    <a:pt x="402774" y="638918"/>
                  </a:cubicBezTo>
                  <a:cubicBezTo>
                    <a:pt x="435547" y="671691"/>
                    <a:pt x="451933" y="671691"/>
                    <a:pt x="435547" y="729042"/>
                  </a:cubicBezTo>
                  <a:cubicBezTo>
                    <a:pt x="419160" y="786394"/>
                    <a:pt x="376797" y="1334369"/>
                    <a:pt x="376797" y="1334369"/>
                  </a:cubicBezTo>
                  <a:cubicBezTo>
                    <a:pt x="376797" y="1334369"/>
                    <a:pt x="-9910" y="2018135"/>
                    <a:pt x="6476" y="2034521"/>
                  </a:cubicBezTo>
                  <a:cubicBezTo>
                    <a:pt x="22862" y="2050907"/>
                    <a:pt x="39248" y="2034521"/>
                    <a:pt x="22862" y="2075487"/>
                  </a:cubicBezTo>
                  <a:cubicBezTo>
                    <a:pt x="6476" y="2116452"/>
                    <a:pt x="-9910" y="2100066"/>
                    <a:pt x="6476" y="2116452"/>
                  </a:cubicBezTo>
                  <a:cubicBezTo>
                    <a:pt x="20991" y="2132102"/>
                    <a:pt x="34665" y="2148512"/>
                    <a:pt x="47441" y="2165611"/>
                  </a:cubicBezTo>
                  <a:lnTo>
                    <a:pt x="314506" y="2165611"/>
                  </a:lnTo>
                  <a:cubicBezTo>
                    <a:pt x="314506" y="2165611"/>
                    <a:pt x="329441" y="2083680"/>
                    <a:pt x="329441" y="2075487"/>
                  </a:cubicBezTo>
                  <a:cubicBezTo>
                    <a:pt x="329441" y="2067293"/>
                    <a:pt x="345827" y="2018135"/>
                    <a:pt x="345827" y="2009942"/>
                  </a:cubicBezTo>
                  <a:cubicBezTo>
                    <a:pt x="345827" y="2001749"/>
                    <a:pt x="812428" y="1507385"/>
                    <a:pt x="812428" y="1507385"/>
                  </a:cubicBezTo>
                  <a:lnTo>
                    <a:pt x="910745" y="688077"/>
                  </a:lnTo>
                  <a:lnTo>
                    <a:pt x="1148345" y="1490999"/>
                  </a:lnTo>
                  <a:cubicBezTo>
                    <a:pt x="1148345" y="1490999"/>
                    <a:pt x="1148345" y="2195604"/>
                    <a:pt x="1164731" y="2211991"/>
                  </a:cubicBezTo>
                  <a:cubicBezTo>
                    <a:pt x="1181117" y="2228377"/>
                    <a:pt x="1181117" y="2220184"/>
                    <a:pt x="1172924" y="2252956"/>
                  </a:cubicBezTo>
                  <a:cubicBezTo>
                    <a:pt x="1164731" y="2285728"/>
                    <a:pt x="1131958" y="2277536"/>
                    <a:pt x="1156538" y="2302115"/>
                  </a:cubicBezTo>
                  <a:cubicBezTo>
                    <a:pt x="1181117" y="2326694"/>
                    <a:pt x="1189310" y="2285728"/>
                    <a:pt x="1181117" y="2326694"/>
                  </a:cubicBezTo>
                  <a:lnTo>
                    <a:pt x="1172924" y="2367659"/>
                  </a:lnTo>
                  <a:lnTo>
                    <a:pt x="1487696" y="2371175"/>
                  </a:lnTo>
                  <a:cubicBezTo>
                    <a:pt x="1487696" y="2371175"/>
                    <a:pt x="1520468" y="2302115"/>
                    <a:pt x="1504082" y="2277536"/>
                  </a:cubicBezTo>
                  <a:cubicBezTo>
                    <a:pt x="1487696" y="2252956"/>
                    <a:pt x="1488679" y="2259665"/>
                    <a:pt x="1508670" y="2219442"/>
                  </a:cubicBezTo>
                  <a:cubicBezTo>
                    <a:pt x="1528662" y="2179218"/>
                    <a:pt x="1536854" y="2171025"/>
                    <a:pt x="1528662" y="2162832"/>
                  </a:cubicBezTo>
                  <a:cubicBezTo>
                    <a:pt x="1520468" y="2154639"/>
                    <a:pt x="1520468" y="2111061"/>
                    <a:pt x="1520468" y="2111061"/>
                  </a:cubicBezTo>
                  <a:cubicBezTo>
                    <a:pt x="1520468" y="2111061"/>
                    <a:pt x="1402330" y="499636"/>
                    <a:pt x="1402330" y="475056"/>
                  </a:cubicBezTo>
                  <a:cubicBezTo>
                    <a:pt x="1401713" y="462409"/>
                    <a:pt x="1404042" y="449791"/>
                    <a:pt x="1409136" y="438198"/>
                  </a:cubicBezTo>
                  <a:lnTo>
                    <a:pt x="1409136" y="404835"/>
                  </a:lnTo>
                  <a:lnTo>
                    <a:pt x="1377752" y="286615"/>
                  </a:lnTo>
                  <a:close/>
                </a:path>
              </a:pathLst>
            </a:custGeom>
            <a:solidFill>
              <a:srgbClr val="2F2E41"/>
            </a:solidFill>
            <a:ln w="8716"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FFAF59A-2088-AB83-9849-455396796D6B}"/>
                </a:ext>
              </a:extLst>
            </p:cNvPr>
            <p:cNvSpPr/>
            <p:nvPr/>
          </p:nvSpPr>
          <p:spPr>
            <a:xfrm>
              <a:off x="3314019" y="6140005"/>
              <a:ext cx="590880" cy="699819"/>
            </a:xfrm>
            <a:custGeom>
              <a:avLst/>
              <a:gdLst>
                <a:gd name="connsiteX0" fmla="*/ 302021 w 585835"/>
                <a:gd name="connsiteY0" fmla="*/ 252362 h 693844"/>
                <a:gd name="connsiteX1" fmla="*/ 310151 w 585835"/>
                <a:gd name="connsiteY1" fmla="*/ 69565 h 693844"/>
                <a:gd name="connsiteX2" fmla="*/ 585524 w 585835"/>
                <a:gd name="connsiteY2" fmla="*/ -143 h 693844"/>
                <a:gd name="connsiteX3" fmla="*/ 380128 w 585835"/>
                <a:gd name="connsiteY3" fmla="*/ 461833 h 693844"/>
                <a:gd name="connsiteX4" fmla="*/ 119719 w 585835"/>
                <a:gd name="connsiteY4" fmla="*/ 625937 h 693844"/>
                <a:gd name="connsiteX5" fmla="*/ 9041 w 585835"/>
                <a:gd name="connsiteY5" fmla="*/ 693701 h 693844"/>
                <a:gd name="connsiteX6" fmla="*/ 134465 w 585835"/>
                <a:gd name="connsiteY6" fmla="*/ 211502 h 693844"/>
                <a:gd name="connsiteX7" fmla="*/ 240101 w 585835"/>
                <a:gd name="connsiteY7" fmla="*/ 113348 h 693844"/>
                <a:gd name="connsiteX8" fmla="*/ 302021 w 585835"/>
                <a:gd name="connsiteY8" fmla="*/ 252362 h 69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35" h="693844">
                  <a:moveTo>
                    <a:pt x="302021" y="252362"/>
                  </a:moveTo>
                  <a:lnTo>
                    <a:pt x="310151" y="69565"/>
                  </a:lnTo>
                  <a:cubicBezTo>
                    <a:pt x="394901" y="24264"/>
                    <a:pt x="489428" y="336"/>
                    <a:pt x="585524" y="-143"/>
                  </a:cubicBezTo>
                  <a:cubicBezTo>
                    <a:pt x="453267" y="107987"/>
                    <a:pt x="469795" y="316424"/>
                    <a:pt x="380128" y="461833"/>
                  </a:cubicBezTo>
                  <a:cubicBezTo>
                    <a:pt x="322774" y="553266"/>
                    <a:pt x="226950" y="613652"/>
                    <a:pt x="119719" y="625937"/>
                  </a:cubicBezTo>
                  <a:lnTo>
                    <a:pt x="9041" y="693701"/>
                  </a:lnTo>
                  <a:cubicBezTo>
                    <a:pt x="-21693" y="522360"/>
                    <a:pt x="24139" y="346153"/>
                    <a:pt x="134465" y="211502"/>
                  </a:cubicBezTo>
                  <a:cubicBezTo>
                    <a:pt x="165417" y="174480"/>
                    <a:pt x="200909" y="141502"/>
                    <a:pt x="240101" y="113348"/>
                  </a:cubicBezTo>
                  <a:cubicBezTo>
                    <a:pt x="266609" y="183242"/>
                    <a:pt x="302021" y="252362"/>
                    <a:pt x="302021" y="252362"/>
                  </a:cubicBezTo>
                  <a:close/>
                </a:path>
              </a:pathLst>
            </a:custGeom>
            <a:solidFill>
              <a:srgbClr val="F2F2F2"/>
            </a:solidFill>
            <a:ln w="8716"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9D17C88B-521D-9E6F-7314-0EA07C7600F3}"/>
                </a:ext>
              </a:extLst>
            </p:cNvPr>
            <p:cNvSpPr/>
            <p:nvPr/>
          </p:nvSpPr>
          <p:spPr>
            <a:xfrm>
              <a:off x="1935760" y="2464104"/>
              <a:ext cx="810466" cy="2130984"/>
            </a:xfrm>
            <a:custGeom>
              <a:avLst/>
              <a:gdLst>
                <a:gd name="connsiteX0" fmla="*/ 331603 w 803547"/>
                <a:gd name="connsiteY0" fmla="*/ 0 h 2112791"/>
                <a:gd name="connsiteX1" fmla="*/ 803547 w 803547"/>
                <a:gd name="connsiteY1" fmla="*/ 954450 h 2112791"/>
                <a:gd name="connsiteX2" fmla="*/ 711212 w 803547"/>
                <a:gd name="connsiteY2" fmla="*/ 2112791 h 2112791"/>
                <a:gd name="connsiteX3" fmla="*/ 108143 w 803547"/>
                <a:gd name="connsiteY3" fmla="*/ 2057690 h 2112791"/>
                <a:gd name="connsiteX4" fmla="*/ 0 w 803547"/>
                <a:gd name="connsiteY4" fmla="*/ 139390 h 2112791"/>
                <a:gd name="connsiteX5" fmla="*/ 331603 w 803547"/>
                <a:gd name="connsiteY5" fmla="*/ 0 h 211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3547" h="2112791">
                  <a:moveTo>
                    <a:pt x="331603" y="0"/>
                  </a:moveTo>
                  <a:lnTo>
                    <a:pt x="803547" y="954450"/>
                  </a:lnTo>
                  <a:lnTo>
                    <a:pt x="711212" y="2112791"/>
                  </a:lnTo>
                  <a:lnTo>
                    <a:pt x="108143" y="2057690"/>
                  </a:lnTo>
                  <a:lnTo>
                    <a:pt x="0" y="139390"/>
                  </a:lnTo>
                  <a:lnTo>
                    <a:pt x="331603" y="0"/>
                  </a:lnTo>
                  <a:close/>
                </a:path>
              </a:pathLst>
            </a:custGeom>
            <a:solidFill>
              <a:srgbClr val="2F2E41"/>
            </a:solidFill>
            <a:ln w="8716"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1EA3C46C-F1C4-FFC7-7530-EB26498C360D}"/>
                </a:ext>
              </a:extLst>
            </p:cNvPr>
            <p:cNvSpPr/>
            <p:nvPr/>
          </p:nvSpPr>
          <p:spPr>
            <a:xfrm>
              <a:off x="2473378" y="2664220"/>
              <a:ext cx="487458" cy="1801890"/>
            </a:xfrm>
            <a:custGeom>
              <a:avLst/>
              <a:gdLst>
                <a:gd name="connsiteX0" fmla="*/ 460955 w 483296"/>
                <a:gd name="connsiteY0" fmla="*/ 1786364 h 1786506"/>
                <a:gd name="connsiteX1" fmla="*/ 185181 w 483296"/>
                <a:gd name="connsiteY1" fmla="*/ 1761155 h 1786506"/>
                <a:gd name="connsiteX2" fmla="*/ 184754 w 483296"/>
                <a:gd name="connsiteY2" fmla="*/ 1757656 h 1786506"/>
                <a:gd name="connsiteX3" fmla="*/ -311 w 483296"/>
                <a:gd name="connsiteY3" fmla="*/ 225331 h 1786506"/>
                <a:gd name="connsiteX4" fmla="*/ 41105 w 483296"/>
                <a:gd name="connsiteY4" fmla="*/ 110504 h 1786506"/>
                <a:gd name="connsiteX5" fmla="*/ 166914 w 483296"/>
                <a:gd name="connsiteY5" fmla="*/ 2914 h 1786506"/>
                <a:gd name="connsiteX6" fmla="*/ 166914 w 483296"/>
                <a:gd name="connsiteY6" fmla="*/ 2910 h 1786506"/>
                <a:gd name="connsiteX7" fmla="*/ 362974 w 483296"/>
                <a:gd name="connsiteY7" fmla="*/ 135641 h 1786506"/>
                <a:gd name="connsiteX8" fmla="*/ 363197 w 483296"/>
                <a:gd name="connsiteY8" fmla="*/ 136825 h 1786506"/>
                <a:gd name="connsiteX9" fmla="*/ 412724 w 483296"/>
                <a:gd name="connsiteY9" fmla="*/ 404336 h 1786506"/>
                <a:gd name="connsiteX10" fmla="*/ 482985 w 483296"/>
                <a:gd name="connsiteY10" fmla="*/ 1308604 h 178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296" h="1786506">
                  <a:moveTo>
                    <a:pt x="460955" y="1786364"/>
                  </a:moveTo>
                  <a:lnTo>
                    <a:pt x="185181" y="1761155"/>
                  </a:lnTo>
                  <a:lnTo>
                    <a:pt x="184754" y="1757656"/>
                  </a:lnTo>
                  <a:lnTo>
                    <a:pt x="-311" y="225331"/>
                  </a:lnTo>
                  <a:lnTo>
                    <a:pt x="41105" y="110504"/>
                  </a:lnTo>
                  <a:cubicBezTo>
                    <a:pt x="61262" y="55053"/>
                    <a:pt x="109007" y="14222"/>
                    <a:pt x="166914" y="2914"/>
                  </a:cubicBezTo>
                  <a:lnTo>
                    <a:pt x="166914" y="2910"/>
                  </a:lnTo>
                  <a:cubicBezTo>
                    <a:pt x="257707" y="-14578"/>
                    <a:pt x="345486" y="44848"/>
                    <a:pt x="362974" y="135641"/>
                  </a:cubicBezTo>
                  <a:cubicBezTo>
                    <a:pt x="363050" y="136036"/>
                    <a:pt x="363124" y="136430"/>
                    <a:pt x="363197" y="136825"/>
                  </a:cubicBezTo>
                  <a:lnTo>
                    <a:pt x="412724" y="404336"/>
                  </a:lnTo>
                  <a:lnTo>
                    <a:pt x="482985" y="1308604"/>
                  </a:lnTo>
                  <a:close/>
                </a:path>
              </a:pathLst>
            </a:custGeom>
            <a:solidFill>
              <a:srgbClr val="2F2E41"/>
            </a:solidFill>
            <a:ln w="8716"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EC1DD7D-BCDC-E808-27BD-3842CC3F7CCD}"/>
                </a:ext>
              </a:extLst>
            </p:cNvPr>
            <p:cNvSpPr/>
            <p:nvPr/>
          </p:nvSpPr>
          <p:spPr>
            <a:xfrm>
              <a:off x="2214434" y="2472653"/>
              <a:ext cx="631107" cy="1684851"/>
            </a:xfrm>
            <a:custGeom>
              <a:avLst/>
              <a:gdLst>
                <a:gd name="connsiteX0" fmla="*/ -311 w 625719"/>
                <a:gd name="connsiteY0" fmla="*/ 132924 h 1670467"/>
                <a:gd name="connsiteX1" fmla="*/ 55306 w 625719"/>
                <a:gd name="connsiteY1" fmla="*/ -143 h 1670467"/>
                <a:gd name="connsiteX2" fmla="*/ 227444 w 625719"/>
                <a:gd name="connsiteY2" fmla="*/ 2879 h 1670467"/>
                <a:gd name="connsiteX3" fmla="*/ 406938 w 625719"/>
                <a:gd name="connsiteY3" fmla="*/ 256780 h 1670467"/>
                <a:gd name="connsiteX4" fmla="*/ 595334 w 625719"/>
                <a:gd name="connsiteY4" fmla="*/ 1049068 h 1670467"/>
                <a:gd name="connsiteX5" fmla="*/ 595334 w 625719"/>
                <a:gd name="connsiteY5" fmla="*/ 1658386 h 1670467"/>
                <a:gd name="connsiteX6" fmla="*/ 298319 w 625719"/>
                <a:gd name="connsiteY6" fmla="*/ 1651208 h 167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719" h="1670467">
                  <a:moveTo>
                    <a:pt x="-311" y="132924"/>
                  </a:moveTo>
                  <a:lnTo>
                    <a:pt x="55306" y="-143"/>
                  </a:lnTo>
                  <a:lnTo>
                    <a:pt x="227444" y="2879"/>
                  </a:lnTo>
                  <a:lnTo>
                    <a:pt x="406938" y="256780"/>
                  </a:lnTo>
                  <a:lnTo>
                    <a:pt x="595334" y="1049068"/>
                  </a:lnTo>
                  <a:cubicBezTo>
                    <a:pt x="595334" y="1049068"/>
                    <a:pt x="663000" y="1627833"/>
                    <a:pt x="595334" y="1658386"/>
                  </a:cubicBezTo>
                  <a:cubicBezTo>
                    <a:pt x="527667" y="1688939"/>
                    <a:pt x="298319" y="1651208"/>
                    <a:pt x="298319" y="1651208"/>
                  </a:cubicBezTo>
                  <a:close/>
                </a:path>
              </a:pathLst>
            </a:custGeom>
            <a:solidFill>
              <a:srgbClr val="8E2AF3"/>
            </a:solidFill>
            <a:ln w="8716"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A449A13-5832-71E6-AE17-509EE733DCF5}"/>
                </a:ext>
              </a:extLst>
            </p:cNvPr>
            <p:cNvSpPr/>
            <p:nvPr/>
          </p:nvSpPr>
          <p:spPr>
            <a:xfrm>
              <a:off x="2444149" y="2475701"/>
              <a:ext cx="452227" cy="1823143"/>
            </a:xfrm>
            <a:custGeom>
              <a:avLst/>
              <a:gdLst>
                <a:gd name="connsiteX0" fmla="*/ -311 w 448366"/>
                <a:gd name="connsiteY0" fmla="*/ -143 h 1807578"/>
                <a:gd name="connsiteX1" fmla="*/ 384993 w 448366"/>
                <a:gd name="connsiteY1" fmla="*/ 326092 h 1807578"/>
                <a:gd name="connsiteX2" fmla="*/ 448055 w 448366"/>
                <a:gd name="connsiteY2" fmla="*/ 1807436 h 1807578"/>
                <a:gd name="connsiteX3" fmla="*/ 316927 w 448366"/>
                <a:gd name="connsiteY3" fmla="*/ 1722705 h 1807578"/>
                <a:gd name="connsiteX4" fmla="*/ 281088 w 448366"/>
                <a:gd name="connsiteY4" fmla="*/ 1223585 h 1807578"/>
                <a:gd name="connsiteX5" fmla="*/ 121058 w 448366"/>
                <a:gd name="connsiteY5" fmla="*/ 201696 h 1807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366" h="1807578">
                  <a:moveTo>
                    <a:pt x="-311" y="-143"/>
                  </a:moveTo>
                  <a:cubicBezTo>
                    <a:pt x="-311" y="-143"/>
                    <a:pt x="370490" y="214203"/>
                    <a:pt x="384993" y="326092"/>
                  </a:cubicBezTo>
                  <a:cubicBezTo>
                    <a:pt x="399497" y="437981"/>
                    <a:pt x="448055" y="1807436"/>
                    <a:pt x="448055" y="1807436"/>
                  </a:cubicBezTo>
                  <a:lnTo>
                    <a:pt x="316927" y="1722705"/>
                  </a:lnTo>
                  <a:lnTo>
                    <a:pt x="281088" y="1223585"/>
                  </a:lnTo>
                  <a:lnTo>
                    <a:pt x="121058" y="201696"/>
                  </a:lnTo>
                  <a:close/>
                </a:path>
              </a:pathLst>
            </a:custGeom>
            <a:solidFill>
              <a:srgbClr val="2F2E41"/>
            </a:solidFill>
            <a:ln w="8716"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2B3C744A-D3AE-2519-2EEB-BDDB11F9C8A7}"/>
                </a:ext>
              </a:extLst>
            </p:cNvPr>
            <p:cNvSpPr/>
            <p:nvPr/>
          </p:nvSpPr>
          <p:spPr>
            <a:xfrm>
              <a:off x="2100972" y="1903039"/>
              <a:ext cx="509780" cy="509780"/>
            </a:xfrm>
            <a:custGeom>
              <a:avLst/>
              <a:gdLst>
                <a:gd name="connsiteX0" fmla="*/ 505428 w 505428"/>
                <a:gd name="connsiteY0" fmla="*/ 252714 h 505428"/>
                <a:gd name="connsiteX1" fmla="*/ 252714 w 505428"/>
                <a:gd name="connsiteY1" fmla="*/ 505428 h 505428"/>
                <a:gd name="connsiteX2" fmla="*/ 0 w 505428"/>
                <a:gd name="connsiteY2" fmla="*/ 252714 h 505428"/>
                <a:gd name="connsiteX3" fmla="*/ 252714 w 505428"/>
                <a:gd name="connsiteY3" fmla="*/ 0 h 505428"/>
                <a:gd name="connsiteX4" fmla="*/ 505428 w 505428"/>
                <a:gd name="connsiteY4" fmla="*/ 252714 h 50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428" h="505428">
                  <a:moveTo>
                    <a:pt x="505428" y="252714"/>
                  </a:moveTo>
                  <a:cubicBezTo>
                    <a:pt x="505428" y="392284"/>
                    <a:pt x="392284" y="505428"/>
                    <a:pt x="252714" y="505428"/>
                  </a:cubicBezTo>
                  <a:cubicBezTo>
                    <a:pt x="113144" y="505428"/>
                    <a:pt x="0" y="392284"/>
                    <a:pt x="0" y="252714"/>
                  </a:cubicBezTo>
                  <a:cubicBezTo>
                    <a:pt x="0" y="113144"/>
                    <a:pt x="113144" y="0"/>
                    <a:pt x="252714" y="0"/>
                  </a:cubicBezTo>
                  <a:cubicBezTo>
                    <a:pt x="392284" y="0"/>
                    <a:pt x="505428" y="113144"/>
                    <a:pt x="505428" y="252714"/>
                  </a:cubicBezTo>
                  <a:close/>
                </a:path>
              </a:pathLst>
            </a:custGeom>
            <a:solidFill>
              <a:srgbClr val="FFB8B8"/>
            </a:solidFill>
            <a:ln w="8716"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E25F587B-38A4-5A1B-ABC2-0629092100A5}"/>
                </a:ext>
              </a:extLst>
            </p:cNvPr>
            <p:cNvSpPr/>
            <p:nvPr/>
          </p:nvSpPr>
          <p:spPr>
            <a:xfrm>
              <a:off x="2037583" y="1767881"/>
              <a:ext cx="630301" cy="563214"/>
            </a:xfrm>
            <a:custGeom>
              <a:avLst/>
              <a:gdLst>
                <a:gd name="connsiteX0" fmla="*/ 28603 w 624920"/>
                <a:gd name="connsiteY0" fmla="*/ 220525 h 558406"/>
                <a:gd name="connsiteX1" fmla="*/ 161854 w 624920"/>
                <a:gd name="connsiteY1" fmla="*/ 155587 h 558406"/>
                <a:gd name="connsiteX2" fmla="*/ 368176 w 624920"/>
                <a:gd name="connsiteY2" fmla="*/ 1786 h 558406"/>
                <a:gd name="connsiteX3" fmla="*/ 466747 w 624920"/>
                <a:gd name="connsiteY3" fmla="*/ 49451 h 558406"/>
                <a:gd name="connsiteX4" fmla="*/ 522082 w 624920"/>
                <a:gd name="connsiteY4" fmla="*/ 43913 h 558406"/>
                <a:gd name="connsiteX5" fmla="*/ 567038 w 624920"/>
                <a:gd name="connsiteY5" fmla="*/ 79998 h 558406"/>
                <a:gd name="connsiteX6" fmla="*/ 603678 w 624920"/>
                <a:gd name="connsiteY6" fmla="*/ 346386 h 558406"/>
                <a:gd name="connsiteX7" fmla="*/ 563777 w 624920"/>
                <a:gd name="connsiteY7" fmla="*/ 296726 h 558406"/>
                <a:gd name="connsiteX8" fmla="*/ 492644 w 624920"/>
                <a:gd name="connsiteY8" fmla="*/ 293097 h 558406"/>
                <a:gd name="connsiteX9" fmla="*/ 405094 w 624920"/>
                <a:gd name="connsiteY9" fmla="*/ 267351 h 558406"/>
                <a:gd name="connsiteX10" fmla="*/ 329360 w 624920"/>
                <a:gd name="connsiteY10" fmla="*/ 277083 h 558406"/>
                <a:gd name="connsiteX11" fmla="*/ 253655 w 624920"/>
                <a:gd name="connsiteY11" fmla="*/ 287250 h 558406"/>
                <a:gd name="connsiteX12" fmla="*/ 195874 w 624920"/>
                <a:gd name="connsiteY12" fmla="*/ 448573 h 558406"/>
                <a:gd name="connsiteX13" fmla="*/ 180728 w 624920"/>
                <a:gd name="connsiteY13" fmla="*/ 480700 h 558406"/>
                <a:gd name="connsiteX14" fmla="*/ 141518 w 624920"/>
                <a:gd name="connsiteY14" fmla="*/ 456859 h 558406"/>
                <a:gd name="connsiteX15" fmla="*/ 108062 w 624920"/>
                <a:gd name="connsiteY15" fmla="*/ 474650 h 558406"/>
                <a:gd name="connsiteX16" fmla="*/ 116552 w 624920"/>
                <a:gd name="connsiteY16" fmla="*/ 514473 h 558406"/>
                <a:gd name="connsiteX17" fmla="*/ 148412 w 624920"/>
                <a:gd name="connsiteY17" fmla="*/ 542110 h 558406"/>
                <a:gd name="connsiteX18" fmla="*/ 142340 w 624920"/>
                <a:gd name="connsiteY18" fmla="*/ 547161 h 558406"/>
                <a:gd name="connsiteX19" fmla="*/ 96729 w 624920"/>
                <a:gd name="connsiteY19" fmla="*/ 552827 h 558406"/>
                <a:gd name="connsiteX20" fmla="*/ 63982 w 624920"/>
                <a:gd name="connsiteY20" fmla="*/ 515540 h 558406"/>
                <a:gd name="connsiteX21" fmla="*/ 3916 w 624920"/>
                <a:gd name="connsiteY21" fmla="*/ 371608 h 558406"/>
                <a:gd name="connsiteX22" fmla="*/ 28603 w 624920"/>
                <a:gd name="connsiteY22" fmla="*/ 220525 h 55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4920" h="558406">
                  <a:moveTo>
                    <a:pt x="28603" y="220525"/>
                  </a:moveTo>
                  <a:cubicBezTo>
                    <a:pt x="56980" y="176624"/>
                    <a:pt x="110231" y="147365"/>
                    <a:pt x="161854" y="155587"/>
                  </a:cubicBezTo>
                  <a:cubicBezTo>
                    <a:pt x="176358" y="56142"/>
                    <a:pt x="268731" y="-12717"/>
                    <a:pt x="368176" y="1786"/>
                  </a:cubicBezTo>
                  <a:cubicBezTo>
                    <a:pt x="405147" y="7178"/>
                    <a:pt x="439562" y="23820"/>
                    <a:pt x="466747" y="49451"/>
                  </a:cubicBezTo>
                  <a:cubicBezTo>
                    <a:pt x="482950" y="38043"/>
                    <a:pt x="503940" y="35942"/>
                    <a:pt x="522082" y="43913"/>
                  </a:cubicBezTo>
                  <a:cubicBezTo>
                    <a:pt x="539849" y="51992"/>
                    <a:pt x="555307" y="64399"/>
                    <a:pt x="567038" y="79998"/>
                  </a:cubicBezTo>
                  <a:cubicBezTo>
                    <a:pt x="627392" y="155264"/>
                    <a:pt x="641471" y="257621"/>
                    <a:pt x="603678" y="346386"/>
                  </a:cubicBezTo>
                  <a:cubicBezTo>
                    <a:pt x="609987" y="323451"/>
                    <a:pt x="587002" y="301873"/>
                    <a:pt x="563777" y="296726"/>
                  </a:cubicBezTo>
                  <a:cubicBezTo>
                    <a:pt x="540555" y="291580"/>
                    <a:pt x="516195" y="296449"/>
                    <a:pt x="492644" y="293097"/>
                  </a:cubicBezTo>
                  <a:cubicBezTo>
                    <a:pt x="462460" y="288802"/>
                    <a:pt x="435326" y="271292"/>
                    <a:pt x="405094" y="267351"/>
                  </a:cubicBezTo>
                  <a:cubicBezTo>
                    <a:pt x="379687" y="264040"/>
                    <a:pt x="354136" y="270554"/>
                    <a:pt x="329360" y="277083"/>
                  </a:cubicBezTo>
                  <a:cubicBezTo>
                    <a:pt x="304583" y="283612"/>
                    <a:pt x="279098" y="290271"/>
                    <a:pt x="253655" y="287250"/>
                  </a:cubicBezTo>
                  <a:cubicBezTo>
                    <a:pt x="228209" y="284228"/>
                    <a:pt x="195434" y="380656"/>
                    <a:pt x="195874" y="448573"/>
                  </a:cubicBezTo>
                  <a:cubicBezTo>
                    <a:pt x="195957" y="461444"/>
                    <a:pt x="193306" y="477969"/>
                    <a:pt x="180728" y="480700"/>
                  </a:cubicBezTo>
                  <a:cubicBezTo>
                    <a:pt x="165237" y="484064"/>
                    <a:pt x="156261" y="462684"/>
                    <a:pt x="141518" y="456859"/>
                  </a:cubicBezTo>
                  <a:cubicBezTo>
                    <a:pt x="127394" y="452811"/>
                    <a:pt x="112602" y="460677"/>
                    <a:pt x="108062" y="474650"/>
                  </a:cubicBezTo>
                  <a:cubicBezTo>
                    <a:pt x="104292" y="488516"/>
                    <a:pt x="107454" y="503350"/>
                    <a:pt x="116552" y="514473"/>
                  </a:cubicBezTo>
                  <a:cubicBezTo>
                    <a:pt x="125615" y="525341"/>
                    <a:pt x="136374" y="534673"/>
                    <a:pt x="148412" y="542110"/>
                  </a:cubicBezTo>
                  <a:lnTo>
                    <a:pt x="142340" y="547161"/>
                  </a:lnTo>
                  <a:cubicBezTo>
                    <a:pt x="132239" y="560504"/>
                    <a:pt x="111288" y="561082"/>
                    <a:pt x="96729" y="552827"/>
                  </a:cubicBezTo>
                  <a:cubicBezTo>
                    <a:pt x="82808" y="543398"/>
                    <a:pt x="71534" y="530561"/>
                    <a:pt x="63982" y="515540"/>
                  </a:cubicBezTo>
                  <a:cubicBezTo>
                    <a:pt x="37047" y="470741"/>
                    <a:pt x="13421" y="423009"/>
                    <a:pt x="3916" y="371608"/>
                  </a:cubicBezTo>
                  <a:cubicBezTo>
                    <a:pt x="-5590" y="320207"/>
                    <a:pt x="228" y="264426"/>
                    <a:pt x="28603" y="220525"/>
                  </a:cubicBezTo>
                  <a:close/>
                </a:path>
              </a:pathLst>
            </a:custGeom>
            <a:solidFill>
              <a:srgbClr val="2F2E41"/>
            </a:solidFill>
            <a:ln w="8716"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34509AE-936B-447D-6D54-68F65B7C77DB}"/>
                </a:ext>
              </a:extLst>
            </p:cNvPr>
            <p:cNvSpPr/>
            <p:nvPr/>
          </p:nvSpPr>
          <p:spPr>
            <a:xfrm>
              <a:off x="1496273" y="3313698"/>
              <a:ext cx="1035821" cy="1044904"/>
            </a:xfrm>
            <a:custGeom>
              <a:avLst/>
              <a:gdLst>
                <a:gd name="connsiteX0" fmla="*/ 14840 w 1026978"/>
                <a:gd name="connsiteY0" fmla="*/ 559491 h 1035983"/>
                <a:gd name="connsiteX1" fmla="*/ 519728 w 1026978"/>
                <a:gd name="connsiteY1" fmla="*/ 17817 h 1035983"/>
                <a:gd name="connsiteX2" fmla="*/ 599624 w 1026978"/>
                <a:gd name="connsiteY2" fmla="*/ 15009 h 1035983"/>
                <a:gd name="connsiteX3" fmla="*/ 1008708 w 1026978"/>
                <a:gd name="connsiteY3" fmla="*/ 396311 h 1035983"/>
                <a:gd name="connsiteX4" fmla="*/ 1011516 w 1026978"/>
                <a:gd name="connsiteY4" fmla="*/ 476207 h 1035983"/>
                <a:gd name="connsiteX5" fmla="*/ 506628 w 1026978"/>
                <a:gd name="connsiteY5" fmla="*/ 1017881 h 1035983"/>
                <a:gd name="connsiteX6" fmla="*/ 426732 w 1026978"/>
                <a:gd name="connsiteY6" fmla="*/ 1020689 h 1035983"/>
                <a:gd name="connsiteX7" fmla="*/ 17648 w 1026978"/>
                <a:gd name="connsiteY7" fmla="*/ 639387 h 1035983"/>
                <a:gd name="connsiteX8" fmla="*/ 14840 w 1026978"/>
                <a:gd name="connsiteY8" fmla="*/ 559491 h 103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978" h="1035983">
                  <a:moveTo>
                    <a:pt x="14840" y="559491"/>
                  </a:moveTo>
                  <a:lnTo>
                    <a:pt x="519728" y="17817"/>
                  </a:lnTo>
                  <a:cubicBezTo>
                    <a:pt x="541031" y="-4986"/>
                    <a:pt x="576773" y="-6242"/>
                    <a:pt x="599624" y="15009"/>
                  </a:cubicBezTo>
                  <a:lnTo>
                    <a:pt x="1008708" y="396311"/>
                  </a:lnTo>
                  <a:cubicBezTo>
                    <a:pt x="1031511" y="417614"/>
                    <a:pt x="1032767" y="453356"/>
                    <a:pt x="1011516" y="476207"/>
                  </a:cubicBezTo>
                  <a:lnTo>
                    <a:pt x="506628" y="1017881"/>
                  </a:lnTo>
                  <a:cubicBezTo>
                    <a:pt x="485325" y="1040684"/>
                    <a:pt x="449584" y="1041940"/>
                    <a:pt x="426732" y="1020689"/>
                  </a:cubicBezTo>
                  <a:lnTo>
                    <a:pt x="17648" y="639387"/>
                  </a:lnTo>
                  <a:cubicBezTo>
                    <a:pt x="-5155" y="618084"/>
                    <a:pt x="-6411" y="582342"/>
                    <a:pt x="14840" y="559491"/>
                  </a:cubicBezTo>
                  <a:close/>
                </a:path>
              </a:pathLst>
            </a:custGeom>
            <a:solidFill>
              <a:srgbClr val="E6E6E6"/>
            </a:solidFill>
            <a:ln w="8716"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27F35DFB-434B-8DF7-19C6-E6C882E6DD37}"/>
                </a:ext>
              </a:extLst>
            </p:cNvPr>
            <p:cNvSpPr/>
            <p:nvPr/>
          </p:nvSpPr>
          <p:spPr>
            <a:xfrm>
              <a:off x="1633265" y="3374432"/>
              <a:ext cx="838169" cy="923433"/>
            </a:xfrm>
            <a:custGeom>
              <a:avLst/>
              <a:gdLst>
                <a:gd name="connsiteX0" fmla="*/ 62895 w 831013"/>
                <a:gd name="connsiteY0" fmla="*/ 364914 h 915549"/>
                <a:gd name="connsiteX1" fmla="*/ 387483 w 831013"/>
                <a:gd name="connsiteY1" fmla="*/ 16678 h 915549"/>
                <a:gd name="connsiteX2" fmla="*/ 462308 w 831013"/>
                <a:gd name="connsiteY2" fmla="*/ 14048 h 915549"/>
                <a:gd name="connsiteX3" fmla="*/ 813881 w 831013"/>
                <a:gd name="connsiteY3" fmla="*/ 341745 h 915549"/>
                <a:gd name="connsiteX4" fmla="*/ 816513 w 831013"/>
                <a:gd name="connsiteY4" fmla="*/ 416572 h 915549"/>
                <a:gd name="connsiteX5" fmla="*/ 367231 w 831013"/>
                <a:gd name="connsiteY5" fmla="*/ 898587 h 915549"/>
                <a:gd name="connsiteX6" fmla="*/ 292404 w 831013"/>
                <a:gd name="connsiteY6" fmla="*/ 901216 h 915549"/>
                <a:gd name="connsiteX7" fmla="*/ 74612 w 831013"/>
                <a:gd name="connsiteY7" fmla="*/ 698214 h 915549"/>
                <a:gd name="connsiteX8" fmla="*/ 62896 w 831013"/>
                <a:gd name="connsiteY8" fmla="*/ 364914 h 91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013" h="915549">
                  <a:moveTo>
                    <a:pt x="62895" y="364914"/>
                  </a:moveTo>
                  <a:lnTo>
                    <a:pt x="387483" y="16678"/>
                  </a:lnTo>
                  <a:cubicBezTo>
                    <a:pt x="407433" y="-4679"/>
                    <a:pt x="440907" y="-5855"/>
                    <a:pt x="462308" y="14048"/>
                  </a:cubicBezTo>
                  <a:lnTo>
                    <a:pt x="813881" y="341745"/>
                  </a:lnTo>
                  <a:cubicBezTo>
                    <a:pt x="835238" y="361696"/>
                    <a:pt x="836416" y="395170"/>
                    <a:pt x="816513" y="416572"/>
                  </a:cubicBezTo>
                  <a:lnTo>
                    <a:pt x="367231" y="898587"/>
                  </a:lnTo>
                  <a:cubicBezTo>
                    <a:pt x="347280" y="919944"/>
                    <a:pt x="313806" y="921119"/>
                    <a:pt x="292404" y="901216"/>
                  </a:cubicBezTo>
                  <a:lnTo>
                    <a:pt x="74612" y="698214"/>
                  </a:lnTo>
                  <a:cubicBezTo>
                    <a:pt x="-20517" y="609345"/>
                    <a:pt x="-25759" y="460244"/>
                    <a:pt x="62896" y="364914"/>
                  </a:cubicBezTo>
                  <a:close/>
                </a:path>
              </a:pathLst>
            </a:custGeom>
            <a:solidFill>
              <a:srgbClr val="FFFFFF"/>
            </a:solidFill>
            <a:ln w="8716"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9365894-61AB-D6D0-D6F0-2CE0B097A5E8}"/>
                </a:ext>
              </a:extLst>
            </p:cNvPr>
            <p:cNvSpPr/>
            <p:nvPr/>
          </p:nvSpPr>
          <p:spPr>
            <a:xfrm>
              <a:off x="1976480" y="3526335"/>
              <a:ext cx="350322" cy="333616"/>
            </a:xfrm>
            <a:custGeom>
              <a:avLst/>
              <a:gdLst>
                <a:gd name="connsiteX0" fmla="*/ 13556 w 347331"/>
                <a:gd name="connsiteY0" fmla="*/ 16295 h 330768"/>
                <a:gd name="connsiteX1" fmla="*/ 86674 w 347331"/>
                <a:gd name="connsiteY1" fmla="*/ 13724 h 330768"/>
                <a:gd name="connsiteX2" fmla="*/ 330559 w 347331"/>
                <a:gd name="connsiteY2" fmla="*/ 241047 h 330768"/>
                <a:gd name="connsiteX3" fmla="*/ 333129 w 347331"/>
                <a:gd name="connsiteY3" fmla="*/ 314166 h 330768"/>
                <a:gd name="connsiteX4" fmla="*/ 260011 w 347331"/>
                <a:gd name="connsiteY4" fmla="*/ 316736 h 330768"/>
                <a:gd name="connsiteX5" fmla="*/ 16126 w 347331"/>
                <a:gd name="connsiteY5" fmla="*/ 89413 h 330768"/>
                <a:gd name="connsiteX6" fmla="*/ 13556 w 347331"/>
                <a:gd name="connsiteY6" fmla="*/ 16294 h 33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8">
                  <a:moveTo>
                    <a:pt x="13556" y="16295"/>
                  </a:moveTo>
                  <a:cubicBezTo>
                    <a:pt x="33051" y="-4576"/>
                    <a:pt x="65762" y="-5725"/>
                    <a:pt x="86674" y="13724"/>
                  </a:cubicBezTo>
                  <a:lnTo>
                    <a:pt x="330559" y="241047"/>
                  </a:lnTo>
                  <a:cubicBezTo>
                    <a:pt x="351460" y="260529"/>
                    <a:pt x="352611" y="293265"/>
                    <a:pt x="333129" y="314166"/>
                  </a:cubicBezTo>
                  <a:cubicBezTo>
                    <a:pt x="313648" y="335067"/>
                    <a:pt x="280912" y="336217"/>
                    <a:pt x="260011" y="316736"/>
                  </a:cubicBezTo>
                  <a:lnTo>
                    <a:pt x="16126" y="89413"/>
                  </a:lnTo>
                  <a:cubicBezTo>
                    <a:pt x="-4745" y="69917"/>
                    <a:pt x="-5894" y="37207"/>
                    <a:pt x="13556" y="16294"/>
                  </a:cubicBezTo>
                  <a:close/>
                </a:path>
              </a:pathLst>
            </a:custGeom>
            <a:solidFill>
              <a:srgbClr val="E6E6E6"/>
            </a:solidFill>
            <a:ln w="8716"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F011F9D5-6123-8A0B-3961-94D1E9122604}"/>
                </a:ext>
              </a:extLst>
            </p:cNvPr>
            <p:cNvSpPr/>
            <p:nvPr/>
          </p:nvSpPr>
          <p:spPr>
            <a:xfrm>
              <a:off x="1865793" y="3645087"/>
              <a:ext cx="350322" cy="333617"/>
            </a:xfrm>
            <a:custGeom>
              <a:avLst/>
              <a:gdLst>
                <a:gd name="connsiteX0" fmla="*/ 13556 w 347331"/>
                <a:gd name="connsiteY0" fmla="*/ 16295 h 330769"/>
                <a:gd name="connsiteX1" fmla="*/ 86675 w 347331"/>
                <a:gd name="connsiteY1" fmla="*/ 13724 h 330769"/>
                <a:gd name="connsiteX2" fmla="*/ 330560 w 347331"/>
                <a:gd name="connsiteY2" fmla="*/ 241048 h 330769"/>
                <a:gd name="connsiteX3" fmla="*/ 333130 w 347331"/>
                <a:gd name="connsiteY3" fmla="*/ 314166 h 330769"/>
                <a:gd name="connsiteX4" fmla="*/ 260011 w 347331"/>
                <a:gd name="connsiteY4" fmla="*/ 316736 h 330769"/>
                <a:gd name="connsiteX5" fmla="*/ 16126 w 347331"/>
                <a:gd name="connsiteY5" fmla="*/ 89413 h 330769"/>
                <a:gd name="connsiteX6" fmla="*/ 13556 w 347331"/>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9">
                  <a:moveTo>
                    <a:pt x="13556" y="16295"/>
                  </a:moveTo>
                  <a:cubicBezTo>
                    <a:pt x="33051" y="-4576"/>
                    <a:pt x="65762" y="-5725"/>
                    <a:pt x="86675" y="13724"/>
                  </a:cubicBezTo>
                  <a:lnTo>
                    <a:pt x="330560" y="241048"/>
                  </a:lnTo>
                  <a:cubicBezTo>
                    <a:pt x="351461" y="260529"/>
                    <a:pt x="352611" y="293265"/>
                    <a:pt x="333130" y="314166"/>
                  </a:cubicBezTo>
                  <a:cubicBezTo>
                    <a:pt x="313648" y="335067"/>
                    <a:pt x="280912" y="336218"/>
                    <a:pt x="260011" y="316736"/>
                  </a:cubicBezTo>
                  <a:lnTo>
                    <a:pt x="16126" y="89413"/>
                  </a:lnTo>
                  <a:cubicBezTo>
                    <a:pt x="-4744"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4838763-CD45-53E0-17A0-AA126DB54617}"/>
                </a:ext>
              </a:extLst>
            </p:cNvPr>
            <p:cNvSpPr/>
            <p:nvPr/>
          </p:nvSpPr>
          <p:spPr>
            <a:xfrm>
              <a:off x="1755105" y="3763839"/>
              <a:ext cx="350323" cy="333617"/>
            </a:xfrm>
            <a:custGeom>
              <a:avLst/>
              <a:gdLst>
                <a:gd name="connsiteX0" fmla="*/ 13556 w 347332"/>
                <a:gd name="connsiteY0" fmla="*/ 16295 h 330769"/>
                <a:gd name="connsiteX1" fmla="*/ 86675 w 347332"/>
                <a:gd name="connsiteY1" fmla="*/ 13724 h 330769"/>
                <a:gd name="connsiteX2" fmla="*/ 330561 w 347332"/>
                <a:gd name="connsiteY2" fmla="*/ 241048 h 330769"/>
                <a:gd name="connsiteX3" fmla="*/ 333130 w 347332"/>
                <a:gd name="connsiteY3" fmla="*/ 314166 h 330769"/>
                <a:gd name="connsiteX4" fmla="*/ 260012 w 347332"/>
                <a:gd name="connsiteY4" fmla="*/ 316736 h 330769"/>
                <a:gd name="connsiteX5" fmla="*/ 16126 w 347332"/>
                <a:gd name="connsiteY5" fmla="*/ 89413 h 330769"/>
                <a:gd name="connsiteX6" fmla="*/ 13556 w 347332"/>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2" h="330769">
                  <a:moveTo>
                    <a:pt x="13556" y="16295"/>
                  </a:moveTo>
                  <a:cubicBezTo>
                    <a:pt x="33052" y="-4576"/>
                    <a:pt x="65762" y="-5725"/>
                    <a:pt x="86675" y="13724"/>
                  </a:cubicBezTo>
                  <a:lnTo>
                    <a:pt x="330561" y="241048"/>
                  </a:lnTo>
                  <a:cubicBezTo>
                    <a:pt x="351462" y="260529"/>
                    <a:pt x="352612" y="293265"/>
                    <a:pt x="333130" y="314166"/>
                  </a:cubicBezTo>
                  <a:cubicBezTo>
                    <a:pt x="313649" y="335067"/>
                    <a:pt x="280913" y="336218"/>
                    <a:pt x="260012" y="316736"/>
                  </a:cubicBezTo>
                  <a:lnTo>
                    <a:pt x="16126" y="89413"/>
                  </a:lnTo>
                  <a:cubicBezTo>
                    <a:pt x="-4745"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FC5254A-4902-1668-878B-F16B8323D6E6}"/>
                </a:ext>
              </a:extLst>
            </p:cNvPr>
            <p:cNvSpPr/>
            <p:nvPr/>
          </p:nvSpPr>
          <p:spPr>
            <a:xfrm>
              <a:off x="1975139" y="4299795"/>
              <a:ext cx="397920" cy="429002"/>
            </a:xfrm>
            <a:custGeom>
              <a:avLst/>
              <a:gdLst>
                <a:gd name="connsiteX0" fmla="*/ 388804 w 394523"/>
                <a:gd name="connsiteY0" fmla="*/ 130544 h 425339"/>
                <a:gd name="connsiteX1" fmla="*/ 214250 w 394523"/>
                <a:gd name="connsiteY1" fmla="*/ 380484 h 425339"/>
                <a:gd name="connsiteX2" fmla="*/ 206114 w 394523"/>
                <a:gd name="connsiteY2" fmla="*/ 390284 h 425339"/>
                <a:gd name="connsiteX3" fmla="*/ 150774 w 394523"/>
                <a:gd name="connsiteY3" fmla="*/ 423322 h 425339"/>
                <a:gd name="connsiteX4" fmla="*/ 141523 w 394523"/>
                <a:gd name="connsiteY4" fmla="*/ 424706 h 425339"/>
                <a:gd name="connsiteX5" fmla="*/ 130016 w 394523"/>
                <a:gd name="connsiteY5" fmla="*/ 425178 h 425339"/>
                <a:gd name="connsiteX6" fmla="*/ 123428 w 394523"/>
                <a:gd name="connsiteY6" fmla="*/ 424827 h 425339"/>
                <a:gd name="connsiteX7" fmla="*/ 86972 w 394523"/>
                <a:gd name="connsiteY7" fmla="*/ 414204 h 425339"/>
                <a:gd name="connsiteX8" fmla="*/ 12499 w 394523"/>
                <a:gd name="connsiteY8" fmla="*/ 362194 h 425339"/>
                <a:gd name="connsiteX9" fmla="*/ 593 w 394523"/>
                <a:gd name="connsiteY9" fmla="*/ 344902 h 425339"/>
                <a:gd name="connsiteX10" fmla="*/ -135 w 394523"/>
                <a:gd name="connsiteY10" fmla="*/ 334283 h 425339"/>
                <a:gd name="connsiteX11" fmla="*/ 5083 w 394523"/>
                <a:gd name="connsiteY11" fmla="*/ 320431 h 425339"/>
                <a:gd name="connsiteX12" fmla="*/ 220018 w 394523"/>
                <a:gd name="connsiteY12" fmla="*/ 12668 h 425339"/>
                <a:gd name="connsiteX13" fmla="*/ 261791 w 394523"/>
                <a:gd name="connsiteY13" fmla="*/ 5249 h 425339"/>
                <a:gd name="connsiteX14" fmla="*/ 381391 w 394523"/>
                <a:gd name="connsiteY14" fmla="*/ 88775 h 425339"/>
                <a:gd name="connsiteX15" fmla="*/ 382225 w 394523"/>
                <a:gd name="connsiteY15" fmla="*/ 89377 h 425339"/>
                <a:gd name="connsiteX16" fmla="*/ 382751 w 394523"/>
                <a:gd name="connsiteY16" fmla="*/ 89790 h 425339"/>
                <a:gd name="connsiteX17" fmla="*/ 383445 w 394523"/>
                <a:gd name="connsiteY17" fmla="*/ 90350 h 425339"/>
                <a:gd name="connsiteX18" fmla="*/ 384297 w 394523"/>
                <a:gd name="connsiteY18" fmla="*/ 91076 h 425339"/>
                <a:gd name="connsiteX19" fmla="*/ 385044 w 394523"/>
                <a:gd name="connsiteY19" fmla="*/ 91775 h 425339"/>
                <a:gd name="connsiteX20" fmla="*/ 385190 w 394523"/>
                <a:gd name="connsiteY20" fmla="*/ 91915 h 425339"/>
                <a:gd name="connsiteX21" fmla="*/ 386104 w 394523"/>
                <a:gd name="connsiteY21" fmla="*/ 92844 h 425339"/>
                <a:gd name="connsiteX22" fmla="*/ 386975 w 394523"/>
                <a:gd name="connsiteY22" fmla="*/ 93808 h 425339"/>
                <a:gd name="connsiteX23" fmla="*/ 387578 w 394523"/>
                <a:gd name="connsiteY23" fmla="*/ 94528 h 425339"/>
                <a:gd name="connsiteX24" fmla="*/ 387599 w 394523"/>
                <a:gd name="connsiteY24" fmla="*/ 94552 h 425339"/>
                <a:gd name="connsiteX25" fmla="*/ 389225 w 394523"/>
                <a:gd name="connsiteY25" fmla="*/ 96793 h 425339"/>
                <a:gd name="connsiteX26" fmla="*/ 389691 w 394523"/>
                <a:gd name="connsiteY26" fmla="*/ 97520 h 425339"/>
                <a:gd name="connsiteX27" fmla="*/ 389759 w 394523"/>
                <a:gd name="connsiteY27" fmla="*/ 97624 h 425339"/>
                <a:gd name="connsiteX28" fmla="*/ 390112 w 394523"/>
                <a:gd name="connsiteY28" fmla="*/ 98217 h 425339"/>
                <a:gd name="connsiteX29" fmla="*/ 391091 w 394523"/>
                <a:gd name="connsiteY29" fmla="*/ 100033 h 425339"/>
                <a:gd name="connsiteX30" fmla="*/ 392426 w 394523"/>
                <a:gd name="connsiteY30" fmla="*/ 103175 h 425339"/>
                <a:gd name="connsiteX31" fmla="*/ 392770 w 394523"/>
                <a:gd name="connsiteY31" fmla="*/ 104210 h 425339"/>
                <a:gd name="connsiteX32" fmla="*/ 393028 w 394523"/>
                <a:gd name="connsiteY32" fmla="*/ 105074 h 425339"/>
                <a:gd name="connsiteX33" fmla="*/ 393050 w 394523"/>
                <a:gd name="connsiteY33" fmla="*/ 105136 h 425339"/>
                <a:gd name="connsiteX34" fmla="*/ 393081 w 394523"/>
                <a:gd name="connsiteY34" fmla="*/ 105252 h 425339"/>
                <a:gd name="connsiteX35" fmla="*/ 393286 w 394523"/>
                <a:gd name="connsiteY35" fmla="*/ 106004 h 425339"/>
                <a:gd name="connsiteX36" fmla="*/ 393617 w 394523"/>
                <a:gd name="connsiteY36" fmla="*/ 107461 h 425339"/>
                <a:gd name="connsiteX37" fmla="*/ 393700 w 394523"/>
                <a:gd name="connsiteY37" fmla="*/ 107865 h 425339"/>
                <a:gd name="connsiteX38" fmla="*/ 393772 w 394523"/>
                <a:gd name="connsiteY38" fmla="*/ 108271 h 425339"/>
                <a:gd name="connsiteX39" fmla="*/ 393842 w 394523"/>
                <a:gd name="connsiteY39" fmla="*/ 108666 h 425339"/>
                <a:gd name="connsiteX40" fmla="*/ 393880 w 394523"/>
                <a:gd name="connsiteY40" fmla="*/ 108880 h 425339"/>
                <a:gd name="connsiteX41" fmla="*/ 394031 w 394523"/>
                <a:gd name="connsiteY41" fmla="*/ 110071 h 425339"/>
                <a:gd name="connsiteX42" fmla="*/ 394152 w 394523"/>
                <a:gd name="connsiteY42" fmla="*/ 111560 h 425339"/>
                <a:gd name="connsiteX43" fmla="*/ 394204 w 394523"/>
                <a:gd name="connsiteY43" fmla="*/ 112785 h 425339"/>
                <a:gd name="connsiteX44" fmla="*/ 394208 w 394523"/>
                <a:gd name="connsiteY44" fmla="*/ 113893 h 425339"/>
                <a:gd name="connsiteX45" fmla="*/ 394197 w 394523"/>
                <a:gd name="connsiteY45" fmla="*/ 114175 h 425339"/>
                <a:gd name="connsiteX46" fmla="*/ 394152 w 394523"/>
                <a:gd name="connsiteY46" fmla="*/ 115314 h 425339"/>
                <a:gd name="connsiteX47" fmla="*/ 393835 w 394523"/>
                <a:gd name="connsiteY47" fmla="*/ 118153 h 425339"/>
                <a:gd name="connsiteX48" fmla="*/ 393644 w 394523"/>
                <a:gd name="connsiteY48" fmla="*/ 119190 h 425339"/>
                <a:gd name="connsiteX49" fmla="*/ 393374 w 394523"/>
                <a:gd name="connsiteY49" fmla="*/ 120434 h 425339"/>
                <a:gd name="connsiteX50" fmla="*/ 393258 w 394523"/>
                <a:gd name="connsiteY50" fmla="*/ 120896 h 425339"/>
                <a:gd name="connsiteX51" fmla="*/ 393071 w 394523"/>
                <a:gd name="connsiteY51" fmla="*/ 121579 h 425339"/>
                <a:gd name="connsiteX52" fmla="*/ 392846 w 394523"/>
                <a:gd name="connsiteY52" fmla="*/ 122330 h 425339"/>
                <a:gd name="connsiteX53" fmla="*/ 392654 w 394523"/>
                <a:gd name="connsiteY53" fmla="*/ 122926 h 425339"/>
                <a:gd name="connsiteX54" fmla="*/ 392277 w 394523"/>
                <a:gd name="connsiteY54" fmla="*/ 123974 h 425339"/>
                <a:gd name="connsiteX55" fmla="*/ 392030 w 394523"/>
                <a:gd name="connsiteY55" fmla="*/ 124596 h 425339"/>
                <a:gd name="connsiteX56" fmla="*/ 389874 w 394523"/>
                <a:gd name="connsiteY56" fmla="*/ 128903 h 425339"/>
                <a:gd name="connsiteX57" fmla="*/ 389561 w 394523"/>
                <a:gd name="connsiteY57" fmla="*/ 129406 h 425339"/>
                <a:gd name="connsiteX58" fmla="*/ 388804 w 394523"/>
                <a:gd name="connsiteY58" fmla="*/ 130544 h 42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94523" h="425339">
                  <a:moveTo>
                    <a:pt x="388804" y="130544"/>
                  </a:moveTo>
                  <a:lnTo>
                    <a:pt x="214250" y="380484"/>
                  </a:lnTo>
                  <a:lnTo>
                    <a:pt x="206114" y="390284"/>
                  </a:lnTo>
                  <a:cubicBezTo>
                    <a:pt x="191975" y="407286"/>
                    <a:pt x="172448" y="418943"/>
                    <a:pt x="150774" y="423322"/>
                  </a:cubicBezTo>
                  <a:cubicBezTo>
                    <a:pt x="147703" y="423939"/>
                    <a:pt x="144620" y="424400"/>
                    <a:pt x="141523" y="424706"/>
                  </a:cubicBezTo>
                  <a:cubicBezTo>
                    <a:pt x="137701" y="425097"/>
                    <a:pt x="133858" y="425255"/>
                    <a:pt x="130016" y="425178"/>
                  </a:cubicBezTo>
                  <a:cubicBezTo>
                    <a:pt x="127815" y="425140"/>
                    <a:pt x="125617" y="425018"/>
                    <a:pt x="123428" y="424827"/>
                  </a:cubicBezTo>
                  <a:cubicBezTo>
                    <a:pt x="110693" y="423730"/>
                    <a:pt x="98302" y="420120"/>
                    <a:pt x="86972" y="414204"/>
                  </a:cubicBezTo>
                  <a:lnTo>
                    <a:pt x="12499" y="362194"/>
                  </a:lnTo>
                  <a:cubicBezTo>
                    <a:pt x="6569" y="358060"/>
                    <a:pt x="2339" y="351916"/>
                    <a:pt x="593" y="344902"/>
                  </a:cubicBezTo>
                  <a:cubicBezTo>
                    <a:pt x="-274" y="341433"/>
                    <a:pt x="-520" y="337838"/>
                    <a:pt x="-135" y="334283"/>
                  </a:cubicBezTo>
                  <a:cubicBezTo>
                    <a:pt x="414" y="329301"/>
                    <a:pt x="2208" y="324537"/>
                    <a:pt x="5083" y="320431"/>
                  </a:cubicBezTo>
                  <a:lnTo>
                    <a:pt x="220018" y="12668"/>
                  </a:lnTo>
                  <a:cubicBezTo>
                    <a:pt x="229518" y="-897"/>
                    <a:pt x="248202" y="-4215"/>
                    <a:pt x="261791" y="5249"/>
                  </a:cubicBezTo>
                  <a:lnTo>
                    <a:pt x="381391" y="88775"/>
                  </a:lnTo>
                  <a:cubicBezTo>
                    <a:pt x="381674" y="88973"/>
                    <a:pt x="381947" y="89173"/>
                    <a:pt x="382225" y="89377"/>
                  </a:cubicBezTo>
                  <a:cubicBezTo>
                    <a:pt x="382403" y="89510"/>
                    <a:pt x="382582" y="89644"/>
                    <a:pt x="382751" y="89790"/>
                  </a:cubicBezTo>
                  <a:cubicBezTo>
                    <a:pt x="382992" y="89968"/>
                    <a:pt x="383224" y="90158"/>
                    <a:pt x="383445" y="90350"/>
                  </a:cubicBezTo>
                  <a:cubicBezTo>
                    <a:pt x="383741" y="90585"/>
                    <a:pt x="384021" y="90827"/>
                    <a:pt x="384297" y="91076"/>
                  </a:cubicBezTo>
                  <a:cubicBezTo>
                    <a:pt x="384547" y="91307"/>
                    <a:pt x="384797" y="91538"/>
                    <a:pt x="385044" y="91775"/>
                  </a:cubicBezTo>
                  <a:lnTo>
                    <a:pt x="385190" y="91915"/>
                  </a:lnTo>
                  <a:cubicBezTo>
                    <a:pt x="385502" y="92218"/>
                    <a:pt x="385811" y="92527"/>
                    <a:pt x="386104" y="92844"/>
                  </a:cubicBezTo>
                  <a:cubicBezTo>
                    <a:pt x="386402" y="93155"/>
                    <a:pt x="386697" y="93483"/>
                    <a:pt x="386975" y="93808"/>
                  </a:cubicBezTo>
                  <a:cubicBezTo>
                    <a:pt x="387177" y="94042"/>
                    <a:pt x="387380" y="94287"/>
                    <a:pt x="387578" y="94528"/>
                  </a:cubicBezTo>
                  <a:lnTo>
                    <a:pt x="387599" y="94552"/>
                  </a:lnTo>
                  <a:cubicBezTo>
                    <a:pt x="388172" y="95271"/>
                    <a:pt x="388718" y="96017"/>
                    <a:pt x="389225" y="96793"/>
                  </a:cubicBezTo>
                  <a:cubicBezTo>
                    <a:pt x="389388" y="97028"/>
                    <a:pt x="389543" y="97276"/>
                    <a:pt x="389691" y="97520"/>
                  </a:cubicBezTo>
                  <a:lnTo>
                    <a:pt x="389759" y="97624"/>
                  </a:lnTo>
                  <a:cubicBezTo>
                    <a:pt x="389882" y="97822"/>
                    <a:pt x="390000" y="98017"/>
                    <a:pt x="390112" y="98217"/>
                  </a:cubicBezTo>
                  <a:cubicBezTo>
                    <a:pt x="390459" y="98806"/>
                    <a:pt x="390783" y="99415"/>
                    <a:pt x="391091" y="100033"/>
                  </a:cubicBezTo>
                  <a:cubicBezTo>
                    <a:pt x="391593" y="101055"/>
                    <a:pt x="392039" y="102103"/>
                    <a:pt x="392426" y="103175"/>
                  </a:cubicBezTo>
                  <a:cubicBezTo>
                    <a:pt x="392553" y="103516"/>
                    <a:pt x="392664" y="103865"/>
                    <a:pt x="392770" y="104210"/>
                  </a:cubicBezTo>
                  <a:cubicBezTo>
                    <a:pt x="392864" y="104491"/>
                    <a:pt x="392953" y="104779"/>
                    <a:pt x="393028" y="105074"/>
                  </a:cubicBezTo>
                  <a:lnTo>
                    <a:pt x="393050" y="105136"/>
                  </a:lnTo>
                  <a:lnTo>
                    <a:pt x="393081" y="105252"/>
                  </a:lnTo>
                  <a:cubicBezTo>
                    <a:pt x="393159" y="105503"/>
                    <a:pt x="393226" y="105755"/>
                    <a:pt x="393286" y="106004"/>
                  </a:cubicBezTo>
                  <a:cubicBezTo>
                    <a:pt x="393411" y="106483"/>
                    <a:pt x="393519" y="106971"/>
                    <a:pt x="393617" y="107461"/>
                  </a:cubicBezTo>
                  <a:cubicBezTo>
                    <a:pt x="393646" y="107593"/>
                    <a:pt x="393675" y="107726"/>
                    <a:pt x="393700" y="107865"/>
                  </a:cubicBezTo>
                  <a:cubicBezTo>
                    <a:pt x="393729" y="107997"/>
                    <a:pt x="393747" y="108132"/>
                    <a:pt x="393772" y="108271"/>
                  </a:cubicBezTo>
                  <a:cubicBezTo>
                    <a:pt x="393801" y="108404"/>
                    <a:pt x="393819" y="108538"/>
                    <a:pt x="393842" y="108666"/>
                  </a:cubicBezTo>
                  <a:lnTo>
                    <a:pt x="393880" y="108880"/>
                  </a:lnTo>
                  <a:cubicBezTo>
                    <a:pt x="393940" y="109277"/>
                    <a:pt x="393988" y="109676"/>
                    <a:pt x="394031" y="110071"/>
                  </a:cubicBezTo>
                  <a:cubicBezTo>
                    <a:pt x="394086" y="110569"/>
                    <a:pt x="394130" y="111068"/>
                    <a:pt x="394152" y="111560"/>
                  </a:cubicBezTo>
                  <a:cubicBezTo>
                    <a:pt x="394181" y="111974"/>
                    <a:pt x="394198" y="112379"/>
                    <a:pt x="394204" y="112785"/>
                  </a:cubicBezTo>
                  <a:cubicBezTo>
                    <a:pt x="394215" y="113158"/>
                    <a:pt x="394214" y="113522"/>
                    <a:pt x="394208" y="113893"/>
                  </a:cubicBezTo>
                  <a:cubicBezTo>
                    <a:pt x="394209" y="113987"/>
                    <a:pt x="394206" y="114081"/>
                    <a:pt x="394197" y="114175"/>
                  </a:cubicBezTo>
                  <a:cubicBezTo>
                    <a:pt x="394194" y="114556"/>
                    <a:pt x="394172" y="114935"/>
                    <a:pt x="394152" y="115314"/>
                  </a:cubicBezTo>
                  <a:cubicBezTo>
                    <a:pt x="394095" y="116266"/>
                    <a:pt x="393983" y="117218"/>
                    <a:pt x="393835" y="118153"/>
                  </a:cubicBezTo>
                  <a:cubicBezTo>
                    <a:pt x="393776" y="118505"/>
                    <a:pt x="393715" y="118847"/>
                    <a:pt x="393644" y="119190"/>
                  </a:cubicBezTo>
                  <a:cubicBezTo>
                    <a:pt x="393565" y="119612"/>
                    <a:pt x="393472" y="120025"/>
                    <a:pt x="393374" y="120434"/>
                  </a:cubicBezTo>
                  <a:cubicBezTo>
                    <a:pt x="393341" y="120589"/>
                    <a:pt x="393297" y="120745"/>
                    <a:pt x="393258" y="120896"/>
                  </a:cubicBezTo>
                  <a:cubicBezTo>
                    <a:pt x="393200" y="121126"/>
                    <a:pt x="393135" y="121353"/>
                    <a:pt x="393071" y="121579"/>
                  </a:cubicBezTo>
                  <a:cubicBezTo>
                    <a:pt x="392999" y="121829"/>
                    <a:pt x="392924" y="122085"/>
                    <a:pt x="392846" y="122330"/>
                  </a:cubicBezTo>
                  <a:lnTo>
                    <a:pt x="392654" y="122926"/>
                  </a:lnTo>
                  <a:cubicBezTo>
                    <a:pt x="392535" y="123283"/>
                    <a:pt x="392409" y="123626"/>
                    <a:pt x="392277" y="123974"/>
                  </a:cubicBezTo>
                  <a:cubicBezTo>
                    <a:pt x="392199" y="124181"/>
                    <a:pt x="392120" y="124388"/>
                    <a:pt x="392030" y="124596"/>
                  </a:cubicBezTo>
                  <a:cubicBezTo>
                    <a:pt x="391428" y="126087"/>
                    <a:pt x="390707" y="127528"/>
                    <a:pt x="389874" y="128903"/>
                  </a:cubicBezTo>
                  <a:cubicBezTo>
                    <a:pt x="389766" y="129072"/>
                    <a:pt x="389669" y="129238"/>
                    <a:pt x="389561" y="129406"/>
                  </a:cubicBezTo>
                  <a:cubicBezTo>
                    <a:pt x="389320" y="129791"/>
                    <a:pt x="389067" y="130166"/>
                    <a:pt x="388804" y="130544"/>
                  </a:cubicBezTo>
                  <a:close/>
                </a:path>
              </a:pathLst>
            </a:custGeom>
            <a:solidFill>
              <a:srgbClr val="FFFFFF"/>
            </a:solidFill>
            <a:ln w="8716"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DD7F224A-CC6C-D201-59A1-0A3622EC59FB}"/>
                </a:ext>
              </a:extLst>
            </p:cNvPr>
            <p:cNvSpPr/>
            <p:nvPr/>
          </p:nvSpPr>
          <p:spPr>
            <a:xfrm>
              <a:off x="2222534" y="4389494"/>
              <a:ext cx="51686" cy="51686"/>
            </a:xfrm>
            <a:custGeom>
              <a:avLst/>
              <a:gdLst>
                <a:gd name="connsiteX0" fmla="*/ 51245 w 51245"/>
                <a:gd name="connsiteY0" fmla="*/ 25623 h 51245"/>
                <a:gd name="connsiteX1" fmla="*/ 25623 w 51245"/>
                <a:gd name="connsiteY1" fmla="*/ 51245 h 51245"/>
                <a:gd name="connsiteX2" fmla="*/ 0 w 51245"/>
                <a:gd name="connsiteY2" fmla="*/ 25623 h 51245"/>
                <a:gd name="connsiteX3" fmla="*/ 25623 w 51245"/>
                <a:gd name="connsiteY3" fmla="*/ 0 h 51245"/>
                <a:gd name="connsiteX4" fmla="*/ 51245 w 51245"/>
                <a:gd name="connsiteY4" fmla="*/ 25623 h 51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5" h="51245">
                  <a:moveTo>
                    <a:pt x="51245" y="25623"/>
                  </a:moveTo>
                  <a:cubicBezTo>
                    <a:pt x="51245" y="39774"/>
                    <a:pt x="39773" y="51245"/>
                    <a:pt x="25623" y="51245"/>
                  </a:cubicBezTo>
                  <a:cubicBezTo>
                    <a:pt x="11471" y="51245"/>
                    <a:pt x="0" y="39773"/>
                    <a:pt x="0" y="25623"/>
                  </a:cubicBezTo>
                  <a:cubicBezTo>
                    <a:pt x="0" y="11471"/>
                    <a:pt x="11472" y="0"/>
                    <a:pt x="25623" y="0"/>
                  </a:cubicBezTo>
                  <a:cubicBezTo>
                    <a:pt x="39774" y="0"/>
                    <a:pt x="51245" y="11472"/>
                    <a:pt x="51245" y="25623"/>
                  </a:cubicBezTo>
                  <a:close/>
                </a:path>
              </a:pathLst>
            </a:custGeom>
            <a:solidFill>
              <a:srgbClr val="8E2AF3"/>
            </a:solidFill>
            <a:ln w="8716"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83D2271D-AFFA-2E92-3BCD-49EBFB3E5EC5}"/>
                </a:ext>
              </a:extLst>
            </p:cNvPr>
            <p:cNvSpPr/>
            <p:nvPr/>
          </p:nvSpPr>
          <p:spPr>
            <a:xfrm>
              <a:off x="1843120" y="3876306"/>
              <a:ext cx="298877" cy="848211"/>
            </a:xfrm>
            <a:custGeom>
              <a:avLst/>
              <a:gdLst>
                <a:gd name="connsiteX0" fmla="*/ 112029 w 296325"/>
                <a:gd name="connsiteY0" fmla="*/ 805053 h 840969"/>
                <a:gd name="connsiteX1" fmla="*/ 120728 w 296325"/>
                <a:gd name="connsiteY1" fmla="*/ 657599 h 840969"/>
                <a:gd name="connsiteX2" fmla="*/ 135519 w 296325"/>
                <a:gd name="connsiteY2" fmla="*/ 646627 h 840969"/>
                <a:gd name="connsiteX3" fmla="*/ -311 w 296325"/>
                <a:gd name="connsiteY3" fmla="*/ -143 h 840969"/>
                <a:gd name="connsiteX4" fmla="*/ 179721 w 296325"/>
                <a:gd name="connsiteY4" fmla="*/ 69076 h 840969"/>
                <a:gd name="connsiteX5" fmla="*/ 283943 w 296325"/>
                <a:gd name="connsiteY5" fmla="*/ 686967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3" y="761933"/>
                    <a:pt x="77607" y="695915"/>
                    <a:pt x="120728" y="657599"/>
                  </a:cubicBezTo>
                  <a:cubicBezTo>
                    <a:pt x="125326" y="653513"/>
                    <a:pt x="130275" y="649842"/>
                    <a:pt x="135519" y="646627"/>
                  </a:cubicBezTo>
                  <a:lnTo>
                    <a:pt x="-311" y="-143"/>
                  </a:lnTo>
                  <a:lnTo>
                    <a:pt x="179721" y="69076"/>
                  </a:lnTo>
                  <a:lnTo>
                    <a:pt x="283943" y="686967"/>
                  </a:lnTo>
                  <a:cubicBezTo>
                    <a:pt x="310917" y="738310"/>
                    <a:pt x="291163" y="801799"/>
                    <a:pt x="239819" y="828773"/>
                  </a:cubicBezTo>
                  <a:cubicBezTo>
                    <a:pt x="196858" y="851343"/>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508CFBFA-A0DE-C914-8AD8-C527B7357484}"/>
                </a:ext>
              </a:extLst>
            </p:cNvPr>
            <p:cNvSpPr/>
            <p:nvPr/>
          </p:nvSpPr>
          <p:spPr>
            <a:xfrm>
              <a:off x="1754157" y="2602862"/>
              <a:ext cx="394751" cy="1820864"/>
            </a:xfrm>
            <a:custGeom>
              <a:avLst/>
              <a:gdLst>
                <a:gd name="connsiteX0" fmla="*/ 100489 w 391381"/>
                <a:gd name="connsiteY0" fmla="*/ 1805176 h 1805318"/>
                <a:gd name="connsiteX1" fmla="*/ 27220 w 391381"/>
                <a:gd name="connsiteY1" fmla="*/ 1333093 h 1805318"/>
                <a:gd name="connsiteX2" fmla="*/ -311 w 391381"/>
                <a:gd name="connsiteY2" fmla="*/ 426439 h 1805318"/>
                <a:gd name="connsiteX3" fmla="*/ 20150 w 391381"/>
                <a:gd name="connsiteY3" fmla="*/ 154692 h 1805318"/>
                <a:gd name="connsiteX4" fmla="*/ 199665 w 391381"/>
                <a:gd name="connsiteY4" fmla="*/ 339 h 1805318"/>
                <a:gd name="connsiteX5" fmla="*/ 200877 w 391381"/>
                <a:gd name="connsiteY5" fmla="*/ 434 h 1805318"/>
                <a:gd name="connsiteX6" fmla="*/ 337537 w 391381"/>
                <a:gd name="connsiteY6" fmla="*/ 93858 h 1805318"/>
                <a:gd name="connsiteX7" fmla="*/ 391070 w 391381"/>
                <a:gd name="connsiteY7" fmla="*/ 203562 h 1805318"/>
                <a:gd name="connsiteX8" fmla="*/ 371955 w 391381"/>
                <a:gd name="connsiteY8" fmla="*/ 1750428 h 180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381" h="1805318">
                  <a:moveTo>
                    <a:pt x="100489" y="1805176"/>
                  </a:moveTo>
                  <a:lnTo>
                    <a:pt x="27220" y="1333093"/>
                  </a:lnTo>
                  <a:lnTo>
                    <a:pt x="-311" y="426439"/>
                  </a:lnTo>
                  <a:lnTo>
                    <a:pt x="20150" y="154692"/>
                  </a:lnTo>
                  <a:cubicBezTo>
                    <a:pt x="27098" y="62496"/>
                    <a:pt x="107470" y="-6610"/>
                    <a:pt x="199665" y="339"/>
                  </a:cubicBezTo>
                  <a:cubicBezTo>
                    <a:pt x="200069" y="369"/>
                    <a:pt x="200473" y="401"/>
                    <a:pt x="200877" y="434"/>
                  </a:cubicBezTo>
                  <a:cubicBezTo>
                    <a:pt x="259665" y="5445"/>
                    <a:pt x="311527" y="40899"/>
                    <a:pt x="337537" y="93858"/>
                  </a:cubicBezTo>
                  <a:lnTo>
                    <a:pt x="391070" y="203562"/>
                  </a:lnTo>
                  <a:lnTo>
                    <a:pt x="371955" y="1750428"/>
                  </a:lnTo>
                  <a:close/>
                </a:path>
              </a:pathLst>
            </a:custGeom>
            <a:solidFill>
              <a:srgbClr val="2F2E41"/>
            </a:solidFill>
            <a:ln w="8716"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C0BF6297-6FDE-FACE-91E7-821FF5A817C3}"/>
                </a:ext>
              </a:extLst>
            </p:cNvPr>
            <p:cNvSpPr/>
            <p:nvPr/>
          </p:nvSpPr>
          <p:spPr>
            <a:xfrm>
              <a:off x="2156240" y="2244612"/>
              <a:ext cx="60306" cy="92663"/>
            </a:xfrm>
            <a:custGeom>
              <a:avLst/>
              <a:gdLst>
                <a:gd name="connsiteX0" fmla="*/ -285 w 59791"/>
                <a:gd name="connsiteY0" fmla="*/ 16347 h 91872"/>
                <a:gd name="connsiteX1" fmla="*/ 18111 w 59791"/>
                <a:gd name="connsiteY1" fmla="*/ -115 h 91872"/>
                <a:gd name="connsiteX2" fmla="*/ 34574 w 59791"/>
                <a:gd name="connsiteY2" fmla="*/ 18281 h 91872"/>
                <a:gd name="connsiteX3" fmla="*/ 28867 w 59791"/>
                <a:gd name="connsiteY3" fmla="*/ 30249 h 91872"/>
                <a:gd name="connsiteX4" fmla="*/ 58206 w 59791"/>
                <a:gd name="connsiteY4" fmla="*/ 78463 h 91872"/>
                <a:gd name="connsiteX5" fmla="*/ 55287 w 59791"/>
                <a:gd name="connsiteY5" fmla="*/ 90457 h 91872"/>
                <a:gd name="connsiteX6" fmla="*/ 43293 w 59791"/>
                <a:gd name="connsiteY6" fmla="*/ 87538 h 91872"/>
                <a:gd name="connsiteX7" fmla="*/ 10306 w 59791"/>
                <a:gd name="connsiteY7" fmla="*/ 33327 h 91872"/>
                <a:gd name="connsiteX8" fmla="*/ -285 w 59791"/>
                <a:gd name="connsiteY8" fmla="*/ 16347 h 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91" h="91872">
                  <a:moveTo>
                    <a:pt x="-285" y="16347"/>
                  </a:moveTo>
                  <a:cubicBezTo>
                    <a:pt x="248" y="6721"/>
                    <a:pt x="8485" y="-649"/>
                    <a:pt x="18111" y="-115"/>
                  </a:cubicBezTo>
                  <a:cubicBezTo>
                    <a:pt x="27737" y="419"/>
                    <a:pt x="35108" y="8655"/>
                    <a:pt x="34574" y="18281"/>
                  </a:cubicBezTo>
                  <a:cubicBezTo>
                    <a:pt x="34320" y="22866"/>
                    <a:pt x="32270" y="27166"/>
                    <a:pt x="28867" y="30249"/>
                  </a:cubicBezTo>
                  <a:lnTo>
                    <a:pt x="58206" y="78463"/>
                  </a:lnTo>
                  <a:cubicBezTo>
                    <a:pt x="60712" y="82581"/>
                    <a:pt x="59405" y="87951"/>
                    <a:pt x="55287" y="90457"/>
                  </a:cubicBezTo>
                  <a:cubicBezTo>
                    <a:pt x="51169" y="92963"/>
                    <a:pt x="45799" y="91656"/>
                    <a:pt x="43293" y="87538"/>
                  </a:cubicBezTo>
                  <a:lnTo>
                    <a:pt x="10306" y="33327"/>
                  </a:lnTo>
                  <a:cubicBezTo>
                    <a:pt x="3550" y="30464"/>
                    <a:pt x="-686" y="23674"/>
                    <a:pt x="-285" y="16347"/>
                  </a:cubicBezTo>
                  <a:close/>
                </a:path>
              </a:pathLst>
            </a:custGeom>
            <a:solidFill>
              <a:srgbClr val="FFFFFF"/>
            </a:solidFill>
            <a:ln w="8716"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184B6992-88C6-2682-FFB3-8688518DCAFA}"/>
                </a:ext>
              </a:extLst>
            </p:cNvPr>
            <p:cNvSpPr/>
            <p:nvPr/>
          </p:nvSpPr>
          <p:spPr>
            <a:xfrm rot="9194198">
              <a:off x="2172595" y="2271256"/>
              <a:ext cx="8803" cy="26409"/>
            </a:xfrm>
            <a:custGeom>
              <a:avLst/>
              <a:gdLst>
                <a:gd name="connsiteX0" fmla="*/ 4053 w 8728"/>
                <a:gd name="connsiteY0" fmla="*/ -143 h 26184"/>
                <a:gd name="connsiteX1" fmla="*/ 8417 w 8728"/>
                <a:gd name="connsiteY1" fmla="*/ -143 h 26184"/>
                <a:gd name="connsiteX2" fmla="*/ 8417 w 8728"/>
                <a:gd name="connsiteY2" fmla="*/ 26042 h 26184"/>
                <a:gd name="connsiteX3" fmla="*/ 4053 w 8728"/>
                <a:gd name="connsiteY3" fmla="*/ 26042 h 26184"/>
                <a:gd name="connsiteX4" fmla="*/ 4053 w 8728"/>
                <a:gd name="connsiteY4" fmla="*/ 26042 h 26184"/>
                <a:gd name="connsiteX5" fmla="*/ -311 w 8728"/>
                <a:gd name="connsiteY5" fmla="*/ 26042 h 26184"/>
                <a:gd name="connsiteX6" fmla="*/ -311 w 8728"/>
                <a:gd name="connsiteY6" fmla="*/ -143 h 26184"/>
                <a:gd name="connsiteX7" fmla="*/ 4053 w 8728"/>
                <a:gd name="connsiteY7" fmla="*/ -143 h 2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28" h="26184">
                  <a:moveTo>
                    <a:pt x="4053" y="-143"/>
                  </a:moveTo>
                  <a:cubicBezTo>
                    <a:pt x="6463" y="-143"/>
                    <a:pt x="8417" y="-143"/>
                    <a:pt x="8417" y="-143"/>
                  </a:cubicBezTo>
                  <a:lnTo>
                    <a:pt x="8417" y="26042"/>
                  </a:lnTo>
                  <a:cubicBezTo>
                    <a:pt x="8417" y="26042"/>
                    <a:pt x="6463" y="26042"/>
                    <a:pt x="4053" y="26042"/>
                  </a:cubicBezTo>
                  <a:lnTo>
                    <a:pt x="4053" y="26042"/>
                  </a:lnTo>
                  <a:cubicBezTo>
                    <a:pt x="1643" y="26042"/>
                    <a:pt x="-311" y="26042"/>
                    <a:pt x="-311" y="26042"/>
                  </a:cubicBezTo>
                  <a:lnTo>
                    <a:pt x="-311" y="-143"/>
                  </a:lnTo>
                  <a:cubicBezTo>
                    <a:pt x="-311" y="-143"/>
                    <a:pt x="1643" y="-143"/>
                    <a:pt x="4053" y="-143"/>
                  </a:cubicBezTo>
                  <a:close/>
                </a:path>
              </a:pathLst>
            </a:custGeom>
            <a:solidFill>
              <a:srgbClr val="2F2E41"/>
            </a:solidFill>
            <a:ln w="8716" cap="flat">
              <a:noFill/>
              <a:prstDash val="solid"/>
              <a:miter/>
            </a:ln>
          </p:spPr>
          <p:txBody>
            <a:bodyPr rtlCol="0" anchor="ctr"/>
            <a:lstStyle/>
            <a:p>
              <a:endParaRPr lang="zh-CN" altLang="en-US"/>
            </a:p>
          </p:txBody>
        </p:sp>
      </p:grpSp>
      <p:sp>
        <p:nvSpPr>
          <p:cNvPr id="151" name="文本框 150">
            <a:extLst>
              <a:ext uri="{FF2B5EF4-FFF2-40B4-BE49-F238E27FC236}">
                <a16:creationId xmlns:a16="http://schemas.microsoft.com/office/drawing/2014/main" id="{C544DAC7-FE7F-111C-D545-235B8394616E}"/>
              </a:ext>
            </a:extLst>
          </p:cNvPr>
          <p:cNvSpPr txBox="1"/>
          <p:nvPr/>
        </p:nvSpPr>
        <p:spPr>
          <a:xfrm>
            <a:off x="1238186" y="3346303"/>
            <a:ext cx="1071077" cy="1446550"/>
          </a:xfrm>
          <a:prstGeom prst="rect">
            <a:avLst/>
          </a:prstGeom>
          <a:noFill/>
        </p:spPr>
        <p:txBody>
          <a:bodyPr wrap="square" rtlCol="0">
            <a:spAutoFit/>
          </a:bodyPr>
          <a:lstStyle/>
          <a:p>
            <a:r>
              <a:rPr lang="en-US" altLang="zh-CN" sz="4400" spc="120" dirty="0">
                <a:ln w="19050">
                  <a:gradFill>
                    <a:gsLst>
                      <a:gs pos="0">
                        <a:schemeClr val="accent1"/>
                      </a:gs>
                      <a:gs pos="86000">
                        <a:schemeClr val="accent1">
                          <a:lumMod val="20000"/>
                          <a:lumOff val="80000"/>
                          <a:alpha val="0"/>
                        </a:schemeClr>
                      </a:gs>
                    </a:gsLst>
                    <a:lin ang="5400000" scaled="1"/>
                  </a:gradFill>
                </a:ln>
                <a:noFill/>
                <a:latin typeface="+mj-lt"/>
              </a:rPr>
              <a:t>02
</a:t>
            </a:r>
            <a:endParaRPr lang="zh-CN" altLang="en-US" sz="4400" spc="120" dirty="0">
              <a:ln w="19050">
                <a:gradFill>
                  <a:gsLst>
                    <a:gs pos="0">
                      <a:schemeClr val="accent1"/>
                    </a:gs>
                    <a:gs pos="86000">
                      <a:schemeClr val="accent1">
                        <a:lumMod val="20000"/>
                        <a:lumOff val="80000"/>
                        <a:alpha val="0"/>
                      </a:schemeClr>
                    </a:gs>
                  </a:gsLst>
                  <a:lin ang="5400000" scaled="1"/>
                </a:gradFill>
              </a:ln>
              <a:noFill/>
              <a:latin typeface="+mj-lt"/>
            </a:endParaRPr>
          </a:p>
        </p:txBody>
      </p:sp>
      <p:sp>
        <p:nvSpPr>
          <p:cNvPr id="152" name="文本框 151">
            <a:extLst>
              <a:ext uri="{FF2B5EF4-FFF2-40B4-BE49-F238E27FC236}">
                <a16:creationId xmlns:a16="http://schemas.microsoft.com/office/drawing/2014/main" id="{19FF5D1E-6186-1BB8-DD53-2640421698B6}"/>
              </a:ext>
            </a:extLst>
          </p:cNvPr>
          <p:cNvSpPr txBox="1"/>
          <p:nvPr/>
        </p:nvSpPr>
        <p:spPr>
          <a:xfrm>
            <a:off x="5359849" y="1344236"/>
            <a:ext cx="900000" cy="1446550"/>
          </a:xfrm>
          <a:prstGeom prst="rect">
            <a:avLst/>
          </a:prstGeom>
          <a:noFill/>
        </p:spPr>
        <p:txBody>
          <a:bodyPr wrap="square" rtlCol="0">
            <a:spAutoFit/>
          </a:bodyPr>
          <a:lstStyle/>
          <a:p>
            <a:r>
              <a:rPr lang="en-US" altLang="zh-CN" sz="4400" spc="120" dirty="0">
                <a:ln w="19050">
                  <a:gradFill>
                    <a:gsLst>
                      <a:gs pos="0">
                        <a:schemeClr val="accent1"/>
                      </a:gs>
                      <a:gs pos="86000">
                        <a:schemeClr val="accent1">
                          <a:lumMod val="20000"/>
                          <a:lumOff val="80000"/>
                          <a:alpha val="0"/>
                        </a:schemeClr>
                      </a:gs>
                    </a:gsLst>
                    <a:lin ang="5400000" scaled="1"/>
                  </a:gradFill>
                </a:ln>
                <a:noFill/>
                <a:latin typeface="+mj-lt"/>
              </a:rPr>
              <a:t>01
</a:t>
            </a:r>
            <a:endParaRPr lang="zh-CN" altLang="en-US" sz="4400" spc="120" dirty="0">
              <a:ln w="19050">
                <a:gradFill>
                  <a:gsLst>
                    <a:gs pos="0">
                      <a:schemeClr val="accent1"/>
                    </a:gs>
                    <a:gs pos="86000">
                      <a:schemeClr val="accent1">
                        <a:lumMod val="20000"/>
                        <a:lumOff val="80000"/>
                        <a:alpha val="0"/>
                      </a:schemeClr>
                    </a:gs>
                  </a:gsLst>
                  <a:lin ang="5400000" scaled="1"/>
                </a:gradFill>
              </a:ln>
              <a:noFill/>
              <a:latin typeface="+mj-lt"/>
            </a:endParaRPr>
          </a:p>
        </p:txBody>
      </p:sp>
      <p:sp>
        <p:nvSpPr>
          <p:cNvPr id="154" name="文本框 153">
            <a:extLst>
              <a:ext uri="{FF2B5EF4-FFF2-40B4-BE49-F238E27FC236}">
                <a16:creationId xmlns:a16="http://schemas.microsoft.com/office/drawing/2014/main" id="{42A7DA45-D0C4-896C-C6A1-CEAC299B3D0A}"/>
              </a:ext>
            </a:extLst>
          </p:cNvPr>
          <p:cNvSpPr txBox="1"/>
          <p:nvPr/>
        </p:nvSpPr>
        <p:spPr>
          <a:xfrm>
            <a:off x="9380579" y="3586420"/>
            <a:ext cx="1160021" cy="1446550"/>
          </a:xfrm>
          <a:prstGeom prst="rect">
            <a:avLst/>
          </a:prstGeom>
          <a:noFill/>
        </p:spPr>
        <p:txBody>
          <a:bodyPr wrap="square" rtlCol="0">
            <a:spAutoFit/>
          </a:bodyPr>
          <a:lstStyle/>
          <a:p>
            <a:r>
              <a:rPr lang="en-US" altLang="zh-CN" sz="4400" spc="120" dirty="0">
                <a:ln w="19050">
                  <a:gradFill>
                    <a:gsLst>
                      <a:gs pos="0">
                        <a:schemeClr val="accent1"/>
                      </a:gs>
                      <a:gs pos="86000">
                        <a:schemeClr val="accent1">
                          <a:lumMod val="20000"/>
                          <a:lumOff val="80000"/>
                          <a:alpha val="0"/>
                        </a:schemeClr>
                      </a:gs>
                    </a:gsLst>
                    <a:lin ang="5400000" scaled="1"/>
                  </a:gradFill>
                </a:ln>
                <a:noFill/>
                <a:latin typeface="+mj-lt"/>
              </a:rPr>
              <a:t>03
</a:t>
            </a:r>
            <a:endParaRPr lang="zh-CN" altLang="en-US" sz="4400" spc="120" dirty="0">
              <a:ln w="19050">
                <a:gradFill>
                  <a:gsLst>
                    <a:gs pos="0">
                      <a:schemeClr val="accent1"/>
                    </a:gs>
                    <a:gs pos="86000">
                      <a:schemeClr val="accent1">
                        <a:lumMod val="20000"/>
                        <a:lumOff val="80000"/>
                        <a:alpha val="0"/>
                      </a:schemeClr>
                    </a:gs>
                  </a:gsLst>
                  <a:lin ang="5400000" scaled="1"/>
                </a:gradFill>
              </a:ln>
              <a:noFill/>
              <a:latin typeface="+mj-lt"/>
            </a:endParaRPr>
          </a:p>
        </p:txBody>
      </p:sp>
      <p:grpSp>
        <p:nvGrpSpPr>
          <p:cNvPr id="155" name="组合 154">
            <a:extLst>
              <a:ext uri="{FF2B5EF4-FFF2-40B4-BE49-F238E27FC236}">
                <a16:creationId xmlns:a16="http://schemas.microsoft.com/office/drawing/2014/main" id="{82B223EC-8021-6D78-6C5E-12D6B9DA24A3}"/>
              </a:ext>
            </a:extLst>
          </p:cNvPr>
          <p:cNvGrpSpPr/>
          <p:nvPr/>
        </p:nvGrpSpPr>
        <p:grpSpPr>
          <a:xfrm>
            <a:off x="0" y="6336680"/>
            <a:ext cx="12192000" cy="572115"/>
            <a:chOff x="0" y="6336680"/>
            <a:chExt cx="12192000" cy="572115"/>
          </a:xfrm>
        </p:grpSpPr>
        <p:sp>
          <p:nvSpPr>
            <p:cNvPr id="156" name="矩形 155">
              <a:extLst>
                <a:ext uri="{FF2B5EF4-FFF2-40B4-BE49-F238E27FC236}">
                  <a16:creationId xmlns:a16="http://schemas.microsoft.com/office/drawing/2014/main" id="{892EAA09-86F9-5E6B-10DA-5B69C3357A6A}"/>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7" name="直接连接符 156">
              <a:extLst>
                <a:ext uri="{FF2B5EF4-FFF2-40B4-BE49-F238E27FC236}">
                  <a16:creationId xmlns:a16="http://schemas.microsoft.com/office/drawing/2014/main" id="{79FFE53A-27FD-687D-4E3B-FC46F268B4FC}"/>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a:extLst>
                <a:ext uri="{FF2B5EF4-FFF2-40B4-BE49-F238E27FC236}">
                  <a16:creationId xmlns:a16="http://schemas.microsoft.com/office/drawing/2014/main" id="{AF640FF1-6997-39B3-AFB0-F89C516AB482}"/>
                </a:ext>
              </a:extLst>
            </p:cNvPr>
            <p:cNvGrpSpPr/>
            <p:nvPr/>
          </p:nvGrpSpPr>
          <p:grpSpPr>
            <a:xfrm>
              <a:off x="226586" y="6680078"/>
              <a:ext cx="186322" cy="191164"/>
              <a:chOff x="226586" y="6680078"/>
              <a:chExt cx="186322" cy="191164"/>
            </a:xfrm>
          </p:grpSpPr>
          <p:sp>
            <p:nvSpPr>
              <p:cNvPr id="161" name="矩形: 圆角 160">
                <a:extLst>
                  <a:ext uri="{FF2B5EF4-FFF2-40B4-BE49-F238E27FC236}">
                    <a16:creationId xmlns:a16="http://schemas.microsoft.com/office/drawing/2014/main" id="{3E65DE00-87EE-EEFF-4D59-0F760771C1B7}"/>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62" name="矩形: 圆角 161">
                <a:extLst>
                  <a:ext uri="{FF2B5EF4-FFF2-40B4-BE49-F238E27FC236}">
                    <a16:creationId xmlns:a16="http://schemas.microsoft.com/office/drawing/2014/main" id="{C729A949-6AB8-27C0-3C32-FF566126CB81}"/>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63" name="矩形: 圆角 162">
                <a:extLst>
                  <a:ext uri="{FF2B5EF4-FFF2-40B4-BE49-F238E27FC236}">
                    <a16:creationId xmlns:a16="http://schemas.microsoft.com/office/drawing/2014/main" id="{85CCC95B-8480-0DE6-2938-864E643FC2CA}"/>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64" name="矩形: 圆角 163">
                <a:extLst>
                  <a:ext uri="{FF2B5EF4-FFF2-40B4-BE49-F238E27FC236}">
                    <a16:creationId xmlns:a16="http://schemas.microsoft.com/office/drawing/2014/main" id="{F321EE74-ED3B-1502-0EFF-DEFFBCFECCF7}"/>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159" name="任意多边形: 形状 158">
              <a:extLst>
                <a:ext uri="{FF2B5EF4-FFF2-40B4-BE49-F238E27FC236}">
                  <a16:creationId xmlns:a16="http://schemas.microsoft.com/office/drawing/2014/main" id="{F9760566-C6C1-F6B2-7B97-45F5204CBC49}"/>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160" name="Freeform: Shape 25">
              <a:extLst>
                <a:ext uri="{FF2B5EF4-FFF2-40B4-BE49-F238E27FC236}">
                  <a16:creationId xmlns:a16="http://schemas.microsoft.com/office/drawing/2014/main" id="{91CE303F-012C-69EE-FF7F-BDDF73342D30}"/>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3814286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185EA87-B6C7-BFC2-8472-570B31D32D51}"/>
              </a:ext>
            </a:extLst>
          </p:cNvPr>
          <p:cNvSpPr>
            <a:spLocks noGrp="1"/>
          </p:cNvSpPr>
          <p:nvPr>
            <p:ph type="body" sz="quarter" idx="10"/>
          </p:nvPr>
        </p:nvSpPr>
        <p:spPr/>
        <p:txBody>
          <a:bodyPr/>
          <a:lstStyle/>
          <a:p>
            <a:r>
              <a:rPr lang="zh-CN" altLang="en-US" dirty="0"/>
              <a:t>未来工作计划</a:t>
            </a:r>
          </a:p>
        </p:txBody>
      </p:sp>
      <p:sp>
        <p:nvSpPr>
          <p:cNvPr id="3" name="任意多边形: 形状 2">
            <a:extLst>
              <a:ext uri="{FF2B5EF4-FFF2-40B4-BE49-F238E27FC236}">
                <a16:creationId xmlns:a16="http://schemas.microsoft.com/office/drawing/2014/main" id="{11280F5F-38AB-0197-7CA3-DF2B0E429AB1}"/>
              </a:ext>
            </a:extLst>
          </p:cNvPr>
          <p:cNvSpPr/>
          <p:nvPr/>
        </p:nvSpPr>
        <p:spPr>
          <a:xfrm flipV="1">
            <a:off x="660401" y="1303870"/>
            <a:ext cx="10858500" cy="3437459"/>
          </a:xfrm>
          <a:custGeom>
            <a:avLst/>
            <a:gdLst>
              <a:gd name="connsiteX0" fmla="*/ 0 w 11089505"/>
              <a:gd name="connsiteY0" fmla="*/ 1524411 h 2867432"/>
              <a:gd name="connsiteX1" fmla="*/ 0 w 11089505"/>
              <a:gd name="connsiteY1" fmla="*/ 1524412 h 2867432"/>
              <a:gd name="connsiteX2" fmla="*/ 0 w 11089505"/>
              <a:gd name="connsiteY2" fmla="*/ 1524412 h 2867432"/>
              <a:gd name="connsiteX3" fmla="*/ 5514204 w 11089505"/>
              <a:gd name="connsiteY3" fmla="*/ 0 h 2867432"/>
              <a:gd name="connsiteX4" fmla="*/ 5938156 w 11089505"/>
              <a:gd name="connsiteY4" fmla="*/ 181392 h 2867432"/>
              <a:gd name="connsiteX5" fmla="*/ 9746485 w 11089505"/>
              <a:gd name="connsiteY5" fmla="*/ 181392 h 2867432"/>
              <a:gd name="connsiteX6" fmla="*/ 11089505 w 11089505"/>
              <a:gd name="connsiteY6" fmla="*/ 1524412 h 2867432"/>
              <a:gd name="connsiteX7" fmla="*/ 11089504 w 11089505"/>
              <a:gd name="connsiteY7" fmla="*/ 1524412 h 2867432"/>
              <a:gd name="connsiteX8" fmla="*/ 9746484 w 11089505"/>
              <a:gd name="connsiteY8" fmla="*/ 2867432 h 2867432"/>
              <a:gd name="connsiteX9" fmla="*/ 1343020 w 11089505"/>
              <a:gd name="connsiteY9" fmla="*/ 2867431 h 2867432"/>
              <a:gd name="connsiteX10" fmla="*/ 27286 w 11089505"/>
              <a:gd name="connsiteY10" fmla="*/ 1795076 h 2867432"/>
              <a:gd name="connsiteX11" fmla="*/ 0 w 11089505"/>
              <a:gd name="connsiteY11" fmla="*/ 1524412 h 2867432"/>
              <a:gd name="connsiteX12" fmla="*/ 27286 w 11089505"/>
              <a:gd name="connsiteY12" fmla="*/ 1253747 h 2867432"/>
              <a:gd name="connsiteX13" fmla="*/ 1343020 w 11089505"/>
              <a:gd name="connsiteY13" fmla="*/ 181392 h 2867432"/>
              <a:gd name="connsiteX14" fmla="*/ 5090253 w 11089505"/>
              <a:gd name="connsiteY14" fmla="*/ 181392 h 286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89505" h="2867432">
                <a:moveTo>
                  <a:pt x="0" y="1524411"/>
                </a:moveTo>
                <a:lnTo>
                  <a:pt x="0" y="1524412"/>
                </a:lnTo>
                <a:lnTo>
                  <a:pt x="0" y="1524412"/>
                </a:lnTo>
                <a:close/>
                <a:moveTo>
                  <a:pt x="5514204" y="0"/>
                </a:moveTo>
                <a:lnTo>
                  <a:pt x="5938156" y="181392"/>
                </a:lnTo>
                <a:lnTo>
                  <a:pt x="9746485" y="181392"/>
                </a:lnTo>
                <a:cubicBezTo>
                  <a:pt x="10488214" y="181392"/>
                  <a:pt x="11089505" y="782683"/>
                  <a:pt x="11089505" y="1524412"/>
                </a:cubicBezTo>
                <a:lnTo>
                  <a:pt x="11089504" y="1524412"/>
                </a:lnTo>
                <a:cubicBezTo>
                  <a:pt x="11089504" y="2266141"/>
                  <a:pt x="10488213" y="2867432"/>
                  <a:pt x="9746484" y="2867432"/>
                </a:cubicBezTo>
                <a:lnTo>
                  <a:pt x="1343020" y="2867431"/>
                </a:lnTo>
                <a:cubicBezTo>
                  <a:pt x="694007" y="2867431"/>
                  <a:pt x="152517" y="2407068"/>
                  <a:pt x="27286" y="1795076"/>
                </a:cubicBezTo>
                <a:lnTo>
                  <a:pt x="0" y="1524412"/>
                </a:lnTo>
                <a:lnTo>
                  <a:pt x="27286" y="1253747"/>
                </a:lnTo>
                <a:cubicBezTo>
                  <a:pt x="152517" y="641756"/>
                  <a:pt x="694007" y="181392"/>
                  <a:pt x="1343020" y="181392"/>
                </a:cubicBezTo>
                <a:lnTo>
                  <a:pt x="5090253" y="181392"/>
                </a:lnTo>
                <a:close/>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圆角矩形 127">
            <a:extLst>
              <a:ext uri="{FF2B5EF4-FFF2-40B4-BE49-F238E27FC236}">
                <a16:creationId xmlns:a16="http://schemas.microsoft.com/office/drawing/2014/main" id="{3BED618B-0422-6D5E-E630-974F5C4DB2B7}"/>
              </a:ext>
            </a:extLst>
          </p:cNvPr>
          <p:cNvSpPr/>
          <p:nvPr>
            <p:custDataLst>
              <p:tags r:id="rId1"/>
            </p:custDataLst>
          </p:nvPr>
        </p:nvSpPr>
        <p:spPr>
          <a:xfrm>
            <a:off x="8198702" y="1686480"/>
            <a:ext cx="2594233" cy="2359536"/>
          </a:xfrm>
          <a:prstGeom prst="roundRect">
            <a:avLst>
              <a:gd name="adj" fmla="val 13596"/>
            </a:avLst>
          </a:prstGeom>
          <a:gradFill>
            <a:gsLst>
              <a:gs pos="0">
                <a:schemeClr val="accent1"/>
              </a:gs>
              <a:gs pos="100000">
                <a:schemeClr val="accent2"/>
              </a:gs>
            </a:gsLst>
            <a:path path="circle">
              <a:fillToRect l="100000" t="100000"/>
            </a:path>
          </a:gradFill>
          <a:ln w="0" cap="flat" cmpd="sng" algn="ctr">
            <a:noFill/>
            <a:prstDash val="solid"/>
            <a:miter lim="800000"/>
          </a:ln>
          <a:effectLst>
            <a:outerShdw blurRad="254000" dist="2032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OPPOSans R" panose="00020600040101010101" pitchFamily="18" charset="-122"/>
              <a:ea typeface="思源黑体 CN Regular"/>
            </a:endParaRPr>
          </a:p>
        </p:txBody>
      </p:sp>
      <p:sp>
        <p:nvSpPr>
          <p:cNvPr id="5" name="PA-圆角矩形 127">
            <a:extLst>
              <a:ext uri="{FF2B5EF4-FFF2-40B4-BE49-F238E27FC236}">
                <a16:creationId xmlns:a16="http://schemas.microsoft.com/office/drawing/2014/main" id="{CCBD7076-66EB-64D1-ABD7-15CA78CF9B7B}"/>
              </a:ext>
            </a:extLst>
          </p:cNvPr>
          <p:cNvSpPr/>
          <p:nvPr>
            <p:custDataLst>
              <p:tags r:id="rId2"/>
            </p:custDataLst>
          </p:nvPr>
        </p:nvSpPr>
        <p:spPr>
          <a:xfrm>
            <a:off x="1386367" y="1686480"/>
            <a:ext cx="2594233" cy="2359536"/>
          </a:xfrm>
          <a:prstGeom prst="roundRect">
            <a:avLst>
              <a:gd name="adj" fmla="val 13596"/>
            </a:avLst>
          </a:prstGeom>
          <a:gradFill>
            <a:gsLst>
              <a:gs pos="0">
                <a:schemeClr val="accent1"/>
              </a:gs>
              <a:gs pos="100000">
                <a:schemeClr val="accent2"/>
              </a:gs>
            </a:gsLst>
            <a:path path="circle">
              <a:fillToRect l="100000" t="100000"/>
            </a:path>
          </a:gradFill>
          <a:ln w="0" cap="flat" cmpd="sng" algn="ctr">
            <a:noFill/>
            <a:prstDash val="solid"/>
            <a:miter lim="800000"/>
          </a:ln>
          <a:effectLst>
            <a:outerShdw blurRad="254000" dist="2032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思源黑体 CN Regular"/>
              <a:cs typeface="+mn-cs"/>
            </a:endParaRPr>
          </a:p>
        </p:txBody>
      </p:sp>
      <p:sp>
        <p:nvSpPr>
          <p:cNvPr id="6" name="文本框 5">
            <a:extLst>
              <a:ext uri="{FF2B5EF4-FFF2-40B4-BE49-F238E27FC236}">
                <a16:creationId xmlns:a16="http://schemas.microsoft.com/office/drawing/2014/main" id="{1D444FEC-7FB4-3C26-8548-522D23424C97}"/>
              </a:ext>
            </a:extLst>
          </p:cNvPr>
          <p:cNvSpPr txBox="1"/>
          <p:nvPr/>
        </p:nvSpPr>
        <p:spPr>
          <a:xfrm>
            <a:off x="5334507" y="2074023"/>
            <a:ext cx="1528976" cy="461665"/>
          </a:xfrm>
          <a:prstGeom prst="rect">
            <a:avLst/>
          </a:prstGeom>
          <a:noFill/>
        </p:spPr>
        <p:txBody>
          <a:bodyPr wrap="square" rtlCol="0">
            <a:spAutoFit/>
          </a:bodyPr>
          <a:lstStyle>
            <a:defPPr>
              <a:defRPr lang="zh-CN"/>
            </a:defPPr>
            <a:lvl1pPr>
              <a:defRPr sz="2400" spc="120">
                <a:solidFill>
                  <a:schemeClr val="accent1"/>
                </a:solidFill>
                <a:effectLst/>
                <a:latin typeface="+mj-ea"/>
                <a:ea typeface="+mj-ea"/>
              </a:defRPr>
            </a:lvl1pPr>
          </a:lstStyle>
          <a:p>
            <a:r>
              <a:rPr lang="zh-CN" altLang="en-US" dirty="0"/>
              <a:t>输入标题</a:t>
            </a:r>
          </a:p>
        </p:txBody>
      </p:sp>
      <p:sp>
        <p:nvSpPr>
          <p:cNvPr id="7" name="文本框 6">
            <a:extLst>
              <a:ext uri="{FF2B5EF4-FFF2-40B4-BE49-F238E27FC236}">
                <a16:creationId xmlns:a16="http://schemas.microsoft.com/office/drawing/2014/main" id="{52AD1744-374A-8558-301E-B581DE5D4AB8}"/>
              </a:ext>
            </a:extLst>
          </p:cNvPr>
          <p:cNvSpPr txBox="1"/>
          <p:nvPr/>
        </p:nvSpPr>
        <p:spPr>
          <a:xfrm>
            <a:off x="8811661" y="2012834"/>
            <a:ext cx="1368315" cy="412613"/>
          </a:xfrm>
          <a:prstGeom prst="rect">
            <a:avLst/>
          </a:prstGeom>
          <a:noFill/>
        </p:spPr>
        <p:txBody>
          <a:bodyPr wrap="square" lIns="0" tIns="0" rIns="0" bIns="0" rtlCol="0">
            <a:spAutoFit/>
          </a:bodyPr>
          <a:lstStyle>
            <a:defPPr>
              <a:defRPr lang="zh-CN"/>
            </a:defPPr>
            <a:lvl1pPr>
              <a:lnSpc>
                <a:spcPct val="120000"/>
              </a:lnSpc>
              <a:defRPr sz="2400" kern="100" spc="120">
                <a:gradFill flip="none" rotWithShape="1">
                  <a:gsLst>
                    <a:gs pos="0">
                      <a:schemeClr val="accent1"/>
                    </a:gs>
                    <a:gs pos="100000">
                      <a:schemeClr val="accent2"/>
                    </a:gs>
                  </a:gsLst>
                  <a:lin ang="5400000" scaled="0"/>
                  <a:tileRect/>
                </a:gradFill>
                <a:effectLst>
                  <a:outerShdw blurRad="381000" dist="88900" dir="5400000" algn="t" rotWithShape="0">
                    <a:schemeClr val="accent1">
                      <a:alpha val="20000"/>
                    </a:schemeClr>
                  </a:outerShdw>
                </a:effectLst>
                <a:latin typeface="+mj-ea"/>
                <a:ea typeface="+mj-ea"/>
                <a:cs typeface="微软雅黑" panose="020B0503020204020204" pitchFamily="34" charset="-122"/>
              </a:defRPr>
            </a:lvl1pPr>
          </a:lstStyle>
          <a:p>
            <a:r>
              <a:rPr lang="zh-CN" altLang="en-US" dirty="0">
                <a:solidFill>
                  <a:schemeClr val="bg1"/>
                </a:solidFill>
              </a:rPr>
              <a:t>输入标题</a:t>
            </a:r>
          </a:p>
        </p:txBody>
      </p:sp>
      <p:sp>
        <p:nvSpPr>
          <p:cNvPr id="8" name="矩形: 圆角 7">
            <a:extLst>
              <a:ext uri="{FF2B5EF4-FFF2-40B4-BE49-F238E27FC236}">
                <a16:creationId xmlns:a16="http://schemas.microsoft.com/office/drawing/2014/main" id="{8A23E40C-5D33-3367-D666-399E43C9D147}"/>
              </a:ext>
            </a:extLst>
          </p:cNvPr>
          <p:cNvSpPr/>
          <p:nvPr/>
        </p:nvSpPr>
        <p:spPr>
          <a:xfrm>
            <a:off x="4801195" y="1686480"/>
            <a:ext cx="2595600" cy="23580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D09260D-F9EF-40D0-C219-A7B411798EE3}"/>
              </a:ext>
            </a:extLst>
          </p:cNvPr>
          <p:cNvSpPr txBox="1"/>
          <p:nvPr/>
        </p:nvSpPr>
        <p:spPr>
          <a:xfrm>
            <a:off x="4360842" y="5071344"/>
            <a:ext cx="3470317" cy="618887"/>
          </a:xfrm>
          <a:prstGeom prst="rect">
            <a:avLst/>
          </a:prstGeom>
          <a:noFill/>
          <a:effectLst>
            <a:reflection blurRad="152400" stA="40000" endPos="55500" dist="12700" dir="5400000" sy="-100000" algn="bl" rotWithShape="0"/>
          </a:effectLst>
        </p:spPr>
        <p:txBody>
          <a:bodyPr wrap="square" lIns="0" tIns="0" rIns="0" bIns="0" rtlCol="0">
            <a:spAutoFit/>
          </a:bodyPr>
          <a:lstStyle>
            <a:defPPr>
              <a:defRPr lang="zh-CN"/>
            </a:defPPr>
            <a:lvl1pPr>
              <a:lnSpc>
                <a:spcPct val="120000"/>
              </a:lnSpc>
              <a:defRPr sz="2400" kern="100" spc="120">
                <a:gradFill flip="none" rotWithShape="1">
                  <a:gsLst>
                    <a:gs pos="0">
                      <a:schemeClr val="accent1"/>
                    </a:gs>
                    <a:gs pos="100000">
                      <a:schemeClr val="accent2"/>
                    </a:gs>
                  </a:gsLst>
                  <a:lin ang="5400000" scaled="0"/>
                  <a:tileRect/>
                </a:gradFill>
                <a:effectLst>
                  <a:outerShdw blurRad="381000" dist="88900" dir="5400000" algn="t" rotWithShape="0">
                    <a:schemeClr val="accent1">
                      <a:alpha val="20000"/>
                    </a:schemeClr>
                  </a:outerShdw>
                </a:effectLst>
                <a:latin typeface="+mj-ea"/>
                <a:ea typeface="+mj-ea"/>
                <a:cs typeface="微软雅黑" panose="020B0503020204020204" pitchFamily="34" charset="-122"/>
              </a:defRPr>
            </a:lvl1pPr>
          </a:lstStyle>
          <a:p>
            <a:r>
              <a:rPr lang="zh-CN" altLang="en-US" sz="3600" dirty="0">
                <a:gradFill>
                  <a:gsLst>
                    <a:gs pos="0">
                      <a:schemeClr val="accent1"/>
                    </a:gs>
                    <a:gs pos="100000">
                      <a:schemeClr val="accent2"/>
                    </a:gs>
                  </a:gsLst>
                  <a:path path="circle">
                    <a:fillToRect r="100000" b="100000"/>
                  </a:path>
                </a:gradFill>
                <a:effectLst/>
              </a:rPr>
              <a:t>在这里输入标题</a:t>
            </a:r>
          </a:p>
        </p:txBody>
      </p:sp>
      <p:sp>
        <p:nvSpPr>
          <p:cNvPr id="13" name="文本框 12">
            <a:extLst>
              <a:ext uri="{FF2B5EF4-FFF2-40B4-BE49-F238E27FC236}">
                <a16:creationId xmlns:a16="http://schemas.microsoft.com/office/drawing/2014/main" id="{B55E1DDA-BAD9-E7E7-72E9-4270A3D79F8A}"/>
              </a:ext>
            </a:extLst>
          </p:cNvPr>
          <p:cNvSpPr txBox="1"/>
          <p:nvPr/>
        </p:nvSpPr>
        <p:spPr>
          <a:xfrm>
            <a:off x="1958111" y="2012834"/>
            <a:ext cx="1450745" cy="412613"/>
          </a:xfrm>
          <a:prstGeom prst="rect">
            <a:avLst/>
          </a:prstGeom>
          <a:noFill/>
        </p:spPr>
        <p:txBody>
          <a:bodyPr wrap="square" lIns="0" tIns="0" rIns="0" bIns="0" rtlCol="0">
            <a:spAutoFit/>
          </a:bodyPr>
          <a:lstStyle>
            <a:defPPr>
              <a:defRPr lang="zh-CN"/>
            </a:defPPr>
            <a:lvl1pPr>
              <a:lnSpc>
                <a:spcPct val="120000"/>
              </a:lnSpc>
              <a:defRPr sz="2400" kern="100" spc="120">
                <a:gradFill flip="none" rotWithShape="1">
                  <a:gsLst>
                    <a:gs pos="0">
                      <a:schemeClr val="accent1"/>
                    </a:gs>
                    <a:gs pos="100000">
                      <a:schemeClr val="accent2"/>
                    </a:gs>
                  </a:gsLst>
                  <a:lin ang="5400000" scaled="0"/>
                  <a:tileRect/>
                </a:gradFill>
                <a:effectLst>
                  <a:outerShdw blurRad="381000" dist="88900" dir="5400000" algn="t" rotWithShape="0">
                    <a:schemeClr val="accent1">
                      <a:alpha val="20000"/>
                    </a:schemeClr>
                  </a:outerShdw>
                </a:effectLst>
                <a:latin typeface="+mj-ea"/>
                <a:ea typeface="+mj-ea"/>
                <a:cs typeface="微软雅黑" panose="020B0503020204020204" pitchFamily="34" charset="-122"/>
              </a:defRPr>
            </a:lvl1pPr>
          </a:lstStyle>
          <a:p>
            <a:r>
              <a:rPr lang="zh-CN" altLang="en-US" dirty="0">
                <a:solidFill>
                  <a:schemeClr val="bg1"/>
                </a:solidFill>
              </a:rPr>
              <a:t>输入标题</a:t>
            </a:r>
          </a:p>
        </p:txBody>
      </p:sp>
      <p:sp>
        <p:nvSpPr>
          <p:cNvPr id="18" name="文本框 17">
            <a:extLst>
              <a:ext uri="{FF2B5EF4-FFF2-40B4-BE49-F238E27FC236}">
                <a16:creationId xmlns:a16="http://schemas.microsoft.com/office/drawing/2014/main" id="{879F81A5-C8A7-8472-7112-CAEEE1D14090}"/>
              </a:ext>
            </a:extLst>
          </p:cNvPr>
          <p:cNvSpPr txBox="1"/>
          <p:nvPr/>
        </p:nvSpPr>
        <p:spPr>
          <a:xfrm>
            <a:off x="1633033" y="2472461"/>
            <a:ext cx="2100900"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sp>
        <p:nvSpPr>
          <p:cNvPr id="19" name="文本框 18">
            <a:extLst>
              <a:ext uri="{FF2B5EF4-FFF2-40B4-BE49-F238E27FC236}">
                <a16:creationId xmlns:a16="http://schemas.microsoft.com/office/drawing/2014/main" id="{1D810E25-2E8A-D8AC-8CF1-5923A9127119}"/>
              </a:ext>
            </a:extLst>
          </p:cNvPr>
          <p:cNvSpPr txBox="1"/>
          <p:nvPr/>
        </p:nvSpPr>
        <p:spPr>
          <a:xfrm>
            <a:off x="5045551" y="2472461"/>
            <a:ext cx="2100900"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sp>
        <p:nvSpPr>
          <p:cNvPr id="20" name="文本框 19">
            <a:extLst>
              <a:ext uri="{FF2B5EF4-FFF2-40B4-BE49-F238E27FC236}">
                <a16:creationId xmlns:a16="http://schemas.microsoft.com/office/drawing/2014/main" id="{976E62BD-B67B-436D-A505-86D3DB745CC6}"/>
              </a:ext>
            </a:extLst>
          </p:cNvPr>
          <p:cNvSpPr txBox="1"/>
          <p:nvPr/>
        </p:nvSpPr>
        <p:spPr>
          <a:xfrm>
            <a:off x="8509035" y="2472461"/>
            <a:ext cx="2100900"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grpSp>
        <p:nvGrpSpPr>
          <p:cNvPr id="25" name="组合 24">
            <a:extLst>
              <a:ext uri="{FF2B5EF4-FFF2-40B4-BE49-F238E27FC236}">
                <a16:creationId xmlns:a16="http://schemas.microsoft.com/office/drawing/2014/main" id="{0DEE590E-B745-057C-DED6-66C8147832C4}"/>
              </a:ext>
            </a:extLst>
          </p:cNvPr>
          <p:cNvGrpSpPr/>
          <p:nvPr/>
        </p:nvGrpSpPr>
        <p:grpSpPr>
          <a:xfrm>
            <a:off x="1" y="5638934"/>
            <a:ext cx="12192000" cy="723029"/>
            <a:chOff x="1" y="5638934"/>
            <a:chExt cx="12192000" cy="723029"/>
          </a:xfrm>
        </p:grpSpPr>
        <p:cxnSp>
          <p:nvCxnSpPr>
            <p:cNvPr id="16" name="直接连接符 15">
              <a:extLst>
                <a:ext uri="{FF2B5EF4-FFF2-40B4-BE49-F238E27FC236}">
                  <a16:creationId xmlns:a16="http://schemas.microsoft.com/office/drawing/2014/main" id="{90FF9965-CB32-02E8-6A1D-433BF1318721}"/>
                </a:ext>
              </a:extLst>
            </p:cNvPr>
            <p:cNvCxnSpPr>
              <a:cxnSpLocks/>
            </p:cNvCxnSpPr>
            <p:nvPr/>
          </p:nvCxnSpPr>
          <p:spPr>
            <a:xfrm>
              <a:off x="1338269" y="5638934"/>
              <a:ext cx="9230017" cy="0"/>
            </a:xfrm>
            <a:prstGeom prst="line">
              <a:avLst/>
            </a:prstGeom>
            <a:ln w="38100">
              <a:gradFill>
                <a:gsLst>
                  <a:gs pos="0">
                    <a:schemeClr val="accent1">
                      <a:lumMod val="5000"/>
                      <a:lumOff val="95000"/>
                      <a:alpha val="0"/>
                    </a:schemeClr>
                  </a:gs>
                  <a:gs pos="56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446519CD-12D5-EAF3-54DF-0326C94918F3}"/>
                </a:ext>
              </a:extLst>
            </p:cNvPr>
            <p:cNvPicPr>
              <a:picLocks noChangeAspect="1"/>
            </p:cNvPicPr>
            <p:nvPr/>
          </p:nvPicPr>
          <p:blipFill rotWithShape="1">
            <a:blip r:embed="rId4"/>
            <a:srcRect t="48537"/>
            <a:stretch/>
          </p:blipFill>
          <p:spPr>
            <a:xfrm>
              <a:off x="1" y="5638934"/>
              <a:ext cx="12192000" cy="723029"/>
            </a:xfrm>
            <a:prstGeom prst="rect">
              <a:avLst/>
            </a:prstGeom>
          </p:spPr>
        </p:pic>
      </p:grpSp>
      <p:grpSp>
        <p:nvGrpSpPr>
          <p:cNvPr id="26" name="组合 25">
            <a:extLst>
              <a:ext uri="{FF2B5EF4-FFF2-40B4-BE49-F238E27FC236}">
                <a16:creationId xmlns:a16="http://schemas.microsoft.com/office/drawing/2014/main" id="{A80FEBA8-D194-D084-BFE7-5F7012DD7595}"/>
              </a:ext>
            </a:extLst>
          </p:cNvPr>
          <p:cNvGrpSpPr/>
          <p:nvPr/>
        </p:nvGrpSpPr>
        <p:grpSpPr>
          <a:xfrm>
            <a:off x="0" y="6336680"/>
            <a:ext cx="12192000" cy="572115"/>
            <a:chOff x="0" y="6336680"/>
            <a:chExt cx="12192000" cy="572115"/>
          </a:xfrm>
        </p:grpSpPr>
        <p:sp>
          <p:nvSpPr>
            <p:cNvPr id="27" name="矩形 26">
              <a:extLst>
                <a:ext uri="{FF2B5EF4-FFF2-40B4-BE49-F238E27FC236}">
                  <a16:creationId xmlns:a16="http://schemas.microsoft.com/office/drawing/2014/main" id="{C2922ACD-BFCD-1F0A-36CE-B3F13053D9BB}"/>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2CF4BBCF-57C9-B78A-85D8-C5B319FC7919}"/>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7CBB22D8-B4AF-0712-F508-83CC46D29B8B}"/>
                </a:ext>
              </a:extLst>
            </p:cNvPr>
            <p:cNvGrpSpPr/>
            <p:nvPr/>
          </p:nvGrpSpPr>
          <p:grpSpPr>
            <a:xfrm>
              <a:off x="226586" y="6680078"/>
              <a:ext cx="186322" cy="191164"/>
              <a:chOff x="226586" y="6680078"/>
              <a:chExt cx="186322" cy="191164"/>
            </a:xfrm>
          </p:grpSpPr>
          <p:sp>
            <p:nvSpPr>
              <p:cNvPr id="32" name="矩形: 圆角 31">
                <a:extLst>
                  <a:ext uri="{FF2B5EF4-FFF2-40B4-BE49-F238E27FC236}">
                    <a16:creationId xmlns:a16="http://schemas.microsoft.com/office/drawing/2014/main" id="{BCDB9F4F-828C-9403-01B8-A1700CE8ECFD}"/>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33" name="矩形: 圆角 32">
                <a:extLst>
                  <a:ext uri="{FF2B5EF4-FFF2-40B4-BE49-F238E27FC236}">
                    <a16:creationId xmlns:a16="http://schemas.microsoft.com/office/drawing/2014/main" id="{94735731-0A22-CF6B-3273-B39414ED0401}"/>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34" name="矩形: 圆角 33">
                <a:extLst>
                  <a:ext uri="{FF2B5EF4-FFF2-40B4-BE49-F238E27FC236}">
                    <a16:creationId xmlns:a16="http://schemas.microsoft.com/office/drawing/2014/main" id="{0894EE1D-0336-C9EF-827A-B9BB984E4B24}"/>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35" name="矩形: 圆角 34">
                <a:extLst>
                  <a:ext uri="{FF2B5EF4-FFF2-40B4-BE49-F238E27FC236}">
                    <a16:creationId xmlns:a16="http://schemas.microsoft.com/office/drawing/2014/main" id="{0E69AC78-915E-2676-9B9F-B751BDC37002}"/>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30" name="任意多边形: 形状 29">
              <a:extLst>
                <a:ext uri="{FF2B5EF4-FFF2-40B4-BE49-F238E27FC236}">
                  <a16:creationId xmlns:a16="http://schemas.microsoft.com/office/drawing/2014/main" id="{71685015-1BBE-0D06-4ED4-CAA958FA9C5D}"/>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31" name="Freeform: Shape 25">
              <a:extLst>
                <a:ext uri="{FF2B5EF4-FFF2-40B4-BE49-F238E27FC236}">
                  <a16:creationId xmlns:a16="http://schemas.microsoft.com/office/drawing/2014/main" id="{600C5E13-B2B4-743E-32DE-F4BDC16E036E}"/>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2895734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箭头: 右 10">
            <a:extLst>
              <a:ext uri="{FF2B5EF4-FFF2-40B4-BE49-F238E27FC236}">
                <a16:creationId xmlns:a16="http://schemas.microsoft.com/office/drawing/2014/main" id="{5E6EBF37-1304-81AA-30AB-40654FF632F7}"/>
              </a:ext>
            </a:extLst>
          </p:cNvPr>
          <p:cNvSpPr/>
          <p:nvPr/>
        </p:nvSpPr>
        <p:spPr>
          <a:xfrm>
            <a:off x="2140693" y="3223006"/>
            <a:ext cx="9368850" cy="692519"/>
          </a:xfrm>
          <a:custGeom>
            <a:avLst/>
            <a:gdLst>
              <a:gd name="connsiteX0" fmla="*/ 18000 w 10168426"/>
              <a:gd name="connsiteY0" fmla="*/ 81416 h 411987"/>
              <a:gd name="connsiteX1" fmla="*/ 9776902 w 10168426"/>
              <a:gd name="connsiteY1" fmla="*/ 81416 h 411987"/>
              <a:gd name="connsiteX2" fmla="*/ 9794902 w 10168426"/>
              <a:gd name="connsiteY2" fmla="*/ 63416 h 411987"/>
              <a:gd name="connsiteX3" fmla="*/ 9794902 w 10168426"/>
              <a:gd name="connsiteY3" fmla="*/ 18022 h 411987"/>
              <a:gd name="connsiteX4" fmla="*/ 9821660 w 10168426"/>
              <a:gd name="connsiteY4" fmla="*/ 2297 h 411987"/>
              <a:gd name="connsiteX5" fmla="*/ 10159193 w 10168426"/>
              <a:gd name="connsiteY5" fmla="*/ 190268 h 411987"/>
              <a:gd name="connsiteX6" fmla="*/ 10159193 w 10168426"/>
              <a:gd name="connsiteY6" fmla="*/ 221720 h 411987"/>
              <a:gd name="connsiteX7" fmla="*/ 9821660 w 10168426"/>
              <a:gd name="connsiteY7" fmla="*/ 409691 h 411987"/>
              <a:gd name="connsiteX8" fmla="*/ 9794902 w 10168426"/>
              <a:gd name="connsiteY8" fmla="*/ 393965 h 411987"/>
              <a:gd name="connsiteX9" fmla="*/ 9794902 w 10168426"/>
              <a:gd name="connsiteY9" fmla="*/ 348571 h 411987"/>
              <a:gd name="connsiteX10" fmla="*/ 9776902 w 10168426"/>
              <a:gd name="connsiteY10" fmla="*/ 330571 h 411987"/>
              <a:gd name="connsiteX11" fmla="*/ 18000 w 10168426"/>
              <a:gd name="connsiteY11" fmla="*/ 330571 h 411987"/>
              <a:gd name="connsiteX12" fmla="*/ 0 w 10168426"/>
              <a:gd name="connsiteY12" fmla="*/ 312571 h 411987"/>
              <a:gd name="connsiteX13" fmla="*/ 0 w 10168426"/>
              <a:gd name="connsiteY13" fmla="*/ 99416 h 411987"/>
              <a:gd name="connsiteX14" fmla="*/ 18000 w 10168426"/>
              <a:gd name="connsiteY14" fmla="*/ 81416 h 41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68426" h="411987">
                <a:moveTo>
                  <a:pt x="18000" y="81416"/>
                </a:moveTo>
                <a:lnTo>
                  <a:pt x="9776902" y="81416"/>
                </a:lnTo>
                <a:cubicBezTo>
                  <a:pt x="9786838" y="81416"/>
                  <a:pt x="9794902" y="73352"/>
                  <a:pt x="9794902" y="63416"/>
                </a:cubicBezTo>
                <a:lnTo>
                  <a:pt x="9794902" y="18022"/>
                </a:lnTo>
                <a:cubicBezTo>
                  <a:pt x="9794902" y="4301"/>
                  <a:pt x="9809672" y="-4379"/>
                  <a:pt x="9821660" y="2297"/>
                </a:cubicBezTo>
                <a:lnTo>
                  <a:pt x="10159193" y="190268"/>
                </a:lnTo>
                <a:cubicBezTo>
                  <a:pt x="10171504" y="197125"/>
                  <a:pt x="10171504" y="214863"/>
                  <a:pt x="10159193" y="221720"/>
                </a:cubicBezTo>
                <a:lnTo>
                  <a:pt x="9821660" y="409691"/>
                </a:lnTo>
                <a:cubicBezTo>
                  <a:pt x="9809672" y="416367"/>
                  <a:pt x="9794902" y="407686"/>
                  <a:pt x="9794902" y="393965"/>
                </a:cubicBezTo>
                <a:lnTo>
                  <a:pt x="9794902" y="348571"/>
                </a:lnTo>
                <a:cubicBezTo>
                  <a:pt x="9794902" y="338635"/>
                  <a:pt x="9786838" y="330571"/>
                  <a:pt x="9776902" y="330571"/>
                </a:cubicBezTo>
                <a:lnTo>
                  <a:pt x="18000" y="330571"/>
                </a:lnTo>
                <a:cubicBezTo>
                  <a:pt x="8064" y="330571"/>
                  <a:pt x="0" y="322507"/>
                  <a:pt x="0" y="312571"/>
                </a:cubicBezTo>
                <a:lnTo>
                  <a:pt x="0" y="99416"/>
                </a:lnTo>
                <a:cubicBezTo>
                  <a:pt x="0" y="89480"/>
                  <a:pt x="8064" y="81416"/>
                  <a:pt x="18000" y="81416"/>
                </a:cubicBezTo>
              </a:path>
            </a:pathLst>
          </a:cu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10" name="组合 109">
            <a:extLst>
              <a:ext uri="{FF2B5EF4-FFF2-40B4-BE49-F238E27FC236}">
                <a16:creationId xmlns:a16="http://schemas.microsoft.com/office/drawing/2014/main" id="{494BF30E-F001-CE11-3A9E-0FB56333735B}"/>
              </a:ext>
            </a:extLst>
          </p:cNvPr>
          <p:cNvGrpSpPr/>
          <p:nvPr/>
        </p:nvGrpSpPr>
        <p:grpSpPr>
          <a:xfrm>
            <a:off x="713143" y="1621764"/>
            <a:ext cx="2738589" cy="5236236"/>
            <a:chOff x="713143" y="1621764"/>
            <a:chExt cx="2738589" cy="5236236"/>
          </a:xfrm>
        </p:grpSpPr>
        <p:sp>
          <p:nvSpPr>
            <p:cNvPr id="81" name="任意多边形: 形状 80">
              <a:extLst>
                <a:ext uri="{FF2B5EF4-FFF2-40B4-BE49-F238E27FC236}">
                  <a16:creationId xmlns:a16="http://schemas.microsoft.com/office/drawing/2014/main" id="{38FAD5F7-2D45-58DF-FC3D-B0B025A0885E}"/>
                </a:ext>
              </a:extLst>
            </p:cNvPr>
            <p:cNvSpPr/>
            <p:nvPr/>
          </p:nvSpPr>
          <p:spPr>
            <a:xfrm>
              <a:off x="2361614" y="4436663"/>
              <a:ext cx="576698" cy="686045"/>
            </a:xfrm>
            <a:custGeom>
              <a:avLst/>
              <a:gdLst>
                <a:gd name="connsiteX0" fmla="*/ 85970 w 554960"/>
                <a:gd name="connsiteY0" fmla="*/ 626686 h 660186"/>
                <a:gd name="connsiteX1" fmla="*/ 228 w 554960"/>
                <a:gd name="connsiteY1" fmla="*/ 111060 h 660186"/>
                <a:gd name="connsiteX2" fmla="*/ 33047 w 554960"/>
                <a:gd name="connsiteY2" fmla="*/ 65151 h 660186"/>
                <a:gd name="connsiteX3" fmla="*/ 422458 w 554960"/>
                <a:gd name="connsiteY3" fmla="*/ 397 h 660186"/>
                <a:gd name="connsiteX4" fmla="*/ 468367 w 554960"/>
                <a:gd name="connsiteY4" fmla="*/ 33215 h 660186"/>
                <a:gd name="connsiteX5" fmla="*/ 554109 w 554960"/>
                <a:gd name="connsiteY5" fmla="*/ 548841 h 660186"/>
                <a:gd name="connsiteX6" fmla="*/ 521291 w 554960"/>
                <a:gd name="connsiteY6" fmla="*/ 594750 h 660186"/>
                <a:gd name="connsiteX7" fmla="*/ 131880 w 554960"/>
                <a:gd name="connsiteY7" fmla="*/ 659504 h 660186"/>
                <a:gd name="connsiteX8" fmla="*/ 85970 w 554960"/>
                <a:gd name="connsiteY8" fmla="*/ 626686 h 66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960" h="660186">
                  <a:moveTo>
                    <a:pt x="85970" y="626686"/>
                  </a:moveTo>
                  <a:lnTo>
                    <a:pt x="228" y="111060"/>
                  </a:lnTo>
                  <a:cubicBezTo>
                    <a:pt x="-3361" y="89326"/>
                    <a:pt x="11321" y="68789"/>
                    <a:pt x="33047" y="65151"/>
                  </a:cubicBezTo>
                  <a:lnTo>
                    <a:pt x="422458" y="397"/>
                  </a:lnTo>
                  <a:cubicBezTo>
                    <a:pt x="444192" y="-3192"/>
                    <a:pt x="464729" y="11490"/>
                    <a:pt x="468367" y="33215"/>
                  </a:cubicBezTo>
                  <a:lnTo>
                    <a:pt x="554109" y="548841"/>
                  </a:lnTo>
                  <a:cubicBezTo>
                    <a:pt x="557698" y="570575"/>
                    <a:pt x="543017" y="591112"/>
                    <a:pt x="521291" y="594750"/>
                  </a:cubicBezTo>
                  <a:lnTo>
                    <a:pt x="131880" y="659504"/>
                  </a:lnTo>
                  <a:cubicBezTo>
                    <a:pt x="110146" y="663093"/>
                    <a:pt x="89608" y="648412"/>
                    <a:pt x="85970" y="626686"/>
                  </a:cubicBezTo>
                  <a:close/>
                </a:path>
              </a:pathLst>
            </a:custGeom>
            <a:solidFill>
              <a:srgbClr val="3F3D56"/>
            </a:solidFill>
            <a:ln w="871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24CAEA17-A087-95C0-7B4D-2DD7B14F3B3B}"/>
                </a:ext>
              </a:extLst>
            </p:cNvPr>
            <p:cNvSpPr/>
            <p:nvPr/>
          </p:nvSpPr>
          <p:spPr>
            <a:xfrm>
              <a:off x="2397596" y="4473531"/>
              <a:ext cx="504733" cy="592118"/>
            </a:xfrm>
            <a:custGeom>
              <a:avLst/>
              <a:gdLst>
                <a:gd name="connsiteX0" fmla="*/ 55317 w 485708"/>
                <a:gd name="connsiteY0" fmla="*/ 430500 h 569799"/>
                <a:gd name="connsiteX1" fmla="*/ 194 w 485708"/>
                <a:gd name="connsiteY1" fmla="*/ 99009 h 569799"/>
                <a:gd name="connsiteX2" fmla="*/ 30929 w 485708"/>
                <a:gd name="connsiteY2" fmla="*/ 56014 h 569799"/>
                <a:gd name="connsiteX3" fmla="*/ 365596 w 485708"/>
                <a:gd name="connsiteY3" fmla="*/ 363 h 569799"/>
                <a:gd name="connsiteX4" fmla="*/ 408593 w 485708"/>
                <a:gd name="connsiteY4" fmla="*/ 31098 h 569799"/>
                <a:gd name="connsiteX5" fmla="*/ 484892 w 485708"/>
                <a:gd name="connsiteY5" fmla="*/ 489935 h 569799"/>
                <a:gd name="connsiteX6" fmla="*/ 454155 w 485708"/>
                <a:gd name="connsiteY6" fmla="*/ 532930 h 569799"/>
                <a:gd name="connsiteX7" fmla="*/ 246836 w 485708"/>
                <a:gd name="connsiteY7" fmla="*/ 567405 h 569799"/>
                <a:gd name="connsiteX8" fmla="*/ 55317 w 485708"/>
                <a:gd name="connsiteY8" fmla="*/ 430500 h 56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708" h="569799">
                  <a:moveTo>
                    <a:pt x="55317" y="430500"/>
                  </a:moveTo>
                  <a:lnTo>
                    <a:pt x="194" y="99009"/>
                  </a:lnTo>
                  <a:cubicBezTo>
                    <a:pt x="-3167" y="78655"/>
                    <a:pt x="10582" y="59420"/>
                    <a:pt x="30929" y="56014"/>
                  </a:cubicBezTo>
                  <a:lnTo>
                    <a:pt x="365596" y="363"/>
                  </a:lnTo>
                  <a:cubicBezTo>
                    <a:pt x="385950" y="-2998"/>
                    <a:pt x="405186" y="10750"/>
                    <a:pt x="408593" y="31098"/>
                  </a:cubicBezTo>
                  <a:lnTo>
                    <a:pt x="484892" y="489935"/>
                  </a:lnTo>
                  <a:cubicBezTo>
                    <a:pt x="488252" y="510290"/>
                    <a:pt x="474503" y="529524"/>
                    <a:pt x="454155" y="532930"/>
                  </a:cubicBezTo>
                  <a:lnTo>
                    <a:pt x="246836" y="567405"/>
                  </a:lnTo>
                  <a:cubicBezTo>
                    <a:pt x="156169" y="582376"/>
                    <a:pt x="70493" y="521132"/>
                    <a:pt x="55317" y="430500"/>
                  </a:cubicBezTo>
                  <a:close/>
                </a:path>
              </a:pathLst>
            </a:custGeom>
            <a:solidFill>
              <a:srgbClr val="FFFFFF"/>
            </a:solidFill>
            <a:ln w="871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B28810F-2C74-CC3D-A307-A5F1EEC4DFCD}"/>
                </a:ext>
              </a:extLst>
            </p:cNvPr>
            <p:cNvSpPr/>
            <p:nvPr/>
          </p:nvSpPr>
          <p:spPr>
            <a:xfrm>
              <a:off x="2469899" y="4579020"/>
              <a:ext cx="317156" cy="116021"/>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1 h 111648"/>
                <a:gd name="connsiteX6" fmla="*/ 183 w 305201"/>
                <a:gd name="connsiteY6" fmla="*/ 80977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2"/>
                    <a:pt x="30217" y="38963"/>
                  </a:cubicBezTo>
                  <a:lnTo>
                    <a:pt x="262375" y="358"/>
                  </a:lnTo>
                  <a:cubicBezTo>
                    <a:pt x="282270" y="-2951"/>
                    <a:pt x="301081" y="10496"/>
                    <a:pt x="304389" y="30392"/>
                  </a:cubicBezTo>
                  <a:cubicBezTo>
                    <a:pt x="307698" y="50287"/>
                    <a:pt x="294251" y="69098"/>
                    <a:pt x="274355" y="72407"/>
                  </a:cubicBezTo>
                  <a:lnTo>
                    <a:pt x="42198" y="111011"/>
                  </a:lnTo>
                  <a:cubicBezTo>
                    <a:pt x="22307" y="114296"/>
                    <a:pt x="3511" y="100860"/>
                    <a:pt x="183" y="80977"/>
                  </a:cubicBezTo>
                  <a:close/>
                </a:path>
              </a:pathLst>
            </a:custGeom>
            <a:solidFill>
              <a:srgbClr val="8E2AF3"/>
            </a:solidFill>
            <a:ln w="871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8037CE5-6266-5D06-AA0B-2172889AAA58}"/>
                </a:ext>
              </a:extLst>
            </p:cNvPr>
            <p:cNvSpPr/>
            <p:nvPr/>
          </p:nvSpPr>
          <p:spPr>
            <a:xfrm>
              <a:off x="2489266" y="4695486"/>
              <a:ext cx="317156" cy="116021"/>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82ADD6D-1796-B01A-C70D-9781446860F6}"/>
                </a:ext>
              </a:extLst>
            </p:cNvPr>
            <p:cNvSpPr/>
            <p:nvPr/>
          </p:nvSpPr>
          <p:spPr>
            <a:xfrm>
              <a:off x="2508633" y="4811953"/>
              <a:ext cx="317156" cy="116021"/>
            </a:xfrm>
            <a:custGeom>
              <a:avLst/>
              <a:gdLst>
                <a:gd name="connsiteX0" fmla="*/ 183 w 305201"/>
                <a:gd name="connsiteY0" fmla="*/ 80978 h 111648"/>
                <a:gd name="connsiteX1" fmla="*/ 30217 w 305201"/>
                <a:gd name="connsiteY1" fmla="*/ 38963 h 111648"/>
                <a:gd name="connsiteX2" fmla="*/ 262375 w 305201"/>
                <a:gd name="connsiteY2" fmla="*/ 358 h 111648"/>
                <a:gd name="connsiteX3" fmla="*/ 304389 w 305201"/>
                <a:gd name="connsiteY3" fmla="*/ 30392 h 111648"/>
                <a:gd name="connsiteX4" fmla="*/ 274355 w 305201"/>
                <a:gd name="connsiteY4" fmla="*/ 72407 h 111648"/>
                <a:gd name="connsiteX5" fmla="*/ 42198 w 305201"/>
                <a:gd name="connsiteY5" fmla="*/ 111012 h 111648"/>
                <a:gd name="connsiteX6" fmla="*/ 183 w 305201"/>
                <a:gd name="connsiteY6" fmla="*/ 80978 h 11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01" h="111648">
                  <a:moveTo>
                    <a:pt x="183" y="80978"/>
                  </a:moveTo>
                  <a:cubicBezTo>
                    <a:pt x="-3103" y="61087"/>
                    <a:pt x="10333" y="42291"/>
                    <a:pt x="30217" y="38963"/>
                  </a:cubicBezTo>
                  <a:lnTo>
                    <a:pt x="262375" y="358"/>
                  </a:lnTo>
                  <a:cubicBezTo>
                    <a:pt x="282270" y="-2951"/>
                    <a:pt x="301081" y="10496"/>
                    <a:pt x="304389" y="30392"/>
                  </a:cubicBezTo>
                  <a:cubicBezTo>
                    <a:pt x="307698" y="50288"/>
                    <a:pt x="294251" y="69098"/>
                    <a:pt x="274355" y="72407"/>
                  </a:cubicBezTo>
                  <a:lnTo>
                    <a:pt x="42198" y="111012"/>
                  </a:lnTo>
                  <a:cubicBezTo>
                    <a:pt x="22307" y="114297"/>
                    <a:pt x="3511" y="100861"/>
                    <a:pt x="183" y="80978"/>
                  </a:cubicBezTo>
                  <a:close/>
                </a:path>
              </a:pathLst>
            </a:custGeom>
            <a:solidFill>
              <a:srgbClr val="8E2AF3"/>
            </a:solidFill>
            <a:ln w="871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765040B8-C5C3-515B-7A27-F5511407DF3C}"/>
                </a:ext>
              </a:extLst>
            </p:cNvPr>
            <p:cNvSpPr/>
            <p:nvPr/>
          </p:nvSpPr>
          <p:spPr>
            <a:xfrm>
              <a:off x="2151821" y="3746281"/>
              <a:ext cx="307932" cy="873910"/>
            </a:xfrm>
            <a:custGeom>
              <a:avLst/>
              <a:gdLst>
                <a:gd name="connsiteX0" fmla="*/ 112029 w 296325"/>
                <a:gd name="connsiteY0" fmla="*/ 805053 h 840969"/>
                <a:gd name="connsiteX1" fmla="*/ 120727 w 296325"/>
                <a:gd name="connsiteY1" fmla="*/ 657599 h 840969"/>
                <a:gd name="connsiteX2" fmla="*/ 135519 w 296325"/>
                <a:gd name="connsiteY2" fmla="*/ 646627 h 840969"/>
                <a:gd name="connsiteX3" fmla="*/ -311 w 296325"/>
                <a:gd name="connsiteY3" fmla="*/ -143 h 840969"/>
                <a:gd name="connsiteX4" fmla="*/ 179720 w 296325"/>
                <a:gd name="connsiteY4" fmla="*/ 69076 h 840969"/>
                <a:gd name="connsiteX5" fmla="*/ 283943 w 296325"/>
                <a:gd name="connsiteY5" fmla="*/ 686968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2" y="761933"/>
                    <a:pt x="77607" y="695915"/>
                    <a:pt x="120727" y="657599"/>
                  </a:cubicBezTo>
                  <a:cubicBezTo>
                    <a:pt x="125325" y="653513"/>
                    <a:pt x="130275" y="649842"/>
                    <a:pt x="135519" y="646627"/>
                  </a:cubicBezTo>
                  <a:lnTo>
                    <a:pt x="-311" y="-143"/>
                  </a:lnTo>
                  <a:lnTo>
                    <a:pt x="179720" y="69076"/>
                  </a:lnTo>
                  <a:lnTo>
                    <a:pt x="283943" y="686968"/>
                  </a:lnTo>
                  <a:cubicBezTo>
                    <a:pt x="310917" y="738311"/>
                    <a:pt x="291163" y="801799"/>
                    <a:pt x="239819" y="828773"/>
                  </a:cubicBezTo>
                  <a:cubicBezTo>
                    <a:pt x="196858" y="851344"/>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8F228B1-0321-1765-8123-504BAAD22147}"/>
                </a:ext>
              </a:extLst>
            </p:cNvPr>
            <p:cNvSpPr/>
            <p:nvPr/>
          </p:nvSpPr>
          <p:spPr>
            <a:xfrm>
              <a:off x="2206254" y="6114761"/>
              <a:ext cx="227269" cy="593974"/>
            </a:xfrm>
            <a:custGeom>
              <a:avLst/>
              <a:gdLst>
                <a:gd name="connsiteX0" fmla="*/ 26 w 218703"/>
                <a:gd name="connsiteY0" fmla="*/ 571586 h 571585"/>
                <a:gd name="connsiteX1" fmla="*/ 148205 w 218703"/>
                <a:gd name="connsiteY1" fmla="*/ 571577 h 571585"/>
                <a:gd name="connsiteX2" fmla="*/ 218703 w 218703"/>
                <a:gd name="connsiteY2" fmla="*/ 0 h 571585"/>
                <a:gd name="connsiteX3" fmla="*/ 0 w 218703"/>
                <a:gd name="connsiteY3" fmla="*/ 9 h 571585"/>
                <a:gd name="connsiteX4" fmla="*/ 26 w 218703"/>
                <a:gd name="connsiteY4" fmla="*/ 571586 h 571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03" h="571585">
                  <a:moveTo>
                    <a:pt x="26" y="571586"/>
                  </a:moveTo>
                  <a:lnTo>
                    <a:pt x="148205" y="571577"/>
                  </a:lnTo>
                  <a:lnTo>
                    <a:pt x="218703" y="0"/>
                  </a:lnTo>
                  <a:lnTo>
                    <a:pt x="0" y="9"/>
                  </a:lnTo>
                  <a:lnTo>
                    <a:pt x="26" y="571586"/>
                  </a:lnTo>
                  <a:close/>
                </a:path>
              </a:pathLst>
            </a:custGeom>
            <a:solidFill>
              <a:srgbClr val="FFB6B6"/>
            </a:solidFill>
            <a:ln w="871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8275842-2372-B7FB-8C68-96DD89B61253}"/>
                </a:ext>
              </a:extLst>
            </p:cNvPr>
            <p:cNvSpPr/>
            <p:nvPr/>
          </p:nvSpPr>
          <p:spPr>
            <a:xfrm>
              <a:off x="2166998" y="6589635"/>
              <a:ext cx="496535" cy="268365"/>
            </a:xfrm>
            <a:custGeom>
              <a:avLst/>
              <a:gdLst>
                <a:gd name="connsiteX0" fmla="*/ -311 w 477820"/>
                <a:gd name="connsiteY0" fmla="*/ 66083 h 258249"/>
                <a:gd name="connsiteX1" fmla="*/ 41399 w 477820"/>
                <a:gd name="connsiteY1" fmla="*/ 66081 h 258249"/>
                <a:gd name="connsiteX2" fmla="*/ 204241 w 477820"/>
                <a:gd name="connsiteY2" fmla="*/ -143 h 258249"/>
                <a:gd name="connsiteX3" fmla="*/ 291520 w 477820"/>
                <a:gd name="connsiteY3" fmla="*/ 66071 h 258249"/>
                <a:gd name="connsiteX4" fmla="*/ 291531 w 477820"/>
                <a:gd name="connsiteY4" fmla="*/ 66071 h 258249"/>
                <a:gd name="connsiteX5" fmla="*/ 477509 w 477820"/>
                <a:gd name="connsiteY5" fmla="*/ 252046 h 258249"/>
                <a:gd name="connsiteX6" fmla="*/ 477509 w 477820"/>
                <a:gd name="connsiteY6" fmla="*/ 258090 h 258249"/>
                <a:gd name="connsiteX7" fmla="*/ -302 w 477820"/>
                <a:gd name="connsiteY7" fmla="*/ 258107 h 2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820" h="258249">
                  <a:moveTo>
                    <a:pt x="-311" y="66083"/>
                  </a:moveTo>
                  <a:lnTo>
                    <a:pt x="41399" y="66081"/>
                  </a:lnTo>
                  <a:lnTo>
                    <a:pt x="204241" y="-143"/>
                  </a:lnTo>
                  <a:lnTo>
                    <a:pt x="291520" y="66071"/>
                  </a:lnTo>
                  <a:lnTo>
                    <a:pt x="291531" y="66071"/>
                  </a:lnTo>
                  <a:cubicBezTo>
                    <a:pt x="394240" y="66077"/>
                    <a:pt x="477502" y="149337"/>
                    <a:pt x="477509" y="252046"/>
                  </a:cubicBezTo>
                  <a:lnTo>
                    <a:pt x="477509" y="258090"/>
                  </a:lnTo>
                  <a:lnTo>
                    <a:pt x="-302" y="258107"/>
                  </a:lnTo>
                  <a:close/>
                </a:path>
              </a:pathLst>
            </a:custGeom>
            <a:solidFill>
              <a:srgbClr val="2F2E41"/>
            </a:solidFill>
            <a:ln w="871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7C0DFC4-C279-B656-95B6-D947D88FC43E}"/>
                </a:ext>
              </a:extLst>
            </p:cNvPr>
            <p:cNvSpPr/>
            <p:nvPr/>
          </p:nvSpPr>
          <p:spPr>
            <a:xfrm>
              <a:off x="814881" y="5976932"/>
              <a:ext cx="468344" cy="600278"/>
            </a:xfrm>
            <a:custGeom>
              <a:avLst/>
              <a:gdLst>
                <a:gd name="connsiteX0" fmla="*/ 0 w 450691"/>
                <a:gd name="connsiteY0" fmla="*/ 511553 h 577652"/>
                <a:gd name="connsiteX1" fmla="*/ 132626 w 450691"/>
                <a:gd name="connsiteY1" fmla="*/ 577652 h 577652"/>
                <a:gd name="connsiteX2" fmla="*/ 450691 w 450691"/>
                <a:gd name="connsiteY2" fmla="*/ 97555 h 577652"/>
                <a:gd name="connsiteX3" fmla="*/ 254952 w 450691"/>
                <a:gd name="connsiteY3" fmla="*/ 0 h 577652"/>
                <a:gd name="connsiteX4" fmla="*/ 0 w 450691"/>
                <a:gd name="connsiteY4" fmla="*/ 511553 h 57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691" h="577652">
                  <a:moveTo>
                    <a:pt x="0" y="511553"/>
                  </a:moveTo>
                  <a:lnTo>
                    <a:pt x="132626" y="577652"/>
                  </a:lnTo>
                  <a:lnTo>
                    <a:pt x="450691" y="97555"/>
                  </a:lnTo>
                  <a:lnTo>
                    <a:pt x="254952" y="0"/>
                  </a:lnTo>
                  <a:lnTo>
                    <a:pt x="0" y="511553"/>
                  </a:lnTo>
                  <a:close/>
                </a:path>
              </a:pathLst>
            </a:custGeom>
            <a:solidFill>
              <a:srgbClr val="FFB6B6"/>
            </a:solidFill>
            <a:ln w="871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8D336ECA-8C23-D6D2-4036-AFC997DA94CD}"/>
                </a:ext>
              </a:extLst>
            </p:cNvPr>
            <p:cNvSpPr/>
            <p:nvPr/>
          </p:nvSpPr>
          <p:spPr>
            <a:xfrm>
              <a:off x="713143" y="6446006"/>
              <a:ext cx="467526" cy="400076"/>
            </a:xfrm>
            <a:custGeom>
              <a:avLst/>
              <a:gdLst>
                <a:gd name="connsiteX0" fmla="*/ 85342 w 449904"/>
                <a:gd name="connsiteY0" fmla="*/ -143 h 384996"/>
                <a:gd name="connsiteX1" fmla="*/ 122672 w 449904"/>
                <a:gd name="connsiteY1" fmla="*/ 18462 h 384996"/>
                <a:gd name="connsiteX2" fmla="*/ 297957 w 449904"/>
                <a:gd name="connsiteY2" fmla="*/ 31836 h 384996"/>
                <a:gd name="connsiteX3" fmla="*/ 346532 w 449904"/>
                <a:gd name="connsiteY3" fmla="*/ 130031 h 384996"/>
                <a:gd name="connsiteX4" fmla="*/ 346542 w 449904"/>
                <a:gd name="connsiteY4" fmla="*/ 130037 h 384996"/>
                <a:gd name="connsiteX5" fmla="*/ 430027 w 449904"/>
                <a:gd name="connsiteY5" fmla="*/ 379445 h 384996"/>
                <a:gd name="connsiteX6" fmla="*/ 427331 w 449904"/>
                <a:gd name="connsiteY6" fmla="*/ 384854 h 384996"/>
                <a:gd name="connsiteX7" fmla="*/ -311 w 449904"/>
                <a:gd name="connsiteY7" fmla="*/ 171719 h 38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04" h="384996">
                  <a:moveTo>
                    <a:pt x="85342" y="-143"/>
                  </a:moveTo>
                  <a:lnTo>
                    <a:pt x="122672" y="18462"/>
                  </a:lnTo>
                  <a:lnTo>
                    <a:pt x="297957" y="31836"/>
                  </a:lnTo>
                  <a:lnTo>
                    <a:pt x="346532" y="130031"/>
                  </a:lnTo>
                  <a:lnTo>
                    <a:pt x="346542" y="130037"/>
                  </a:lnTo>
                  <a:cubicBezTo>
                    <a:pt x="438463" y="175860"/>
                    <a:pt x="475838" y="287519"/>
                    <a:pt x="430027" y="379445"/>
                  </a:cubicBezTo>
                  <a:lnTo>
                    <a:pt x="427331" y="384854"/>
                  </a:lnTo>
                  <a:lnTo>
                    <a:pt x="-311" y="171719"/>
                  </a:lnTo>
                  <a:close/>
                </a:path>
              </a:pathLst>
            </a:custGeom>
            <a:solidFill>
              <a:srgbClr val="2F2E41"/>
            </a:solidFill>
            <a:ln w="871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722D9107-79A7-FD98-15C5-6DCF9B5DA7BD}"/>
                </a:ext>
              </a:extLst>
            </p:cNvPr>
            <p:cNvSpPr/>
            <p:nvPr/>
          </p:nvSpPr>
          <p:spPr>
            <a:xfrm>
              <a:off x="910576" y="4011166"/>
              <a:ext cx="1592133" cy="2464200"/>
            </a:xfrm>
            <a:custGeom>
              <a:avLst/>
              <a:gdLst>
                <a:gd name="connsiteX0" fmla="*/ 1312207 w 1532121"/>
                <a:gd name="connsiteY0" fmla="*/ -143 h 2371317"/>
                <a:gd name="connsiteX1" fmla="*/ 370002 w 1532121"/>
                <a:gd name="connsiteY1" fmla="*/ 24437 h 2371317"/>
                <a:gd name="connsiteX2" fmla="*/ 386388 w 1532121"/>
                <a:gd name="connsiteY2" fmla="*/ 483249 h 2371317"/>
                <a:gd name="connsiteX3" fmla="*/ 402774 w 1532121"/>
                <a:gd name="connsiteY3" fmla="*/ 638918 h 2371317"/>
                <a:gd name="connsiteX4" fmla="*/ 435547 w 1532121"/>
                <a:gd name="connsiteY4" fmla="*/ 729042 h 2371317"/>
                <a:gd name="connsiteX5" fmla="*/ 376797 w 1532121"/>
                <a:gd name="connsiteY5" fmla="*/ 1334369 h 2371317"/>
                <a:gd name="connsiteX6" fmla="*/ 6476 w 1532121"/>
                <a:gd name="connsiteY6" fmla="*/ 2034521 h 2371317"/>
                <a:gd name="connsiteX7" fmla="*/ 22862 w 1532121"/>
                <a:gd name="connsiteY7" fmla="*/ 2075487 h 2371317"/>
                <a:gd name="connsiteX8" fmla="*/ 6476 w 1532121"/>
                <a:gd name="connsiteY8" fmla="*/ 2116452 h 2371317"/>
                <a:gd name="connsiteX9" fmla="*/ 47441 w 1532121"/>
                <a:gd name="connsiteY9" fmla="*/ 2165611 h 2371317"/>
                <a:gd name="connsiteX10" fmla="*/ 314506 w 1532121"/>
                <a:gd name="connsiteY10" fmla="*/ 2165611 h 2371317"/>
                <a:gd name="connsiteX11" fmla="*/ 329441 w 1532121"/>
                <a:gd name="connsiteY11" fmla="*/ 2075487 h 2371317"/>
                <a:gd name="connsiteX12" fmla="*/ 345827 w 1532121"/>
                <a:gd name="connsiteY12" fmla="*/ 2009942 h 2371317"/>
                <a:gd name="connsiteX13" fmla="*/ 812428 w 1532121"/>
                <a:gd name="connsiteY13" fmla="*/ 1507385 h 2371317"/>
                <a:gd name="connsiteX14" fmla="*/ 910745 w 1532121"/>
                <a:gd name="connsiteY14" fmla="*/ 688077 h 2371317"/>
                <a:gd name="connsiteX15" fmla="*/ 1148345 w 1532121"/>
                <a:gd name="connsiteY15" fmla="*/ 1490999 h 2371317"/>
                <a:gd name="connsiteX16" fmla="*/ 1164731 w 1532121"/>
                <a:gd name="connsiteY16" fmla="*/ 2211991 h 2371317"/>
                <a:gd name="connsiteX17" fmla="*/ 1172924 w 1532121"/>
                <a:gd name="connsiteY17" fmla="*/ 2252956 h 2371317"/>
                <a:gd name="connsiteX18" fmla="*/ 1156538 w 1532121"/>
                <a:gd name="connsiteY18" fmla="*/ 2302115 h 2371317"/>
                <a:gd name="connsiteX19" fmla="*/ 1181117 w 1532121"/>
                <a:gd name="connsiteY19" fmla="*/ 2326694 h 2371317"/>
                <a:gd name="connsiteX20" fmla="*/ 1172924 w 1532121"/>
                <a:gd name="connsiteY20" fmla="*/ 2367659 h 2371317"/>
                <a:gd name="connsiteX21" fmla="*/ 1487696 w 1532121"/>
                <a:gd name="connsiteY21" fmla="*/ 2371175 h 2371317"/>
                <a:gd name="connsiteX22" fmla="*/ 1504082 w 1532121"/>
                <a:gd name="connsiteY22" fmla="*/ 2277536 h 2371317"/>
                <a:gd name="connsiteX23" fmla="*/ 1508670 w 1532121"/>
                <a:gd name="connsiteY23" fmla="*/ 2219442 h 2371317"/>
                <a:gd name="connsiteX24" fmla="*/ 1528662 w 1532121"/>
                <a:gd name="connsiteY24" fmla="*/ 2162832 h 2371317"/>
                <a:gd name="connsiteX25" fmla="*/ 1520468 w 1532121"/>
                <a:gd name="connsiteY25" fmla="*/ 2111061 h 2371317"/>
                <a:gd name="connsiteX26" fmla="*/ 1402330 w 1532121"/>
                <a:gd name="connsiteY26" fmla="*/ 475056 h 2371317"/>
                <a:gd name="connsiteX27" fmla="*/ 1409136 w 1532121"/>
                <a:gd name="connsiteY27" fmla="*/ 438198 h 2371317"/>
                <a:gd name="connsiteX28" fmla="*/ 1409136 w 1532121"/>
                <a:gd name="connsiteY28" fmla="*/ 404835 h 2371317"/>
                <a:gd name="connsiteX29" fmla="*/ 1377752 w 1532121"/>
                <a:gd name="connsiteY29" fmla="*/ 286615 h 237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2121" h="2371317">
                  <a:moveTo>
                    <a:pt x="1312207" y="-143"/>
                  </a:moveTo>
                  <a:lnTo>
                    <a:pt x="370002" y="24437"/>
                  </a:lnTo>
                  <a:lnTo>
                    <a:pt x="386388" y="483249"/>
                  </a:lnTo>
                  <a:cubicBezTo>
                    <a:pt x="386388" y="483249"/>
                    <a:pt x="370002" y="606146"/>
                    <a:pt x="402774" y="638918"/>
                  </a:cubicBezTo>
                  <a:cubicBezTo>
                    <a:pt x="435547" y="671691"/>
                    <a:pt x="451933" y="671691"/>
                    <a:pt x="435547" y="729042"/>
                  </a:cubicBezTo>
                  <a:cubicBezTo>
                    <a:pt x="419160" y="786394"/>
                    <a:pt x="376797" y="1334369"/>
                    <a:pt x="376797" y="1334369"/>
                  </a:cubicBezTo>
                  <a:cubicBezTo>
                    <a:pt x="376797" y="1334369"/>
                    <a:pt x="-9910" y="2018135"/>
                    <a:pt x="6476" y="2034521"/>
                  </a:cubicBezTo>
                  <a:cubicBezTo>
                    <a:pt x="22862" y="2050907"/>
                    <a:pt x="39248" y="2034521"/>
                    <a:pt x="22862" y="2075487"/>
                  </a:cubicBezTo>
                  <a:cubicBezTo>
                    <a:pt x="6476" y="2116452"/>
                    <a:pt x="-9910" y="2100066"/>
                    <a:pt x="6476" y="2116452"/>
                  </a:cubicBezTo>
                  <a:cubicBezTo>
                    <a:pt x="20991" y="2132102"/>
                    <a:pt x="34665" y="2148512"/>
                    <a:pt x="47441" y="2165611"/>
                  </a:cubicBezTo>
                  <a:lnTo>
                    <a:pt x="314506" y="2165611"/>
                  </a:lnTo>
                  <a:cubicBezTo>
                    <a:pt x="314506" y="2165611"/>
                    <a:pt x="329441" y="2083680"/>
                    <a:pt x="329441" y="2075487"/>
                  </a:cubicBezTo>
                  <a:cubicBezTo>
                    <a:pt x="329441" y="2067293"/>
                    <a:pt x="345827" y="2018135"/>
                    <a:pt x="345827" y="2009942"/>
                  </a:cubicBezTo>
                  <a:cubicBezTo>
                    <a:pt x="345827" y="2001749"/>
                    <a:pt x="812428" y="1507385"/>
                    <a:pt x="812428" y="1507385"/>
                  </a:cubicBezTo>
                  <a:lnTo>
                    <a:pt x="910745" y="688077"/>
                  </a:lnTo>
                  <a:lnTo>
                    <a:pt x="1148345" y="1490999"/>
                  </a:lnTo>
                  <a:cubicBezTo>
                    <a:pt x="1148345" y="1490999"/>
                    <a:pt x="1148345" y="2195604"/>
                    <a:pt x="1164731" y="2211991"/>
                  </a:cubicBezTo>
                  <a:cubicBezTo>
                    <a:pt x="1181117" y="2228377"/>
                    <a:pt x="1181117" y="2220184"/>
                    <a:pt x="1172924" y="2252956"/>
                  </a:cubicBezTo>
                  <a:cubicBezTo>
                    <a:pt x="1164731" y="2285728"/>
                    <a:pt x="1131958" y="2277536"/>
                    <a:pt x="1156538" y="2302115"/>
                  </a:cubicBezTo>
                  <a:cubicBezTo>
                    <a:pt x="1181117" y="2326694"/>
                    <a:pt x="1189310" y="2285728"/>
                    <a:pt x="1181117" y="2326694"/>
                  </a:cubicBezTo>
                  <a:lnTo>
                    <a:pt x="1172924" y="2367659"/>
                  </a:lnTo>
                  <a:lnTo>
                    <a:pt x="1487696" y="2371175"/>
                  </a:lnTo>
                  <a:cubicBezTo>
                    <a:pt x="1487696" y="2371175"/>
                    <a:pt x="1520468" y="2302115"/>
                    <a:pt x="1504082" y="2277536"/>
                  </a:cubicBezTo>
                  <a:cubicBezTo>
                    <a:pt x="1487696" y="2252956"/>
                    <a:pt x="1488679" y="2259665"/>
                    <a:pt x="1508670" y="2219442"/>
                  </a:cubicBezTo>
                  <a:cubicBezTo>
                    <a:pt x="1528662" y="2179218"/>
                    <a:pt x="1536854" y="2171025"/>
                    <a:pt x="1528662" y="2162832"/>
                  </a:cubicBezTo>
                  <a:cubicBezTo>
                    <a:pt x="1520468" y="2154639"/>
                    <a:pt x="1520468" y="2111061"/>
                    <a:pt x="1520468" y="2111061"/>
                  </a:cubicBezTo>
                  <a:cubicBezTo>
                    <a:pt x="1520468" y="2111061"/>
                    <a:pt x="1402330" y="499636"/>
                    <a:pt x="1402330" y="475056"/>
                  </a:cubicBezTo>
                  <a:cubicBezTo>
                    <a:pt x="1401713" y="462409"/>
                    <a:pt x="1404042" y="449791"/>
                    <a:pt x="1409136" y="438198"/>
                  </a:cubicBezTo>
                  <a:lnTo>
                    <a:pt x="1409136" y="404835"/>
                  </a:lnTo>
                  <a:lnTo>
                    <a:pt x="1377752" y="286615"/>
                  </a:lnTo>
                  <a:close/>
                </a:path>
              </a:pathLst>
            </a:custGeom>
            <a:solidFill>
              <a:srgbClr val="2F2E41"/>
            </a:solidFill>
            <a:ln w="871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CF297FEF-7C64-C0B7-27E1-3B68183E287D}"/>
                </a:ext>
              </a:extLst>
            </p:cNvPr>
            <p:cNvSpPr/>
            <p:nvPr/>
          </p:nvSpPr>
          <p:spPr>
            <a:xfrm>
              <a:off x="2842950" y="6126353"/>
              <a:ext cx="608782" cy="721022"/>
            </a:xfrm>
            <a:custGeom>
              <a:avLst/>
              <a:gdLst>
                <a:gd name="connsiteX0" fmla="*/ 302021 w 585835"/>
                <a:gd name="connsiteY0" fmla="*/ 252362 h 693844"/>
                <a:gd name="connsiteX1" fmla="*/ 310151 w 585835"/>
                <a:gd name="connsiteY1" fmla="*/ 69565 h 693844"/>
                <a:gd name="connsiteX2" fmla="*/ 585524 w 585835"/>
                <a:gd name="connsiteY2" fmla="*/ -143 h 693844"/>
                <a:gd name="connsiteX3" fmla="*/ 380128 w 585835"/>
                <a:gd name="connsiteY3" fmla="*/ 461833 h 693844"/>
                <a:gd name="connsiteX4" fmla="*/ 119719 w 585835"/>
                <a:gd name="connsiteY4" fmla="*/ 625937 h 693844"/>
                <a:gd name="connsiteX5" fmla="*/ 9041 w 585835"/>
                <a:gd name="connsiteY5" fmla="*/ 693701 h 693844"/>
                <a:gd name="connsiteX6" fmla="*/ 134465 w 585835"/>
                <a:gd name="connsiteY6" fmla="*/ 211502 h 693844"/>
                <a:gd name="connsiteX7" fmla="*/ 240101 w 585835"/>
                <a:gd name="connsiteY7" fmla="*/ 113348 h 693844"/>
                <a:gd name="connsiteX8" fmla="*/ 302021 w 585835"/>
                <a:gd name="connsiteY8" fmla="*/ 252362 h 69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35" h="693844">
                  <a:moveTo>
                    <a:pt x="302021" y="252362"/>
                  </a:moveTo>
                  <a:lnTo>
                    <a:pt x="310151" y="69565"/>
                  </a:lnTo>
                  <a:cubicBezTo>
                    <a:pt x="394901" y="24264"/>
                    <a:pt x="489428" y="336"/>
                    <a:pt x="585524" y="-143"/>
                  </a:cubicBezTo>
                  <a:cubicBezTo>
                    <a:pt x="453267" y="107987"/>
                    <a:pt x="469795" y="316424"/>
                    <a:pt x="380128" y="461833"/>
                  </a:cubicBezTo>
                  <a:cubicBezTo>
                    <a:pt x="322774" y="553266"/>
                    <a:pt x="226950" y="613652"/>
                    <a:pt x="119719" y="625937"/>
                  </a:cubicBezTo>
                  <a:lnTo>
                    <a:pt x="9041" y="693701"/>
                  </a:lnTo>
                  <a:cubicBezTo>
                    <a:pt x="-21693" y="522360"/>
                    <a:pt x="24139" y="346153"/>
                    <a:pt x="134465" y="211502"/>
                  </a:cubicBezTo>
                  <a:cubicBezTo>
                    <a:pt x="165417" y="174480"/>
                    <a:pt x="200909" y="141502"/>
                    <a:pt x="240101" y="113348"/>
                  </a:cubicBezTo>
                  <a:cubicBezTo>
                    <a:pt x="266609" y="183242"/>
                    <a:pt x="302021" y="252362"/>
                    <a:pt x="302021" y="252362"/>
                  </a:cubicBezTo>
                  <a:close/>
                </a:path>
              </a:pathLst>
            </a:custGeom>
            <a:solidFill>
              <a:srgbClr val="F2F2F2"/>
            </a:solidFill>
            <a:ln w="871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CABC36F1-39D8-21BD-9D8D-1F2CD0A01816}"/>
                </a:ext>
              </a:extLst>
            </p:cNvPr>
            <p:cNvSpPr/>
            <p:nvPr/>
          </p:nvSpPr>
          <p:spPr>
            <a:xfrm>
              <a:off x="1422933" y="2339081"/>
              <a:ext cx="835021" cy="2195548"/>
            </a:xfrm>
            <a:custGeom>
              <a:avLst/>
              <a:gdLst>
                <a:gd name="connsiteX0" fmla="*/ 331603 w 803547"/>
                <a:gd name="connsiteY0" fmla="*/ 0 h 2112791"/>
                <a:gd name="connsiteX1" fmla="*/ 803547 w 803547"/>
                <a:gd name="connsiteY1" fmla="*/ 954450 h 2112791"/>
                <a:gd name="connsiteX2" fmla="*/ 711212 w 803547"/>
                <a:gd name="connsiteY2" fmla="*/ 2112791 h 2112791"/>
                <a:gd name="connsiteX3" fmla="*/ 108143 w 803547"/>
                <a:gd name="connsiteY3" fmla="*/ 2057690 h 2112791"/>
                <a:gd name="connsiteX4" fmla="*/ 0 w 803547"/>
                <a:gd name="connsiteY4" fmla="*/ 139390 h 2112791"/>
                <a:gd name="connsiteX5" fmla="*/ 331603 w 803547"/>
                <a:gd name="connsiteY5" fmla="*/ 0 h 211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3547" h="2112791">
                  <a:moveTo>
                    <a:pt x="331603" y="0"/>
                  </a:moveTo>
                  <a:lnTo>
                    <a:pt x="803547" y="954450"/>
                  </a:lnTo>
                  <a:lnTo>
                    <a:pt x="711212" y="2112791"/>
                  </a:lnTo>
                  <a:lnTo>
                    <a:pt x="108143" y="2057690"/>
                  </a:lnTo>
                  <a:lnTo>
                    <a:pt x="0" y="139390"/>
                  </a:lnTo>
                  <a:lnTo>
                    <a:pt x="331603" y="0"/>
                  </a:lnTo>
                  <a:close/>
                </a:path>
              </a:pathLst>
            </a:custGeom>
            <a:solidFill>
              <a:srgbClr val="2F2E41"/>
            </a:solidFill>
            <a:ln w="871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A93B2505-9F6B-7CAB-77DD-ED60F20B3FD0}"/>
                </a:ext>
              </a:extLst>
            </p:cNvPr>
            <p:cNvSpPr/>
            <p:nvPr/>
          </p:nvSpPr>
          <p:spPr>
            <a:xfrm>
              <a:off x="1976839" y="2545260"/>
              <a:ext cx="502227" cy="1856483"/>
            </a:xfrm>
            <a:custGeom>
              <a:avLst/>
              <a:gdLst>
                <a:gd name="connsiteX0" fmla="*/ 460955 w 483296"/>
                <a:gd name="connsiteY0" fmla="*/ 1786364 h 1786506"/>
                <a:gd name="connsiteX1" fmla="*/ 185181 w 483296"/>
                <a:gd name="connsiteY1" fmla="*/ 1761155 h 1786506"/>
                <a:gd name="connsiteX2" fmla="*/ 184754 w 483296"/>
                <a:gd name="connsiteY2" fmla="*/ 1757656 h 1786506"/>
                <a:gd name="connsiteX3" fmla="*/ -311 w 483296"/>
                <a:gd name="connsiteY3" fmla="*/ 225331 h 1786506"/>
                <a:gd name="connsiteX4" fmla="*/ 41105 w 483296"/>
                <a:gd name="connsiteY4" fmla="*/ 110504 h 1786506"/>
                <a:gd name="connsiteX5" fmla="*/ 166914 w 483296"/>
                <a:gd name="connsiteY5" fmla="*/ 2914 h 1786506"/>
                <a:gd name="connsiteX6" fmla="*/ 166914 w 483296"/>
                <a:gd name="connsiteY6" fmla="*/ 2910 h 1786506"/>
                <a:gd name="connsiteX7" fmla="*/ 362974 w 483296"/>
                <a:gd name="connsiteY7" fmla="*/ 135641 h 1786506"/>
                <a:gd name="connsiteX8" fmla="*/ 363197 w 483296"/>
                <a:gd name="connsiteY8" fmla="*/ 136825 h 1786506"/>
                <a:gd name="connsiteX9" fmla="*/ 412724 w 483296"/>
                <a:gd name="connsiteY9" fmla="*/ 404336 h 1786506"/>
                <a:gd name="connsiteX10" fmla="*/ 482985 w 483296"/>
                <a:gd name="connsiteY10" fmla="*/ 1308604 h 178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296" h="1786506">
                  <a:moveTo>
                    <a:pt x="460955" y="1786364"/>
                  </a:moveTo>
                  <a:lnTo>
                    <a:pt x="185181" y="1761155"/>
                  </a:lnTo>
                  <a:lnTo>
                    <a:pt x="184754" y="1757656"/>
                  </a:lnTo>
                  <a:lnTo>
                    <a:pt x="-311" y="225331"/>
                  </a:lnTo>
                  <a:lnTo>
                    <a:pt x="41105" y="110504"/>
                  </a:lnTo>
                  <a:cubicBezTo>
                    <a:pt x="61262" y="55053"/>
                    <a:pt x="109007" y="14222"/>
                    <a:pt x="166914" y="2914"/>
                  </a:cubicBezTo>
                  <a:lnTo>
                    <a:pt x="166914" y="2910"/>
                  </a:lnTo>
                  <a:cubicBezTo>
                    <a:pt x="257707" y="-14578"/>
                    <a:pt x="345486" y="44848"/>
                    <a:pt x="362974" y="135641"/>
                  </a:cubicBezTo>
                  <a:cubicBezTo>
                    <a:pt x="363050" y="136036"/>
                    <a:pt x="363124" y="136430"/>
                    <a:pt x="363197" y="136825"/>
                  </a:cubicBezTo>
                  <a:lnTo>
                    <a:pt x="412724" y="404336"/>
                  </a:lnTo>
                  <a:lnTo>
                    <a:pt x="482985" y="1308604"/>
                  </a:lnTo>
                  <a:close/>
                </a:path>
              </a:pathLst>
            </a:custGeom>
            <a:solidFill>
              <a:srgbClr val="2F2E41"/>
            </a:solidFill>
            <a:ln w="8716"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07A3F3F-531F-7662-0775-4ADADA0C6162}"/>
                </a:ext>
              </a:extLst>
            </p:cNvPr>
            <p:cNvSpPr/>
            <p:nvPr/>
          </p:nvSpPr>
          <p:spPr>
            <a:xfrm>
              <a:off x="1710050" y="2347889"/>
              <a:ext cx="650228" cy="1735898"/>
            </a:xfrm>
            <a:custGeom>
              <a:avLst/>
              <a:gdLst>
                <a:gd name="connsiteX0" fmla="*/ -311 w 625719"/>
                <a:gd name="connsiteY0" fmla="*/ 132924 h 1670467"/>
                <a:gd name="connsiteX1" fmla="*/ 55306 w 625719"/>
                <a:gd name="connsiteY1" fmla="*/ -143 h 1670467"/>
                <a:gd name="connsiteX2" fmla="*/ 227444 w 625719"/>
                <a:gd name="connsiteY2" fmla="*/ 2879 h 1670467"/>
                <a:gd name="connsiteX3" fmla="*/ 406938 w 625719"/>
                <a:gd name="connsiteY3" fmla="*/ 256780 h 1670467"/>
                <a:gd name="connsiteX4" fmla="*/ 595334 w 625719"/>
                <a:gd name="connsiteY4" fmla="*/ 1049068 h 1670467"/>
                <a:gd name="connsiteX5" fmla="*/ 595334 w 625719"/>
                <a:gd name="connsiteY5" fmla="*/ 1658386 h 1670467"/>
                <a:gd name="connsiteX6" fmla="*/ 298319 w 625719"/>
                <a:gd name="connsiteY6" fmla="*/ 1651208 h 167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719" h="1670467">
                  <a:moveTo>
                    <a:pt x="-311" y="132924"/>
                  </a:moveTo>
                  <a:lnTo>
                    <a:pt x="55306" y="-143"/>
                  </a:lnTo>
                  <a:lnTo>
                    <a:pt x="227444" y="2879"/>
                  </a:lnTo>
                  <a:lnTo>
                    <a:pt x="406938" y="256780"/>
                  </a:lnTo>
                  <a:lnTo>
                    <a:pt x="595334" y="1049068"/>
                  </a:lnTo>
                  <a:cubicBezTo>
                    <a:pt x="595334" y="1049068"/>
                    <a:pt x="663000" y="1627833"/>
                    <a:pt x="595334" y="1658386"/>
                  </a:cubicBezTo>
                  <a:cubicBezTo>
                    <a:pt x="527667" y="1688939"/>
                    <a:pt x="298319" y="1651208"/>
                    <a:pt x="298319" y="1651208"/>
                  </a:cubicBezTo>
                  <a:close/>
                </a:path>
              </a:pathLst>
            </a:custGeom>
            <a:solidFill>
              <a:srgbClr val="8E2AF3"/>
            </a:solidFill>
            <a:ln w="8716"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80B254FF-38F1-E184-02F5-3AE08F902B6E}"/>
                </a:ext>
              </a:extLst>
            </p:cNvPr>
            <p:cNvSpPr/>
            <p:nvPr/>
          </p:nvSpPr>
          <p:spPr>
            <a:xfrm>
              <a:off x="1946725" y="2351029"/>
              <a:ext cx="465928" cy="1878380"/>
            </a:xfrm>
            <a:custGeom>
              <a:avLst/>
              <a:gdLst>
                <a:gd name="connsiteX0" fmla="*/ -311 w 448366"/>
                <a:gd name="connsiteY0" fmla="*/ -143 h 1807578"/>
                <a:gd name="connsiteX1" fmla="*/ 384993 w 448366"/>
                <a:gd name="connsiteY1" fmla="*/ 326092 h 1807578"/>
                <a:gd name="connsiteX2" fmla="*/ 448055 w 448366"/>
                <a:gd name="connsiteY2" fmla="*/ 1807436 h 1807578"/>
                <a:gd name="connsiteX3" fmla="*/ 316927 w 448366"/>
                <a:gd name="connsiteY3" fmla="*/ 1722705 h 1807578"/>
                <a:gd name="connsiteX4" fmla="*/ 281088 w 448366"/>
                <a:gd name="connsiteY4" fmla="*/ 1223585 h 1807578"/>
                <a:gd name="connsiteX5" fmla="*/ 121058 w 448366"/>
                <a:gd name="connsiteY5" fmla="*/ 201696 h 1807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366" h="1807578">
                  <a:moveTo>
                    <a:pt x="-311" y="-143"/>
                  </a:moveTo>
                  <a:cubicBezTo>
                    <a:pt x="-311" y="-143"/>
                    <a:pt x="370490" y="214203"/>
                    <a:pt x="384993" y="326092"/>
                  </a:cubicBezTo>
                  <a:cubicBezTo>
                    <a:pt x="399497" y="437981"/>
                    <a:pt x="448055" y="1807436"/>
                    <a:pt x="448055" y="1807436"/>
                  </a:cubicBezTo>
                  <a:lnTo>
                    <a:pt x="316927" y="1722705"/>
                  </a:lnTo>
                  <a:lnTo>
                    <a:pt x="281088" y="1223585"/>
                  </a:lnTo>
                  <a:lnTo>
                    <a:pt x="121058" y="201696"/>
                  </a:lnTo>
                  <a:close/>
                </a:path>
              </a:pathLst>
            </a:custGeom>
            <a:solidFill>
              <a:srgbClr val="2F2E41"/>
            </a:solidFill>
            <a:ln w="8716"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7B9C1027-8112-FDF7-0871-3CE365FFD947}"/>
                </a:ext>
              </a:extLst>
            </p:cNvPr>
            <p:cNvSpPr/>
            <p:nvPr/>
          </p:nvSpPr>
          <p:spPr>
            <a:xfrm>
              <a:off x="1593150" y="1761017"/>
              <a:ext cx="525225" cy="525225"/>
            </a:xfrm>
            <a:custGeom>
              <a:avLst/>
              <a:gdLst>
                <a:gd name="connsiteX0" fmla="*/ 505428 w 505428"/>
                <a:gd name="connsiteY0" fmla="*/ 252714 h 505428"/>
                <a:gd name="connsiteX1" fmla="*/ 252714 w 505428"/>
                <a:gd name="connsiteY1" fmla="*/ 505428 h 505428"/>
                <a:gd name="connsiteX2" fmla="*/ 0 w 505428"/>
                <a:gd name="connsiteY2" fmla="*/ 252714 h 505428"/>
                <a:gd name="connsiteX3" fmla="*/ 252714 w 505428"/>
                <a:gd name="connsiteY3" fmla="*/ 0 h 505428"/>
                <a:gd name="connsiteX4" fmla="*/ 505428 w 505428"/>
                <a:gd name="connsiteY4" fmla="*/ 252714 h 50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428" h="505428">
                  <a:moveTo>
                    <a:pt x="505428" y="252714"/>
                  </a:moveTo>
                  <a:cubicBezTo>
                    <a:pt x="505428" y="392284"/>
                    <a:pt x="392284" y="505428"/>
                    <a:pt x="252714" y="505428"/>
                  </a:cubicBezTo>
                  <a:cubicBezTo>
                    <a:pt x="113144" y="505428"/>
                    <a:pt x="0" y="392284"/>
                    <a:pt x="0" y="252714"/>
                  </a:cubicBezTo>
                  <a:cubicBezTo>
                    <a:pt x="0" y="113144"/>
                    <a:pt x="113144" y="0"/>
                    <a:pt x="252714" y="0"/>
                  </a:cubicBezTo>
                  <a:cubicBezTo>
                    <a:pt x="392284" y="0"/>
                    <a:pt x="505428" y="113144"/>
                    <a:pt x="505428" y="252714"/>
                  </a:cubicBezTo>
                  <a:close/>
                </a:path>
              </a:pathLst>
            </a:custGeom>
            <a:solidFill>
              <a:srgbClr val="FFB8B8"/>
            </a:solidFill>
            <a:ln w="8716"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D63E3A2-1D42-8454-0BDD-29569895A024}"/>
                </a:ext>
              </a:extLst>
            </p:cNvPr>
            <p:cNvSpPr/>
            <p:nvPr/>
          </p:nvSpPr>
          <p:spPr>
            <a:xfrm>
              <a:off x="1527841" y="1621764"/>
              <a:ext cx="649398" cy="580278"/>
            </a:xfrm>
            <a:custGeom>
              <a:avLst/>
              <a:gdLst>
                <a:gd name="connsiteX0" fmla="*/ 28603 w 624920"/>
                <a:gd name="connsiteY0" fmla="*/ 220525 h 558406"/>
                <a:gd name="connsiteX1" fmla="*/ 161854 w 624920"/>
                <a:gd name="connsiteY1" fmla="*/ 155587 h 558406"/>
                <a:gd name="connsiteX2" fmla="*/ 368176 w 624920"/>
                <a:gd name="connsiteY2" fmla="*/ 1786 h 558406"/>
                <a:gd name="connsiteX3" fmla="*/ 466747 w 624920"/>
                <a:gd name="connsiteY3" fmla="*/ 49451 h 558406"/>
                <a:gd name="connsiteX4" fmla="*/ 522082 w 624920"/>
                <a:gd name="connsiteY4" fmla="*/ 43913 h 558406"/>
                <a:gd name="connsiteX5" fmla="*/ 567038 w 624920"/>
                <a:gd name="connsiteY5" fmla="*/ 79998 h 558406"/>
                <a:gd name="connsiteX6" fmla="*/ 603678 w 624920"/>
                <a:gd name="connsiteY6" fmla="*/ 346386 h 558406"/>
                <a:gd name="connsiteX7" fmla="*/ 563777 w 624920"/>
                <a:gd name="connsiteY7" fmla="*/ 296726 h 558406"/>
                <a:gd name="connsiteX8" fmla="*/ 492644 w 624920"/>
                <a:gd name="connsiteY8" fmla="*/ 293097 h 558406"/>
                <a:gd name="connsiteX9" fmla="*/ 405094 w 624920"/>
                <a:gd name="connsiteY9" fmla="*/ 267351 h 558406"/>
                <a:gd name="connsiteX10" fmla="*/ 329360 w 624920"/>
                <a:gd name="connsiteY10" fmla="*/ 277083 h 558406"/>
                <a:gd name="connsiteX11" fmla="*/ 253655 w 624920"/>
                <a:gd name="connsiteY11" fmla="*/ 287250 h 558406"/>
                <a:gd name="connsiteX12" fmla="*/ 195874 w 624920"/>
                <a:gd name="connsiteY12" fmla="*/ 448573 h 558406"/>
                <a:gd name="connsiteX13" fmla="*/ 180728 w 624920"/>
                <a:gd name="connsiteY13" fmla="*/ 480700 h 558406"/>
                <a:gd name="connsiteX14" fmla="*/ 141518 w 624920"/>
                <a:gd name="connsiteY14" fmla="*/ 456859 h 558406"/>
                <a:gd name="connsiteX15" fmla="*/ 108062 w 624920"/>
                <a:gd name="connsiteY15" fmla="*/ 474650 h 558406"/>
                <a:gd name="connsiteX16" fmla="*/ 116552 w 624920"/>
                <a:gd name="connsiteY16" fmla="*/ 514473 h 558406"/>
                <a:gd name="connsiteX17" fmla="*/ 148412 w 624920"/>
                <a:gd name="connsiteY17" fmla="*/ 542110 h 558406"/>
                <a:gd name="connsiteX18" fmla="*/ 142340 w 624920"/>
                <a:gd name="connsiteY18" fmla="*/ 547161 h 558406"/>
                <a:gd name="connsiteX19" fmla="*/ 96729 w 624920"/>
                <a:gd name="connsiteY19" fmla="*/ 552827 h 558406"/>
                <a:gd name="connsiteX20" fmla="*/ 63982 w 624920"/>
                <a:gd name="connsiteY20" fmla="*/ 515540 h 558406"/>
                <a:gd name="connsiteX21" fmla="*/ 3916 w 624920"/>
                <a:gd name="connsiteY21" fmla="*/ 371608 h 558406"/>
                <a:gd name="connsiteX22" fmla="*/ 28603 w 624920"/>
                <a:gd name="connsiteY22" fmla="*/ 220525 h 55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4920" h="558406">
                  <a:moveTo>
                    <a:pt x="28603" y="220525"/>
                  </a:moveTo>
                  <a:cubicBezTo>
                    <a:pt x="56980" y="176624"/>
                    <a:pt x="110231" y="147365"/>
                    <a:pt x="161854" y="155587"/>
                  </a:cubicBezTo>
                  <a:cubicBezTo>
                    <a:pt x="176358" y="56142"/>
                    <a:pt x="268731" y="-12717"/>
                    <a:pt x="368176" y="1786"/>
                  </a:cubicBezTo>
                  <a:cubicBezTo>
                    <a:pt x="405147" y="7178"/>
                    <a:pt x="439562" y="23820"/>
                    <a:pt x="466747" y="49451"/>
                  </a:cubicBezTo>
                  <a:cubicBezTo>
                    <a:pt x="482950" y="38043"/>
                    <a:pt x="503940" y="35942"/>
                    <a:pt x="522082" y="43913"/>
                  </a:cubicBezTo>
                  <a:cubicBezTo>
                    <a:pt x="539849" y="51992"/>
                    <a:pt x="555307" y="64399"/>
                    <a:pt x="567038" y="79998"/>
                  </a:cubicBezTo>
                  <a:cubicBezTo>
                    <a:pt x="627392" y="155264"/>
                    <a:pt x="641471" y="257621"/>
                    <a:pt x="603678" y="346386"/>
                  </a:cubicBezTo>
                  <a:cubicBezTo>
                    <a:pt x="609987" y="323451"/>
                    <a:pt x="587002" y="301873"/>
                    <a:pt x="563777" y="296726"/>
                  </a:cubicBezTo>
                  <a:cubicBezTo>
                    <a:pt x="540555" y="291580"/>
                    <a:pt x="516195" y="296449"/>
                    <a:pt x="492644" y="293097"/>
                  </a:cubicBezTo>
                  <a:cubicBezTo>
                    <a:pt x="462460" y="288802"/>
                    <a:pt x="435326" y="271292"/>
                    <a:pt x="405094" y="267351"/>
                  </a:cubicBezTo>
                  <a:cubicBezTo>
                    <a:pt x="379687" y="264040"/>
                    <a:pt x="354136" y="270554"/>
                    <a:pt x="329360" y="277083"/>
                  </a:cubicBezTo>
                  <a:cubicBezTo>
                    <a:pt x="304583" y="283612"/>
                    <a:pt x="279098" y="290271"/>
                    <a:pt x="253655" y="287250"/>
                  </a:cubicBezTo>
                  <a:cubicBezTo>
                    <a:pt x="228209" y="284228"/>
                    <a:pt x="195434" y="380656"/>
                    <a:pt x="195874" y="448573"/>
                  </a:cubicBezTo>
                  <a:cubicBezTo>
                    <a:pt x="195957" y="461444"/>
                    <a:pt x="193306" y="477969"/>
                    <a:pt x="180728" y="480700"/>
                  </a:cubicBezTo>
                  <a:cubicBezTo>
                    <a:pt x="165237" y="484064"/>
                    <a:pt x="156261" y="462684"/>
                    <a:pt x="141518" y="456859"/>
                  </a:cubicBezTo>
                  <a:cubicBezTo>
                    <a:pt x="127394" y="452811"/>
                    <a:pt x="112602" y="460677"/>
                    <a:pt x="108062" y="474650"/>
                  </a:cubicBezTo>
                  <a:cubicBezTo>
                    <a:pt x="104292" y="488516"/>
                    <a:pt x="107454" y="503350"/>
                    <a:pt x="116552" y="514473"/>
                  </a:cubicBezTo>
                  <a:cubicBezTo>
                    <a:pt x="125615" y="525341"/>
                    <a:pt x="136374" y="534673"/>
                    <a:pt x="148412" y="542110"/>
                  </a:cubicBezTo>
                  <a:lnTo>
                    <a:pt x="142340" y="547161"/>
                  </a:lnTo>
                  <a:cubicBezTo>
                    <a:pt x="132239" y="560504"/>
                    <a:pt x="111288" y="561082"/>
                    <a:pt x="96729" y="552827"/>
                  </a:cubicBezTo>
                  <a:cubicBezTo>
                    <a:pt x="82808" y="543398"/>
                    <a:pt x="71534" y="530561"/>
                    <a:pt x="63982" y="515540"/>
                  </a:cubicBezTo>
                  <a:cubicBezTo>
                    <a:pt x="37047" y="470741"/>
                    <a:pt x="13421" y="423009"/>
                    <a:pt x="3916" y="371608"/>
                  </a:cubicBezTo>
                  <a:cubicBezTo>
                    <a:pt x="-5590" y="320207"/>
                    <a:pt x="228" y="264426"/>
                    <a:pt x="28603" y="220525"/>
                  </a:cubicBezTo>
                  <a:close/>
                </a:path>
              </a:pathLst>
            </a:custGeom>
            <a:solidFill>
              <a:srgbClr val="2F2E41"/>
            </a:solidFill>
            <a:ln w="8716"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C04E84D0-DC95-213C-8795-5FBC448CD3E8}"/>
                </a:ext>
              </a:extLst>
            </p:cNvPr>
            <p:cNvSpPr/>
            <p:nvPr/>
          </p:nvSpPr>
          <p:spPr>
            <a:xfrm>
              <a:off x="970130" y="3214415"/>
              <a:ext cx="1067204" cy="1076562"/>
            </a:xfrm>
            <a:custGeom>
              <a:avLst/>
              <a:gdLst>
                <a:gd name="connsiteX0" fmla="*/ 14840 w 1026978"/>
                <a:gd name="connsiteY0" fmla="*/ 559491 h 1035983"/>
                <a:gd name="connsiteX1" fmla="*/ 519728 w 1026978"/>
                <a:gd name="connsiteY1" fmla="*/ 17817 h 1035983"/>
                <a:gd name="connsiteX2" fmla="*/ 599624 w 1026978"/>
                <a:gd name="connsiteY2" fmla="*/ 15009 h 1035983"/>
                <a:gd name="connsiteX3" fmla="*/ 1008708 w 1026978"/>
                <a:gd name="connsiteY3" fmla="*/ 396311 h 1035983"/>
                <a:gd name="connsiteX4" fmla="*/ 1011516 w 1026978"/>
                <a:gd name="connsiteY4" fmla="*/ 476207 h 1035983"/>
                <a:gd name="connsiteX5" fmla="*/ 506628 w 1026978"/>
                <a:gd name="connsiteY5" fmla="*/ 1017881 h 1035983"/>
                <a:gd name="connsiteX6" fmla="*/ 426732 w 1026978"/>
                <a:gd name="connsiteY6" fmla="*/ 1020689 h 1035983"/>
                <a:gd name="connsiteX7" fmla="*/ 17648 w 1026978"/>
                <a:gd name="connsiteY7" fmla="*/ 639387 h 1035983"/>
                <a:gd name="connsiteX8" fmla="*/ 14840 w 1026978"/>
                <a:gd name="connsiteY8" fmla="*/ 559491 h 103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978" h="1035983">
                  <a:moveTo>
                    <a:pt x="14840" y="559491"/>
                  </a:moveTo>
                  <a:lnTo>
                    <a:pt x="519728" y="17817"/>
                  </a:lnTo>
                  <a:cubicBezTo>
                    <a:pt x="541031" y="-4986"/>
                    <a:pt x="576773" y="-6242"/>
                    <a:pt x="599624" y="15009"/>
                  </a:cubicBezTo>
                  <a:lnTo>
                    <a:pt x="1008708" y="396311"/>
                  </a:lnTo>
                  <a:cubicBezTo>
                    <a:pt x="1031511" y="417614"/>
                    <a:pt x="1032767" y="453356"/>
                    <a:pt x="1011516" y="476207"/>
                  </a:cubicBezTo>
                  <a:lnTo>
                    <a:pt x="506628" y="1017881"/>
                  </a:lnTo>
                  <a:cubicBezTo>
                    <a:pt x="485325" y="1040684"/>
                    <a:pt x="449584" y="1041940"/>
                    <a:pt x="426732" y="1020689"/>
                  </a:cubicBezTo>
                  <a:lnTo>
                    <a:pt x="17648" y="639387"/>
                  </a:lnTo>
                  <a:cubicBezTo>
                    <a:pt x="-5155" y="618084"/>
                    <a:pt x="-6411" y="582342"/>
                    <a:pt x="14840" y="559491"/>
                  </a:cubicBezTo>
                  <a:close/>
                </a:path>
              </a:pathLst>
            </a:custGeom>
            <a:solidFill>
              <a:srgbClr val="E6E6E6"/>
            </a:solidFill>
            <a:ln w="871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82F7518-B128-3CE1-D29C-547FB6CE4D3F}"/>
                </a:ext>
              </a:extLst>
            </p:cNvPr>
            <p:cNvSpPr/>
            <p:nvPr/>
          </p:nvSpPr>
          <p:spPr>
            <a:xfrm>
              <a:off x="1111273" y="3276990"/>
              <a:ext cx="863564" cy="951411"/>
            </a:xfrm>
            <a:custGeom>
              <a:avLst/>
              <a:gdLst>
                <a:gd name="connsiteX0" fmla="*/ 62895 w 831013"/>
                <a:gd name="connsiteY0" fmla="*/ 364914 h 915549"/>
                <a:gd name="connsiteX1" fmla="*/ 387483 w 831013"/>
                <a:gd name="connsiteY1" fmla="*/ 16678 h 915549"/>
                <a:gd name="connsiteX2" fmla="*/ 462308 w 831013"/>
                <a:gd name="connsiteY2" fmla="*/ 14048 h 915549"/>
                <a:gd name="connsiteX3" fmla="*/ 813881 w 831013"/>
                <a:gd name="connsiteY3" fmla="*/ 341745 h 915549"/>
                <a:gd name="connsiteX4" fmla="*/ 816513 w 831013"/>
                <a:gd name="connsiteY4" fmla="*/ 416572 h 915549"/>
                <a:gd name="connsiteX5" fmla="*/ 367231 w 831013"/>
                <a:gd name="connsiteY5" fmla="*/ 898587 h 915549"/>
                <a:gd name="connsiteX6" fmla="*/ 292404 w 831013"/>
                <a:gd name="connsiteY6" fmla="*/ 901216 h 915549"/>
                <a:gd name="connsiteX7" fmla="*/ 74612 w 831013"/>
                <a:gd name="connsiteY7" fmla="*/ 698214 h 915549"/>
                <a:gd name="connsiteX8" fmla="*/ 62896 w 831013"/>
                <a:gd name="connsiteY8" fmla="*/ 364914 h 91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013" h="915549">
                  <a:moveTo>
                    <a:pt x="62895" y="364914"/>
                  </a:moveTo>
                  <a:lnTo>
                    <a:pt x="387483" y="16678"/>
                  </a:lnTo>
                  <a:cubicBezTo>
                    <a:pt x="407433" y="-4679"/>
                    <a:pt x="440907" y="-5855"/>
                    <a:pt x="462308" y="14048"/>
                  </a:cubicBezTo>
                  <a:lnTo>
                    <a:pt x="813881" y="341745"/>
                  </a:lnTo>
                  <a:cubicBezTo>
                    <a:pt x="835238" y="361696"/>
                    <a:pt x="836416" y="395170"/>
                    <a:pt x="816513" y="416572"/>
                  </a:cubicBezTo>
                  <a:lnTo>
                    <a:pt x="367231" y="898587"/>
                  </a:lnTo>
                  <a:cubicBezTo>
                    <a:pt x="347280" y="919944"/>
                    <a:pt x="313806" y="921119"/>
                    <a:pt x="292404" y="901216"/>
                  </a:cubicBezTo>
                  <a:lnTo>
                    <a:pt x="74612" y="698214"/>
                  </a:lnTo>
                  <a:cubicBezTo>
                    <a:pt x="-20517" y="609345"/>
                    <a:pt x="-25759" y="460244"/>
                    <a:pt x="62896" y="364914"/>
                  </a:cubicBezTo>
                  <a:close/>
                </a:path>
              </a:pathLst>
            </a:custGeom>
            <a:solidFill>
              <a:srgbClr val="FFFFFF"/>
            </a:solidFill>
            <a:ln w="8716"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7DB98A61-2707-0966-8C9F-FA8204DADF3F}"/>
                </a:ext>
              </a:extLst>
            </p:cNvPr>
            <p:cNvSpPr/>
            <p:nvPr/>
          </p:nvSpPr>
          <p:spPr>
            <a:xfrm>
              <a:off x="1464886" y="3433495"/>
              <a:ext cx="360936" cy="343724"/>
            </a:xfrm>
            <a:custGeom>
              <a:avLst/>
              <a:gdLst>
                <a:gd name="connsiteX0" fmla="*/ 13556 w 347331"/>
                <a:gd name="connsiteY0" fmla="*/ 16295 h 330768"/>
                <a:gd name="connsiteX1" fmla="*/ 86674 w 347331"/>
                <a:gd name="connsiteY1" fmla="*/ 13724 h 330768"/>
                <a:gd name="connsiteX2" fmla="*/ 330559 w 347331"/>
                <a:gd name="connsiteY2" fmla="*/ 241047 h 330768"/>
                <a:gd name="connsiteX3" fmla="*/ 333129 w 347331"/>
                <a:gd name="connsiteY3" fmla="*/ 314166 h 330768"/>
                <a:gd name="connsiteX4" fmla="*/ 260011 w 347331"/>
                <a:gd name="connsiteY4" fmla="*/ 316736 h 330768"/>
                <a:gd name="connsiteX5" fmla="*/ 16126 w 347331"/>
                <a:gd name="connsiteY5" fmla="*/ 89413 h 330768"/>
                <a:gd name="connsiteX6" fmla="*/ 13556 w 347331"/>
                <a:gd name="connsiteY6" fmla="*/ 16294 h 33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8">
                  <a:moveTo>
                    <a:pt x="13556" y="16295"/>
                  </a:moveTo>
                  <a:cubicBezTo>
                    <a:pt x="33051" y="-4576"/>
                    <a:pt x="65762" y="-5725"/>
                    <a:pt x="86674" y="13724"/>
                  </a:cubicBezTo>
                  <a:lnTo>
                    <a:pt x="330559" y="241047"/>
                  </a:lnTo>
                  <a:cubicBezTo>
                    <a:pt x="351460" y="260529"/>
                    <a:pt x="352611" y="293265"/>
                    <a:pt x="333129" y="314166"/>
                  </a:cubicBezTo>
                  <a:cubicBezTo>
                    <a:pt x="313648" y="335067"/>
                    <a:pt x="280912" y="336217"/>
                    <a:pt x="260011" y="316736"/>
                  </a:cubicBezTo>
                  <a:lnTo>
                    <a:pt x="16126" y="89413"/>
                  </a:lnTo>
                  <a:cubicBezTo>
                    <a:pt x="-4745" y="69917"/>
                    <a:pt x="-5894" y="37207"/>
                    <a:pt x="13556" y="16294"/>
                  </a:cubicBezTo>
                  <a:close/>
                </a:path>
              </a:pathLst>
            </a:custGeom>
            <a:solidFill>
              <a:srgbClr val="E6E6E6"/>
            </a:solidFill>
            <a:ln w="8716"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4542B129-F159-5B2B-3594-7DC4F8C1F1FB}"/>
                </a:ext>
              </a:extLst>
            </p:cNvPr>
            <p:cNvSpPr/>
            <p:nvPr/>
          </p:nvSpPr>
          <p:spPr>
            <a:xfrm>
              <a:off x="1350846" y="3555845"/>
              <a:ext cx="360936" cy="343725"/>
            </a:xfrm>
            <a:custGeom>
              <a:avLst/>
              <a:gdLst>
                <a:gd name="connsiteX0" fmla="*/ 13556 w 347331"/>
                <a:gd name="connsiteY0" fmla="*/ 16295 h 330769"/>
                <a:gd name="connsiteX1" fmla="*/ 86675 w 347331"/>
                <a:gd name="connsiteY1" fmla="*/ 13724 h 330769"/>
                <a:gd name="connsiteX2" fmla="*/ 330560 w 347331"/>
                <a:gd name="connsiteY2" fmla="*/ 241048 h 330769"/>
                <a:gd name="connsiteX3" fmla="*/ 333130 w 347331"/>
                <a:gd name="connsiteY3" fmla="*/ 314166 h 330769"/>
                <a:gd name="connsiteX4" fmla="*/ 260011 w 347331"/>
                <a:gd name="connsiteY4" fmla="*/ 316736 h 330769"/>
                <a:gd name="connsiteX5" fmla="*/ 16126 w 347331"/>
                <a:gd name="connsiteY5" fmla="*/ 89413 h 330769"/>
                <a:gd name="connsiteX6" fmla="*/ 13556 w 347331"/>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1" h="330769">
                  <a:moveTo>
                    <a:pt x="13556" y="16295"/>
                  </a:moveTo>
                  <a:cubicBezTo>
                    <a:pt x="33051" y="-4576"/>
                    <a:pt x="65762" y="-5725"/>
                    <a:pt x="86675" y="13724"/>
                  </a:cubicBezTo>
                  <a:lnTo>
                    <a:pt x="330560" y="241048"/>
                  </a:lnTo>
                  <a:cubicBezTo>
                    <a:pt x="351461" y="260529"/>
                    <a:pt x="352611" y="293265"/>
                    <a:pt x="333130" y="314166"/>
                  </a:cubicBezTo>
                  <a:cubicBezTo>
                    <a:pt x="313648" y="335067"/>
                    <a:pt x="280912" y="336218"/>
                    <a:pt x="260011" y="316736"/>
                  </a:cubicBezTo>
                  <a:lnTo>
                    <a:pt x="16126" y="89413"/>
                  </a:lnTo>
                  <a:cubicBezTo>
                    <a:pt x="-4744"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82773C98-D466-9893-E7D4-EA809F6A2A02}"/>
                </a:ext>
              </a:extLst>
            </p:cNvPr>
            <p:cNvSpPr/>
            <p:nvPr/>
          </p:nvSpPr>
          <p:spPr>
            <a:xfrm>
              <a:off x="1236804" y="3678195"/>
              <a:ext cx="360937" cy="343725"/>
            </a:xfrm>
            <a:custGeom>
              <a:avLst/>
              <a:gdLst>
                <a:gd name="connsiteX0" fmla="*/ 13556 w 347332"/>
                <a:gd name="connsiteY0" fmla="*/ 16295 h 330769"/>
                <a:gd name="connsiteX1" fmla="*/ 86675 w 347332"/>
                <a:gd name="connsiteY1" fmla="*/ 13724 h 330769"/>
                <a:gd name="connsiteX2" fmla="*/ 330561 w 347332"/>
                <a:gd name="connsiteY2" fmla="*/ 241048 h 330769"/>
                <a:gd name="connsiteX3" fmla="*/ 333130 w 347332"/>
                <a:gd name="connsiteY3" fmla="*/ 314166 h 330769"/>
                <a:gd name="connsiteX4" fmla="*/ 260012 w 347332"/>
                <a:gd name="connsiteY4" fmla="*/ 316736 h 330769"/>
                <a:gd name="connsiteX5" fmla="*/ 16126 w 347332"/>
                <a:gd name="connsiteY5" fmla="*/ 89413 h 330769"/>
                <a:gd name="connsiteX6" fmla="*/ 13556 w 347332"/>
                <a:gd name="connsiteY6" fmla="*/ 16295 h 3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332" h="330769">
                  <a:moveTo>
                    <a:pt x="13556" y="16295"/>
                  </a:moveTo>
                  <a:cubicBezTo>
                    <a:pt x="33052" y="-4576"/>
                    <a:pt x="65762" y="-5725"/>
                    <a:pt x="86675" y="13724"/>
                  </a:cubicBezTo>
                  <a:lnTo>
                    <a:pt x="330561" y="241048"/>
                  </a:lnTo>
                  <a:cubicBezTo>
                    <a:pt x="351462" y="260529"/>
                    <a:pt x="352612" y="293265"/>
                    <a:pt x="333130" y="314166"/>
                  </a:cubicBezTo>
                  <a:cubicBezTo>
                    <a:pt x="313649" y="335067"/>
                    <a:pt x="280913" y="336218"/>
                    <a:pt x="260012" y="316736"/>
                  </a:cubicBezTo>
                  <a:lnTo>
                    <a:pt x="16126" y="89413"/>
                  </a:lnTo>
                  <a:cubicBezTo>
                    <a:pt x="-4745" y="69918"/>
                    <a:pt x="-5894" y="37207"/>
                    <a:pt x="13556" y="16295"/>
                  </a:cubicBezTo>
                  <a:close/>
                </a:path>
              </a:pathLst>
            </a:custGeom>
            <a:solidFill>
              <a:srgbClr val="E6E6E6"/>
            </a:solidFill>
            <a:ln w="8716"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CE65AB6-2532-AE9D-F157-BEF842FD726E}"/>
                </a:ext>
              </a:extLst>
            </p:cNvPr>
            <p:cNvSpPr/>
            <p:nvPr/>
          </p:nvSpPr>
          <p:spPr>
            <a:xfrm>
              <a:off x="1463505" y="4230389"/>
              <a:ext cx="409976" cy="442000"/>
            </a:xfrm>
            <a:custGeom>
              <a:avLst/>
              <a:gdLst>
                <a:gd name="connsiteX0" fmla="*/ 388804 w 394523"/>
                <a:gd name="connsiteY0" fmla="*/ 130544 h 425339"/>
                <a:gd name="connsiteX1" fmla="*/ 214250 w 394523"/>
                <a:gd name="connsiteY1" fmla="*/ 380484 h 425339"/>
                <a:gd name="connsiteX2" fmla="*/ 206114 w 394523"/>
                <a:gd name="connsiteY2" fmla="*/ 390284 h 425339"/>
                <a:gd name="connsiteX3" fmla="*/ 150774 w 394523"/>
                <a:gd name="connsiteY3" fmla="*/ 423322 h 425339"/>
                <a:gd name="connsiteX4" fmla="*/ 141523 w 394523"/>
                <a:gd name="connsiteY4" fmla="*/ 424706 h 425339"/>
                <a:gd name="connsiteX5" fmla="*/ 130016 w 394523"/>
                <a:gd name="connsiteY5" fmla="*/ 425178 h 425339"/>
                <a:gd name="connsiteX6" fmla="*/ 123428 w 394523"/>
                <a:gd name="connsiteY6" fmla="*/ 424827 h 425339"/>
                <a:gd name="connsiteX7" fmla="*/ 86972 w 394523"/>
                <a:gd name="connsiteY7" fmla="*/ 414204 h 425339"/>
                <a:gd name="connsiteX8" fmla="*/ 12499 w 394523"/>
                <a:gd name="connsiteY8" fmla="*/ 362194 h 425339"/>
                <a:gd name="connsiteX9" fmla="*/ 593 w 394523"/>
                <a:gd name="connsiteY9" fmla="*/ 344902 h 425339"/>
                <a:gd name="connsiteX10" fmla="*/ -135 w 394523"/>
                <a:gd name="connsiteY10" fmla="*/ 334283 h 425339"/>
                <a:gd name="connsiteX11" fmla="*/ 5083 w 394523"/>
                <a:gd name="connsiteY11" fmla="*/ 320431 h 425339"/>
                <a:gd name="connsiteX12" fmla="*/ 220018 w 394523"/>
                <a:gd name="connsiteY12" fmla="*/ 12668 h 425339"/>
                <a:gd name="connsiteX13" fmla="*/ 261791 w 394523"/>
                <a:gd name="connsiteY13" fmla="*/ 5249 h 425339"/>
                <a:gd name="connsiteX14" fmla="*/ 381391 w 394523"/>
                <a:gd name="connsiteY14" fmla="*/ 88775 h 425339"/>
                <a:gd name="connsiteX15" fmla="*/ 382225 w 394523"/>
                <a:gd name="connsiteY15" fmla="*/ 89377 h 425339"/>
                <a:gd name="connsiteX16" fmla="*/ 382751 w 394523"/>
                <a:gd name="connsiteY16" fmla="*/ 89790 h 425339"/>
                <a:gd name="connsiteX17" fmla="*/ 383445 w 394523"/>
                <a:gd name="connsiteY17" fmla="*/ 90350 h 425339"/>
                <a:gd name="connsiteX18" fmla="*/ 384297 w 394523"/>
                <a:gd name="connsiteY18" fmla="*/ 91076 h 425339"/>
                <a:gd name="connsiteX19" fmla="*/ 385044 w 394523"/>
                <a:gd name="connsiteY19" fmla="*/ 91775 h 425339"/>
                <a:gd name="connsiteX20" fmla="*/ 385190 w 394523"/>
                <a:gd name="connsiteY20" fmla="*/ 91915 h 425339"/>
                <a:gd name="connsiteX21" fmla="*/ 386104 w 394523"/>
                <a:gd name="connsiteY21" fmla="*/ 92844 h 425339"/>
                <a:gd name="connsiteX22" fmla="*/ 386975 w 394523"/>
                <a:gd name="connsiteY22" fmla="*/ 93808 h 425339"/>
                <a:gd name="connsiteX23" fmla="*/ 387578 w 394523"/>
                <a:gd name="connsiteY23" fmla="*/ 94528 h 425339"/>
                <a:gd name="connsiteX24" fmla="*/ 387599 w 394523"/>
                <a:gd name="connsiteY24" fmla="*/ 94552 h 425339"/>
                <a:gd name="connsiteX25" fmla="*/ 389225 w 394523"/>
                <a:gd name="connsiteY25" fmla="*/ 96793 h 425339"/>
                <a:gd name="connsiteX26" fmla="*/ 389691 w 394523"/>
                <a:gd name="connsiteY26" fmla="*/ 97520 h 425339"/>
                <a:gd name="connsiteX27" fmla="*/ 389759 w 394523"/>
                <a:gd name="connsiteY27" fmla="*/ 97624 h 425339"/>
                <a:gd name="connsiteX28" fmla="*/ 390112 w 394523"/>
                <a:gd name="connsiteY28" fmla="*/ 98217 h 425339"/>
                <a:gd name="connsiteX29" fmla="*/ 391091 w 394523"/>
                <a:gd name="connsiteY29" fmla="*/ 100033 h 425339"/>
                <a:gd name="connsiteX30" fmla="*/ 392426 w 394523"/>
                <a:gd name="connsiteY30" fmla="*/ 103175 h 425339"/>
                <a:gd name="connsiteX31" fmla="*/ 392770 w 394523"/>
                <a:gd name="connsiteY31" fmla="*/ 104210 h 425339"/>
                <a:gd name="connsiteX32" fmla="*/ 393028 w 394523"/>
                <a:gd name="connsiteY32" fmla="*/ 105074 h 425339"/>
                <a:gd name="connsiteX33" fmla="*/ 393050 w 394523"/>
                <a:gd name="connsiteY33" fmla="*/ 105136 h 425339"/>
                <a:gd name="connsiteX34" fmla="*/ 393081 w 394523"/>
                <a:gd name="connsiteY34" fmla="*/ 105252 h 425339"/>
                <a:gd name="connsiteX35" fmla="*/ 393286 w 394523"/>
                <a:gd name="connsiteY35" fmla="*/ 106004 h 425339"/>
                <a:gd name="connsiteX36" fmla="*/ 393617 w 394523"/>
                <a:gd name="connsiteY36" fmla="*/ 107461 h 425339"/>
                <a:gd name="connsiteX37" fmla="*/ 393700 w 394523"/>
                <a:gd name="connsiteY37" fmla="*/ 107865 h 425339"/>
                <a:gd name="connsiteX38" fmla="*/ 393772 w 394523"/>
                <a:gd name="connsiteY38" fmla="*/ 108271 h 425339"/>
                <a:gd name="connsiteX39" fmla="*/ 393842 w 394523"/>
                <a:gd name="connsiteY39" fmla="*/ 108666 h 425339"/>
                <a:gd name="connsiteX40" fmla="*/ 393880 w 394523"/>
                <a:gd name="connsiteY40" fmla="*/ 108880 h 425339"/>
                <a:gd name="connsiteX41" fmla="*/ 394031 w 394523"/>
                <a:gd name="connsiteY41" fmla="*/ 110071 h 425339"/>
                <a:gd name="connsiteX42" fmla="*/ 394152 w 394523"/>
                <a:gd name="connsiteY42" fmla="*/ 111560 h 425339"/>
                <a:gd name="connsiteX43" fmla="*/ 394204 w 394523"/>
                <a:gd name="connsiteY43" fmla="*/ 112785 h 425339"/>
                <a:gd name="connsiteX44" fmla="*/ 394208 w 394523"/>
                <a:gd name="connsiteY44" fmla="*/ 113893 h 425339"/>
                <a:gd name="connsiteX45" fmla="*/ 394197 w 394523"/>
                <a:gd name="connsiteY45" fmla="*/ 114175 h 425339"/>
                <a:gd name="connsiteX46" fmla="*/ 394152 w 394523"/>
                <a:gd name="connsiteY46" fmla="*/ 115314 h 425339"/>
                <a:gd name="connsiteX47" fmla="*/ 393835 w 394523"/>
                <a:gd name="connsiteY47" fmla="*/ 118153 h 425339"/>
                <a:gd name="connsiteX48" fmla="*/ 393644 w 394523"/>
                <a:gd name="connsiteY48" fmla="*/ 119190 h 425339"/>
                <a:gd name="connsiteX49" fmla="*/ 393374 w 394523"/>
                <a:gd name="connsiteY49" fmla="*/ 120434 h 425339"/>
                <a:gd name="connsiteX50" fmla="*/ 393258 w 394523"/>
                <a:gd name="connsiteY50" fmla="*/ 120896 h 425339"/>
                <a:gd name="connsiteX51" fmla="*/ 393071 w 394523"/>
                <a:gd name="connsiteY51" fmla="*/ 121579 h 425339"/>
                <a:gd name="connsiteX52" fmla="*/ 392846 w 394523"/>
                <a:gd name="connsiteY52" fmla="*/ 122330 h 425339"/>
                <a:gd name="connsiteX53" fmla="*/ 392654 w 394523"/>
                <a:gd name="connsiteY53" fmla="*/ 122926 h 425339"/>
                <a:gd name="connsiteX54" fmla="*/ 392277 w 394523"/>
                <a:gd name="connsiteY54" fmla="*/ 123974 h 425339"/>
                <a:gd name="connsiteX55" fmla="*/ 392030 w 394523"/>
                <a:gd name="connsiteY55" fmla="*/ 124596 h 425339"/>
                <a:gd name="connsiteX56" fmla="*/ 389874 w 394523"/>
                <a:gd name="connsiteY56" fmla="*/ 128903 h 425339"/>
                <a:gd name="connsiteX57" fmla="*/ 389561 w 394523"/>
                <a:gd name="connsiteY57" fmla="*/ 129406 h 425339"/>
                <a:gd name="connsiteX58" fmla="*/ 388804 w 394523"/>
                <a:gd name="connsiteY58" fmla="*/ 130544 h 42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94523" h="425339">
                  <a:moveTo>
                    <a:pt x="388804" y="130544"/>
                  </a:moveTo>
                  <a:lnTo>
                    <a:pt x="214250" y="380484"/>
                  </a:lnTo>
                  <a:lnTo>
                    <a:pt x="206114" y="390284"/>
                  </a:lnTo>
                  <a:cubicBezTo>
                    <a:pt x="191975" y="407286"/>
                    <a:pt x="172448" y="418943"/>
                    <a:pt x="150774" y="423322"/>
                  </a:cubicBezTo>
                  <a:cubicBezTo>
                    <a:pt x="147703" y="423939"/>
                    <a:pt x="144620" y="424400"/>
                    <a:pt x="141523" y="424706"/>
                  </a:cubicBezTo>
                  <a:cubicBezTo>
                    <a:pt x="137701" y="425097"/>
                    <a:pt x="133858" y="425255"/>
                    <a:pt x="130016" y="425178"/>
                  </a:cubicBezTo>
                  <a:cubicBezTo>
                    <a:pt x="127815" y="425140"/>
                    <a:pt x="125617" y="425018"/>
                    <a:pt x="123428" y="424827"/>
                  </a:cubicBezTo>
                  <a:cubicBezTo>
                    <a:pt x="110693" y="423730"/>
                    <a:pt x="98302" y="420120"/>
                    <a:pt x="86972" y="414204"/>
                  </a:cubicBezTo>
                  <a:lnTo>
                    <a:pt x="12499" y="362194"/>
                  </a:lnTo>
                  <a:cubicBezTo>
                    <a:pt x="6569" y="358060"/>
                    <a:pt x="2339" y="351916"/>
                    <a:pt x="593" y="344902"/>
                  </a:cubicBezTo>
                  <a:cubicBezTo>
                    <a:pt x="-274" y="341433"/>
                    <a:pt x="-520" y="337838"/>
                    <a:pt x="-135" y="334283"/>
                  </a:cubicBezTo>
                  <a:cubicBezTo>
                    <a:pt x="414" y="329301"/>
                    <a:pt x="2208" y="324537"/>
                    <a:pt x="5083" y="320431"/>
                  </a:cubicBezTo>
                  <a:lnTo>
                    <a:pt x="220018" y="12668"/>
                  </a:lnTo>
                  <a:cubicBezTo>
                    <a:pt x="229518" y="-897"/>
                    <a:pt x="248202" y="-4215"/>
                    <a:pt x="261791" y="5249"/>
                  </a:cubicBezTo>
                  <a:lnTo>
                    <a:pt x="381391" y="88775"/>
                  </a:lnTo>
                  <a:cubicBezTo>
                    <a:pt x="381674" y="88973"/>
                    <a:pt x="381947" y="89173"/>
                    <a:pt x="382225" y="89377"/>
                  </a:cubicBezTo>
                  <a:cubicBezTo>
                    <a:pt x="382403" y="89510"/>
                    <a:pt x="382582" y="89644"/>
                    <a:pt x="382751" y="89790"/>
                  </a:cubicBezTo>
                  <a:cubicBezTo>
                    <a:pt x="382992" y="89968"/>
                    <a:pt x="383224" y="90158"/>
                    <a:pt x="383445" y="90350"/>
                  </a:cubicBezTo>
                  <a:cubicBezTo>
                    <a:pt x="383741" y="90585"/>
                    <a:pt x="384021" y="90827"/>
                    <a:pt x="384297" y="91076"/>
                  </a:cubicBezTo>
                  <a:cubicBezTo>
                    <a:pt x="384547" y="91307"/>
                    <a:pt x="384797" y="91538"/>
                    <a:pt x="385044" y="91775"/>
                  </a:cubicBezTo>
                  <a:lnTo>
                    <a:pt x="385190" y="91915"/>
                  </a:lnTo>
                  <a:cubicBezTo>
                    <a:pt x="385502" y="92218"/>
                    <a:pt x="385811" y="92527"/>
                    <a:pt x="386104" y="92844"/>
                  </a:cubicBezTo>
                  <a:cubicBezTo>
                    <a:pt x="386402" y="93155"/>
                    <a:pt x="386697" y="93483"/>
                    <a:pt x="386975" y="93808"/>
                  </a:cubicBezTo>
                  <a:cubicBezTo>
                    <a:pt x="387177" y="94042"/>
                    <a:pt x="387380" y="94287"/>
                    <a:pt x="387578" y="94528"/>
                  </a:cubicBezTo>
                  <a:lnTo>
                    <a:pt x="387599" y="94552"/>
                  </a:lnTo>
                  <a:cubicBezTo>
                    <a:pt x="388172" y="95271"/>
                    <a:pt x="388718" y="96017"/>
                    <a:pt x="389225" y="96793"/>
                  </a:cubicBezTo>
                  <a:cubicBezTo>
                    <a:pt x="389388" y="97028"/>
                    <a:pt x="389543" y="97276"/>
                    <a:pt x="389691" y="97520"/>
                  </a:cubicBezTo>
                  <a:lnTo>
                    <a:pt x="389759" y="97624"/>
                  </a:lnTo>
                  <a:cubicBezTo>
                    <a:pt x="389882" y="97822"/>
                    <a:pt x="390000" y="98017"/>
                    <a:pt x="390112" y="98217"/>
                  </a:cubicBezTo>
                  <a:cubicBezTo>
                    <a:pt x="390459" y="98806"/>
                    <a:pt x="390783" y="99415"/>
                    <a:pt x="391091" y="100033"/>
                  </a:cubicBezTo>
                  <a:cubicBezTo>
                    <a:pt x="391593" y="101055"/>
                    <a:pt x="392039" y="102103"/>
                    <a:pt x="392426" y="103175"/>
                  </a:cubicBezTo>
                  <a:cubicBezTo>
                    <a:pt x="392553" y="103516"/>
                    <a:pt x="392664" y="103865"/>
                    <a:pt x="392770" y="104210"/>
                  </a:cubicBezTo>
                  <a:cubicBezTo>
                    <a:pt x="392864" y="104491"/>
                    <a:pt x="392953" y="104779"/>
                    <a:pt x="393028" y="105074"/>
                  </a:cubicBezTo>
                  <a:lnTo>
                    <a:pt x="393050" y="105136"/>
                  </a:lnTo>
                  <a:lnTo>
                    <a:pt x="393081" y="105252"/>
                  </a:lnTo>
                  <a:cubicBezTo>
                    <a:pt x="393159" y="105503"/>
                    <a:pt x="393226" y="105755"/>
                    <a:pt x="393286" y="106004"/>
                  </a:cubicBezTo>
                  <a:cubicBezTo>
                    <a:pt x="393411" y="106483"/>
                    <a:pt x="393519" y="106971"/>
                    <a:pt x="393617" y="107461"/>
                  </a:cubicBezTo>
                  <a:cubicBezTo>
                    <a:pt x="393646" y="107593"/>
                    <a:pt x="393675" y="107726"/>
                    <a:pt x="393700" y="107865"/>
                  </a:cubicBezTo>
                  <a:cubicBezTo>
                    <a:pt x="393729" y="107997"/>
                    <a:pt x="393747" y="108132"/>
                    <a:pt x="393772" y="108271"/>
                  </a:cubicBezTo>
                  <a:cubicBezTo>
                    <a:pt x="393801" y="108404"/>
                    <a:pt x="393819" y="108538"/>
                    <a:pt x="393842" y="108666"/>
                  </a:cubicBezTo>
                  <a:lnTo>
                    <a:pt x="393880" y="108880"/>
                  </a:lnTo>
                  <a:cubicBezTo>
                    <a:pt x="393940" y="109277"/>
                    <a:pt x="393988" y="109676"/>
                    <a:pt x="394031" y="110071"/>
                  </a:cubicBezTo>
                  <a:cubicBezTo>
                    <a:pt x="394086" y="110569"/>
                    <a:pt x="394130" y="111068"/>
                    <a:pt x="394152" y="111560"/>
                  </a:cubicBezTo>
                  <a:cubicBezTo>
                    <a:pt x="394181" y="111974"/>
                    <a:pt x="394198" y="112379"/>
                    <a:pt x="394204" y="112785"/>
                  </a:cubicBezTo>
                  <a:cubicBezTo>
                    <a:pt x="394215" y="113158"/>
                    <a:pt x="394214" y="113522"/>
                    <a:pt x="394208" y="113893"/>
                  </a:cubicBezTo>
                  <a:cubicBezTo>
                    <a:pt x="394209" y="113987"/>
                    <a:pt x="394206" y="114081"/>
                    <a:pt x="394197" y="114175"/>
                  </a:cubicBezTo>
                  <a:cubicBezTo>
                    <a:pt x="394194" y="114556"/>
                    <a:pt x="394172" y="114935"/>
                    <a:pt x="394152" y="115314"/>
                  </a:cubicBezTo>
                  <a:cubicBezTo>
                    <a:pt x="394095" y="116266"/>
                    <a:pt x="393983" y="117218"/>
                    <a:pt x="393835" y="118153"/>
                  </a:cubicBezTo>
                  <a:cubicBezTo>
                    <a:pt x="393776" y="118505"/>
                    <a:pt x="393715" y="118847"/>
                    <a:pt x="393644" y="119190"/>
                  </a:cubicBezTo>
                  <a:cubicBezTo>
                    <a:pt x="393565" y="119612"/>
                    <a:pt x="393472" y="120025"/>
                    <a:pt x="393374" y="120434"/>
                  </a:cubicBezTo>
                  <a:cubicBezTo>
                    <a:pt x="393341" y="120589"/>
                    <a:pt x="393297" y="120745"/>
                    <a:pt x="393258" y="120896"/>
                  </a:cubicBezTo>
                  <a:cubicBezTo>
                    <a:pt x="393200" y="121126"/>
                    <a:pt x="393135" y="121353"/>
                    <a:pt x="393071" y="121579"/>
                  </a:cubicBezTo>
                  <a:cubicBezTo>
                    <a:pt x="392999" y="121829"/>
                    <a:pt x="392924" y="122085"/>
                    <a:pt x="392846" y="122330"/>
                  </a:cubicBezTo>
                  <a:lnTo>
                    <a:pt x="392654" y="122926"/>
                  </a:lnTo>
                  <a:cubicBezTo>
                    <a:pt x="392535" y="123283"/>
                    <a:pt x="392409" y="123626"/>
                    <a:pt x="392277" y="123974"/>
                  </a:cubicBezTo>
                  <a:cubicBezTo>
                    <a:pt x="392199" y="124181"/>
                    <a:pt x="392120" y="124388"/>
                    <a:pt x="392030" y="124596"/>
                  </a:cubicBezTo>
                  <a:cubicBezTo>
                    <a:pt x="391428" y="126087"/>
                    <a:pt x="390707" y="127528"/>
                    <a:pt x="389874" y="128903"/>
                  </a:cubicBezTo>
                  <a:cubicBezTo>
                    <a:pt x="389766" y="129072"/>
                    <a:pt x="389669" y="129238"/>
                    <a:pt x="389561" y="129406"/>
                  </a:cubicBezTo>
                  <a:cubicBezTo>
                    <a:pt x="389320" y="129791"/>
                    <a:pt x="389067" y="130166"/>
                    <a:pt x="388804" y="130544"/>
                  </a:cubicBezTo>
                  <a:close/>
                </a:path>
              </a:pathLst>
            </a:custGeom>
            <a:solidFill>
              <a:srgbClr val="FFFFFF"/>
            </a:solidFill>
            <a:ln w="8716"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C5D7C9E-012F-7409-6F0D-2CF7048EE445}"/>
                </a:ext>
              </a:extLst>
            </p:cNvPr>
            <p:cNvSpPr/>
            <p:nvPr/>
          </p:nvSpPr>
          <p:spPr>
            <a:xfrm>
              <a:off x="1718395" y="4322805"/>
              <a:ext cx="53252" cy="53252"/>
            </a:xfrm>
            <a:custGeom>
              <a:avLst/>
              <a:gdLst>
                <a:gd name="connsiteX0" fmla="*/ 51245 w 51245"/>
                <a:gd name="connsiteY0" fmla="*/ 25623 h 51245"/>
                <a:gd name="connsiteX1" fmla="*/ 25623 w 51245"/>
                <a:gd name="connsiteY1" fmla="*/ 51245 h 51245"/>
                <a:gd name="connsiteX2" fmla="*/ 0 w 51245"/>
                <a:gd name="connsiteY2" fmla="*/ 25623 h 51245"/>
                <a:gd name="connsiteX3" fmla="*/ 25623 w 51245"/>
                <a:gd name="connsiteY3" fmla="*/ 0 h 51245"/>
                <a:gd name="connsiteX4" fmla="*/ 51245 w 51245"/>
                <a:gd name="connsiteY4" fmla="*/ 25623 h 51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5" h="51245">
                  <a:moveTo>
                    <a:pt x="51245" y="25623"/>
                  </a:moveTo>
                  <a:cubicBezTo>
                    <a:pt x="51245" y="39774"/>
                    <a:pt x="39773" y="51245"/>
                    <a:pt x="25623" y="51245"/>
                  </a:cubicBezTo>
                  <a:cubicBezTo>
                    <a:pt x="11471" y="51245"/>
                    <a:pt x="0" y="39773"/>
                    <a:pt x="0" y="25623"/>
                  </a:cubicBezTo>
                  <a:cubicBezTo>
                    <a:pt x="0" y="11471"/>
                    <a:pt x="11472" y="0"/>
                    <a:pt x="25623" y="0"/>
                  </a:cubicBezTo>
                  <a:cubicBezTo>
                    <a:pt x="39774" y="0"/>
                    <a:pt x="51245" y="11472"/>
                    <a:pt x="51245" y="25623"/>
                  </a:cubicBezTo>
                  <a:close/>
                </a:path>
              </a:pathLst>
            </a:custGeom>
            <a:solidFill>
              <a:srgbClr val="8E2AF3"/>
            </a:solidFill>
            <a:ln w="8716"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C7EA810D-434F-3FC3-0701-175ECB5F04D0}"/>
                </a:ext>
              </a:extLst>
            </p:cNvPr>
            <p:cNvSpPr/>
            <p:nvPr/>
          </p:nvSpPr>
          <p:spPr>
            <a:xfrm>
              <a:off x="1327486" y="3794069"/>
              <a:ext cx="307932" cy="873910"/>
            </a:xfrm>
            <a:custGeom>
              <a:avLst/>
              <a:gdLst>
                <a:gd name="connsiteX0" fmla="*/ 112029 w 296325"/>
                <a:gd name="connsiteY0" fmla="*/ 805053 h 840969"/>
                <a:gd name="connsiteX1" fmla="*/ 120728 w 296325"/>
                <a:gd name="connsiteY1" fmla="*/ 657599 h 840969"/>
                <a:gd name="connsiteX2" fmla="*/ 135519 w 296325"/>
                <a:gd name="connsiteY2" fmla="*/ 646627 h 840969"/>
                <a:gd name="connsiteX3" fmla="*/ -311 w 296325"/>
                <a:gd name="connsiteY3" fmla="*/ -143 h 840969"/>
                <a:gd name="connsiteX4" fmla="*/ 179721 w 296325"/>
                <a:gd name="connsiteY4" fmla="*/ 69076 h 840969"/>
                <a:gd name="connsiteX5" fmla="*/ 283943 w 296325"/>
                <a:gd name="connsiteY5" fmla="*/ 686967 h 840969"/>
                <a:gd name="connsiteX6" fmla="*/ 239819 w 296325"/>
                <a:gd name="connsiteY6" fmla="*/ 828773 h 840969"/>
                <a:gd name="connsiteX7" fmla="*/ 112029 w 296325"/>
                <a:gd name="connsiteY7" fmla="*/ 805053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25" h="840969">
                  <a:moveTo>
                    <a:pt x="112029" y="805053"/>
                  </a:moveTo>
                  <a:cubicBezTo>
                    <a:pt x="73713" y="761933"/>
                    <a:pt x="77607" y="695915"/>
                    <a:pt x="120728" y="657599"/>
                  </a:cubicBezTo>
                  <a:cubicBezTo>
                    <a:pt x="125326" y="653513"/>
                    <a:pt x="130275" y="649842"/>
                    <a:pt x="135519" y="646627"/>
                  </a:cubicBezTo>
                  <a:lnTo>
                    <a:pt x="-311" y="-143"/>
                  </a:lnTo>
                  <a:lnTo>
                    <a:pt x="179721" y="69076"/>
                  </a:lnTo>
                  <a:lnTo>
                    <a:pt x="283943" y="686967"/>
                  </a:lnTo>
                  <a:cubicBezTo>
                    <a:pt x="310917" y="738310"/>
                    <a:pt x="291163" y="801799"/>
                    <a:pt x="239819" y="828773"/>
                  </a:cubicBezTo>
                  <a:cubicBezTo>
                    <a:pt x="196858" y="851343"/>
                    <a:pt x="144028" y="841537"/>
                    <a:pt x="112029" y="805053"/>
                  </a:cubicBezTo>
                  <a:close/>
                </a:path>
              </a:pathLst>
            </a:custGeom>
            <a:solidFill>
              <a:srgbClr val="FFB8B8"/>
            </a:solidFill>
            <a:ln w="8716"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25DB8574-D575-BE70-9A61-64B38337C02B}"/>
                </a:ext>
              </a:extLst>
            </p:cNvPr>
            <p:cNvSpPr/>
            <p:nvPr/>
          </p:nvSpPr>
          <p:spPr>
            <a:xfrm>
              <a:off x="1235827" y="2482043"/>
              <a:ext cx="406711" cy="1876032"/>
            </a:xfrm>
            <a:custGeom>
              <a:avLst/>
              <a:gdLst>
                <a:gd name="connsiteX0" fmla="*/ 100489 w 391381"/>
                <a:gd name="connsiteY0" fmla="*/ 1805176 h 1805318"/>
                <a:gd name="connsiteX1" fmla="*/ 27220 w 391381"/>
                <a:gd name="connsiteY1" fmla="*/ 1333093 h 1805318"/>
                <a:gd name="connsiteX2" fmla="*/ -311 w 391381"/>
                <a:gd name="connsiteY2" fmla="*/ 426439 h 1805318"/>
                <a:gd name="connsiteX3" fmla="*/ 20150 w 391381"/>
                <a:gd name="connsiteY3" fmla="*/ 154692 h 1805318"/>
                <a:gd name="connsiteX4" fmla="*/ 199665 w 391381"/>
                <a:gd name="connsiteY4" fmla="*/ 339 h 1805318"/>
                <a:gd name="connsiteX5" fmla="*/ 200877 w 391381"/>
                <a:gd name="connsiteY5" fmla="*/ 434 h 1805318"/>
                <a:gd name="connsiteX6" fmla="*/ 337537 w 391381"/>
                <a:gd name="connsiteY6" fmla="*/ 93858 h 1805318"/>
                <a:gd name="connsiteX7" fmla="*/ 391070 w 391381"/>
                <a:gd name="connsiteY7" fmla="*/ 203562 h 1805318"/>
                <a:gd name="connsiteX8" fmla="*/ 371955 w 391381"/>
                <a:gd name="connsiteY8" fmla="*/ 1750428 h 180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381" h="1805318">
                  <a:moveTo>
                    <a:pt x="100489" y="1805176"/>
                  </a:moveTo>
                  <a:lnTo>
                    <a:pt x="27220" y="1333093"/>
                  </a:lnTo>
                  <a:lnTo>
                    <a:pt x="-311" y="426439"/>
                  </a:lnTo>
                  <a:lnTo>
                    <a:pt x="20150" y="154692"/>
                  </a:lnTo>
                  <a:cubicBezTo>
                    <a:pt x="27098" y="62496"/>
                    <a:pt x="107470" y="-6610"/>
                    <a:pt x="199665" y="339"/>
                  </a:cubicBezTo>
                  <a:cubicBezTo>
                    <a:pt x="200069" y="369"/>
                    <a:pt x="200473" y="401"/>
                    <a:pt x="200877" y="434"/>
                  </a:cubicBezTo>
                  <a:cubicBezTo>
                    <a:pt x="259665" y="5445"/>
                    <a:pt x="311527" y="40899"/>
                    <a:pt x="337537" y="93858"/>
                  </a:cubicBezTo>
                  <a:lnTo>
                    <a:pt x="391070" y="203562"/>
                  </a:lnTo>
                  <a:lnTo>
                    <a:pt x="371955" y="1750428"/>
                  </a:lnTo>
                  <a:close/>
                </a:path>
              </a:pathLst>
            </a:custGeom>
            <a:solidFill>
              <a:srgbClr val="2F2E41"/>
            </a:solidFill>
            <a:ln w="8716"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A453C73-8232-0F22-CBAA-F8AEB9A0B8F1}"/>
                </a:ext>
              </a:extLst>
            </p:cNvPr>
            <p:cNvSpPr/>
            <p:nvPr/>
          </p:nvSpPr>
          <p:spPr>
            <a:xfrm>
              <a:off x="1650093" y="2112939"/>
              <a:ext cx="62133" cy="95470"/>
            </a:xfrm>
            <a:custGeom>
              <a:avLst/>
              <a:gdLst>
                <a:gd name="connsiteX0" fmla="*/ -285 w 59791"/>
                <a:gd name="connsiteY0" fmla="*/ 16347 h 91872"/>
                <a:gd name="connsiteX1" fmla="*/ 18111 w 59791"/>
                <a:gd name="connsiteY1" fmla="*/ -115 h 91872"/>
                <a:gd name="connsiteX2" fmla="*/ 34574 w 59791"/>
                <a:gd name="connsiteY2" fmla="*/ 18281 h 91872"/>
                <a:gd name="connsiteX3" fmla="*/ 28867 w 59791"/>
                <a:gd name="connsiteY3" fmla="*/ 30249 h 91872"/>
                <a:gd name="connsiteX4" fmla="*/ 58206 w 59791"/>
                <a:gd name="connsiteY4" fmla="*/ 78463 h 91872"/>
                <a:gd name="connsiteX5" fmla="*/ 55287 w 59791"/>
                <a:gd name="connsiteY5" fmla="*/ 90457 h 91872"/>
                <a:gd name="connsiteX6" fmla="*/ 43293 w 59791"/>
                <a:gd name="connsiteY6" fmla="*/ 87538 h 91872"/>
                <a:gd name="connsiteX7" fmla="*/ 10306 w 59791"/>
                <a:gd name="connsiteY7" fmla="*/ 33327 h 91872"/>
                <a:gd name="connsiteX8" fmla="*/ -285 w 59791"/>
                <a:gd name="connsiteY8" fmla="*/ 16347 h 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91" h="91872">
                  <a:moveTo>
                    <a:pt x="-285" y="16347"/>
                  </a:moveTo>
                  <a:cubicBezTo>
                    <a:pt x="248" y="6721"/>
                    <a:pt x="8485" y="-649"/>
                    <a:pt x="18111" y="-115"/>
                  </a:cubicBezTo>
                  <a:cubicBezTo>
                    <a:pt x="27737" y="419"/>
                    <a:pt x="35108" y="8655"/>
                    <a:pt x="34574" y="18281"/>
                  </a:cubicBezTo>
                  <a:cubicBezTo>
                    <a:pt x="34320" y="22866"/>
                    <a:pt x="32270" y="27166"/>
                    <a:pt x="28867" y="30249"/>
                  </a:cubicBezTo>
                  <a:lnTo>
                    <a:pt x="58206" y="78463"/>
                  </a:lnTo>
                  <a:cubicBezTo>
                    <a:pt x="60712" y="82581"/>
                    <a:pt x="59405" y="87951"/>
                    <a:pt x="55287" y="90457"/>
                  </a:cubicBezTo>
                  <a:cubicBezTo>
                    <a:pt x="51169" y="92963"/>
                    <a:pt x="45799" y="91656"/>
                    <a:pt x="43293" y="87538"/>
                  </a:cubicBezTo>
                  <a:lnTo>
                    <a:pt x="10306" y="33327"/>
                  </a:lnTo>
                  <a:cubicBezTo>
                    <a:pt x="3550" y="30464"/>
                    <a:pt x="-686" y="23674"/>
                    <a:pt x="-285" y="16347"/>
                  </a:cubicBezTo>
                  <a:close/>
                </a:path>
              </a:pathLst>
            </a:custGeom>
            <a:solidFill>
              <a:srgbClr val="FFFFFF"/>
            </a:solidFill>
            <a:ln w="8716"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F298685B-3A4B-7BA2-BC5E-2AAA97973C9F}"/>
                </a:ext>
              </a:extLst>
            </p:cNvPr>
            <p:cNvSpPr/>
            <p:nvPr/>
          </p:nvSpPr>
          <p:spPr>
            <a:xfrm rot="9194198">
              <a:off x="1666943" y="2140390"/>
              <a:ext cx="9070" cy="27209"/>
            </a:xfrm>
            <a:custGeom>
              <a:avLst/>
              <a:gdLst>
                <a:gd name="connsiteX0" fmla="*/ 4053 w 8728"/>
                <a:gd name="connsiteY0" fmla="*/ -143 h 26184"/>
                <a:gd name="connsiteX1" fmla="*/ 8417 w 8728"/>
                <a:gd name="connsiteY1" fmla="*/ -143 h 26184"/>
                <a:gd name="connsiteX2" fmla="*/ 8417 w 8728"/>
                <a:gd name="connsiteY2" fmla="*/ 26042 h 26184"/>
                <a:gd name="connsiteX3" fmla="*/ 4053 w 8728"/>
                <a:gd name="connsiteY3" fmla="*/ 26042 h 26184"/>
                <a:gd name="connsiteX4" fmla="*/ 4053 w 8728"/>
                <a:gd name="connsiteY4" fmla="*/ 26042 h 26184"/>
                <a:gd name="connsiteX5" fmla="*/ -311 w 8728"/>
                <a:gd name="connsiteY5" fmla="*/ 26042 h 26184"/>
                <a:gd name="connsiteX6" fmla="*/ -311 w 8728"/>
                <a:gd name="connsiteY6" fmla="*/ -143 h 26184"/>
                <a:gd name="connsiteX7" fmla="*/ 4053 w 8728"/>
                <a:gd name="connsiteY7" fmla="*/ -143 h 2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28" h="26184">
                  <a:moveTo>
                    <a:pt x="4053" y="-143"/>
                  </a:moveTo>
                  <a:cubicBezTo>
                    <a:pt x="6463" y="-143"/>
                    <a:pt x="8417" y="-143"/>
                    <a:pt x="8417" y="-143"/>
                  </a:cubicBezTo>
                  <a:lnTo>
                    <a:pt x="8417" y="26042"/>
                  </a:lnTo>
                  <a:cubicBezTo>
                    <a:pt x="8417" y="26042"/>
                    <a:pt x="6463" y="26042"/>
                    <a:pt x="4053" y="26042"/>
                  </a:cubicBezTo>
                  <a:lnTo>
                    <a:pt x="4053" y="26042"/>
                  </a:lnTo>
                  <a:cubicBezTo>
                    <a:pt x="1643" y="26042"/>
                    <a:pt x="-311" y="26042"/>
                    <a:pt x="-311" y="26042"/>
                  </a:cubicBezTo>
                  <a:lnTo>
                    <a:pt x="-311" y="-143"/>
                  </a:lnTo>
                  <a:cubicBezTo>
                    <a:pt x="-311" y="-143"/>
                    <a:pt x="1643" y="-143"/>
                    <a:pt x="4053" y="-143"/>
                  </a:cubicBezTo>
                  <a:close/>
                </a:path>
              </a:pathLst>
            </a:custGeom>
            <a:solidFill>
              <a:srgbClr val="2F2E41"/>
            </a:solidFill>
            <a:ln w="8716" cap="flat">
              <a:noFill/>
              <a:prstDash val="solid"/>
              <a:miter/>
            </a:ln>
          </p:spPr>
          <p:txBody>
            <a:bodyPr rtlCol="0" anchor="ctr"/>
            <a:lstStyle/>
            <a:p>
              <a:endParaRPr lang="zh-CN" altLang="en-US"/>
            </a:p>
          </p:txBody>
        </p:sp>
      </p:grpSp>
      <p:grpSp>
        <p:nvGrpSpPr>
          <p:cNvPr id="6" name="组合 5">
            <a:extLst>
              <a:ext uri="{FF2B5EF4-FFF2-40B4-BE49-F238E27FC236}">
                <a16:creationId xmlns:a16="http://schemas.microsoft.com/office/drawing/2014/main" id="{48A48F51-69BB-8AA4-2488-418BEB105818}"/>
              </a:ext>
            </a:extLst>
          </p:cNvPr>
          <p:cNvGrpSpPr/>
          <p:nvPr/>
        </p:nvGrpSpPr>
        <p:grpSpPr>
          <a:xfrm>
            <a:off x="11252439" y="475072"/>
            <a:ext cx="532921" cy="165944"/>
            <a:chOff x="10810825" y="761062"/>
            <a:chExt cx="532921" cy="165944"/>
          </a:xfrm>
        </p:grpSpPr>
        <p:sp>
          <p:nvSpPr>
            <p:cNvPr id="7" name="平行四边形 6">
              <a:extLst>
                <a:ext uri="{FF2B5EF4-FFF2-40B4-BE49-F238E27FC236}">
                  <a16:creationId xmlns:a16="http://schemas.microsoft.com/office/drawing/2014/main" id="{1A0614FF-E070-4C1F-69DF-F168B90DF1EE}"/>
                </a:ext>
              </a:extLst>
            </p:cNvPr>
            <p:cNvSpPr/>
            <p:nvPr/>
          </p:nvSpPr>
          <p:spPr>
            <a:xfrm flipH="1" flipV="1">
              <a:off x="10810825" y="761062"/>
              <a:ext cx="133230" cy="165944"/>
            </a:xfrm>
            <a:prstGeom prst="parallelogram">
              <a:avLst>
                <a:gd name="adj" fmla="val 3437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平行四边形 7">
              <a:extLst>
                <a:ext uri="{FF2B5EF4-FFF2-40B4-BE49-F238E27FC236}">
                  <a16:creationId xmlns:a16="http://schemas.microsoft.com/office/drawing/2014/main" id="{787711BF-3B39-3A63-565D-34E35203693A}"/>
                </a:ext>
              </a:extLst>
            </p:cNvPr>
            <p:cNvSpPr/>
            <p:nvPr/>
          </p:nvSpPr>
          <p:spPr>
            <a:xfrm flipH="1" flipV="1">
              <a:off x="10944055" y="761062"/>
              <a:ext cx="133230" cy="165944"/>
            </a:xfrm>
            <a:prstGeom prst="parallelogram">
              <a:avLst>
                <a:gd name="adj" fmla="val 34377"/>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平行四边形 8">
              <a:extLst>
                <a:ext uri="{FF2B5EF4-FFF2-40B4-BE49-F238E27FC236}">
                  <a16:creationId xmlns:a16="http://schemas.microsoft.com/office/drawing/2014/main" id="{7771B6C5-D7F8-6DB0-79CA-0C66D9711E9E}"/>
                </a:ext>
              </a:extLst>
            </p:cNvPr>
            <p:cNvSpPr/>
            <p:nvPr/>
          </p:nvSpPr>
          <p:spPr>
            <a:xfrm flipH="1" flipV="1">
              <a:off x="11077286" y="761062"/>
              <a:ext cx="133230" cy="165944"/>
            </a:xfrm>
            <a:prstGeom prst="parallelogram">
              <a:avLst>
                <a:gd name="adj" fmla="val 343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平行四边形 9">
              <a:extLst>
                <a:ext uri="{FF2B5EF4-FFF2-40B4-BE49-F238E27FC236}">
                  <a16:creationId xmlns:a16="http://schemas.microsoft.com/office/drawing/2014/main" id="{40325882-4EC9-026C-4ED1-F25420ED4EA3}"/>
                </a:ext>
              </a:extLst>
            </p:cNvPr>
            <p:cNvSpPr/>
            <p:nvPr/>
          </p:nvSpPr>
          <p:spPr>
            <a:xfrm flipH="1" flipV="1">
              <a:off x="11210516" y="761062"/>
              <a:ext cx="133230" cy="165944"/>
            </a:xfrm>
            <a:prstGeom prst="parallelogram">
              <a:avLst>
                <a:gd name="adj" fmla="val 3437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7" name="梯形 12">
            <a:extLst>
              <a:ext uri="{FF2B5EF4-FFF2-40B4-BE49-F238E27FC236}">
                <a16:creationId xmlns:a16="http://schemas.microsoft.com/office/drawing/2014/main" id="{7188A0E0-BE2C-0859-09F7-E77AB39C7BD6}"/>
              </a:ext>
            </a:extLst>
          </p:cNvPr>
          <p:cNvSpPr/>
          <p:nvPr/>
        </p:nvSpPr>
        <p:spPr>
          <a:xfrm>
            <a:off x="-663715" y="318901"/>
            <a:ext cx="1293803" cy="478285"/>
          </a:xfrm>
          <a:custGeom>
            <a:avLst/>
            <a:gdLst>
              <a:gd name="connsiteX0" fmla="*/ 8743 w 10708185"/>
              <a:gd name="connsiteY0" fmla="*/ 3600677 h 3958527"/>
              <a:gd name="connsiteX1" fmla="*/ 854375 w 10708185"/>
              <a:gd name="connsiteY1" fmla="*/ 218150 h 3958527"/>
              <a:gd name="connsiteX2" fmla="*/ 1133776 w 10708185"/>
              <a:gd name="connsiteY2" fmla="*/ 0 h 3958527"/>
              <a:gd name="connsiteX3" fmla="*/ 9574411 w 10708185"/>
              <a:gd name="connsiteY3" fmla="*/ 0 h 3958527"/>
              <a:gd name="connsiteX4" fmla="*/ 9853812 w 10708185"/>
              <a:gd name="connsiteY4" fmla="*/ 218150 h 3958527"/>
              <a:gd name="connsiteX5" fmla="*/ 10699443 w 10708185"/>
              <a:gd name="connsiteY5" fmla="*/ 3600677 h 3958527"/>
              <a:gd name="connsiteX6" fmla="*/ 10420043 w 10708185"/>
              <a:gd name="connsiteY6" fmla="*/ 3958527 h 3958527"/>
              <a:gd name="connsiteX7" fmla="*/ 288144 w 10708185"/>
              <a:gd name="connsiteY7" fmla="*/ 3958527 h 3958527"/>
              <a:gd name="connsiteX8" fmla="*/ 8743 w 10708185"/>
              <a:gd name="connsiteY8" fmla="*/ 3600677 h 395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8185" h="3958527">
                <a:moveTo>
                  <a:pt x="8743" y="3600677"/>
                </a:moveTo>
                <a:lnTo>
                  <a:pt x="854375" y="218150"/>
                </a:lnTo>
                <a:cubicBezTo>
                  <a:pt x="886443" y="89878"/>
                  <a:pt x="1001556" y="0"/>
                  <a:pt x="1133776" y="0"/>
                </a:cubicBezTo>
                <a:lnTo>
                  <a:pt x="9574411" y="0"/>
                </a:lnTo>
                <a:cubicBezTo>
                  <a:pt x="9706630" y="0"/>
                  <a:pt x="9821743" y="89878"/>
                  <a:pt x="9853812" y="218150"/>
                </a:cubicBezTo>
                <a:lnTo>
                  <a:pt x="10699443" y="3600677"/>
                </a:lnTo>
                <a:cubicBezTo>
                  <a:pt x="10744890" y="3782464"/>
                  <a:pt x="10607425" y="3958527"/>
                  <a:pt x="10420043" y="3958527"/>
                </a:cubicBezTo>
                <a:lnTo>
                  <a:pt x="288144" y="3958527"/>
                </a:lnTo>
                <a:cubicBezTo>
                  <a:pt x="100761" y="3958527"/>
                  <a:pt x="-36704" y="3782464"/>
                  <a:pt x="8743" y="3600677"/>
                </a:cubicBezTo>
              </a:path>
            </a:pathLst>
          </a:custGeom>
          <a:gradFill>
            <a:gsLst>
              <a:gs pos="0">
                <a:schemeClr val="accent3"/>
              </a:gs>
              <a:gs pos="100000">
                <a:schemeClr val="accent4"/>
              </a:gs>
            </a:gsLst>
            <a:path path="circle">
              <a:fillToRect l="100000" t="100000"/>
            </a:path>
          </a:gradFill>
          <a:ln w="101600">
            <a:noFill/>
          </a:ln>
          <a:effectLst>
            <a:outerShdw blurRad="241300" dist="101600" dir="2700000" algn="tl" rotWithShape="0">
              <a:schemeClr val="accent3">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文本占位符 11">
            <a:extLst>
              <a:ext uri="{FF2B5EF4-FFF2-40B4-BE49-F238E27FC236}">
                <a16:creationId xmlns:a16="http://schemas.microsoft.com/office/drawing/2014/main" id="{ADCA13D2-3388-1CDF-4AFF-D4CC21996330}"/>
              </a:ext>
            </a:extLst>
          </p:cNvPr>
          <p:cNvSpPr>
            <a:spLocks noGrp="1"/>
          </p:cNvSpPr>
          <p:nvPr>
            <p:ph type="body" sz="quarter" idx="10"/>
          </p:nvPr>
        </p:nvSpPr>
        <p:spPr/>
        <p:txBody>
          <a:bodyPr/>
          <a:lstStyle/>
          <a:p>
            <a:r>
              <a:rPr lang="zh-CN" altLang="en-US" dirty="0"/>
              <a:t>未来工作计划</a:t>
            </a:r>
          </a:p>
        </p:txBody>
      </p:sp>
      <p:cxnSp>
        <p:nvCxnSpPr>
          <p:cNvPr id="14" name="直接连接符 13">
            <a:extLst>
              <a:ext uri="{FF2B5EF4-FFF2-40B4-BE49-F238E27FC236}">
                <a16:creationId xmlns:a16="http://schemas.microsoft.com/office/drawing/2014/main" id="{18609FC9-CFCD-83A7-E4C0-1FB8B2591F09}"/>
              </a:ext>
            </a:extLst>
          </p:cNvPr>
          <p:cNvCxnSpPr>
            <a:cxnSpLocks/>
            <a:stCxn id="19" idx="4"/>
          </p:cNvCxnSpPr>
          <p:nvPr/>
        </p:nvCxnSpPr>
        <p:spPr>
          <a:xfrm flipV="1">
            <a:off x="6436259" y="3642236"/>
            <a:ext cx="111" cy="1891843"/>
          </a:xfrm>
          <a:prstGeom prst="line">
            <a:avLst/>
          </a:prstGeom>
          <a:ln w="1270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D87DC5DC-C311-64DF-7906-335E6A7D8C0E}"/>
              </a:ext>
            </a:extLst>
          </p:cNvPr>
          <p:cNvGrpSpPr/>
          <p:nvPr/>
        </p:nvGrpSpPr>
        <p:grpSpPr>
          <a:xfrm flipV="1">
            <a:off x="6321626" y="5499767"/>
            <a:ext cx="229488" cy="229488"/>
            <a:chOff x="11356027" y="2507474"/>
            <a:chExt cx="229488" cy="229488"/>
          </a:xfrm>
        </p:grpSpPr>
        <p:sp>
          <p:nvSpPr>
            <p:cNvPr id="18" name="椭圆 17">
              <a:extLst>
                <a:ext uri="{FF2B5EF4-FFF2-40B4-BE49-F238E27FC236}">
                  <a16:creationId xmlns:a16="http://schemas.microsoft.com/office/drawing/2014/main" id="{8946AA73-F06A-0610-8A64-D5D6822B0D6C}"/>
                </a:ext>
              </a:extLst>
            </p:cNvPr>
            <p:cNvSpPr/>
            <p:nvPr/>
          </p:nvSpPr>
          <p:spPr>
            <a:xfrm flipH="1">
              <a:off x="11356027" y="2507474"/>
              <a:ext cx="229488" cy="229488"/>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id="{6AE31D0B-6AE6-F8E3-43D2-D587C5193F46}"/>
                </a:ext>
              </a:extLst>
            </p:cNvPr>
            <p:cNvSpPr/>
            <p:nvPr/>
          </p:nvSpPr>
          <p:spPr>
            <a:xfrm flipH="1">
              <a:off x="11390229" y="2541787"/>
              <a:ext cx="160863" cy="160863"/>
            </a:xfrm>
            <a:prstGeom prst="ellipse">
              <a:avLst/>
            </a:prstGeom>
            <a:solidFill>
              <a:schemeClr val="accent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1" name="组合 20">
            <a:extLst>
              <a:ext uri="{FF2B5EF4-FFF2-40B4-BE49-F238E27FC236}">
                <a16:creationId xmlns:a16="http://schemas.microsoft.com/office/drawing/2014/main" id="{7231778A-4E7D-E8EB-9465-B0C162379CA6}"/>
              </a:ext>
            </a:extLst>
          </p:cNvPr>
          <p:cNvGrpSpPr/>
          <p:nvPr/>
        </p:nvGrpSpPr>
        <p:grpSpPr>
          <a:xfrm>
            <a:off x="3845477" y="1511462"/>
            <a:ext cx="229488" cy="1938894"/>
            <a:chOff x="3845477" y="1511462"/>
            <a:chExt cx="229488" cy="1938894"/>
          </a:xfrm>
        </p:grpSpPr>
        <p:cxnSp>
          <p:nvCxnSpPr>
            <p:cNvPr id="22" name="直接连接符 21">
              <a:extLst>
                <a:ext uri="{FF2B5EF4-FFF2-40B4-BE49-F238E27FC236}">
                  <a16:creationId xmlns:a16="http://schemas.microsoft.com/office/drawing/2014/main" id="{A0B20EC6-9946-52D1-383F-7A7E03171925}"/>
                </a:ext>
              </a:extLst>
            </p:cNvPr>
            <p:cNvCxnSpPr>
              <a:cxnSpLocks/>
              <a:stCxn id="27" idx="4"/>
            </p:cNvCxnSpPr>
            <p:nvPr/>
          </p:nvCxnSpPr>
          <p:spPr>
            <a:xfrm>
              <a:off x="3960110" y="1706638"/>
              <a:ext cx="111" cy="1743718"/>
            </a:xfrm>
            <a:prstGeom prst="line">
              <a:avLst/>
            </a:prstGeom>
            <a:ln w="1270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A728612E-4ACC-B784-9BE3-85E44C2EA4C4}"/>
                </a:ext>
              </a:extLst>
            </p:cNvPr>
            <p:cNvGrpSpPr/>
            <p:nvPr/>
          </p:nvGrpSpPr>
          <p:grpSpPr>
            <a:xfrm>
              <a:off x="3845477" y="1511462"/>
              <a:ext cx="229488" cy="229488"/>
              <a:chOff x="11356027" y="2507474"/>
              <a:chExt cx="229488" cy="229488"/>
            </a:xfrm>
          </p:grpSpPr>
          <p:sp>
            <p:nvSpPr>
              <p:cNvPr id="26" name="椭圆 25">
                <a:extLst>
                  <a:ext uri="{FF2B5EF4-FFF2-40B4-BE49-F238E27FC236}">
                    <a16:creationId xmlns:a16="http://schemas.microsoft.com/office/drawing/2014/main" id="{881D6C72-74CD-D263-553E-DEF84453A948}"/>
                  </a:ext>
                </a:extLst>
              </p:cNvPr>
              <p:cNvSpPr/>
              <p:nvPr/>
            </p:nvSpPr>
            <p:spPr>
              <a:xfrm flipH="1">
                <a:off x="11356027" y="2507474"/>
                <a:ext cx="229488" cy="229488"/>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a16="http://schemas.microsoft.com/office/drawing/2014/main" id="{9F2C45CE-52EE-20B7-E949-BA0CAF45304D}"/>
                  </a:ext>
                </a:extLst>
              </p:cNvPr>
              <p:cNvSpPr/>
              <p:nvPr/>
            </p:nvSpPr>
            <p:spPr>
              <a:xfrm flipH="1">
                <a:off x="11390229" y="2541787"/>
                <a:ext cx="160863" cy="160863"/>
              </a:xfrm>
              <a:prstGeom prst="ellipse">
                <a:avLst/>
              </a:prstGeom>
              <a:solidFill>
                <a:schemeClr val="accent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15" name="组合 114">
            <a:extLst>
              <a:ext uri="{FF2B5EF4-FFF2-40B4-BE49-F238E27FC236}">
                <a16:creationId xmlns:a16="http://schemas.microsoft.com/office/drawing/2014/main" id="{7A8EA653-5FCC-64CF-2B07-50B2CF84DB84}"/>
              </a:ext>
            </a:extLst>
          </p:cNvPr>
          <p:cNvGrpSpPr>
            <a:grpSpLocks/>
          </p:cNvGrpSpPr>
          <p:nvPr/>
        </p:nvGrpSpPr>
        <p:grpSpPr>
          <a:xfrm>
            <a:off x="3847075" y="3440187"/>
            <a:ext cx="258156" cy="258156"/>
            <a:chOff x="6292958" y="3427421"/>
            <a:chExt cx="258156" cy="258156"/>
          </a:xfrm>
        </p:grpSpPr>
        <p:sp>
          <p:nvSpPr>
            <p:cNvPr id="116" name="椭圆 115">
              <a:extLst>
                <a:ext uri="{FF2B5EF4-FFF2-40B4-BE49-F238E27FC236}">
                  <a16:creationId xmlns:a16="http://schemas.microsoft.com/office/drawing/2014/main" id="{0644BF3D-F7E8-2D83-C534-34656165898C}"/>
                </a:ext>
              </a:extLst>
            </p:cNvPr>
            <p:cNvSpPr/>
            <p:nvPr/>
          </p:nvSpPr>
          <p:spPr>
            <a:xfrm>
              <a:off x="6292958" y="3427421"/>
              <a:ext cx="258156" cy="258156"/>
            </a:xfrm>
            <a:prstGeom prst="ellipse">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lumMod val="20000"/>
                  <a:lumOff val="8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7" name="文本框 116">
              <a:extLst>
                <a:ext uri="{FF2B5EF4-FFF2-40B4-BE49-F238E27FC236}">
                  <a16:creationId xmlns:a16="http://schemas.microsoft.com/office/drawing/2014/main" id="{9EE9708D-46E6-E628-52BA-CDF8923AA088}"/>
                </a:ext>
              </a:extLst>
            </p:cNvPr>
            <p:cNvSpPr txBox="1"/>
            <p:nvPr/>
          </p:nvSpPr>
          <p:spPr>
            <a:xfrm>
              <a:off x="6375995" y="3445550"/>
              <a:ext cx="148621" cy="215444"/>
            </a:xfrm>
            <a:prstGeom prst="rect">
              <a:avLst/>
            </a:prstGeom>
            <a:noFill/>
          </p:spPr>
          <p:txBody>
            <a:bodyPr wrap="square" lIns="0" tIns="0" rIns="0" bIns="0" rtlCol="0">
              <a:spAutoFit/>
            </a:bodyPr>
            <a:lstStyle/>
            <a:p>
              <a:r>
                <a:rPr lang="en-US" altLang="zh-CN" sz="1400" dirty="0">
                  <a:solidFill>
                    <a:schemeClr val="accent3"/>
                  </a:solidFill>
                  <a:latin typeface="+mj-ea"/>
                  <a:ea typeface="+mj-ea"/>
                </a:rPr>
                <a:t>1</a:t>
              </a:r>
              <a:endParaRPr lang="zh-CN" altLang="en-US" sz="1400" dirty="0">
                <a:solidFill>
                  <a:schemeClr val="accent3"/>
                </a:solidFill>
                <a:latin typeface="+mj-ea"/>
                <a:ea typeface="+mj-ea"/>
              </a:endParaRPr>
            </a:p>
          </p:txBody>
        </p:sp>
      </p:grpSp>
      <p:grpSp>
        <p:nvGrpSpPr>
          <p:cNvPr id="111" name="组合 110">
            <a:extLst>
              <a:ext uri="{FF2B5EF4-FFF2-40B4-BE49-F238E27FC236}">
                <a16:creationId xmlns:a16="http://schemas.microsoft.com/office/drawing/2014/main" id="{39A156C2-31F2-6E34-49AD-CFF23982DCF6}"/>
              </a:ext>
            </a:extLst>
          </p:cNvPr>
          <p:cNvGrpSpPr/>
          <p:nvPr/>
        </p:nvGrpSpPr>
        <p:grpSpPr>
          <a:xfrm>
            <a:off x="6292958" y="3440187"/>
            <a:ext cx="258156" cy="258156"/>
            <a:chOff x="6292958" y="3427421"/>
            <a:chExt cx="258156" cy="258156"/>
          </a:xfrm>
        </p:grpSpPr>
        <p:sp>
          <p:nvSpPr>
            <p:cNvPr id="37" name="椭圆 36">
              <a:extLst>
                <a:ext uri="{FF2B5EF4-FFF2-40B4-BE49-F238E27FC236}">
                  <a16:creationId xmlns:a16="http://schemas.microsoft.com/office/drawing/2014/main" id="{49962F68-CA52-AF94-647A-7DDDE30B3288}"/>
                </a:ext>
              </a:extLst>
            </p:cNvPr>
            <p:cNvSpPr/>
            <p:nvPr/>
          </p:nvSpPr>
          <p:spPr>
            <a:xfrm>
              <a:off x="6292958" y="3427421"/>
              <a:ext cx="258156" cy="258156"/>
            </a:xfrm>
            <a:prstGeom prst="ellipse">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lumMod val="20000"/>
                  <a:lumOff val="8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8" name="文本框 37">
              <a:extLst>
                <a:ext uri="{FF2B5EF4-FFF2-40B4-BE49-F238E27FC236}">
                  <a16:creationId xmlns:a16="http://schemas.microsoft.com/office/drawing/2014/main" id="{D5D74E17-CEB3-A290-5CB5-3918B60FF006}"/>
                </a:ext>
              </a:extLst>
            </p:cNvPr>
            <p:cNvSpPr txBox="1"/>
            <p:nvPr/>
          </p:nvSpPr>
          <p:spPr>
            <a:xfrm>
              <a:off x="6375995" y="3445550"/>
              <a:ext cx="148621" cy="215444"/>
            </a:xfrm>
            <a:prstGeom prst="rect">
              <a:avLst/>
            </a:prstGeom>
            <a:noFill/>
          </p:spPr>
          <p:txBody>
            <a:bodyPr wrap="square" lIns="0" tIns="0" rIns="0" bIns="0" rtlCol="0">
              <a:spAutoFit/>
            </a:bodyPr>
            <a:lstStyle/>
            <a:p>
              <a:r>
                <a:rPr lang="en-US" altLang="zh-CN" sz="1400" dirty="0">
                  <a:solidFill>
                    <a:schemeClr val="accent3"/>
                  </a:solidFill>
                  <a:latin typeface="+mj-ea"/>
                  <a:ea typeface="+mj-ea"/>
                </a:rPr>
                <a:t>2</a:t>
              </a:r>
              <a:endParaRPr lang="zh-CN" altLang="en-US" sz="1400" dirty="0">
                <a:solidFill>
                  <a:schemeClr val="accent3"/>
                </a:solidFill>
                <a:latin typeface="+mj-ea"/>
                <a:ea typeface="+mj-ea"/>
              </a:endParaRPr>
            </a:p>
          </p:txBody>
        </p:sp>
      </p:grpSp>
      <p:grpSp>
        <p:nvGrpSpPr>
          <p:cNvPr id="112" name="组合 111">
            <a:extLst>
              <a:ext uri="{FF2B5EF4-FFF2-40B4-BE49-F238E27FC236}">
                <a16:creationId xmlns:a16="http://schemas.microsoft.com/office/drawing/2014/main" id="{500AD8DA-4AAB-1B0E-4804-AB75BE068BA3}"/>
              </a:ext>
            </a:extLst>
          </p:cNvPr>
          <p:cNvGrpSpPr>
            <a:grpSpLocks/>
          </p:cNvGrpSpPr>
          <p:nvPr/>
        </p:nvGrpSpPr>
        <p:grpSpPr>
          <a:xfrm>
            <a:off x="8738840" y="3440187"/>
            <a:ext cx="258156" cy="258156"/>
            <a:chOff x="6292958" y="3427421"/>
            <a:chExt cx="258156" cy="258156"/>
          </a:xfrm>
        </p:grpSpPr>
        <p:sp>
          <p:nvSpPr>
            <p:cNvPr id="113" name="椭圆 112">
              <a:extLst>
                <a:ext uri="{FF2B5EF4-FFF2-40B4-BE49-F238E27FC236}">
                  <a16:creationId xmlns:a16="http://schemas.microsoft.com/office/drawing/2014/main" id="{E1C1C3B6-2288-AD53-0B62-992797562A5A}"/>
                </a:ext>
              </a:extLst>
            </p:cNvPr>
            <p:cNvSpPr/>
            <p:nvPr/>
          </p:nvSpPr>
          <p:spPr>
            <a:xfrm>
              <a:off x="6292958" y="3427421"/>
              <a:ext cx="258156" cy="258156"/>
            </a:xfrm>
            <a:prstGeom prst="ellipse">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lumMod val="20000"/>
                  <a:lumOff val="8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4" name="文本框 113">
              <a:extLst>
                <a:ext uri="{FF2B5EF4-FFF2-40B4-BE49-F238E27FC236}">
                  <a16:creationId xmlns:a16="http://schemas.microsoft.com/office/drawing/2014/main" id="{28E9D8A2-291F-E8C1-D0D2-D24225E82265}"/>
                </a:ext>
              </a:extLst>
            </p:cNvPr>
            <p:cNvSpPr txBox="1"/>
            <p:nvPr/>
          </p:nvSpPr>
          <p:spPr>
            <a:xfrm>
              <a:off x="6375995" y="3445550"/>
              <a:ext cx="148621" cy="215444"/>
            </a:xfrm>
            <a:prstGeom prst="rect">
              <a:avLst/>
            </a:prstGeom>
            <a:noFill/>
          </p:spPr>
          <p:txBody>
            <a:bodyPr wrap="square" lIns="0" tIns="0" rIns="0" bIns="0" rtlCol="0">
              <a:spAutoFit/>
            </a:bodyPr>
            <a:lstStyle/>
            <a:p>
              <a:r>
                <a:rPr lang="en-US" altLang="zh-CN" sz="1400" dirty="0">
                  <a:solidFill>
                    <a:schemeClr val="accent3"/>
                  </a:solidFill>
                  <a:latin typeface="+mj-ea"/>
                  <a:ea typeface="+mj-ea"/>
                </a:rPr>
                <a:t>3</a:t>
              </a:r>
              <a:endParaRPr lang="zh-CN" altLang="en-US" sz="1400" dirty="0">
                <a:solidFill>
                  <a:schemeClr val="accent3"/>
                </a:solidFill>
                <a:latin typeface="+mj-ea"/>
                <a:ea typeface="+mj-ea"/>
              </a:endParaRPr>
            </a:p>
          </p:txBody>
        </p:sp>
      </p:grpSp>
      <p:grpSp>
        <p:nvGrpSpPr>
          <p:cNvPr id="42" name="组合 41">
            <a:extLst>
              <a:ext uri="{FF2B5EF4-FFF2-40B4-BE49-F238E27FC236}">
                <a16:creationId xmlns:a16="http://schemas.microsoft.com/office/drawing/2014/main" id="{AA2203C5-00BF-93BD-BAB0-6752FB5FBA51}"/>
              </a:ext>
            </a:extLst>
          </p:cNvPr>
          <p:cNvGrpSpPr/>
          <p:nvPr/>
        </p:nvGrpSpPr>
        <p:grpSpPr>
          <a:xfrm>
            <a:off x="6081437" y="2204012"/>
            <a:ext cx="2195354" cy="206655"/>
            <a:chOff x="6167397" y="798398"/>
            <a:chExt cx="2195354" cy="206655"/>
          </a:xfrm>
        </p:grpSpPr>
        <p:cxnSp>
          <p:nvCxnSpPr>
            <p:cNvPr id="43" name="直接箭头连接符 42">
              <a:extLst>
                <a:ext uri="{FF2B5EF4-FFF2-40B4-BE49-F238E27FC236}">
                  <a16:creationId xmlns:a16="http://schemas.microsoft.com/office/drawing/2014/main" id="{819983B0-20FF-F051-908D-E787275C0560}"/>
                </a:ext>
              </a:extLst>
            </p:cNvPr>
            <p:cNvCxnSpPr>
              <a:cxnSpLocks/>
            </p:cNvCxnSpPr>
            <p:nvPr/>
          </p:nvCxnSpPr>
          <p:spPr>
            <a:xfrm>
              <a:off x="6562725" y="908050"/>
              <a:ext cx="1800026" cy="0"/>
            </a:xfrm>
            <a:prstGeom prst="straightConnector1">
              <a:avLst/>
            </a:prstGeom>
            <a:ln w="19050">
              <a:gradFill flip="none" rotWithShape="1">
                <a:gsLst>
                  <a:gs pos="0">
                    <a:schemeClr val="accent1">
                      <a:lumMod val="20000"/>
                      <a:lumOff val="80000"/>
                      <a:alpha val="0"/>
                    </a:schemeClr>
                  </a:gs>
                  <a:gs pos="83000">
                    <a:schemeClr val="accent1">
                      <a:lumMod val="60000"/>
                      <a:lumOff val="40000"/>
                      <a:alpha val="2500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4CBBE39A-51A6-A091-5F9E-8DF9A061F48C}"/>
                </a:ext>
              </a:extLst>
            </p:cNvPr>
            <p:cNvCxnSpPr>
              <a:cxnSpLocks/>
            </p:cNvCxnSpPr>
            <p:nvPr/>
          </p:nvCxnSpPr>
          <p:spPr>
            <a:xfrm>
              <a:off x="6299996" y="798398"/>
              <a:ext cx="1796096" cy="0"/>
            </a:xfrm>
            <a:prstGeom prst="line">
              <a:avLst/>
            </a:prstGeom>
            <a:ln w="12700" cap="rnd">
              <a:gradFill flip="none" rotWithShape="1">
                <a:gsLst>
                  <a:gs pos="40000">
                    <a:schemeClr val="accent1">
                      <a:lumMod val="20000"/>
                      <a:lumOff val="80000"/>
                      <a:alpha val="0"/>
                    </a:schemeClr>
                  </a:gs>
                  <a:gs pos="100000">
                    <a:schemeClr val="accent1">
                      <a:lumMod val="60000"/>
                      <a:lumOff val="40000"/>
                      <a:alpha val="14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7DCF8AC-9E28-E8FF-496B-8CFFB87F4179}"/>
                </a:ext>
              </a:extLst>
            </p:cNvPr>
            <p:cNvCxnSpPr>
              <a:cxnSpLocks/>
            </p:cNvCxnSpPr>
            <p:nvPr/>
          </p:nvCxnSpPr>
          <p:spPr>
            <a:xfrm>
              <a:off x="6167397" y="1005053"/>
              <a:ext cx="1796096" cy="0"/>
            </a:xfrm>
            <a:prstGeom prst="line">
              <a:avLst/>
            </a:prstGeom>
            <a:ln w="12700" cap="rnd">
              <a:gradFill flip="none" rotWithShape="1">
                <a:gsLst>
                  <a:gs pos="0">
                    <a:schemeClr val="accent1">
                      <a:lumMod val="20000"/>
                      <a:lumOff val="80000"/>
                      <a:alpha val="0"/>
                    </a:schemeClr>
                  </a:gs>
                  <a:gs pos="100000">
                    <a:schemeClr val="accent1">
                      <a:lumMod val="60000"/>
                      <a:lumOff val="40000"/>
                      <a:alpha val="14000"/>
                    </a:schemeClr>
                  </a:gs>
                </a:gsLst>
                <a:lin ang="0" scaled="1"/>
                <a:tileRect/>
              </a:gradFill>
              <a:prstDash val="dash"/>
              <a:tailEnd type="none"/>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770E6D68-5E52-F37D-C242-8C8BEB238C2D}"/>
              </a:ext>
            </a:extLst>
          </p:cNvPr>
          <p:cNvGrpSpPr/>
          <p:nvPr/>
        </p:nvGrpSpPr>
        <p:grpSpPr>
          <a:xfrm>
            <a:off x="8735319" y="4763574"/>
            <a:ext cx="2266648" cy="242302"/>
            <a:chOff x="6167397" y="762751"/>
            <a:chExt cx="2266648" cy="242302"/>
          </a:xfrm>
        </p:grpSpPr>
        <p:cxnSp>
          <p:nvCxnSpPr>
            <p:cNvPr id="47" name="直接箭头连接符 46">
              <a:extLst>
                <a:ext uri="{FF2B5EF4-FFF2-40B4-BE49-F238E27FC236}">
                  <a16:creationId xmlns:a16="http://schemas.microsoft.com/office/drawing/2014/main" id="{42F51B2E-B72F-C68B-7F41-16F3C6519F7A}"/>
                </a:ext>
              </a:extLst>
            </p:cNvPr>
            <p:cNvCxnSpPr>
              <a:cxnSpLocks/>
            </p:cNvCxnSpPr>
            <p:nvPr/>
          </p:nvCxnSpPr>
          <p:spPr>
            <a:xfrm>
              <a:off x="6562725" y="908050"/>
              <a:ext cx="1800026" cy="0"/>
            </a:xfrm>
            <a:prstGeom prst="straightConnector1">
              <a:avLst/>
            </a:prstGeom>
            <a:ln w="19050">
              <a:gradFill flip="none" rotWithShape="1">
                <a:gsLst>
                  <a:gs pos="0">
                    <a:schemeClr val="accent1">
                      <a:lumMod val="20000"/>
                      <a:lumOff val="80000"/>
                      <a:alpha val="0"/>
                    </a:schemeClr>
                  </a:gs>
                  <a:gs pos="83000">
                    <a:schemeClr val="accent1">
                      <a:lumMod val="60000"/>
                      <a:lumOff val="40000"/>
                      <a:alpha val="2500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5EC838E8-6F91-1116-93FA-ABAB4EEC6AF1}"/>
                </a:ext>
              </a:extLst>
            </p:cNvPr>
            <p:cNvCxnSpPr>
              <a:cxnSpLocks/>
            </p:cNvCxnSpPr>
            <p:nvPr/>
          </p:nvCxnSpPr>
          <p:spPr>
            <a:xfrm>
              <a:off x="6299996" y="798398"/>
              <a:ext cx="1796096" cy="0"/>
            </a:xfrm>
            <a:prstGeom prst="line">
              <a:avLst/>
            </a:prstGeom>
            <a:ln w="12700" cap="rnd">
              <a:gradFill flip="none" rotWithShape="1">
                <a:gsLst>
                  <a:gs pos="40000">
                    <a:schemeClr val="accent1">
                      <a:lumMod val="20000"/>
                      <a:lumOff val="80000"/>
                      <a:alpha val="0"/>
                    </a:schemeClr>
                  </a:gs>
                  <a:gs pos="100000">
                    <a:schemeClr val="accent1">
                      <a:lumMod val="60000"/>
                      <a:lumOff val="40000"/>
                      <a:alpha val="14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1B953E2-5FF6-16F4-6641-9639AE240B8D}"/>
                </a:ext>
              </a:extLst>
            </p:cNvPr>
            <p:cNvCxnSpPr>
              <a:cxnSpLocks/>
            </p:cNvCxnSpPr>
            <p:nvPr/>
          </p:nvCxnSpPr>
          <p:spPr>
            <a:xfrm>
              <a:off x="6167397" y="1005053"/>
              <a:ext cx="1796096" cy="0"/>
            </a:xfrm>
            <a:prstGeom prst="line">
              <a:avLst/>
            </a:prstGeom>
            <a:ln w="12700" cap="rnd">
              <a:gradFill flip="none" rotWithShape="1">
                <a:gsLst>
                  <a:gs pos="0">
                    <a:schemeClr val="accent1">
                      <a:lumMod val="20000"/>
                      <a:lumOff val="80000"/>
                      <a:alpha val="0"/>
                    </a:schemeClr>
                  </a:gs>
                  <a:gs pos="100000">
                    <a:schemeClr val="accent1">
                      <a:lumMod val="60000"/>
                      <a:lumOff val="40000"/>
                      <a:alpha val="14000"/>
                    </a:schemeClr>
                  </a:gs>
                </a:gsLst>
                <a:lin ang="0" scaled="1"/>
                <a:tileRect/>
              </a:gradFill>
              <a:prstDash val="dash"/>
              <a:tailEnd type="none"/>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id="{BE466A79-2306-9955-CA92-BEDAFCF514B9}"/>
                </a:ext>
              </a:extLst>
            </p:cNvPr>
            <p:cNvSpPr/>
            <p:nvPr/>
          </p:nvSpPr>
          <p:spPr>
            <a:xfrm>
              <a:off x="8362751" y="762751"/>
              <a:ext cx="71294" cy="71294"/>
            </a:xfrm>
            <a:prstGeom prst="ellipse">
              <a:avLst/>
            </a:prstGeom>
            <a:noFill/>
            <a:ln w="12700">
              <a:solidFill>
                <a:schemeClr val="accent1">
                  <a:lumMod val="60000"/>
                  <a:lumOff val="40000"/>
                  <a:alpha val="2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a:extLst>
              <a:ext uri="{FF2B5EF4-FFF2-40B4-BE49-F238E27FC236}">
                <a16:creationId xmlns:a16="http://schemas.microsoft.com/office/drawing/2014/main" id="{F3FB3C1B-6CE9-9A3C-CE95-FEC4A3219FA3}"/>
              </a:ext>
            </a:extLst>
          </p:cNvPr>
          <p:cNvGrpSpPr/>
          <p:nvPr/>
        </p:nvGrpSpPr>
        <p:grpSpPr>
          <a:xfrm>
            <a:off x="3204971" y="4702093"/>
            <a:ext cx="2266648" cy="253926"/>
            <a:chOff x="3204971" y="4702093"/>
            <a:chExt cx="2266648" cy="253926"/>
          </a:xfrm>
        </p:grpSpPr>
        <p:cxnSp>
          <p:nvCxnSpPr>
            <p:cNvPr id="52" name="直接箭头连接符 51">
              <a:extLst>
                <a:ext uri="{FF2B5EF4-FFF2-40B4-BE49-F238E27FC236}">
                  <a16:creationId xmlns:a16="http://schemas.microsoft.com/office/drawing/2014/main" id="{8FA9E10A-F028-5642-4636-FACC73E6CBBA}"/>
                </a:ext>
              </a:extLst>
            </p:cNvPr>
            <p:cNvCxnSpPr>
              <a:cxnSpLocks/>
            </p:cNvCxnSpPr>
            <p:nvPr/>
          </p:nvCxnSpPr>
          <p:spPr>
            <a:xfrm>
              <a:off x="3600299" y="4859016"/>
              <a:ext cx="1800026" cy="0"/>
            </a:xfrm>
            <a:prstGeom prst="straightConnector1">
              <a:avLst/>
            </a:prstGeom>
            <a:ln w="19050">
              <a:gradFill flip="none" rotWithShape="1">
                <a:gsLst>
                  <a:gs pos="0">
                    <a:schemeClr val="accent1">
                      <a:lumMod val="20000"/>
                      <a:lumOff val="80000"/>
                      <a:alpha val="0"/>
                    </a:schemeClr>
                  </a:gs>
                  <a:gs pos="83000">
                    <a:schemeClr val="accent1">
                      <a:lumMod val="60000"/>
                      <a:lumOff val="40000"/>
                      <a:alpha val="6000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9E94934-C200-BA61-96EA-7577A91B4C63}"/>
                </a:ext>
              </a:extLst>
            </p:cNvPr>
            <p:cNvCxnSpPr>
              <a:cxnSpLocks/>
            </p:cNvCxnSpPr>
            <p:nvPr/>
          </p:nvCxnSpPr>
          <p:spPr>
            <a:xfrm>
              <a:off x="3337570" y="4737740"/>
              <a:ext cx="1796096" cy="0"/>
            </a:xfrm>
            <a:prstGeom prst="line">
              <a:avLst/>
            </a:prstGeom>
            <a:ln w="12700" cap="rnd">
              <a:gradFill flip="none" rotWithShape="1">
                <a:gsLst>
                  <a:gs pos="40000">
                    <a:schemeClr val="accent1">
                      <a:lumMod val="20000"/>
                      <a:lumOff val="80000"/>
                      <a:alpha val="0"/>
                    </a:schemeClr>
                  </a:gs>
                  <a:gs pos="100000">
                    <a:schemeClr val="accent1">
                      <a:lumMod val="60000"/>
                      <a:lumOff val="40000"/>
                      <a:alpha val="14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66E14F43-BBE3-EEFC-5D49-F1174C40A91E}"/>
                </a:ext>
              </a:extLst>
            </p:cNvPr>
            <p:cNvCxnSpPr>
              <a:cxnSpLocks/>
            </p:cNvCxnSpPr>
            <p:nvPr/>
          </p:nvCxnSpPr>
          <p:spPr>
            <a:xfrm>
              <a:off x="3204971" y="4956019"/>
              <a:ext cx="1796096" cy="0"/>
            </a:xfrm>
            <a:prstGeom prst="line">
              <a:avLst/>
            </a:prstGeom>
            <a:ln w="12700" cap="rnd">
              <a:gradFill flip="none" rotWithShape="1">
                <a:gsLst>
                  <a:gs pos="0">
                    <a:schemeClr val="accent1">
                      <a:lumMod val="20000"/>
                      <a:lumOff val="80000"/>
                      <a:alpha val="0"/>
                    </a:schemeClr>
                  </a:gs>
                  <a:gs pos="100000">
                    <a:schemeClr val="accent1">
                      <a:lumMod val="60000"/>
                      <a:lumOff val="40000"/>
                      <a:alpha val="14000"/>
                    </a:schemeClr>
                  </a:gs>
                </a:gsLst>
                <a:lin ang="0" scaled="1"/>
                <a:tileRect/>
              </a:gradFill>
              <a:prstDash val="dash"/>
              <a:tailEnd type="none"/>
            </a:ln>
          </p:spPr>
          <p:style>
            <a:lnRef idx="1">
              <a:schemeClr val="accent1"/>
            </a:lnRef>
            <a:fillRef idx="0">
              <a:schemeClr val="accent1"/>
            </a:fillRef>
            <a:effectRef idx="0">
              <a:schemeClr val="accent1"/>
            </a:effectRef>
            <a:fontRef idx="minor">
              <a:schemeClr val="tx1"/>
            </a:fontRef>
          </p:style>
        </p:cxnSp>
        <p:sp>
          <p:nvSpPr>
            <p:cNvPr id="55" name="椭圆 54">
              <a:extLst>
                <a:ext uri="{FF2B5EF4-FFF2-40B4-BE49-F238E27FC236}">
                  <a16:creationId xmlns:a16="http://schemas.microsoft.com/office/drawing/2014/main" id="{F1B67D67-02F0-1C1F-B5E6-5E4278944499}"/>
                </a:ext>
              </a:extLst>
            </p:cNvPr>
            <p:cNvSpPr/>
            <p:nvPr/>
          </p:nvSpPr>
          <p:spPr>
            <a:xfrm>
              <a:off x="5400325" y="4702093"/>
              <a:ext cx="71294" cy="71294"/>
            </a:xfrm>
            <a:prstGeom prst="ellipse">
              <a:avLst/>
            </a:prstGeom>
            <a:noFill/>
            <a:ln w="12700">
              <a:solidFill>
                <a:schemeClr val="accent1">
                  <a:lumMod val="60000"/>
                  <a:lumOff val="40000"/>
                  <a:alpha val="2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a16="http://schemas.microsoft.com/office/drawing/2014/main" id="{7868942F-5EDB-FADD-1F9B-B241DBC0E56A}"/>
              </a:ext>
            </a:extLst>
          </p:cNvPr>
          <p:cNvGrpSpPr/>
          <p:nvPr/>
        </p:nvGrpSpPr>
        <p:grpSpPr>
          <a:xfrm>
            <a:off x="8765093" y="1538844"/>
            <a:ext cx="229488" cy="1938894"/>
            <a:chOff x="3845477" y="1511462"/>
            <a:chExt cx="229488" cy="1938894"/>
          </a:xfrm>
        </p:grpSpPr>
        <p:cxnSp>
          <p:nvCxnSpPr>
            <p:cNvPr id="73" name="直接连接符 72">
              <a:extLst>
                <a:ext uri="{FF2B5EF4-FFF2-40B4-BE49-F238E27FC236}">
                  <a16:creationId xmlns:a16="http://schemas.microsoft.com/office/drawing/2014/main" id="{B859C4BC-B410-2C46-F64C-7D4803D9F881}"/>
                </a:ext>
              </a:extLst>
            </p:cNvPr>
            <p:cNvCxnSpPr>
              <a:cxnSpLocks/>
              <a:stCxn id="76" idx="4"/>
            </p:cNvCxnSpPr>
            <p:nvPr/>
          </p:nvCxnSpPr>
          <p:spPr>
            <a:xfrm>
              <a:off x="3960110" y="1706638"/>
              <a:ext cx="111" cy="1743718"/>
            </a:xfrm>
            <a:prstGeom prst="line">
              <a:avLst/>
            </a:prstGeom>
            <a:ln w="1270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id="{AA4357C2-1223-FA0B-BB1C-5EB3284F6567}"/>
                </a:ext>
              </a:extLst>
            </p:cNvPr>
            <p:cNvGrpSpPr/>
            <p:nvPr/>
          </p:nvGrpSpPr>
          <p:grpSpPr>
            <a:xfrm>
              <a:off x="3845477" y="1511462"/>
              <a:ext cx="229488" cy="229488"/>
              <a:chOff x="11356027" y="2507474"/>
              <a:chExt cx="229488" cy="229488"/>
            </a:xfrm>
          </p:grpSpPr>
          <p:sp>
            <p:nvSpPr>
              <p:cNvPr id="75" name="椭圆 74">
                <a:extLst>
                  <a:ext uri="{FF2B5EF4-FFF2-40B4-BE49-F238E27FC236}">
                    <a16:creationId xmlns:a16="http://schemas.microsoft.com/office/drawing/2014/main" id="{38363EAD-DBD6-AED1-7727-E8209F893A4B}"/>
                  </a:ext>
                </a:extLst>
              </p:cNvPr>
              <p:cNvSpPr/>
              <p:nvPr/>
            </p:nvSpPr>
            <p:spPr>
              <a:xfrm flipH="1">
                <a:off x="11356027" y="2507474"/>
                <a:ext cx="229488" cy="229488"/>
              </a:xfrm>
              <a:prstGeom prst="ellipse">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椭圆 75">
                <a:extLst>
                  <a:ext uri="{FF2B5EF4-FFF2-40B4-BE49-F238E27FC236}">
                    <a16:creationId xmlns:a16="http://schemas.microsoft.com/office/drawing/2014/main" id="{0874D7DD-11EA-B3E9-A441-5FD3FD28E9C5}"/>
                  </a:ext>
                </a:extLst>
              </p:cNvPr>
              <p:cNvSpPr/>
              <p:nvPr/>
            </p:nvSpPr>
            <p:spPr>
              <a:xfrm flipH="1">
                <a:off x="11390229" y="2541787"/>
                <a:ext cx="160863" cy="160863"/>
              </a:xfrm>
              <a:prstGeom prst="ellipse">
                <a:avLst/>
              </a:prstGeom>
              <a:solidFill>
                <a:schemeClr val="accent1"/>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22" name="组合 121">
            <a:extLst>
              <a:ext uri="{FF2B5EF4-FFF2-40B4-BE49-F238E27FC236}">
                <a16:creationId xmlns:a16="http://schemas.microsoft.com/office/drawing/2014/main" id="{2FDD3AA4-6F94-B764-CEEA-6721ADD4D9AB}"/>
              </a:ext>
            </a:extLst>
          </p:cNvPr>
          <p:cNvGrpSpPr/>
          <p:nvPr/>
        </p:nvGrpSpPr>
        <p:grpSpPr>
          <a:xfrm>
            <a:off x="4120325" y="1323768"/>
            <a:ext cx="2298053" cy="1776796"/>
            <a:chOff x="4120325" y="1323768"/>
            <a:chExt cx="2298053" cy="1776796"/>
          </a:xfrm>
        </p:grpSpPr>
        <p:cxnSp>
          <p:nvCxnSpPr>
            <p:cNvPr id="118" name="直接连接符 117">
              <a:extLst>
                <a:ext uri="{FF2B5EF4-FFF2-40B4-BE49-F238E27FC236}">
                  <a16:creationId xmlns:a16="http://schemas.microsoft.com/office/drawing/2014/main" id="{ECCA79E1-C5EA-62D6-E2FA-EAA1CA56EC92}"/>
                </a:ext>
              </a:extLst>
            </p:cNvPr>
            <p:cNvCxnSpPr>
              <a:cxnSpLocks/>
            </p:cNvCxnSpPr>
            <p:nvPr/>
          </p:nvCxnSpPr>
          <p:spPr>
            <a:xfrm>
              <a:off x="4253084" y="1706638"/>
              <a:ext cx="1988665"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D3C14B85-A563-7E91-B9BF-3643FCAC3E5D}"/>
                </a:ext>
              </a:extLst>
            </p:cNvPr>
            <p:cNvSpPr txBox="1"/>
            <p:nvPr/>
          </p:nvSpPr>
          <p:spPr>
            <a:xfrm>
              <a:off x="4199467" y="1323768"/>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20" name="文本框 119">
              <a:extLst>
                <a:ext uri="{FF2B5EF4-FFF2-40B4-BE49-F238E27FC236}">
                  <a16:creationId xmlns:a16="http://schemas.microsoft.com/office/drawing/2014/main" id="{E3B4DDE9-874E-7CF8-C9EB-60D8CDF846EF}"/>
                </a:ext>
              </a:extLst>
            </p:cNvPr>
            <p:cNvSpPr txBox="1"/>
            <p:nvPr/>
          </p:nvSpPr>
          <p:spPr>
            <a:xfrm>
              <a:off x="4120325" y="1728137"/>
              <a:ext cx="2298053"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pSp>
      <p:grpSp>
        <p:nvGrpSpPr>
          <p:cNvPr id="123" name="组合 122">
            <a:extLst>
              <a:ext uri="{FF2B5EF4-FFF2-40B4-BE49-F238E27FC236}">
                <a16:creationId xmlns:a16="http://schemas.microsoft.com/office/drawing/2014/main" id="{9C1E5888-7F10-F236-FC97-30D203C4F919}"/>
              </a:ext>
            </a:extLst>
          </p:cNvPr>
          <p:cNvGrpSpPr/>
          <p:nvPr/>
        </p:nvGrpSpPr>
        <p:grpSpPr>
          <a:xfrm>
            <a:off x="8987707" y="1323768"/>
            <a:ext cx="2298053" cy="1776796"/>
            <a:chOff x="4120325" y="1323768"/>
            <a:chExt cx="2298053" cy="1776796"/>
          </a:xfrm>
        </p:grpSpPr>
        <p:cxnSp>
          <p:nvCxnSpPr>
            <p:cNvPr id="124" name="直接连接符 123">
              <a:extLst>
                <a:ext uri="{FF2B5EF4-FFF2-40B4-BE49-F238E27FC236}">
                  <a16:creationId xmlns:a16="http://schemas.microsoft.com/office/drawing/2014/main" id="{1044E410-AF21-F52C-8E8C-E41F4A93E40F}"/>
                </a:ext>
              </a:extLst>
            </p:cNvPr>
            <p:cNvCxnSpPr>
              <a:cxnSpLocks/>
            </p:cNvCxnSpPr>
            <p:nvPr/>
          </p:nvCxnSpPr>
          <p:spPr>
            <a:xfrm>
              <a:off x="4253084" y="1706638"/>
              <a:ext cx="1988665"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D00E4704-4BCF-24A0-1F44-691820AC7ADC}"/>
                </a:ext>
              </a:extLst>
            </p:cNvPr>
            <p:cNvSpPr txBox="1"/>
            <p:nvPr/>
          </p:nvSpPr>
          <p:spPr>
            <a:xfrm>
              <a:off x="4199467" y="1323768"/>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26" name="文本框 125">
              <a:extLst>
                <a:ext uri="{FF2B5EF4-FFF2-40B4-BE49-F238E27FC236}">
                  <a16:creationId xmlns:a16="http://schemas.microsoft.com/office/drawing/2014/main" id="{3BB2232D-AFD2-65A3-F3DD-058D7D152F59}"/>
                </a:ext>
              </a:extLst>
            </p:cNvPr>
            <p:cNvSpPr txBox="1"/>
            <p:nvPr/>
          </p:nvSpPr>
          <p:spPr>
            <a:xfrm>
              <a:off x="4120325" y="1728137"/>
              <a:ext cx="2298053"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pSp>
      <p:cxnSp>
        <p:nvCxnSpPr>
          <p:cNvPr id="128" name="直接连接符 127">
            <a:extLst>
              <a:ext uri="{FF2B5EF4-FFF2-40B4-BE49-F238E27FC236}">
                <a16:creationId xmlns:a16="http://schemas.microsoft.com/office/drawing/2014/main" id="{A357062B-E42E-473E-A01D-6E2992B0F5A7}"/>
              </a:ext>
            </a:extLst>
          </p:cNvPr>
          <p:cNvCxnSpPr>
            <a:cxnSpLocks/>
          </p:cNvCxnSpPr>
          <p:nvPr/>
        </p:nvCxnSpPr>
        <p:spPr>
          <a:xfrm>
            <a:off x="6713388" y="5323209"/>
            <a:ext cx="1988665"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129" name="文本框 128">
            <a:extLst>
              <a:ext uri="{FF2B5EF4-FFF2-40B4-BE49-F238E27FC236}">
                <a16:creationId xmlns:a16="http://schemas.microsoft.com/office/drawing/2014/main" id="{84D1D188-2C25-3B71-9999-6D0CB665F873}"/>
              </a:ext>
            </a:extLst>
          </p:cNvPr>
          <p:cNvSpPr txBox="1"/>
          <p:nvPr/>
        </p:nvSpPr>
        <p:spPr>
          <a:xfrm>
            <a:off x="6678391" y="5448310"/>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130" name="文本框 129">
            <a:extLst>
              <a:ext uri="{FF2B5EF4-FFF2-40B4-BE49-F238E27FC236}">
                <a16:creationId xmlns:a16="http://schemas.microsoft.com/office/drawing/2014/main" id="{7B093EF0-8452-78AD-F01E-B4EB60A309F5}"/>
              </a:ext>
            </a:extLst>
          </p:cNvPr>
          <p:cNvSpPr txBox="1"/>
          <p:nvPr/>
        </p:nvSpPr>
        <p:spPr>
          <a:xfrm>
            <a:off x="6605972" y="4209441"/>
            <a:ext cx="2298053"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pSp>
        <p:nvGrpSpPr>
          <p:cNvPr id="132" name="组合 131">
            <a:extLst>
              <a:ext uri="{FF2B5EF4-FFF2-40B4-BE49-F238E27FC236}">
                <a16:creationId xmlns:a16="http://schemas.microsoft.com/office/drawing/2014/main" id="{06CE8B14-A1F1-B913-0639-D84315144AF7}"/>
              </a:ext>
            </a:extLst>
          </p:cNvPr>
          <p:cNvGrpSpPr/>
          <p:nvPr/>
        </p:nvGrpSpPr>
        <p:grpSpPr>
          <a:xfrm>
            <a:off x="0" y="6336680"/>
            <a:ext cx="12192000" cy="572115"/>
            <a:chOff x="0" y="6336680"/>
            <a:chExt cx="12192000" cy="572115"/>
          </a:xfrm>
        </p:grpSpPr>
        <p:sp>
          <p:nvSpPr>
            <p:cNvPr id="133" name="矩形 132">
              <a:extLst>
                <a:ext uri="{FF2B5EF4-FFF2-40B4-BE49-F238E27FC236}">
                  <a16:creationId xmlns:a16="http://schemas.microsoft.com/office/drawing/2014/main" id="{8542271D-DCE6-CDA7-EB69-9A9E6F40E95F}"/>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a:extLst>
                <a:ext uri="{FF2B5EF4-FFF2-40B4-BE49-F238E27FC236}">
                  <a16:creationId xmlns:a16="http://schemas.microsoft.com/office/drawing/2014/main" id="{8E3357A9-534C-4528-AF7D-BB63243CEFA3}"/>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id="{F47225B4-4020-8FB1-2A2E-F2C5C34D87CA}"/>
                </a:ext>
              </a:extLst>
            </p:cNvPr>
            <p:cNvGrpSpPr/>
            <p:nvPr/>
          </p:nvGrpSpPr>
          <p:grpSpPr>
            <a:xfrm>
              <a:off x="226586" y="6680078"/>
              <a:ext cx="186322" cy="191164"/>
              <a:chOff x="226586" y="6680078"/>
              <a:chExt cx="186322" cy="191164"/>
            </a:xfrm>
          </p:grpSpPr>
          <p:sp>
            <p:nvSpPr>
              <p:cNvPr id="138" name="矩形: 圆角 137">
                <a:extLst>
                  <a:ext uri="{FF2B5EF4-FFF2-40B4-BE49-F238E27FC236}">
                    <a16:creationId xmlns:a16="http://schemas.microsoft.com/office/drawing/2014/main" id="{EC141F24-8338-1DF3-4B2C-303770E00463}"/>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39" name="矩形: 圆角 138">
                <a:extLst>
                  <a:ext uri="{FF2B5EF4-FFF2-40B4-BE49-F238E27FC236}">
                    <a16:creationId xmlns:a16="http://schemas.microsoft.com/office/drawing/2014/main" id="{7F0DAD89-AF98-D2B3-3315-3CCB0F16B996}"/>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40" name="矩形: 圆角 139">
                <a:extLst>
                  <a:ext uri="{FF2B5EF4-FFF2-40B4-BE49-F238E27FC236}">
                    <a16:creationId xmlns:a16="http://schemas.microsoft.com/office/drawing/2014/main" id="{792A77D2-D9F3-0F9E-7328-0233CF768379}"/>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141" name="矩形: 圆角 140">
                <a:extLst>
                  <a:ext uri="{FF2B5EF4-FFF2-40B4-BE49-F238E27FC236}">
                    <a16:creationId xmlns:a16="http://schemas.microsoft.com/office/drawing/2014/main" id="{ADF6D1FA-7420-8CC0-4846-3BFC9FC944DD}"/>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136" name="任意多边形: 形状 135">
              <a:extLst>
                <a:ext uri="{FF2B5EF4-FFF2-40B4-BE49-F238E27FC236}">
                  <a16:creationId xmlns:a16="http://schemas.microsoft.com/office/drawing/2014/main" id="{F1DBF98C-8D79-13D0-4119-79378B4A5DC4}"/>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137" name="Freeform: Shape 25">
              <a:extLst>
                <a:ext uri="{FF2B5EF4-FFF2-40B4-BE49-F238E27FC236}">
                  <a16:creationId xmlns:a16="http://schemas.microsoft.com/office/drawing/2014/main" id="{E9774143-36E2-E37D-0E1A-96BD022A5E1C}"/>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4010452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EE0FA0E-5779-4514-5790-0E153EBE2652}"/>
              </a:ext>
            </a:extLst>
          </p:cNvPr>
          <p:cNvSpPr>
            <a:spLocks noGrp="1"/>
          </p:cNvSpPr>
          <p:nvPr>
            <p:ph type="body" sz="quarter" idx="10"/>
          </p:nvPr>
        </p:nvSpPr>
        <p:spPr/>
        <p:txBody>
          <a:bodyPr/>
          <a:lstStyle/>
          <a:p>
            <a:r>
              <a:rPr lang="en-US" altLang="zh-CN" dirty="0"/>
              <a:t>THANK YOU</a:t>
            </a:r>
            <a:endParaRPr lang="zh-CN" altLang="en-US" dirty="0"/>
          </a:p>
        </p:txBody>
      </p:sp>
      <p:sp>
        <p:nvSpPr>
          <p:cNvPr id="5" name="文本占位符 4">
            <a:extLst>
              <a:ext uri="{FF2B5EF4-FFF2-40B4-BE49-F238E27FC236}">
                <a16:creationId xmlns:a16="http://schemas.microsoft.com/office/drawing/2014/main" id="{40A6974E-72C6-94DB-435E-9E060B1F1036}"/>
              </a:ext>
            </a:extLst>
          </p:cNvPr>
          <p:cNvSpPr>
            <a:spLocks noGrp="1"/>
          </p:cNvSpPr>
          <p:nvPr>
            <p:ph type="body" sz="quarter" idx="11"/>
          </p:nvPr>
        </p:nvSpPr>
        <p:spPr/>
        <p:txBody>
          <a:bodyPr/>
          <a:lstStyle/>
          <a:p>
            <a:r>
              <a:rPr lang="zh-CN" altLang="en-US" dirty="0"/>
              <a:t>汇报完毕</a:t>
            </a:r>
          </a:p>
          <a:p>
            <a:endParaRPr lang="zh-CN" altLang="en-US" dirty="0"/>
          </a:p>
        </p:txBody>
      </p:sp>
      <p:sp>
        <p:nvSpPr>
          <p:cNvPr id="8" name="文本占位符 7">
            <a:extLst>
              <a:ext uri="{FF2B5EF4-FFF2-40B4-BE49-F238E27FC236}">
                <a16:creationId xmlns:a16="http://schemas.microsoft.com/office/drawing/2014/main" id="{98D55E83-C8A0-261F-2347-1BC5C3D195CB}"/>
              </a:ext>
            </a:extLst>
          </p:cNvPr>
          <p:cNvSpPr>
            <a:spLocks noGrp="1"/>
          </p:cNvSpPr>
          <p:nvPr>
            <p:ph type="body" sz="quarter" idx="12"/>
          </p:nvPr>
        </p:nvSpPr>
        <p:spPr/>
        <p:txBody>
          <a:bodyPr/>
          <a:lstStyle/>
          <a:p>
            <a:r>
              <a:rPr lang="zh-CN" altLang="en-US" sz="1200" spc="120" dirty="0"/>
              <a:t>汇报人：</a:t>
            </a:r>
            <a:r>
              <a:rPr lang="en-US" altLang="zh-CN" sz="1200" spc="120" dirty="0"/>
              <a:t>51PPT</a:t>
            </a:r>
            <a:r>
              <a:rPr lang="zh-CN" altLang="en-US" sz="1200" spc="120" dirty="0"/>
              <a:t>模板网</a:t>
            </a:r>
          </a:p>
          <a:p>
            <a:endParaRPr lang="zh-CN" altLang="en-US" dirty="0"/>
          </a:p>
        </p:txBody>
      </p:sp>
      <p:sp>
        <p:nvSpPr>
          <p:cNvPr id="9" name="文本占位符 8">
            <a:extLst>
              <a:ext uri="{FF2B5EF4-FFF2-40B4-BE49-F238E27FC236}">
                <a16:creationId xmlns:a16="http://schemas.microsoft.com/office/drawing/2014/main" id="{D20B7066-3D02-16A2-10AE-5AACAD9BDA5E}"/>
              </a:ext>
            </a:extLst>
          </p:cNvPr>
          <p:cNvSpPr>
            <a:spLocks noGrp="1"/>
          </p:cNvSpPr>
          <p:nvPr>
            <p:ph type="body" sz="quarter" idx="13"/>
          </p:nvPr>
        </p:nvSpPr>
        <p:spPr/>
        <p:txBody>
          <a:bodyPr/>
          <a:lstStyle/>
          <a:p>
            <a:r>
              <a:rPr lang="zh-CN" altLang="en-US" sz="1200" spc="120" dirty="0"/>
              <a:t>汇报时间：</a:t>
            </a:r>
            <a:r>
              <a:rPr lang="en-US" altLang="zh-CN" sz="1200" spc="120" dirty="0"/>
              <a:t>20XX</a:t>
            </a:r>
            <a:r>
              <a:rPr lang="zh-CN" altLang="en-US" sz="1200" spc="120" dirty="0"/>
              <a:t>年</a:t>
            </a:r>
            <a:r>
              <a:rPr lang="en-US" altLang="zh-CN" sz="1200" spc="120" dirty="0"/>
              <a:t>XX</a:t>
            </a:r>
            <a:r>
              <a:rPr lang="zh-CN" altLang="en-US" sz="1200" spc="120" dirty="0"/>
              <a:t>月</a:t>
            </a:r>
            <a:r>
              <a:rPr lang="en-US" altLang="zh-CN" sz="1200" spc="120" dirty="0"/>
              <a:t>XX</a:t>
            </a:r>
            <a:r>
              <a:rPr lang="zh-CN" altLang="en-US" sz="1200" spc="120" dirty="0"/>
              <a:t>日</a:t>
            </a:r>
          </a:p>
          <a:p>
            <a:endParaRPr lang="zh-CN" altLang="en-US" dirty="0"/>
          </a:p>
        </p:txBody>
      </p:sp>
    </p:spTree>
    <p:extLst>
      <p:ext uri="{BB962C8B-B14F-4D97-AF65-F5344CB8AC3E}">
        <p14:creationId xmlns:p14="http://schemas.microsoft.com/office/powerpoint/2010/main" val="234251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形状&#10;&#10;描述已自动生成">
            <a:extLst>
              <a:ext uri="{FF2B5EF4-FFF2-40B4-BE49-F238E27FC236}">
                <a16:creationId xmlns:a16="http://schemas.microsoft.com/office/drawing/2014/main" id="{2FDD994F-BF13-F503-407B-3830B90909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a:extLst>
              <a:ext uri="{FF2B5EF4-FFF2-40B4-BE49-F238E27FC236}">
                <a16:creationId xmlns:a16="http://schemas.microsoft.com/office/drawing/2014/main" id="{7AD25162-5543-196D-E11E-7270873B9D7D}"/>
              </a:ext>
            </a:extLst>
          </p:cNvPr>
          <p:cNvGrpSpPr>
            <a:grpSpLocks noGrp="1" noUngrp="1" noRot="1" noMove="1" noResize="1"/>
          </p:cNvGrpSpPr>
          <p:nvPr/>
        </p:nvGrpSpPr>
        <p:grpSpPr>
          <a:xfrm>
            <a:off x="-481495" y="3508800"/>
            <a:ext cx="11496376" cy="2535865"/>
            <a:chOff x="-481495" y="3508800"/>
            <a:chExt cx="11496376" cy="2535865"/>
          </a:xfrm>
        </p:grpSpPr>
        <p:sp>
          <p:nvSpPr>
            <p:cNvPr id="8" name="矩形 7">
              <a:extLst>
                <a:ext uri="{FF2B5EF4-FFF2-40B4-BE49-F238E27FC236}">
                  <a16:creationId xmlns:a16="http://schemas.microsoft.com/office/drawing/2014/main" id="{5FB7DE8E-DF5B-38EE-96DD-71CE19735BFA}"/>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任意多边形: 形状 8">
              <a:extLst>
                <a:ext uri="{FF2B5EF4-FFF2-40B4-BE49-F238E27FC236}">
                  <a16:creationId xmlns:a16="http://schemas.microsoft.com/office/drawing/2014/main" id="{D07764C2-F21F-C63C-CA2F-F19CD5148405}"/>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10" name="组合 9">
              <a:extLst>
                <a:ext uri="{FF2B5EF4-FFF2-40B4-BE49-F238E27FC236}">
                  <a16:creationId xmlns:a16="http://schemas.microsoft.com/office/drawing/2014/main" id="{A3942603-79F7-7A9A-5F1B-7889930C44B0}"/>
                </a:ext>
              </a:extLst>
            </p:cNvPr>
            <p:cNvGrpSpPr>
              <a:grpSpLocks noGrp="1" noUngrp="1" noRot="1" noMove="1" noResize="1"/>
            </p:cNvGrpSpPr>
            <p:nvPr userDrawn="1"/>
          </p:nvGrpSpPr>
          <p:grpSpPr>
            <a:xfrm>
              <a:off x="-107358" y="5627230"/>
              <a:ext cx="5023430" cy="263942"/>
              <a:chOff x="-193197" y="5968476"/>
              <a:chExt cx="4166408" cy="218912"/>
            </a:xfrm>
          </p:grpSpPr>
          <p:sp>
            <p:nvSpPr>
              <p:cNvPr id="318" name="矩形 7">
                <a:extLst>
                  <a:ext uri="{FF2B5EF4-FFF2-40B4-BE49-F238E27FC236}">
                    <a16:creationId xmlns:a16="http://schemas.microsoft.com/office/drawing/2014/main" id="{A4280CCE-E7F1-9024-919C-A093CD1CDD1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文本框 318">
                <a:extLst>
                  <a:ext uri="{FF2B5EF4-FFF2-40B4-BE49-F238E27FC236}">
                    <a16:creationId xmlns:a16="http://schemas.microsoft.com/office/drawing/2014/main" id="{BEB6CAB3-1EAA-C367-CEFD-87F61E27742B}"/>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11" name="图片 10">
              <a:extLst>
                <a:ext uri="{FF2B5EF4-FFF2-40B4-BE49-F238E27FC236}">
                  <a16:creationId xmlns:a16="http://schemas.microsoft.com/office/drawing/2014/main" id="{CC3FF6AE-F244-09C7-840E-51DE1F3C8E70}"/>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2" name="组合 11">
              <a:extLst>
                <a:ext uri="{FF2B5EF4-FFF2-40B4-BE49-F238E27FC236}">
                  <a16:creationId xmlns:a16="http://schemas.microsoft.com/office/drawing/2014/main" id="{FFC728DE-27A6-AB3A-108D-4E968D6E9762}"/>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307" name="直接连接符 306">
                <a:extLst>
                  <a:ext uri="{FF2B5EF4-FFF2-40B4-BE49-F238E27FC236}">
                    <a16:creationId xmlns:a16="http://schemas.microsoft.com/office/drawing/2014/main" id="{CE7D52CF-6072-BF98-543D-690021F6A8F2}"/>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5C6BDA80-46F9-2CD3-29A2-1DB6C12BD62B}"/>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309" name="组合 308">
                <a:extLst>
                  <a:ext uri="{FF2B5EF4-FFF2-40B4-BE49-F238E27FC236}">
                    <a16:creationId xmlns:a16="http://schemas.microsoft.com/office/drawing/2014/main" id="{3EE49D8C-1E23-B948-AF63-7B5B68C3C5BE}"/>
                  </a:ext>
                </a:extLst>
              </p:cNvPr>
              <p:cNvGrpSpPr>
                <a:grpSpLocks noGrp="1" noUngrp="1" noRot="1" noMove="1" noResize="1"/>
              </p:cNvGrpSpPr>
              <p:nvPr/>
            </p:nvGrpSpPr>
            <p:grpSpPr>
              <a:xfrm flipH="1">
                <a:off x="4745571" y="3508800"/>
                <a:ext cx="170501" cy="170501"/>
                <a:chOff x="2968869" y="10878820"/>
                <a:chExt cx="276484" cy="276484"/>
              </a:xfrm>
            </p:grpSpPr>
            <p:cxnSp>
              <p:nvCxnSpPr>
                <p:cNvPr id="316" name="直接连接符 315">
                  <a:extLst>
                    <a:ext uri="{FF2B5EF4-FFF2-40B4-BE49-F238E27FC236}">
                      <a16:creationId xmlns:a16="http://schemas.microsoft.com/office/drawing/2014/main" id="{914D174A-35A0-ACDF-3935-AFE00A03612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6C81332B-C00E-8F5F-9282-F3C8E527B039}"/>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10" name="组合 309">
                <a:extLst>
                  <a:ext uri="{FF2B5EF4-FFF2-40B4-BE49-F238E27FC236}">
                    <a16:creationId xmlns:a16="http://schemas.microsoft.com/office/drawing/2014/main" id="{FEBB0B80-99A6-299C-A2D3-8D12D33935A6}"/>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314" name="直接连接符 313">
                  <a:extLst>
                    <a:ext uri="{FF2B5EF4-FFF2-40B4-BE49-F238E27FC236}">
                      <a16:creationId xmlns:a16="http://schemas.microsoft.com/office/drawing/2014/main" id="{99A0160F-28D0-E6F0-A245-FE7665C24563}"/>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19133459-D954-60E1-865A-CCD69017C695}"/>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11" name="组合 310">
                <a:extLst>
                  <a:ext uri="{FF2B5EF4-FFF2-40B4-BE49-F238E27FC236}">
                    <a16:creationId xmlns:a16="http://schemas.microsoft.com/office/drawing/2014/main" id="{DD61F762-B857-D220-56B2-0B048C6671AA}"/>
                  </a:ext>
                </a:extLst>
              </p:cNvPr>
              <p:cNvGrpSpPr>
                <a:grpSpLocks noGrp="1" noUngrp="1" noRot="1" noMove="1" noResize="1"/>
              </p:cNvGrpSpPr>
              <p:nvPr/>
            </p:nvGrpSpPr>
            <p:grpSpPr>
              <a:xfrm flipV="1">
                <a:off x="2906867" y="5324357"/>
                <a:ext cx="170501" cy="170501"/>
                <a:chOff x="2968869" y="10878820"/>
                <a:chExt cx="276484" cy="276484"/>
              </a:xfrm>
            </p:grpSpPr>
            <p:cxnSp>
              <p:nvCxnSpPr>
                <p:cNvPr id="312" name="直接连接符 311">
                  <a:extLst>
                    <a:ext uri="{FF2B5EF4-FFF2-40B4-BE49-F238E27FC236}">
                      <a16:creationId xmlns:a16="http://schemas.microsoft.com/office/drawing/2014/main" id="{28BF5844-AECD-B072-DBAD-D31BF7B91789}"/>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8759C82B-7028-EFD4-7E7B-6AE636E8F066}"/>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3" name="组合 12">
              <a:extLst>
                <a:ext uri="{FF2B5EF4-FFF2-40B4-BE49-F238E27FC236}">
                  <a16:creationId xmlns:a16="http://schemas.microsoft.com/office/drawing/2014/main" id="{9330DE66-E705-9D34-4F5E-7169C5DC1E31}"/>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0" name="文本框 19">
                <a:extLst>
                  <a:ext uri="{FF2B5EF4-FFF2-40B4-BE49-F238E27FC236}">
                    <a16:creationId xmlns:a16="http://schemas.microsoft.com/office/drawing/2014/main" id="{65EC5663-27B7-855C-F3B8-DE2B98FD87D8}"/>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1" name="组合 20">
                <a:extLst>
                  <a:ext uri="{FF2B5EF4-FFF2-40B4-BE49-F238E27FC236}">
                    <a16:creationId xmlns:a16="http://schemas.microsoft.com/office/drawing/2014/main" id="{0F1BA705-0CC3-2E4C-F657-671AF1EE690D}"/>
                  </a:ext>
                </a:extLst>
              </p:cNvPr>
              <p:cNvGrpSpPr>
                <a:grpSpLocks noGrp="1" noUngrp="1" noRot="1" noMove="1" noResize="1"/>
              </p:cNvGrpSpPr>
              <p:nvPr/>
            </p:nvGrpSpPr>
            <p:grpSpPr>
              <a:xfrm>
                <a:off x="4980705" y="2314286"/>
                <a:ext cx="3813754" cy="81601"/>
                <a:chOff x="3955432" y="5643520"/>
                <a:chExt cx="3026445" cy="86703"/>
              </a:xfrm>
              <a:grpFill/>
            </p:grpSpPr>
            <p:sp>
              <p:nvSpPr>
                <p:cNvPr id="23" name="Rectangle 151">
                  <a:extLst>
                    <a:ext uri="{FF2B5EF4-FFF2-40B4-BE49-F238E27FC236}">
                      <a16:creationId xmlns:a16="http://schemas.microsoft.com/office/drawing/2014/main" id="{8E4388BF-AF65-A6DF-81BC-DE315605B319}"/>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 name="Rectangle 152">
                  <a:extLst>
                    <a:ext uri="{FF2B5EF4-FFF2-40B4-BE49-F238E27FC236}">
                      <a16:creationId xmlns:a16="http://schemas.microsoft.com/office/drawing/2014/main" id="{9EDC2FF6-CC52-EAD3-69BA-916735BCE247}"/>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5" name="Rectangle 153">
                  <a:extLst>
                    <a:ext uri="{FF2B5EF4-FFF2-40B4-BE49-F238E27FC236}">
                      <a16:creationId xmlns:a16="http://schemas.microsoft.com/office/drawing/2014/main" id="{B519C4DE-4912-07F8-EF69-7FF8041D27CC}"/>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4">
                  <a:extLst>
                    <a:ext uri="{FF2B5EF4-FFF2-40B4-BE49-F238E27FC236}">
                      <a16:creationId xmlns:a16="http://schemas.microsoft.com/office/drawing/2014/main" id="{16836F5D-8ED4-75AB-6435-FC38E1F3D95A}"/>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5">
                  <a:extLst>
                    <a:ext uri="{FF2B5EF4-FFF2-40B4-BE49-F238E27FC236}">
                      <a16:creationId xmlns:a16="http://schemas.microsoft.com/office/drawing/2014/main" id="{8AAECFCE-F95B-04B7-AF97-36C67D949A22}"/>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6">
                  <a:extLst>
                    <a:ext uri="{FF2B5EF4-FFF2-40B4-BE49-F238E27FC236}">
                      <a16:creationId xmlns:a16="http://schemas.microsoft.com/office/drawing/2014/main" id="{251B6069-A6BC-D148-40FF-0E4ECF81E91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7">
                  <a:extLst>
                    <a:ext uri="{FF2B5EF4-FFF2-40B4-BE49-F238E27FC236}">
                      <a16:creationId xmlns:a16="http://schemas.microsoft.com/office/drawing/2014/main" id="{6AE498B2-6952-31EB-DBC3-6832019CF97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8">
                  <a:extLst>
                    <a:ext uri="{FF2B5EF4-FFF2-40B4-BE49-F238E27FC236}">
                      <a16:creationId xmlns:a16="http://schemas.microsoft.com/office/drawing/2014/main" id="{43464D59-36B9-4560-699B-EB7C263FFF8E}"/>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9">
                  <a:extLst>
                    <a:ext uri="{FF2B5EF4-FFF2-40B4-BE49-F238E27FC236}">
                      <a16:creationId xmlns:a16="http://schemas.microsoft.com/office/drawing/2014/main" id="{1CC9527C-7346-848A-E059-7664CB749E7E}"/>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60">
                  <a:extLst>
                    <a:ext uri="{FF2B5EF4-FFF2-40B4-BE49-F238E27FC236}">
                      <a16:creationId xmlns:a16="http://schemas.microsoft.com/office/drawing/2014/main" id="{D6F0E28D-E001-400B-7BDB-2DC4CFCF0BCE}"/>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61">
                  <a:extLst>
                    <a:ext uri="{FF2B5EF4-FFF2-40B4-BE49-F238E27FC236}">
                      <a16:creationId xmlns:a16="http://schemas.microsoft.com/office/drawing/2014/main" id="{EC5A6662-6A08-AB25-34D7-53301331EC7E}"/>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2">
                  <a:extLst>
                    <a:ext uri="{FF2B5EF4-FFF2-40B4-BE49-F238E27FC236}">
                      <a16:creationId xmlns:a16="http://schemas.microsoft.com/office/drawing/2014/main" id="{156EFBA1-1935-A63E-C9D1-842DF8BCDD31}"/>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3">
                  <a:extLst>
                    <a:ext uri="{FF2B5EF4-FFF2-40B4-BE49-F238E27FC236}">
                      <a16:creationId xmlns:a16="http://schemas.microsoft.com/office/drawing/2014/main" id="{4B98695B-84B4-F2BD-77FE-25C4722FF3E2}"/>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4">
                  <a:extLst>
                    <a:ext uri="{FF2B5EF4-FFF2-40B4-BE49-F238E27FC236}">
                      <a16:creationId xmlns:a16="http://schemas.microsoft.com/office/drawing/2014/main" id="{CDA48890-A3C2-329B-31C5-26C70FDA8A6E}"/>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5">
                  <a:extLst>
                    <a:ext uri="{FF2B5EF4-FFF2-40B4-BE49-F238E27FC236}">
                      <a16:creationId xmlns:a16="http://schemas.microsoft.com/office/drawing/2014/main" id="{34DA6BC1-B812-B0BA-F44A-3D3D2CA4BCA7}"/>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6">
                  <a:extLst>
                    <a:ext uri="{FF2B5EF4-FFF2-40B4-BE49-F238E27FC236}">
                      <a16:creationId xmlns:a16="http://schemas.microsoft.com/office/drawing/2014/main" id="{5BB9B3A6-1685-A8D3-00BF-23CEB3A85414}"/>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7">
                  <a:extLst>
                    <a:ext uri="{FF2B5EF4-FFF2-40B4-BE49-F238E27FC236}">
                      <a16:creationId xmlns:a16="http://schemas.microsoft.com/office/drawing/2014/main" id="{1C172B8F-7588-0169-40FE-0455D36ADA00}"/>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8">
                  <a:extLst>
                    <a:ext uri="{FF2B5EF4-FFF2-40B4-BE49-F238E27FC236}">
                      <a16:creationId xmlns:a16="http://schemas.microsoft.com/office/drawing/2014/main" id="{E2A851D4-018B-78CB-B056-EA3A93ECA53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9">
                  <a:extLst>
                    <a:ext uri="{FF2B5EF4-FFF2-40B4-BE49-F238E27FC236}">
                      <a16:creationId xmlns:a16="http://schemas.microsoft.com/office/drawing/2014/main" id="{6599BED4-807D-E748-5930-ACF1F4DD4AED}"/>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70">
                  <a:extLst>
                    <a:ext uri="{FF2B5EF4-FFF2-40B4-BE49-F238E27FC236}">
                      <a16:creationId xmlns:a16="http://schemas.microsoft.com/office/drawing/2014/main" id="{E09E58CC-B6CE-6D96-A6EF-3FD3F4D3FA3A}"/>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71">
                  <a:extLst>
                    <a:ext uri="{FF2B5EF4-FFF2-40B4-BE49-F238E27FC236}">
                      <a16:creationId xmlns:a16="http://schemas.microsoft.com/office/drawing/2014/main" id="{C92B8BFC-8AC7-866C-0DA3-6F2DBB878F3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2">
                  <a:extLst>
                    <a:ext uri="{FF2B5EF4-FFF2-40B4-BE49-F238E27FC236}">
                      <a16:creationId xmlns:a16="http://schemas.microsoft.com/office/drawing/2014/main" id="{26941DCB-8D6B-DA37-0DBD-7D60C7D6B39B}"/>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3">
                  <a:extLst>
                    <a:ext uri="{FF2B5EF4-FFF2-40B4-BE49-F238E27FC236}">
                      <a16:creationId xmlns:a16="http://schemas.microsoft.com/office/drawing/2014/main" id="{07460BF0-5469-9FA0-6C12-C5E0DBD704A5}"/>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4">
                  <a:extLst>
                    <a:ext uri="{FF2B5EF4-FFF2-40B4-BE49-F238E27FC236}">
                      <a16:creationId xmlns:a16="http://schemas.microsoft.com/office/drawing/2014/main" id="{92F50A03-E66A-4FC3-CE50-FC97DCFE6331}"/>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5">
                  <a:extLst>
                    <a:ext uri="{FF2B5EF4-FFF2-40B4-BE49-F238E27FC236}">
                      <a16:creationId xmlns:a16="http://schemas.microsoft.com/office/drawing/2014/main" id="{FEA45BC3-7AD1-C989-6FF4-F8FCD2F9BC4F}"/>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6">
                  <a:extLst>
                    <a:ext uri="{FF2B5EF4-FFF2-40B4-BE49-F238E27FC236}">
                      <a16:creationId xmlns:a16="http://schemas.microsoft.com/office/drawing/2014/main" id="{05D55A2D-3409-F3AE-2568-50A1DA727281}"/>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7">
                  <a:extLst>
                    <a:ext uri="{FF2B5EF4-FFF2-40B4-BE49-F238E27FC236}">
                      <a16:creationId xmlns:a16="http://schemas.microsoft.com/office/drawing/2014/main" id="{20E34987-A626-4325-6AB7-641D805715DA}"/>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8">
                  <a:extLst>
                    <a:ext uri="{FF2B5EF4-FFF2-40B4-BE49-F238E27FC236}">
                      <a16:creationId xmlns:a16="http://schemas.microsoft.com/office/drawing/2014/main" id="{103852EB-EA57-CA07-A274-36D246025EE4}"/>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9">
                  <a:extLst>
                    <a:ext uri="{FF2B5EF4-FFF2-40B4-BE49-F238E27FC236}">
                      <a16:creationId xmlns:a16="http://schemas.microsoft.com/office/drawing/2014/main" id="{365ABFBF-F08E-D5A5-827C-0C5E80148226}"/>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80">
                  <a:extLst>
                    <a:ext uri="{FF2B5EF4-FFF2-40B4-BE49-F238E27FC236}">
                      <a16:creationId xmlns:a16="http://schemas.microsoft.com/office/drawing/2014/main" id="{61823E16-0087-3AB6-018C-76B5FB3D5EA6}"/>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81">
                  <a:extLst>
                    <a:ext uri="{FF2B5EF4-FFF2-40B4-BE49-F238E27FC236}">
                      <a16:creationId xmlns:a16="http://schemas.microsoft.com/office/drawing/2014/main" id="{217CAFC5-6A6E-40F0-BDD9-9D23B0612DE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2">
                  <a:extLst>
                    <a:ext uri="{FF2B5EF4-FFF2-40B4-BE49-F238E27FC236}">
                      <a16:creationId xmlns:a16="http://schemas.microsoft.com/office/drawing/2014/main" id="{6F9898FA-0F83-868B-34CF-6E9B47A5BCD6}"/>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3">
                  <a:extLst>
                    <a:ext uri="{FF2B5EF4-FFF2-40B4-BE49-F238E27FC236}">
                      <a16:creationId xmlns:a16="http://schemas.microsoft.com/office/drawing/2014/main" id="{D3D281EF-C798-47A7-6D77-2CC2D14E75F2}"/>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4">
                  <a:extLst>
                    <a:ext uri="{FF2B5EF4-FFF2-40B4-BE49-F238E27FC236}">
                      <a16:creationId xmlns:a16="http://schemas.microsoft.com/office/drawing/2014/main" id="{0743AB41-9FB2-9528-0042-2F2140197E5D}"/>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5">
                  <a:extLst>
                    <a:ext uri="{FF2B5EF4-FFF2-40B4-BE49-F238E27FC236}">
                      <a16:creationId xmlns:a16="http://schemas.microsoft.com/office/drawing/2014/main" id="{CFE429B6-D055-49B8-BBFF-F058091662F6}"/>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6">
                  <a:extLst>
                    <a:ext uri="{FF2B5EF4-FFF2-40B4-BE49-F238E27FC236}">
                      <a16:creationId xmlns:a16="http://schemas.microsoft.com/office/drawing/2014/main" id="{ACC71634-9CFC-780F-AC8E-22271986E73C}"/>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7">
                  <a:extLst>
                    <a:ext uri="{FF2B5EF4-FFF2-40B4-BE49-F238E27FC236}">
                      <a16:creationId xmlns:a16="http://schemas.microsoft.com/office/drawing/2014/main" id="{1A2D178C-F2F1-BC65-75BC-B96F47450166}"/>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8">
                  <a:extLst>
                    <a:ext uri="{FF2B5EF4-FFF2-40B4-BE49-F238E27FC236}">
                      <a16:creationId xmlns:a16="http://schemas.microsoft.com/office/drawing/2014/main" id="{7DE8091B-1961-2433-9D91-C6ADD227A201}"/>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9">
                  <a:extLst>
                    <a:ext uri="{FF2B5EF4-FFF2-40B4-BE49-F238E27FC236}">
                      <a16:creationId xmlns:a16="http://schemas.microsoft.com/office/drawing/2014/main" id="{73684947-7B04-0A05-B608-874BDCF1BBEC}"/>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90">
                  <a:extLst>
                    <a:ext uri="{FF2B5EF4-FFF2-40B4-BE49-F238E27FC236}">
                      <a16:creationId xmlns:a16="http://schemas.microsoft.com/office/drawing/2014/main" id="{4CF34B40-9372-5D17-C009-6470E523ED6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91">
                  <a:extLst>
                    <a:ext uri="{FF2B5EF4-FFF2-40B4-BE49-F238E27FC236}">
                      <a16:creationId xmlns:a16="http://schemas.microsoft.com/office/drawing/2014/main" id="{4D645838-5033-7066-43CA-5BF195B98BB6}"/>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8" name="Rectangle 192">
                  <a:extLst>
                    <a:ext uri="{FF2B5EF4-FFF2-40B4-BE49-F238E27FC236}">
                      <a16:creationId xmlns:a16="http://schemas.microsoft.com/office/drawing/2014/main" id="{0F976E1C-0092-F146-F161-45D44F9E585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29" name="Rectangle 193">
                  <a:extLst>
                    <a:ext uri="{FF2B5EF4-FFF2-40B4-BE49-F238E27FC236}">
                      <a16:creationId xmlns:a16="http://schemas.microsoft.com/office/drawing/2014/main" id="{82FBCD6F-EB09-B97C-FC29-BD7CE3B194F5}"/>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0" name="Rectangle 194">
                  <a:extLst>
                    <a:ext uri="{FF2B5EF4-FFF2-40B4-BE49-F238E27FC236}">
                      <a16:creationId xmlns:a16="http://schemas.microsoft.com/office/drawing/2014/main" id="{BBDF978B-DAB4-B684-8F1E-C8C937B895E5}"/>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1" name="Rectangle 195">
                  <a:extLst>
                    <a:ext uri="{FF2B5EF4-FFF2-40B4-BE49-F238E27FC236}">
                      <a16:creationId xmlns:a16="http://schemas.microsoft.com/office/drawing/2014/main" id="{195BDC99-1B77-82AF-B18A-7213F9BD3FED}"/>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2" name="Rectangle 196">
                  <a:extLst>
                    <a:ext uri="{FF2B5EF4-FFF2-40B4-BE49-F238E27FC236}">
                      <a16:creationId xmlns:a16="http://schemas.microsoft.com/office/drawing/2014/main" id="{20B2FBDA-2D54-B31F-CB9F-72E200EE353B}"/>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3" name="Rectangle 197">
                  <a:extLst>
                    <a:ext uri="{FF2B5EF4-FFF2-40B4-BE49-F238E27FC236}">
                      <a16:creationId xmlns:a16="http://schemas.microsoft.com/office/drawing/2014/main" id="{E08755C5-EF90-5B52-2B32-F70B2F989C9E}"/>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4" name="Rectangle 198">
                  <a:extLst>
                    <a:ext uri="{FF2B5EF4-FFF2-40B4-BE49-F238E27FC236}">
                      <a16:creationId xmlns:a16="http://schemas.microsoft.com/office/drawing/2014/main" id="{F9AEC574-D213-E619-2A3B-33163CC33173}"/>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5" name="Rectangle 199">
                  <a:extLst>
                    <a:ext uri="{FF2B5EF4-FFF2-40B4-BE49-F238E27FC236}">
                      <a16:creationId xmlns:a16="http://schemas.microsoft.com/office/drawing/2014/main" id="{5516D346-CDD8-6534-2FAD-590FAC89CD48}"/>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6" name="Rectangle 200">
                  <a:extLst>
                    <a:ext uri="{FF2B5EF4-FFF2-40B4-BE49-F238E27FC236}">
                      <a16:creationId xmlns:a16="http://schemas.microsoft.com/office/drawing/2014/main" id="{EE5EBFBE-B2C4-0D80-0504-483939E21095}"/>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7" name="Rectangle 201">
                  <a:extLst>
                    <a:ext uri="{FF2B5EF4-FFF2-40B4-BE49-F238E27FC236}">
                      <a16:creationId xmlns:a16="http://schemas.microsoft.com/office/drawing/2014/main" id="{3E63D171-48FF-EF31-B64D-D88218D510FB}"/>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8" name="Rectangle 202">
                  <a:extLst>
                    <a:ext uri="{FF2B5EF4-FFF2-40B4-BE49-F238E27FC236}">
                      <a16:creationId xmlns:a16="http://schemas.microsoft.com/office/drawing/2014/main" id="{19033F0F-45BA-3E27-4B05-DA3AA6B459BB}"/>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39" name="Rectangle 203">
                  <a:extLst>
                    <a:ext uri="{FF2B5EF4-FFF2-40B4-BE49-F238E27FC236}">
                      <a16:creationId xmlns:a16="http://schemas.microsoft.com/office/drawing/2014/main" id="{7104287A-E3E6-BB21-F805-C28EB63B473B}"/>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0" name="Rectangle 204">
                  <a:extLst>
                    <a:ext uri="{FF2B5EF4-FFF2-40B4-BE49-F238E27FC236}">
                      <a16:creationId xmlns:a16="http://schemas.microsoft.com/office/drawing/2014/main" id="{E56EE763-89C3-D9AC-6192-314DF0519C62}"/>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1" name="Rectangle 205">
                  <a:extLst>
                    <a:ext uri="{FF2B5EF4-FFF2-40B4-BE49-F238E27FC236}">
                      <a16:creationId xmlns:a16="http://schemas.microsoft.com/office/drawing/2014/main" id="{9EAF2EBB-8E27-6889-22BB-0083B7DDA1A2}"/>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2" name="Rectangle 206">
                  <a:extLst>
                    <a:ext uri="{FF2B5EF4-FFF2-40B4-BE49-F238E27FC236}">
                      <a16:creationId xmlns:a16="http://schemas.microsoft.com/office/drawing/2014/main" id="{B725F660-3C4A-39CE-1156-7CEA18899D24}"/>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43" name="Rectangle 207">
                  <a:extLst>
                    <a:ext uri="{FF2B5EF4-FFF2-40B4-BE49-F238E27FC236}">
                      <a16:creationId xmlns:a16="http://schemas.microsoft.com/office/drawing/2014/main" id="{87B0A8FC-119F-38E7-00AF-AFD0B69C65E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6" name="Rectangle 208">
                  <a:extLst>
                    <a:ext uri="{FF2B5EF4-FFF2-40B4-BE49-F238E27FC236}">
                      <a16:creationId xmlns:a16="http://schemas.microsoft.com/office/drawing/2014/main" id="{97B74C65-2394-2D32-4FD1-2B7B7AE80588}"/>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7" name="Rectangle 209">
                  <a:extLst>
                    <a:ext uri="{FF2B5EF4-FFF2-40B4-BE49-F238E27FC236}">
                      <a16:creationId xmlns:a16="http://schemas.microsoft.com/office/drawing/2014/main" id="{23DE8439-69C1-6A02-92CD-59F9850DF3FD}"/>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8" name="Rectangle 210">
                  <a:extLst>
                    <a:ext uri="{FF2B5EF4-FFF2-40B4-BE49-F238E27FC236}">
                      <a16:creationId xmlns:a16="http://schemas.microsoft.com/office/drawing/2014/main" id="{C268939B-DC56-FCC9-7AFF-1C5454A6531E}"/>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9" name="Rectangle 211">
                  <a:extLst>
                    <a:ext uri="{FF2B5EF4-FFF2-40B4-BE49-F238E27FC236}">
                      <a16:creationId xmlns:a16="http://schemas.microsoft.com/office/drawing/2014/main" id="{1F1BAB9D-82D4-EAE9-C49F-3AFE0C8FA52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0" name="Rectangle 212">
                  <a:extLst>
                    <a:ext uri="{FF2B5EF4-FFF2-40B4-BE49-F238E27FC236}">
                      <a16:creationId xmlns:a16="http://schemas.microsoft.com/office/drawing/2014/main" id="{08159368-3C50-FCA9-2C89-FD794D69F089}"/>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1" name="Rectangle 213">
                  <a:extLst>
                    <a:ext uri="{FF2B5EF4-FFF2-40B4-BE49-F238E27FC236}">
                      <a16:creationId xmlns:a16="http://schemas.microsoft.com/office/drawing/2014/main" id="{669D35B3-44E0-8979-5609-CAE12C41D1A1}"/>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2" name="Rectangle 214">
                  <a:extLst>
                    <a:ext uri="{FF2B5EF4-FFF2-40B4-BE49-F238E27FC236}">
                      <a16:creationId xmlns:a16="http://schemas.microsoft.com/office/drawing/2014/main" id="{BE3FF82A-DC27-E09E-AE6B-AE32E47FAB65}"/>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3" name="Rectangle 215">
                  <a:extLst>
                    <a:ext uri="{FF2B5EF4-FFF2-40B4-BE49-F238E27FC236}">
                      <a16:creationId xmlns:a16="http://schemas.microsoft.com/office/drawing/2014/main" id="{28C0AA53-88C2-6839-7EF1-90E2C772FECD}"/>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4" name="Rectangle 216">
                  <a:extLst>
                    <a:ext uri="{FF2B5EF4-FFF2-40B4-BE49-F238E27FC236}">
                      <a16:creationId xmlns:a16="http://schemas.microsoft.com/office/drawing/2014/main" id="{4EFE451C-3D46-17B9-5332-64F6C653878C}"/>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5" name="Rectangle 217">
                  <a:extLst>
                    <a:ext uri="{FF2B5EF4-FFF2-40B4-BE49-F238E27FC236}">
                      <a16:creationId xmlns:a16="http://schemas.microsoft.com/office/drawing/2014/main" id="{3C59EDC1-D1C0-56CD-DEA6-86F51DE13E5C}"/>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6" name="Rectangle 218">
                  <a:extLst>
                    <a:ext uri="{FF2B5EF4-FFF2-40B4-BE49-F238E27FC236}">
                      <a16:creationId xmlns:a16="http://schemas.microsoft.com/office/drawing/2014/main" id="{CCF9100C-6D88-FAA5-DEE2-06696FAEC53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7" name="Rectangle 219">
                  <a:extLst>
                    <a:ext uri="{FF2B5EF4-FFF2-40B4-BE49-F238E27FC236}">
                      <a16:creationId xmlns:a16="http://schemas.microsoft.com/office/drawing/2014/main" id="{3CB49223-9B74-875F-4D7F-E63951D63D8D}"/>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8" name="Rectangle 220">
                  <a:extLst>
                    <a:ext uri="{FF2B5EF4-FFF2-40B4-BE49-F238E27FC236}">
                      <a16:creationId xmlns:a16="http://schemas.microsoft.com/office/drawing/2014/main" id="{C43484C0-679E-3E04-A36F-1B96BB39B23B}"/>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9" name="Rectangle 221">
                  <a:extLst>
                    <a:ext uri="{FF2B5EF4-FFF2-40B4-BE49-F238E27FC236}">
                      <a16:creationId xmlns:a16="http://schemas.microsoft.com/office/drawing/2014/main" id="{A47B2FC8-6356-A0AF-0A20-FDBA8DEE4556}"/>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0" name="Rectangle 222">
                  <a:extLst>
                    <a:ext uri="{FF2B5EF4-FFF2-40B4-BE49-F238E27FC236}">
                      <a16:creationId xmlns:a16="http://schemas.microsoft.com/office/drawing/2014/main" id="{0B98154B-4C10-8D9F-2547-7A38085C8F7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1" name="Rectangle 223">
                  <a:extLst>
                    <a:ext uri="{FF2B5EF4-FFF2-40B4-BE49-F238E27FC236}">
                      <a16:creationId xmlns:a16="http://schemas.microsoft.com/office/drawing/2014/main" id="{5DDB29F0-0506-FD53-3D07-E67571B8220D}"/>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2" name="Rectangle 224">
                  <a:extLst>
                    <a:ext uri="{FF2B5EF4-FFF2-40B4-BE49-F238E27FC236}">
                      <a16:creationId xmlns:a16="http://schemas.microsoft.com/office/drawing/2014/main" id="{B1D90A85-30C9-BB3D-4FE8-414408535D8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3" name="Rectangle 225">
                  <a:extLst>
                    <a:ext uri="{FF2B5EF4-FFF2-40B4-BE49-F238E27FC236}">
                      <a16:creationId xmlns:a16="http://schemas.microsoft.com/office/drawing/2014/main" id="{6497DC3A-0264-C66E-6378-178905B566AE}"/>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4" name="Rectangle 226">
                  <a:extLst>
                    <a:ext uri="{FF2B5EF4-FFF2-40B4-BE49-F238E27FC236}">
                      <a16:creationId xmlns:a16="http://schemas.microsoft.com/office/drawing/2014/main" id="{79740B6C-45CF-15A5-A959-A4384F9CBE49}"/>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5" name="Rectangle 227">
                  <a:extLst>
                    <a:ext uri="{FF2B5EF4-FFF2-40B4-BE49-F238E27FC236}">
                      <a16:creationId xmlns:a16="http://schemas.microsoft.com/office/drawing/2014/main" id="{92E7E6B3-7F0B-9A12-8E10-9E9F416E0042}"/>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6" name="Rectangle 228">
                  <a:extLst>
                    <a:ext uri="{FF2B5EF4-FFF2-40B4-BE49-F238E27FC236}">
                      <a16:creationId xmlns:a16="http://schemas.microsoft.com/office/drawing/2014/main" id="{70755000-EB0C-F1E7-AC6C-819BE2B85CC9}"/>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2" name="直接连接符 21">
                <a:extLst>
                  <a:ext uri="{FF2B5EF4-FFF2-40B4-BE49-F238E27FC236}">
                    <a16:creationId xmlns:a16="http://schemas.microsoft.com/office/drawing/2014/main" id="{5AAC07F8-01B0-5AB2-803C-9A93C57A3C11}"/>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4" name="矩形 7">
              <a:extLst>
                <a:ext uri="{FF2B5EF4-FFF2-40B4-BE49-F238E27FC236}">
                  <a16:creationId xmlns:a16="http://schemas.microsoft.com/office/drawing/2014/main" id="{396153FF-807B-30CD-1C0C-BD8F64142012}"/>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任意多边形: 形状 14">
              <a:extLst>
                <a:ext uri="{FF2B5EF4-FFF2-40B4-BE49-F238E27FC236}">
                  <a16:creationId xmlns:a16="http://schemas.microsoft.com/office/drawing/2014/main" id="{C64AAA98-05B1-45A9-8962-C9579A47AAAD}"/>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6" name="矩形 7">
              <a:extLst>
                <a:ext uri="{FF2B5EF4-FFF2-40B4-BE49-F238E27FC236}">
                  <a16:creationId xmlns:a16="http://schemas.microsoft.com/office/drawing/2014/main" id="{CC20A435-816A-FAA8-6F3C-9700529D07ED}"/>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任意多边形: 形状 16">
              <a:extLst>
                <a:ext uri="{FF2B5EF4-FFF2-40B4-BE49-F238E27FC236}">
                  <a16:creationId xmlns:a16="http://schemas.microsoft.com/office/drawing/2014/main" id="{D0BF6FA6-D8BA-27A2-4BD2-F43DBA5A1FA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8" name="文本框 17">
              <a:extLst>
                <a:ext uri="{FF2B5EF4-FFF2-40B4-BE49-F238E27FC236}">
                  <a16:creationId xmlns:a16="http://schemas.microsoft.com/office/drawing/2014/main" id="{675E8610-A18D-237F-08F9-1244466DF860}"/>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矩形 7">
              <a:extLst>
                <a:ext uri="{FF2B5EF4-FFF2-40B4-BE49-F238E27FC236}">
                  <a16:creationId xmlns:a16="http://schemas.microsoft.com/office/drawing/2014/main" id="{BD7B4408-95D2-7592-04BE-35DC5CDEB16C}"/>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0" name="文本框 319">
            <a:extLst>
              <a:ext uri="{FF2B5EF4-FFF2-40B4-BE49-F238E27FC236}">
                <a16:creationId xmlns:a16="http://schemas.microsoft.com/office/drawing/2014/main" id="{47970578-8FEC-1EF5-87DD-A342DD1FBBBF}"/>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cxnSp>
        <p:nvCxnSpPr>
          <p:cNvPr id="321" name="直接连接符 320">
            <a:extLst>
              <a:ext uri="{FF2B5EF4-FFF2-40B4-BE49-F238E27FC236}">
                <a16:creationId xmlns:a16="http://schemas.microsoft.com/office/drawing/2014/main" id="{CB3AF6B6-69FF-691D-4FF3-E93EB7255263}"/>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322" name="文本框 321">
            <a:extLst>
              <a:ext uri="{FF2B5EF4-FFF2-40B4-BE49-F238E27FC236}">
                <a16:creationId xmlns:a16="http://schemas.microsoft.com/office/drawing/2014/main" id="{D8437460-DCF2-8257-6EF6-4EC0545D2345}"/>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郑卿</a:t>
            </a:r>
          </a:p>
        </p:txBody>
      </p:sp>
      <p:sp>
        <p:nvSpPr>
          <p:cNvPr id="323" name="文本框 322">
            <a:extLst>
              <a:ext uri="{FF2B5EF4-FFF2-40B4-BE49-F238E27FC236}">
                <a16:creationId xmlns:a16="http://schemas.microsoft.com/office/drawing/2014/main" id="{C3CBC28D-1A64-E942-8C7C-9014A4202DF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zhengqing</a:t>
            </a:r>
            <a:endParaRPr lang="zh-CN" altLang="en-US" sz="1100" spc="600" dirty="0">
              <a:solidFill>
                <a:srgbClr val="FFFED8">
                  <a:alpha val="22000"/>
                </a:srgbClr>
              </a:solidFill>
            </a:endParaRPr>
          </a:p>
        </p:txBody>
      </p:sp>
      <p:grpSp>
        <p:nvGrpSpPr>
          <p:cNvPr id="324" name="组合 323">
            <a:extLst>
              <a:ext uri="{FF2B5EF4-FFF2-40B4-BE49-F238E27FC236}">
                <a16:creationId xmlns:a16="http://schemas.microsoft.com/office/drawing/2014/main" id="{EA9B56F3-450C-44D2-AB49-4DD99E86703C}"/>
              </a:ext>
            </a:extLst>
          </p:cNvPr>
          <p:cNvGrpSpPr/>
          <p:nvPr/>
        </p:nvGrpSpPr>
        <p:grpSpPr>
          <a:xfrm>
            <a:off x="5695413" y="1133880"/>
            <a:ext cx="2823928" cy="369332"/>
            <a:chOff x="5695413" y="1227011"/>
            <a:chExt cx="2823928" cy="369332"/>
          </a:xfrm>
        </p:grpSpPr>
        <p:grpSp>
          <p:nvGrpSpPr>
            <p:cNvPr id="325" name="组合 324">
              <a:extLst>
                <a:ext uri="{FF2B5EF4-FFF2-40B4-BE49-F238E27FC236}">
                  <a16:creationId xmlns:a16="http://schemas.microsoft.com/office/drawing/2014/main" id="{F4C17CDA-4FB6-F203-434B-C68258776805}"/>
                </a:ext>
              </a:extLst>
            </p:cNvPr>
            <p:cNvGrpSpPr/>
            <p:nvPr/>
          </p:nvGrpSpPr>
          <p:grpSpPr>
            <a:xfrm>
              <a:off x="5695413" y="1349003"/>
              <a:ext cx="138195" cy="138195"/>
              <a:chOff x="5695413" y="1320428"/>
              <a:chExt cx="138195" cy="138195"/>
            </a:xfrm>
          </p:grpSpPr>
          <p:sp>
            <p:nvSpPr>
              <p:cNvPr id="327" name="Teardrop 15">
                <a:extLst>
                  <a:ext uri="{FF2B5EF4-FFF2-40B4-BE49-F238E27FC236}">
                    <a16:creationId xmlns:a16="http://schemas.microsoft.com/office/drawing/2014/main" id="{FD90A9A2-A71E-CAB8-7458-0C84105D1B11}"/>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28" name="Oval 16">
                <a:extLst>
                  <a:ext uri="{FF2B5EF4-FFF2-40B4-BE49-F238E27FC236}">
                    <a16:creationId xmlns:a16="http://schemas.microsoft.com/office/drawing/2014/main" id="{7685CDA6-5CE9-8722-6BE1-DA68B351A495}"/>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326" name="文本框 325">
              <a:extLst>
                <a:ext uri="{FF2B5EF4-FFF2-40B4-BE49-F238E27FC236}">
                  <a16:creationId xmlns:a16="http://schemas.microsoft.com/office/drawing/2014/main" id="{320F1577-2C5F-82D3-7BF8-3C5B1DA04603}"/>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达人</a:t>
              </a:r>
            </a:p>
          </p:txBody>
        </p:sp>
      </p:grpSp>
      <p:grpSp>
        <p:nvGrpSpPr>
          <p:cNvPr id="329" name="组合 328">
            <a:extLst>
              <a:ext uri="{FF2B5EF4-FFF2-40B4-BE49-F238E27FC236}">
                <a16:creationId xmlns:a16="http://schemas.microsoft.com/office/drawing/2014/main" id="{B3F7C34E-8057-C1BB-F762-299F27311E80}"/>
              </a:ext>
            </a:extLst>
          </p:cNvPr>
          <p:cNvGrpSpPr/>
          <p:nvPr/>
        </p:nvGrpSpPr>
        <p:grpSpPr>
          <a:xfrm>
            <a:off x="5695413" y="1529310"/>
            <a:ext cx="2174651" cy="369332"/>
            <a:chOff x="5695413" y="1611031"/>
            <a:chExt cx="2174651" cy="369332"/>
          </a:xfrm>
        </p:grpSpPr>
        <p:grpSp>
          <p:nvGrpSpPr>
            <p:cNvPr id="330" name="组合 329">
              <a:extLst>
                <a:ext uri="{FF2B5EF4-FFF2-40B4-BE49-F238E27FC236}">
                  <a16:creationId xmlns:a16="http://schemas.microsoft.com/office/drawing/2014/main" id="{0606002C-A618-673F-D927-941DDBAF4C81}"/>
                </a:ext>
              </a:extLst>
            </p:cNvPr>
            <p:cNvGrpSpPr/>
            <p:nvPr/>
          </p:nvGrpSpPr>
          <p:grpSpPr>
            <a:xfrm>
              <a:off x="5695413" y="1736097"/>
              <a:ext cx="138195" cy="138195"/>
              <a:chOff x="5695413" y="1701172"/>
              <a:chExt cx="138195" cy="138195"/>
            </a:xfrm>
          </p:grpSpPr>
          <p:sp>
            <p:nvSpPr>
              <p:cNvPr id="332" name="Teardrop 15">
                <a:extLst>
                  <a:ext uri="{FF2B5EF4-FFF2-40B4-BE49-F238E27FC236}">
                    <a16:creationId xmlns:a16="http://schemas.microsoft.com/office/drawing/2014/main" id="{B394C392-2F41-DE8C-8037-2BB5184D99CC}"/>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33" name="Oval 16">
                <a:extLst>
                  <a:ext uri="{FF2B5EF4-FFF2-40B4-BE49-F238E27FC236}">
                    <a16:creationId xmlns:a16="http://schemas.microsoft.com/office/drawing/2014/main" id="{41D1C459-D525-AF66-D504-38A78BD202E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331" name="文本框 330">
              <a:extLst>
                <a:ext uri="{FF2B5EF4-FFF2-40B4-BE49-F238E27FC236}">
                  <a16:creationId xmlns:a16="http://schemas.microsoft.com/office/drawing/2014/main" id="{ACC0EE49-2C4A-FFF5-CF92-3CF603B24F75}"/>
                </a:ext>
              </a:extLst>
            </p:cNvPr>
            <p:cNvSpPr txBox="1"/>
            <p:nvPr/>
          </p:nvSpPr>
          <p:spPr>
            <a:xfrm>
              <a:off x="5918615" y="1611031"/>
              <a:ext cx="1951449"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grpSp>
      <p:grpSp>
        <p:nvGrpSpPr>
          <p:cNvPr id="334" name="组合 333">
            <a:extLst>
              <a:ext uri="{FF2B5EF4-FFF2-40B4-BE49-F238E27FC236}">
                <a16:creationId xmlns:a16="http://schemas.microsoft.com/office/drawing/2014/main" id="{909B7E1F-BE3F-3909-9688-9C07870AEEA7}"/>
              </a:ext>
            </a:extLst>
          </p:cNvPr>
          <p:cNvGrpSpPr/>
          <p:nvPr/>
        </p:nvGrpSpPr>
        <p:grpSpPr>
          <a:xfrm>
            <a:off x="5695413" y="1924740"/>
            <a:ext cx="2959170" cy="369332"/>
            <a:chOff x="5695413" y="1995051"/>
            <a:chExt cx="2959170" cy="369332"/>
          </a:xfrm>
        </p:grpSpPr>
        <p:grpSp>
          <p:nvGrpSpPr>
            <p:cNvPr id="335" name="组合 334">
              <a:extLst>
                <a:ext uri="{FF2B5EF4-FFF2-40B4-BE49-F238E27FC236}">
                  <a16:creationId xmlns:a16="http://schemas.microsoft.com/office/drawing/2014/main" id="{89C2252F-A31D-696C-2AAF-19AB8A624274}"/>
                </a:ext>
              </a:extLst>
            </p:cNvPr>
            <p:cNvGrpSpPr/>
            <p:nvPr/>
          </p:nvGrpSpPr>
          <p:grpSpPr>
            <a:xfrm>
              <a:off x="5695413" y="2123191"/>
              <a:ext cx="138195" cy="138195"/>
              <a:chOff x="5695413" y="2081916"/>
              <a:chExt cx="138195" cy="138195"/>
            </a:xfrm>
          </p:grpSpPr>
          <p:sp>
            <p:nvSpPr>
              <p:cNvPr id="337" name="Teardrop 15">
                <a:extLst>
                  <a:ext uri="{FF2B5EF4-FFF2-40B4-BE49-F238E27FC236}">
                    <a16:creationId xmlns:a16="http://schemas.microsoft.com/office/drawing/2014/main" id="{DF8F2FDA-B52B-5710-01B2-FFAE7D189CA6}"/>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38" name="Oval 16">
                <a:extLst>
                  <a:ext uri="{FF2B5EF4-FFF2-40B4-BE49-F238E27FC236}">
                    <a16:creationId xmlns:a16="http://schemas.microsoft.com/office/drawing/2014/main" id="{9DC4073E-6A1D-E546-FFD8-846339363D5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336" name="文本框 335">
              <a:extLst>
                <a:ext uri="{FF2B5EF4-FFF2-40B4-BE49-F238E27FC236}">
                  <a16:creationId xmlns:a16="http://schemas.microsoft.com/office/drawing/2014/main" id="{FF5A54E7-6C85-0FB2-F5AB-A9B37C7A232F}"/>
                </a:ext>
              </a:extLst>
            </p:cNvPr>
            <p:cNvSpPr txBox="1"/>
            <p:nvPr/>
          </p:nvSpPr>
          <p:spPr>
            <a:xfrm>
              <a:off x="5918615" y="1995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grpSp>
      <p:sp>
        <p:nvSpPr>
          <p:cNvPr id="339" name="文本框 338">
            <a:extLst>
              <a:ext uri="{FF2B5EF4-FFF2-40B4-BE49-F238E27FC236}">
                <a16:creationId xmlns:a16="http://schemas.microsoft.com/office/drawing/2014/main" id="{07EAC503-0E41-E519-6C5F-8752733F7DF4}"/>
              </a:ext>
            </a:extLst>
          </p:cNvPr>
          <p:cNvSpPr txBox="1"/>
          <p:nvPr/>
        </p:nvSpPr>
        <p:spPr>
          <a:xfrm>
            <a:off x="2889159" y="2667938"/>
            <a:ext cx="2061982" cy="523220"/>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zhengqing700308</a:t>
            </a:r>
            <a:endParaRPr lang="zh-CN" altLang="en-US" sz="1400" spc="100" dirty="0">
              <a:solidFill>
                <a:srgbClr val="00FFFF"/>
              </a:solidFill>
              <a:latin typeface="+mj-ea"/>
              <a:ea typeface="+mj-ea"/>
            </a:endParaRPr>
          </a:p>
        </p:txBody>
      </p:sp>
      <p:grpSp>
        <p:nvGrpSpPr>
          <p:cNvPr id="340" name="组合 339">
            <a:extLst>
              <a:ext uri="{FF2B5EF4-FFF2-40B4-BE49-F238E27FC236}">
                <a16:creationId xmlns:a16="http://schemas.microsoft.com/office/drawing/2014/main" id="{ED6064E9-CE5D-0BF3-695C-CD4B8A019F59}"/>
              </a:ext>
            </a:extLst>
          </p:cNvPr>
          <p:cNvGrpSpPr/>
          <p:nvPr/>
        </p:nvGrpSpPr>
        <p:grpSpPr>
          <a:xfrm>
            <a:off x="2906867" y="619427"/>
            <a:ext cx="2009205" cy="1986058"/>
            <a:chOff x="2906867" y="3508800"/>
            <a:chExt cx="2009205" cy="1986058"/>
          </a:xfrm>
        </p:grpSpPr>
        <p:cxnSp>
          <p:nvCxnSpPr>
            <p:cNvPr id="341" name="直接连接符 340">
              <a:extLst>
                <a:ext uri="{FF2B5EF4-FFF2-40B4-BE49-F238E27FC236}">
                  <a16:creationId xmlns:a16="http://schemas.microsoft.com/office/drawing/2014/main" id="{04089730-E9B8-16E1-C594-77EC576445AE}"/>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523C8BDC-E012-DCB7-AC71-43188241176A}"/>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343" name="组合 342">
              <a:extLst>
                <a:ext uri="{FF2B5EF4-FFF2-40B4-BE49-F238E27FC236}">
                  <a16:creationId xmlns:a16="http://schemas.microsoft.com/office/drawing/2014/main" id="{C427B696-01E1-5469-71E6-3884E3B644FE}"/>
                </a:ext>
              </a:extLst>
            </p:cNvPr>
            <p:cNvGrpSpPr/>
            <p:nvPr/>
          </p:nvGrpSpPr>
          <p:grpSpPr>
            <a:xfrm flipH="1">
              <a:off x="4745571" y="3508800"/>
              <a:ext cx="170501" cy="170501"/>
              <a:chOff x="2968869" y="10878820"/>
              <a:chExt cx="276484" cy="276484"/>
            </a:xfrm>
          </p:grpSpPr>
          <p:cxnSp>
            <p:nvCxnSpPr>
              <p:cNvPr id="350" name="直接连接符 349">
                <a:extLst>
                  <a:ext uri="{FF2B5EF4-FFF2-40B4-BE49-F238E27FC236}">
                    <a16:creationId xmlns:a16="http://schemas.microsoft.com/office/drawing/2014/main" id="{B24152C1-EC71-98D8-72DF-A9AEB237B8E6}"/>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B68D6C76-6FE6-A615-3320-74A5014098A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44" name="组合 343">
              <a:extLst>
                <a:ext uri="{FF2B5EF4-FFF2-40B4-BE49-F238E27FC236}">
                  <a16:creationId xmlns:a16="http://schemas.microsoft.com/office/drawing/2014/main" id="{23E15379-F267-7ED0-62A0-1D5858421AA8}"/>
                </a:ext>
              </a:extLst>
            </p:cNvPr>
            <p:cNvGrpSpPr/>
            <p:nvPr/>
          </p:nvGrpSpPr>
          <p:grpSpPr>
            <a:xfrm flipH="1" flipV="1">
              <a:off x="4745571" y="5324357"/>
              <a:ext cx="170501" cy="170501"/>
              <a:chOff x="2968869" y="10878820"/>
              <a:chExt cx="276484" cy="276484"/>
            </a:xfrm>
          </p:grpSpPr>
          <p:cxnSp>
            <p:nvCxnSpPr>
              <p:cNvPr id="348" name="直接连接符 347">
                <a:extLst>
                  <a:ext uri="{FF2B5EF4-FFF2-40B4-BE49-F238E27FC236}">
                    <a16:creationId xmlns:a16="http://schemas.microsoft.com/office/drawing/2014/main" id="{BABE833D-6245-E9C2-3390-655A9B6CD80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DF902FDB-368A-B912-0979-33FDC21D2BD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45" name="组合 344">
              <a:extLst>
                <a:ext uri="{FF2B5EF4-FFF2-40B4-BE49-F238E27FC236}">
                  <a16:creationId xmlns:a16="http://schemas.microsoft.com/office/drawing/2014/main" id="{64A1E2BB-247A-E7FC-A12A-64E52DC7CF8B}"/>
                </a:ext>
              </a:extLst>
            </p:cNvPr>
            <p:cNvGrpSpPr/>
            <p:nvPr/>
          </p:nvGrpSpPr>
          <p:grpSpPr>
            <a:xfrm flipV="1">
              <a:off x="2906867" y="5324357"/>
              <a:ext cx="170501" cy="170501"/>
              <a:chOff x="2968869" y="10878820"/>
              <a:chExt cx="276484" cy="276484"/>
            </a:xfrm>
          </p:grpSpPr>
          <p:cxnSp>
            <p:nvCxnSpPr>
              <p:cNvPr id="346" name="直接连接符 345">
                <a:extLst>
                  <a:ext uri="{FF2B5EF4-FFF2-40B4-BE49-F238E27FC236}">
                    <a16:creationId xmlns:a16="http://schemas.microsoft.com/office/drawing/2014/main" id="{8389411D-A4ED-7953-F177-9D63781DD93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68B3DE3D-7C64-1D77-6360-AB7A71903E61}"/>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352" name="图片 351">
            <a:extLst>
              <a:ext uri="{FF2B5EF4-FFF2-40B4-BE49-F238E27FC236}">
                <a16:creationId xmlns:a16="http://schemas.microsoft.com/office/drawing/2014/main" id="{7D7FBE98-703F-6AA1-0CB4-ABC80FE3AD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0360" y="704871"/>
            <a:ext cx="1819698" cy="1810908"/>
          </a:xfrm>
          <a:prstGeom prst="rect">
            <a:avLst/>
          </a:prstGeom>
          <a:ln w="28575">
            <a:solidFill>
              <a:srgbClr val="00FFFF"/>
            </a:solidFill>
          </a:ln>
        </p:spPr>
      </p:pic>
      <p:grpSp>
        <p:nvGrpSpPr>
          <p:cNvPr id="353" name="组合 352">
            <a:extLst>
              <a:ext uri="{FF2B5EF4-FFF2-40B4-BE49-F238E27FC236}">
                <a16:creationId xmlns:a16="http://schemas.microsoft.com/office/drawing/2014/main" id="{7A86034C-804D-CFC5-482B-2255F6FEE683}"/>
              </a:ext>
            </a:extLst>
          </p:cNvPr>
          <p:cNvGrpSpPr/>
          <p:nvPr/>
        </p:nvGrpSpPr>
        <p:grpSpPr>
          <a:xfrm>
            <a:off x="5691180" y="2320171"/>
            <a:ext cx="2426237" cy="369332"/>
            <a:chOff x="5695413" y="2365891"/>
            <a:chExt cx="2426237" cy="369332"/>
          </a:xfrm>
        </p:grpSpPr>
        <p:grpSp>
          <p:nvGrpSpPr>
            <p:cNvPr id="354" name="组合 353">
              <a:extLst>
                <a:ext uri="{FF2B5EF4-FFF2-40B4-BE49-F238E27FC236}">
                  <a16:creationId xmlns:a16="http://schemas.microsoft.com/office/drawing/2014/main" id="{CF63C176-5836-9B75-17D7-E32D4CF35A58}"/>
                </a:ext>
              </a:extLst>
            </p:cNvPr>
            <p:cNvGrpSpPr/>
            <p:nvPr/>
          </p:nvGrpSpPr>
          <p:grpSpPr>
            <a:xfrm>
              <a:off x="5695413" y="2494031"/>
              <a:ext cx="138195" cy="138195"/>
              <a:chOff x="5695413" y="2081916"/>
              <a:chExt cx="138195" cy="138195"/>
            </a:xfrm>
          </p:grpSpPr>
          <p:sp>
            <p:nvSpPr>
              <p:cNvPr id="356" name="Teardrop 15">
                <a:extLst>
                  <a:ext uri="{FF2B5EF4-FFF2-40B4-BE49-F238E27FC236}">
                    <a16:creationId xmlns:a16="http://schemas.microsoft.com/office/drawing/2014/main" id="{F79671EA-786C-BA2C-5842-AAE268498A5B}"/>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57" name="Oval 16">
                <a:extLst>
                  <a:ext uri="{FF2B5EF4-FFF2-40B4-BE49-F238E27FC236}">
                    <a16:creationId xmlns:a16="http://schemas.microsoft.com/office/drawing/2014/main" id="{C4D913DE-A3FB-98D0-177A-F37003A62B9F}"/>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355" name="文本框 354">
              <a:extLst>
                <a:ext uri="{FF2B5EF4-FFF2-40B4-BE49-F238E27FC236}">
                  <a16:creationId xmlns:a16="http://schemas.microsoft.com/office/drawing/2014/main" id="{B622D8D8-AC4E-39DF-A850-5F466736783D}"/>
                </a:ext>
              </a:extLst>
            </p:cNvPr>
            <p:cNvSpPr txBox="1"/>
            <p:nvPr/>
          </p:nvSpPr>
          <p:spPr>
            <a:xfrm>
              <a:off x="5918615" y="2365891"/>
              <a:ext cx="220303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艾迪鹅实战班学员</a:t>
              </a:r>
            </a:p>
          </p:txBody>
        </p:sp>
      </p:grpSp>
    </p:spTree>
    <p:extLst>
      <p:ext uri="{BB962C8B-B14F-4D97-AF65-F5344CB8AC3E}">
        <p14:creationId xmlns:p14="http://schemas.microsoft.com/office/powerpoint/2010/main" val="306626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郑卿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7DA4991-D55B-6186-CF2F-D8EF5C4CFDCC}"/>
              </a:ext>
            </a:extLst>
          </p:cNvPr>
          <p:cNvGrpSpPr/>
          <p:nvPr/>
        </p:nvGrpSpPr>
        <p:grpSpPr>
          <a:xfrm>
            <a:off x="3692185" y="2813401"/>
            <a:ext cx="2137269" cy="1200689"/>
            <a:chOff x="5505590" y="2110047"/>
            <a:chExt cx="2137269" cy="1200689"/>
          </a:xfrm>
        </p:grpSpPr>
        <p:sp>
          <p:nvSpPr>
            <p:cNvPr id="54" name="文本框 53">
              <a:extLst>
                <a:ext uri="{FF2B5EF4-FFF2-40B4-BE49-F238E27FC236}">
                  <a16:creationId xmlns:a16="http://schemas.microsoft.com/office/drawing/2014/main" id="{A3E01EAF-0DCD-65D7-8DAC-19E1E270B56D}"/>
                </a:ext>
              </a:extLst>
            </p:cNvPr>
            <p:cNvSpPr txBox="1"/>
            <p:nvPr/>
          </p:nvSpPr>
          <p:spPr>
            <a:xfrm>
              <a:off x="5583358" y="2529045"/>
              <a:ext cx="1637620" cy="481350"/>
            </a:xfrm>
            <a:prstGeom prst="rect">
              <a:avLst/>
            </a:prstGeom>
            <a:noFill/>
          </p:spPr>
          <p:txBody>
            <a:bodyPr wrap="square" lIns="0" tIns="0" rIns="0" bIns="0" rtlCol="0">
              <a:spAutoFit/>
            </a:bodyPr>
            <a:lstStyle/>
            <a:p>
              <a:pPr algn="l">
                <a:lnSpc>
                  <a:spcPct val="120000"/>
                </a:lnSpc>
              </a:pPr>
              <a:r>
                <a:rPr lang="zh-CN" altLang="en-US" sz="2800" kern="100" spc="120" dirty="0">
                  <a:gradFill flip="none" rotWithShape="1">
                    <a:gsLst>
                      <a:gs pos="0">
                        <a:schemeClr val="accent1"/>
                      </a:gs>
                      <a:gs pos="100000">
                        <a:schemeClr val="accent2"/>
                      </a:gs>
                    </a:gsLst>
                    <a:lin ang="5400000" scaled="0"/>
                    <a:tileRect/>
                  </a:gradFill>
                  <a:latin typeface="+mj-ea"/>
                  <a:ea typeface="+mj-ea"/>
                  <a:cs typeface="Times New Roman" panose="02020603050405020304" pitchFamily="18" charset="0"/>
                </a:rPr>
                <a:t>工作概述</a:t>
              </a:r>
              <a:endParaRPr lang="zh-CN" altLang="zh-CN" sz="2800" kern="100" spc="120" dirty="0">
                <a:gradFill flip="none" rotWithShape="1">
                  <a:gsLst>
                    <a:gs pos="0">
                      <a:schemeClr val="accent1"/>
                    </a:gs>
                    <a:gs pos="100000">
                      <a:schemeClr val="accent2"/>
                    </a:gs>
                  </a:gsLst>
                  <a:lin ang="5400000" scaled="0"/>
                  <a:tileRect/>
                </a:gradFill>
                <a:latin typeface="+mj-ea"/>
                <a:ea typeface="+mj-ea"/>
                <a:cs typeface="Times New Roman" panose="02020603050405020304" pitchFamily="18" charset="0"/>
              </a:endParaRPr>
            </a:p>
          </p:txBody>
        </p:sp>
        <p:sp>
          <p:nvSpPr>
            <p:cNvPr id="55" name="文本框 54">
              <a:extLst>
                <a:ext uri="{FF2B5EF4-FFF2-40B4-BE49-F238E27FC236}">
                  <a16:creationId xmlns:a16="http://schemas.microsoft.com/office/drawing/2014/main" id="{F9BF37DB-7D36-7F72-ADC6-DE108AA102CC}"/>
                </a:ext>
              </a:extLst>
            </p:cNvPr>
            <p:cNvSpPr txBox="1"/>
            <p:nvPr/>
          </p:nvSpPr>
          <p:spPr>
            <a:xfrm>
              <a:off x="5505590" y="2110047"/>
              <a:ext cx="7415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rPr>
                <a:t>01   </a:t>
              </a:r>
              <a:endParaRPr kumimoji="0" lang="zh-CN" altLang="en-US"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endParaRPr>
            </a:p>
          </p:txBody>
        </p:sp>
        <p:sp>
          <p:nvSpPr>
            <p:cNvPr id="62" name="文本框 61">
              <a:extLst>
                <a:ext uri="{FF2B5EF4-FFF2-40B4-BE49-F238E27FC236}">
                  <a16:creationId xmlns:a16="http://schemas.microsoft.com/office/drawing/2014/main" id="{45D93919-0650-3E35-219A-D56FFB42403A}"/>
                </a:ext>
              </a:extLst>
            </p:cNvPr>
            <p:cNvSpPr txBox="1"/>
            <p:nvPr/>
          </p:nvSpPr>
          <p:spPr>
            <a:xfrm>
              <a:off x="5583358" y="2972182"/>
              <a:ext cx="2059501" cy="338554"/>
            </a:xfrm>
            <a:prstGeom prst="rect">
              <a:avLst/>
            </a:prstGeom>
            <a:noFill/>
          </p:spPr>
          <p:txBody>
            <a:bodyPr wrap="square" lIns="0" tIns="0" rIns="0" bIns="0" rtlCol="0">
              <a:spAutoFit/>
            </a:bodyPr>
            <a:lstStyle>
              <a:defPPr>
                <a:defRPr lang="zh-CN"/>
              </a:defPPr>
              <a:lvl1pPr>
                <a:defRPr sz="1100" spc="120">
                  <a:solidFill>
                    <a:schemeClr val="tx1">
                      <a:lumMod val="50000"/>
                      <a:lumOff val="50000"/>
                      <a:alpha val="50000"/>
                    </a:schemeClr>
                  </a:solidFill>
                </a:defRPr>
              </a:lvl1pPr>
            </a:lstStyle>
            <a:p>
              <a:r>
                <a:rPr lang="en-US" altLang="zh-CN" dirty="0"/>
                <a:t>OVERVIEW OF THE WORK
</a:t>
              </a:r>
              <a:endParaRPr lang="zh-CN" altLang="zh-CN" dirty="0"/>
            </a:p>
          </p:txBody>
        </p:sp>
      </p:grpSp>
      <p:grpSp>
        <p:nvGrpSpPr>
          <p:cNvPr id="4" name="组合 3">
            <a:extLst>
              <a:ext uri="{FF2B5EF4-FFF2-40B4-BE49-F238E27FC236}">
                <a16:creationId xmlns:a16="http://schemas.microsoft.com/office/drawing/2014/main" id="{042187C0-B953-3FCF-D6A3-F707708EBAFC}"/>
              </a:ext>
            </a:extLst>
          </p:cNvPr>
          <p:cNvGrpSpPr/>
          <p:nvPr/>
        </p:nvGrpSpPr>
        <p:grpSpPr>
          <a:xfrm>
            <a:off x="6178574" y="2822947"/>
            <a:ext cx="2473643" cy="1191143"/>
            <a:chOff x="8141970" y="2123946"/>
            <a:chExt cx="2473643" cy="1191143"/>
          </a:xfrm>
        </p:grpSpPr>
        <p:sp>
          <p:nvSpPr>
            <p:cNvPr id="60" name="文本框 59">
              <a:extLst>
                <a:ext uri="{FF2B5EF4-FFF2-40B4-BE49-F238E27FC236}">
                  <a16:creationId xmlns:a16="http://schemas.microsoft.com/office/drawing/2014/main" id="{EECE112C-2308-23B6-D043-9177C8ABDF97}"/>
                </a:ext>
              </a:extLst>
            </p:cNvPr>
            <p:cNvSpPr txBox="1"/>
            <p:nvPr/>
          </p:nvSpPr>
          <p:spPr>
            <a:xfrm>
              <a:off x="8220546" y="2540644"/>
              <a:ext cx="2395067" cy="481350"/>
            </a:xfrm>
            <a:prstGeom prst="rect">
              <a:avLst/>
            </a:prstGeom>
            <a:noFill/>
          </p:spPr>
          <p:txBody>
            <a:bodyPr wrap="square" lIns="0" tIns="0" rIns="0" bIns="0" rtlCol="0">
              <a:spAutoFit/>
            </a:bodyPr>
            <a:lstStyle>
              <a:defPPr>
                <a:defRPr lang="zh-CN"/>
              </a:defPPr>
              <a:lvl1pPr>
                <a:lnSpc>
                  <a:spcPct val="120000"/>
                </a:lnSpc>
                <a:defRPr sz="2800" kern="100" spc="120">
                  <a:gradFill flip="none" rotWithShape="1">
                    <a:gsLst>
                      <a:gs pos="0">
                        <a:schemeClr val="accent1"/>
                      </a:gs>
                      <a:gs pos="100000">
                        <a:schemeClr val="accent2"/>
                      </a:gs>
                    </a:gsLst>
                    <a:lin ang="5400000" scaled="0"/>
                    <a:tileRect/>
                  </a:gradFill>
                  <a:effectLst>
                    <a:outerShdw blurRad="381000" dist="88900" dir="5400000" algn="t" rotWithShape="0">
                      <a:schemeClr val="accent1">
                        <a:alpha val="20000"/>
                      </a:schemeClr>
                    </a:outerShdw>
                  </a:effectLst>
                  <a:latin typeface="+mj-ea"/>
                  <a:ea typeface="+mj-ea"/>
                  <a:cs typeface="微软雅黑" panose="020B0503020204020204" pitchFamily="34" charset="-122"/>
                </a:defRPr>
              </a:lvl1pPr>
            </a:lstStyle>
            <a:p>
              <a:r>
                <a:rPr lang="zh-CN" altLang="en-US" dirty="0"/>
                <a:t>工作完成情况</a:t>
              </a:r>
            </a:p>
          </p:txBody>
        </p:sp>
        <p:sp>
          <p:nvSpPr>
            <p:cNvPr id="61" name="文本框 60">
              <a:extLst>
                <a:ext uri="{FF2B5EF4-FFF2-40B4-BE49-F238E27FC236}">
                  <a16:creationId xmlns:a16="http://schemas.microsoft.com/office/drawing/2014/main" id="{67EBE9C5-7589-2BEB-6535-649B91511213}"/>
                </a:ext>
              </a:extLst>
            </p:cNvPr>
            <p:cNvSpPr txBox="1"/>
            <p:nvPr/>
          </p:nvSpPr>
          <p:spPr>
            <a:xfrm>
              <a:off x="8141970" y="2123946"/>
              <a:ext cx="835417"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800" i="0" u="none" strike="noStrike" cap="none" spc="0" normalizeH="0" baseline="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defRPr>
              </a:lvl1pPr>
            </a:lstStyle>
            <a:p>
              <a:r>
                <a:rPr lang="en-US" altLang="zh-CN" dirty="0"/>
                <a:t>02   </a:t>
              </a:r>
              <a:endParaRPr lang="zh-CN" altLang="en-US" dirty="0"/>
            </a:p>
          </p:txBody>
        </p:sp>
        <p:sp>
          <p:nvSpPr>
            <p:cNvPr id="63" name="文本框 62">
              <a:extLst>
                <a:ext uri="{FF2B5EF4-FFF2-40B4-BE49-F238E27FC236}">
                  <a16:creationId xmlns:a16="http://schemas.microsoft.com/office/drawing/2014/main" id="{02F05406-8132-2FC0-541A-1D1EE4750795}"/>
                </a:ext>
              </a:extLst>
            </p:cNvPr>
            <p:cNvSpPr txBox="1"/>
            <p:nvPr/>
          </p:nvSpPr>
          <p:spPr>
            <a:xfrm>
              <a:off x="8220546" y="2976535"/>
              <a:ext cx="2385030" cy="338554"/>
            </a:xfrm>
            <a:prstGeom prst="rect">
              <a:avLst/>
            </a:prstGeom>
            <a:noFill/>
          </p:spPr>
          <p:txBody>
            <a:bodyPr wrap="square" lIns="0" tIns="0" rIns="0" bIns="0" rtlCol="0">
              <a:spAutoFit/>
            </a:bodyPr>
            <a:lstStyle>
              <a:defPPr>
                <a:defRPr lang="zh-CN"/>
              </a:defPPr>
              <a:lvl1pPr>
                <a:defRPr sz="1100" spc="120">
                  <a:solidFill>
                    <a:schemeClr val="tx1">
                      <a:lumMod val="50000"/>
                      <a:lumOff val="50000"/>
                      <a:alpha val="50000"/>
                    </a:schemeClr>
                  </a:solidFill>
                </a:defRPr>
              </a:lvl1pPr>
            </a:lstStyle>
            <a:p>
              <a:r>
                <a:rPr lang="en-US" altLang="zh-CN" dirty="0"/>
                <a:t>WORK COMPLETION
</a:t>
              </a:r>
              <a:endParaRPr lang="zh-CN" altLang="en-US" dirty="0"/>
            </a:p>
          </p:txBody>
        </p:sp>
      </p:grpSp>
      <p:grpSp>
        <p:nvGrpSpPr>
          <p:cNvPr id="2" name="组合 1" hidden="1">
            <a:extLst>
              <a:ext uri="{FF2B5EF4-FFF2-40B4-BE49-F238E27FC236}">
                <a16:creationId xmlns:a16="http://schemas.microsoft.com/office/drawing/2014/main" id="{D15D2A32-5377-106E-5A51-D3B2F0355737}"/>
              </a:ext>
            </a:extLst>
          </p:cNvPr>
          <p:cNvGrpSpPr/>
          <p:nvPr/>
        </p:nvGrpSpPr>
        <p:grpSpPr>
          <a:xfrm>
            <a:off x="5505193" y="3538342"/>
            <a:ext cx="2185443" cy="1166263"/>
            <a:chOff x="5505193" y="3538342"/>
            <a:chExt cx="2185443" cy="1166263"/>
          </a:xfrm>
        </p:grpSpPr>
        <p:sp>
          <p:nvSpPr>
            <p:cNvPr id="56" name="文本框 55">
              <a:extLst>
                <a:ext uri="{FF2B5EF4-FFF2-40B4-BE49-F238E27FC236}">
                  <a16:creationId xmlns:a16="http://schemas.microsoft.com/office/drawing/2014/main" id="{B39E5868-43E5-8A2A-86D5-7E072D7F4657}"/>
                </a:ext>
              </a:extLst>
            </p:cNvPr>
            <p:cNvSpPr txBox="1"/>
            <p:nvPr/>
          </p:nvSpPr>
          <p:spPr>
            <a:xfrm>
              <a:off x="5583358" y="3896300"/>
              <a:ext cx="1909305" cy="481350"/>
            </a:xfrm>
            <a:prstGeom prst="rect">
              <a:avLst/>
            </a:prstGeom>
            <a:noFill/>
          </p:spPr>
          <p:txBody>
            <a:bodyPr wrap="square" lIns="0" tIns="0" rIns="0" bIns="0" rtlCol="0">
              <a:spAutoFit/>
            </a:bodyPr>
            <a:lstStyle>
              <a:defPPr>
                <a:defRPr lang="zh-CN"/>
              </a:defPPr>
              <a:lvl1pPr>
                <a:lnSpc>
                  <a:spcPct val="120000"/>
                </a:lnSpc>
                <a:defRPr sz="2800" kern="100" spc="120">
                  <a:gradFill flip="none" rotWithShape="1">
                    <a:gsLst>
                      <a:gs pos="0">
                        <a:schemeClr val="accent1"/>
                      </a:gs>
                      <a:gs pos="100000">
                        <a:schemeClr val="accent2"/>
                      </a:gs>
                    </a:gsLst>
                    <a:lin ang="5400000" scaled="0"/>
                    <a:tileRect/>
                  </a:gradFill>
                  <a:latin typeface="+mj-ea"/>
                  <a:ea typeface="+mj-ea"/>
                  <a:cs typeface="Times New Roman" panose="02020603050405020304" pitchFamily="18" charset="0"/>
                </a:defRPr>
              </a:lvl1pPr>
            </a:lstStyle>
            <a:p>
              <a:r>
                <a:rPr lang="zh-CN" altLang="en-US" dirty="0"/>
                <a:t>存在的不足</a:t>
              </a:r>
            </a:p>
          </p:txBody>
        </p:sp>
        <p:sp>
          <p:nvSpPr>
            <p:cNvPr id="57" name="文本框 56">
              <a:extLst>
                <a:ext uri="{FF2B5EF4-FFF2-40B4-BE49-F238E27FC236}">
                  <a16:creationId xmlns:a16="http://schemas.microsoft.com/office/drawing/2014/main" id="{24CCFC48-7FA5-8B12-C2DD-537CFD5D0650}"/>
                </a:ext>
              </a:extLst>
            </p:cNvPr>
            <p:cNvSpPr txBox="1"/>
            <p:nvPr/>
          </p:nvSpPr>
          <p:spPr>
            <a:xfrm>
              <a:off x="5505193" y="3538342"/>
              <a:ext cx="848950"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800" i="0" u="none" strike="noStrike" cap="none" spc="0" normalizeH="0" baseline="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defRPr>
              </a:lvl1pPr>
            </a:lstStyle>
            <a:p>
              <a:r>
                <a:rPr lang="en-US" altLang="zh-CN" dirty="0"/>
                <a:t>03   </a:t>
              </a:r>
              <a:endParaRPr lang="zh-CN" altLang="en-US" dirty="0"/>
            </a:p>
          </p:txBody>
        </p:sp>
        <p:sp>
          <p:nvSpPr>
            <p:cNvPr id="64" name="文本框 63">
              <a:extLst>
                <a:ext uri="{FF2B5EF4-FFF2-40B4-BE49-F238E27FC236}">
                  <a16:creationId xmlns:a16="http://schemas.microsoft.com/office/drawing/2014/main" id="{5888608A-AC45-49A3-19B4-88322C76AAD1}"/>
                </a:ext>
              </a:extLst>
            </p:cNvPr>
            <p:cNvSpPr txBox="1"/>
            <p:nvPr/>
          </p:nvSpPr>
          <p:spPr>
            <a:xfrm>
              <a:off x="5591175" y="4366051"/>
              <a:ext cx="2099461" cy="338554"/>
            </a:xfrm>
            <a:prstGeom prst="rect">
              <a:avLst/>
            </a:prstGeom>
            <a:noFill/>
          </p:spPr>
          <p:txBody>
            <a:bodyPr wrap="square" lIns="0" tIns="0" rIns="0" bIns="0" rtlCol="0">
              <a:spAutoFit/>
            </a:bodyPr>
            <a:lstStyle>
              <a:defPPr>
                <a:defRPr lang="zh-CN"/>
              </a:defPPr>
              <a:lvl1pPr>
                <a:defRPr sz="1100" spc="120">
                  <a:solidFill>
                    <a:schemeClr val="tx1">
                      <a:lumMod val="50000"/>
                      <a:lumOff val="50000"/>
                      <a:alpha val="50000"/>
                    </a:schemeClr>
                  </a:solidFill>
                </a:defRPr>
              </a:lvl1pPr>
            </a:lstStyle>
            <a:p>
              <a:r>
                <a:rPr lang="en-US" altLang="zh-CN" dirty="0"/>
                <a:t>DEFICIENCIES THAT EXIST
</a:t>
              </a:r>
              <a:endParaRPr lang="zh-CN" altLang="en-US" dirty="0"/>
            </a:p>
          </p:txBody>
        </p:sp>
      </p:grpSp>
      <p:sp>
        <p:nvSpPr>
          <p:cNvPr id="58" name="文本框 57">
            <a:extLst>
              <a:ext uri="{FF2B5EF4-FFF2-40B4-BE49-F238E27FC236}">
                <a16:creationId xmlns:a16="http://schemas.microsoft.com/office/drawing/2014/main" id="{4F6B21AE-635F-FB20-CFAD-005A507A1A11}"/>
              </a:ext>
            </a:extLst>
          </p:cNvPr>
          <p:cNvSpPr txBox="1"/>
          <p:nvPr/>
        </p:nvSpPr>
        <p:spPr>
          <a:xfrm>
            <a:off x="9058487" y="3180905"/>
            <a:ext cx="2348147" cy="481350"/>
          </a:xfrm>
          <a:prstGeom prst="rect">
            <a:avLst/>
          </a:prstGeom>
          <a:noFill/>
        </p:spPr>
        <p:txBody>
          <a:bodyPr wrap="square" lIns="0" tIns="0" rIns="0" bIns="0" rtlCol="0">
            <a:spAutoFit/>
          </a:bodyPr>
          <a:lstStyle>
            <a:defPPr>
              <a:defRPr lang="zh-CN"/>
            </a:defPPr>
            <a:lvl1pPr>
              <a:lnSpc>
                <a:spcPct val="120000"/>
              </a:lnSpc>
              <a:defRPr sz="2800" kern="100" spc="120">
                <a:gradFill flip="none" rotWithShape="1">
                  <a:gsLst>
                    <a:gs pos="0">
                      <a:schemeClr val="accent1"/>
                    </a:gs>
                    <a:gs pos="100000">
                      <a:schemeClr val="accent2"/>
                    </a:gs>
                  </a:gsLst>
                  <a:lin ang="5400000" scaled="0"/>
                  <a:tileRect/>
                </a:gradFill>
                <a:latin typeface="+mj-ea"/>
                <a:ea typeface="+mj-ea"/>
                <a:cs typeface="Times New Roman" panose="02020603050405020304" pitchFamily="18" charset="0"/>
              </a:defRPr>
            </a:lvl1pPr>
          </a:lstStyle>
          <a:p>
            <a:r>
              <a:rPr lang="zh-CN" altLang="en-US" dirty="0"/>
              <a:t>未来工作计划</a:t>
            </a:r>
            <a:endParaRPr lang="zh-CN" altLang="zh-CN" dirty="0"/>
          </a:p>
        </p:txBody>
      </p:sp>
      <p:sp>
        <p:nvSpPr>
          <p:cNvPr id="59" name="文本框 58">
            <a:extLst>
              <a:ext uri="{FF2B5EF4-FFF2-40B4-BE49-F238E27FC236}">
                <a16:creationId xmlns:a16="http://schemas.microsoft.com/office/drawing/2014/main" id="{C3F24271-6DA7-D359-F97F-DF02CB68EE0E}"/>
              </a:ext>
            </a:extLst>
          </p:cNvPr>
          <p:cNvSpPr txBox="1"/>
          <p:nvPr/>
        </p:nvSpPr>
        <p:spPr>
          <a:xfrm>
            <a:off x="9001337" y="2822947"/>
            <a:ext cx="835417"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800" i="0" u="none" strike="noStrike" cap="none" spc="0" normalizeH="0" baseline="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defRPr>
            </a:lvl1pPr>
          </a:lstStyle>
          <a:p>
            <a:r>
              <a:rPr lang="en-US" altLang="zh-CN" dirty="0"/>
              <a:t>04   </a:t>
            </a:r>
            <a:endParaRPr lang="zh-CN" altLang="en-US" dirty="0"/>
          </a:p>
        </p:txBody>
      </p:sp>
      <p:sp>
        <p:nvSpPr>
          <p:cNvPr id="65" name="文本框 64">
            <a:extLst>
              <a:ext uri="{FF2B5EF4-FFF2-40B4-BE49-F238E27FC236}">
                <a16:creationId xmlns:a16="http://schemas.microsoft.com/office/drawing/2014/main" id="{54E12CB2-095C-59C1-459B-D29EB14D51D4}"/>
              </a:ext>
            </a:extLst>
          </p:cNvPr>
          <p:cNvSpPr txBox="1"/>
          <p:nvPr/>
        </p:nvSpPr>
        <p:spPr>
          <a:xfrm>
            <a:off x="9088788" y="3650656"/>
            <a:ext cx="1750315" cy="338554"/>
          </a:xfrm>
          <a:prstGeom prst="rect">
            <a:avLst/>
          </a:prstGeom>
          <a:noFill/>
        </p:spPr>
        <p:txBody>
          <a:bodyPr wrap="square" lIns="0" tIns="0" rIns="0" bIns="0" rtlCol="0">
            <a:spAutoFit/>
          </a:bodyPr>
          <a:lstStyle>
            <a:defPPr>
              <a:defRPr lang="zh-CN"/>
            </a:defPPr>
            <a:lvl1pPr>
              <a:defRPr sz="1100" spc="120">
                <a:solidFill>
                  <a:schemeClr val="tx1">
                    <a:lumMod val="50000"/>
                    <a:lumOff val="50000"/>
                    <a:alpha val="50000"/>
                  </a:schemeClr>
                </a:solidFill>
              </a:defRPr>
            </a:lvl1pPr>
          </a:lstStyle>
          <a:p>
            <a:r>
              <a:rPr lang="en-US" altLang="zh-CN" dirty="0"/>
              <a:t>FUTURE WORK PLANS
</a:t>
            </a:r>
            <a:endParaRPr lang="zh-CN" altLang="zh-CN" dirty="0"/>
          </a:p>
        </p:txBody>
      </p:sp>
    </p:spTree>
    <p:extLst>
      <p:ext uri="{BB962C8B-B14F-4D97-AF65-F5344CB8AC3E}">
        <p14:creationId xmlns:p14="http://schemas.microsoft.com/office/powerpoint/2010/main" val="3952641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37D5A40-D1D4-65FD-4300-C472362777D2}"/>
              </a:ext>
            </a:extLst>
          </p:cNvPr>
          <p:cNvSpPr txBox="1"/>
          <p:nvPr/>
        </p:nvSpPr>
        <p:spPr>
          <a:xfrm>
            <a:off x="7802880" y="2625598"/>
            <a:ext cx="3830320" cy="960391"/>
          </a:xfrm>
          <a:prstGeom prst="rect">
            <a:avLst/>
          </a:prstGeom>
          <a:noFill/>
        </p:spPr>
        <p:txBody>
          <a:bodyPr wrap="square" rtlCol="0">
            <a:spAutoFit/>
          </a:bodyPr>
          <a:lstStyle>
            <a:defPPr>
              <a:defRPr lang="zh-CN"/>
            </a:defPPr>
            <a:lvl1pPr>
              <a:defRPr sz="8300">
                <a:gradFill>
                  <a:gsLst>
                    <a:gs pos="0">
                      <a:schemeClr val="bg1"/>
                    </a:gs>
                    <a:gs pos="100000">
                      <a:schemeClr val="accent1">
                        <a:lumMod val="40000"/>
                        <a:lumOff val="60000"/>
                      </a:schemeClr>
                    </a:gs>
                  </a:gsLst>
                  <a:lin ang="5400000" scaled="1"/>
                </a:gradFill>
                <a:effectLst>
                  <a:outerShdw blurRad="228600" dist="101600" dir="5400000" algn="t" rotWithShape="0">
                    <a:prstClr val="black">
                      <a:alpha val="30000"/>
                    </a:prstClr>
                  </a:outerShdw>
                </a:effectLst>
                <a:latin typeface="+mj-ea"/>
                <a:ea typeface="+mj-ea"/>
              </a:defRPr>
            </a:lvl1pPr>
          </a:lstStyle>
          <a:p>
            <a:pPr algn="r">
              <a:lnSpc>
                <a:spcPct val="85000"/>
              </a:lnSpc>
            </a:pPr>
            <a:r>
              <a:rPr lang="zh-CN" altLang="en-US" sz="6600" dirty="0">
                <a:effectLst/>
              </a:rPr>
              <a:t>工作概述</a:t>
            </a:r>
            <a:endParaRPr lang="zh-CN" altLang="zh-CN" sz="6600" dirty="0">
              <a:effectLst/>
            </a:endParaRPr>
          </a:p>
        </p:txBody>
      </p:sp>
      <p:grpSp>
        <p:nvGrpSpPr>
          <p:cNvPr id="14" name="组合 13">
            <a:extLst>
              <a:ext uri="{FF2B5EF4-FFF2-40B4-BE49-F238E27FC236}">
                <a16:creationId xmlns:a16="http://schemas.microsoft.com/office/drawing/2014/main" id="{99A9F039-CAED-9C51-F491-22D198E5943E}"/>
              </a:ext>
            </a:extLst>
          </p:cNvPr>
          <p:cNvGrpSpPr/>
          <p:nvPr/>
        </p:nvGrpSpPr>
        <p:grpSpPr>
          <a:xfrm>
            <a:off x="10701336" y="4643762"/>
            <a:ext cx="817564" cy="323436"/>
            <a:chOff x="10717861" y="4254362"/>
            <a:chExt cx="817564" cy="323436"/>
          </a:xfrm>
        </p:grpSpPr>
        <p:sp>
          <p:nvSpPr>
            <p:cNvPr id="6" name="矩形: 圆角 5">
              <a:extLst>
                <a:ext uri="{FF2B5EF4-FFF2-40B4-BE49-F238E27FC236}">
                  <a16:creationId xmlns:a16="http://schemas.microsoft.com/office/drawing/2014/main" id="{075F5900-E5C6-9CD3-8A4F-3DD70E33698D}"/>
                </a:ext>
              </a:extLst>
            </p:cNvPr>
            <p:cNvSpPr/>
            <p:nvPr/>
          </p:nvSpPr>
          <p:spPr>
            <a:xfrm flipH="1">
              <a:off x="10717862" y="4284198"/>
              <a:ext cx="817563" cy="263765"/>
            </a:xfrm>
            <a:prstGeom prst="roundRect">
              <a:avLst>
                <a:gd name="adj" fmla="val 50000"/>
              </a:avLst>
            </a:prstGeom>
            <a:solidFill>
              <a:schemeClr val="accent3"/>
            </a:solidFill>
            <a:ln>
              <a:noFill/>
            </a:ln>
            <a:effectLst>
              <a:outerShdw blurRad="317500" dist="635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E51B251F-BE33-CBE5-2DDE-C8DB1C0F3EE3}"/>
                </a:ext>
              </a:extLst>
            </p:cNvPr>
            <p:cNvGrpSpPr/>
            <p:nvPr/>
          </p:nvGrpSpPr>
          <p:grpSpPr>
            <a:xfrm flipH="1">
              <a:off x="10717861" y="4254362"/>
              <a:ext cx="748121" cy="323436"/>
              <a:chOff x="839870" y="4298118"/>
              <a:chExt cx="628248" cy="323436"/>
            </a:xfrm>
          </p:grpSpPr>
          <p:cxnSp>
            <p:nvCxnSpPr>
              <p:cNvPr id="8" name="直接连接符 7">
                <a:extLst>
                  <a:ext uri="{FF2B5EF4-FFF2-40B4-BE49-F238E27FC236}">
                    <a16:creationId xmlns:a16="http://schemas.microsoft.com/office/drawing/2014/main" id="{A5468664-FEEC-18F7-C84F-41CC2D57FD6B}"/>
                  </a:ext>
                </a:extLst>
              </p:cNvPr>
              <p:cNvCxnSpPr>
                <a:cxnSpLocks/>
              </p:cNvCxnSpPr>
              <p:nvPr/>
            </p:nvCxnSpPr>
            <p:spPr>
              <a:xfrm>
                <a:off x="839870" y="4459836"/>
                <a:ext cx="47093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a:extLst>
                  <a:ext uri="{FF2B5EF4-FFF2-40B4-BE49-F238E27FC236}">
                    <a16:creationId xmlns:a16="http://schemas.microsoft.com/office/drawing/2014/main" id="{88B18542-D9F1-5E06-766B-0887C3283814}"/>
                  </a:ext>
                </a:extLst>
              </p:cNvPr>
              <p:cNvSpPr/>
              <p:nvPr/>
            </p:nvSpPr>
            <p:spPr>
              <a:xfrm flipH="1" flipV="1">
                <a:off x="1213683" y="4298118"/>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85746B1E-6643-1A93-3D27-2197D3496888}"/>
                  </a:ext>
                </a:extLst>
              </p:cNvPr>
              <p:cNvSpPr/>
              <p:nvPr/>
            </p:nvSpPr>
            <p:spPr>
              <a:xfrm flipH="1">
                <a:off x="1213683" y="4459836"/>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1" name="文本框 10">
            <a:extLst>
              <a:ext uri="{FF2B5EF4-FFF2-40B4-BE49-F238E27FC236}">
                <a16:creationId xmlns:a16="http://schemas.microsoft.com/office/drawing/2014/main" id="{2763F02F-AEFD-39DF-809F-8CF7328F5428}"/>
              </a:ext>
            </a:extLst>
          </p:cNvPr>
          <p:cNvSpPr txBox="1"/>
          <p:nvPr/>
        </p:nvSpPr>
        <p:spPr>
          <a:xfrm>
            <a:off x="10667062" y="1778444"/>
            <a:ext cx="1043396" cy="923330"/>
          </a:xfrm>
          <a:prstGeom prst="rect">
            <a:avLst/>
          </a:prstGeom>
          <a:noFill/>
        </p:spPr>
        <p:txBody>
          <a:bodyPr wrap="square" rtlCol="0">
            <a:spAutoFit/>
          </a:bodyPr>
          <a:lstStyle/>
          <a:p>
            <a:r>
              <a:rPr lang="en-US" altLang="zh-CN" sz="5400" dirty="0">
                <a:ln>
                  <a:gradFill>
                    <a:gsLst>
                      <a:gs pos="0">
                        <a:srgbClr val="FFFFFF"/>
                      </a:gs>
                      <a:gs pos="88000">
                        <a:srgbClr val="FFFFFF">
                          <a:alpha val="0"/>
                        </a:srgbClr>
                      </a:gs>
                    </a:gsLst>
                    <a:lin ang="5400000" scaled="1"/>
                  </a:gradFill>
                </a:ln>
                <a:noFill/>
                <a:latin typeface="+mj-lt"/>
              </a:rPr>
              <a:t>01</a:t>
            </a:r>
            <a:endParaRPr lang="zh-CN" altLang="en-US" sz="5400" dirty="0">
              <a:ln>
                <a:gradFill>
                  <a:gsLst>
                    <a:gs pos="0">
                      <a:srgbClr val="FFFFFF"/>
                    </a:gs>
                    <a:gs pos="88000">
                      <a:srgbClr val="FFFFFF">
                        <a:alpha val="0"/>
                      </a:srgbClr>
                    </a:gs>
                  </a:gsLst>
                  <a:lin ang="5400000" scaled="1"/>
                </a:gradFill>
              </a:ln>
              <a:noFill/>
              <a:latin typeface="+mj-lt"/>
            </a:endParaRPr>
          </a:p>
        </p:txBody>
      </p:sp>
      <p:sp>
        <p:nvSpPr>
          <p:cNvPr id="13" name="文本框 12">
            <a:extLst>
              <a:ext uri="{FF2B5EF4-FFF2-40B4-BE49-F238E27FC236}">
                <a16:creationId xmlns:a16="http://schemas.microsoft.com/office/drawing/2014/main" id="{52851B25-2BA1-2166-FD98-3477C963EBA6}"/>
              </a:ext>
            </a:extLst>
          </p:cNvPr>
          <p:cNvSpPr txBox="1"/>
          <p:nvPr/>
        </p:nvSpPr>
        <p:spPr>
          <a:xfrm>
            <a:off x="8503989" y="3717497"/>
            <a:ext cx="3014911" cy="492443"/>
          </a:xfrm>
          <a:prstGeom prst="rect">
            <a:avLst/>
          </a:prstGeom>
          <a:noFill/>
        </p:spPr>
        <p:txBody>
          <a:bodyPr wrap="square" lIns="0" tIns="0" rIns="0" bIns="0" rtlCol="0">
            <a:spAutoFit/>
          </a:bodyPr>
          <a:lstStyle>
            <a:defPPr>
              <a:defRPr lang="zh-CN"/>
            </a:defPPr>
            <a:lvl1pPr algn="ctr">
              <a:defRPr sz="1600" spc="120">
                <a:solidFill>
                  <a:schemeClr val="bg1">
                    <a:alpha val="50000"/>
                  </a:schemeClr>
                </a:solidFill>
              </a:defRPr>
            </a:lvl1pPr>
          </a:lstStyle>
          <a:p>
            <a:pPr algn="r"/>
            <a:r>
              <a:rPr lang="en-US" altLang="zh-CN" dirty="0"/>
              <a:t>OVERVIEW OF THE WORK
</a:t>
            </a:r>
            <a:endParaRPr lang="zh-CN" altLang="zh-CN" dirty="0"/>
          </a:p>
        </p:txBody>
      </p:sp>
    </p:spTree>
    <p:extLst>
      <p:ext uri="{BB962C8B-B14F-4D97-AF65-F5344CB8AC3E}">
        <p14:creationId xmlns:p14="http://schemas.microsoft.com/office/powerpoint/2010/main" val="2473068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id="{B211D2AA-4E62-605B-B8DA-7387FA32969E}"/>
              </a:ext>
            </a:extLst>
          </p:cNvPr>
          <p:cNvSpPr/>
          <p:nvPr/>
        </p:nvSpPr>
        <p:spPr>
          <a:xfrm>
            <a:off x="1068752" y="1711607"/>
            <a:ext cx="3060000" cy="3960000"/>
          </a:xfrm>
          <a:prstGeom prst="roundRect">
            <a:avLst>
              <a:gd name="adj" fmla="val 3069"/>
            </a:avLst>
          </a:prstGeom>
          <a:solidFill>
            <a:schemeClr val="bg1"/>
          </a:solidFill>
          <a:ln>
            <a:solidFill>
              <a:schemeClr val="accent1"/>
            </a:solidFill>
          </a:ln>
          <a:effectLst>
            <a:outerShdw blurRad="355600" dist="1524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圆角 23">
            <a:extLst>
              <a:ext uri="{FF2B5EF4-FFF2-40B4-BE49-F238E27FC236}">
                <a16:creationId xmlns:a16="http://schemas.microsoft.com/office/drawing/2014/main" id="{AA2A2CE1-D3B8-82C9-461D-9B71331B68D5}"/>
              </a:ext>
            </a:extLst>
          </p:cNvPr>
          <p:cNvSpPr/>
          <p:nvPr/>
        </p:nvSpPr>
        <p:spPr>
          <a:xfrm>
            <a:off x="4562638" y="1683729"/>
            <a:ext cx="3060000" cy="3960000"/>
          </a:xfrm>
          <a:prstGeom prst="roundRect">
            <a:avLst>
              <a:gd name="adj" fmla="val 3069"/>
            </a:avLst>
          </a:prstGeom>
          <a:solidFill>
            <a:schemeClr val="bg1"/>
          </a:solidFill>
          <a:ln>
            <a:solidFill>
              <a:schemeClr val="accent3"/>
            </a:solidFill>
          </a:ln>
          <a:effectLst>
            <a:outerShdw blurRad="342900" dist="165100" dir="5400000" algn="t"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950F8741-9973-9377-F1BB-B69B32F15E4D}"/>
              </a:ext>
            </a:extLst>
          </p:cNvPr>
          <p:cNvSpPr/>
          <p:nvPr/>
        </p:nvSpPr>
        <p:spPr>
          <a:xfrm>
            <a:off x="8056525" y="1683729"/>
            <a:ext cx="3060000" cy="3960000"/>
          </a:xfrm>
          <a:prstGeom prst="roundRect">
            <a:avLst>
              <a:gd name="adj" fmla="val 3069"/>
            </a:avLst>
          </a:prstGeom>
          <a:solidFill>
            <a:schemeClr val="bg1"/>
          </a:solidFill>
          <a:ln>
            <a:solidFill>
              <a:schemeClr val="accent1"/>
            </a:solidFill>
          </a:ln>
          <a:effectLst>
            <a:outerShdw blurRad="342900" dist="1651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247BD61F-D6D7-29D4-96B2-27EF3474FD0E}"/>
              </a:ext>
            </a:extLst>
          </p:cNvPr>
          <p:cNvCxnSpPr>
            <a:cxnSpLocks/>
          </p:cNvCxnSpPr>
          <p:nvPr/>
        </p:nvCxnSpPr>
        <p:spPr>
          <a:xfrm>
            <a:off x="1133475" y="1714209"/>
            <a:ext cx="2917825" cy="0"/>
          </a:xfrm>
          <a:prstGeom prst="line">
            <a:avLst/>
          </a:prstGeom>
          <a:ln w="317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弦形 29">
            <a:extLst>
              <a:ext uri="{FF2B5EF4-FFF2-40B4-BE49-F238E27FC236}">
                <a16:creationId xmlns:a16="http://schemas.microsoft.com/office/drawing/2014/main" id="{0FBE98DC-E735-1F8B-5C23-5566C9452F6D}"/>
              </a:ext>
            </a:extLst>
          </p:cNvPr>
          <p:cNvSpPr/>
          <p:nvPr/>
        </p:nvSpPr>
        <p:spPr>
          <a:xfrm rot="17533022">
            <a:off x="2197688" y="1477982"/>
            <a:ext cx="802129" cy="802129"/>
          </a:xfrm>
          <a:prstGeom prst="chord">
            <a:avLst/>
          </a:prstGeom>
          <a:gradFill>
            <a:gsLst>
              <a:gs pos="0">
                <a:schemeClr val="accent1"/>
              </a:gs>
              <a:gs pos="100000">
                <a:schemeClr val="accent2"/>
              </a:gs>
            </a:gsLst>
            <a:path path="circle">
              <a:fillToRect l="100000" t="100000"/>
            </a:path>
          </a:gradFill>
          <a:ln>
            <a:noFill/>
          </a:ln>
          <a:effectLst>
            <a:outerShdw blurRad="317500" dist="889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B106ED11-6772-1397-1120-CB64EDA0F59F}"/>
              </a:ext>
            </a:extLst>
          </p:cNvPr>
          <p:cNvSpPr txBox="1"/>
          <p:nvPr/>
        </p:nvSpPr>
        <p:spPr>
          <a:xfrm>
            <a:off x="2291330" y="1719352"/>
            <a:ext cx="6148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solidFill>
                  <a:schemeClr val="bg1"/>
                </a:solidFill>
                <a:effectLst/>
                <a:uLnTx/>
                <a:uFillTx/>
                <a:latin typeface="+mj-lt"/>
                <a:ea typeface="微软雅黑"/>
                <a:cs typeface="+mn-cs"/>
              </a:rPr>
              <a:t>01   </a:t>
            </a:r>
            <a:endParaRPr kumimoji="0" lang="zh-CN" altLang="en-US" sz="2400" i="0" u="none" strike="noStrike" kern="1200" cap="none" spc="0" normalizeH="0" baseline="0" noProof="0" dirty="0">
              <a:solidFill>
                <a:schemeClr val="bg1"/>
              </a:solidFill>
              <a:effectLst/>
              <a:uLnTx/>
              <a:uFillTx/>
              <a:latin typeface="+mj-lt"/>
              <a:ea typeface="微软雅黑"/>
              <a:cs typeface="+mn-cs"/>
            </a:endParaRPr>
          </a:p>
        </p:txBody>
      </p:sp>
      <p:cxnSp>
        <p:nvCxnSpPr>
          <p:cNvPr id="36" name="直接连接符 35">
            <a:extLst>
              <a:ext uri="{FF2B5EF4-FFF2-40B4-BE49-F238E27FC236}">
                <a16:creationId xmlns:a16="http://schemas.microsoft.com/office/drawing/2014/main" id="{04707B53-1AD8-C0E4-B7D3-2B8D9827DB94}"/>
              </a:ext>
            </a:extLst>
          </p:cNvPr>
          <p:cNvCxnSpPr>
            <a:cxnSpLocks/>
          </p:cNvCxnSpPr>
          <p:nvPr/>
        </p:nvCxnSpPr>
        <p:spPr>
          <a:xfrm>
            <a:off x="8144933" y="1683729"/>
            <a:ext cx="2878667" cy="0"/>
          </a:xfrm>
          <a:prstGeom prst="line">
            <a:avLst/>
          </a:prstGeom>
          <a:ln w="317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CBCD7166-12DF-007D-AF3A-DE4A481D9BC6}"/>
              </a:ext>
            </a:extLst>
          </p:cNvPr>
          <p:cNvGrpSpPr/>
          <p:nvPr/>
        </p:nvGrpSpPr>
        <p:grpSpPr>
          <a:xfrm>
            <a:off x="9108848" y="1448393"/>
            <a:ext cx="802129" cy="802129"/>
            <a:chOff x="9140728" y="1549993"/>
            <a:chExt cx="802129" cy="802129"/>
          </a:xfrm>
        </p:grpSpPr>
        <p:sp>
          <p:nvSpPr>
            <p:cNvPr id="37" name="弦形 36">
              <a:extLst>
                <a:ext uri="{FF2B5EF4-FFF2-40B4-BE49-F238E27FC236}">
                  <a16:creationId xmlns:a16="http://schemas.microsoft.com/office/drawing/2014/main" id="{7373501D-F228-454D-8AC5-2F51905D2E99}"/>
                </a:ext>
              </a:extLst>
            </p:cNvPr>
            <p:cNvSpPr/>
            <p:nvPr/>
          </p:nvSpPr>
          <p:spPr>
            <a:xfrm rot="17533022">
              <a:off x="9140728" y="1549993"/>
              <a:ext cx="802129" cy="802129"/>
            </a:xfrm>
            <a:prstGeom prst="chord">
              <a:avLst/>
            </a:prstGeom>
            <a:gradFill>
              <a:gsLst>
                <a:gs pos="0">
                  <a:schemeClr val="accent1"/>
                </a:gs>
                <a:gs pos="100000">
                  <a:schemeClr val="accent2"/>
                </a:gs>
              </a:gsLst>
              <a:path path="circle">
                <a:fillToRect l="100000" t="100000"/>
              </a:path>
            </a:gradFill>
            <a:ln>
              <a:noFill/>
            </a:ln>
            <a:effectLst>
              <a:outerShdw blurRad="317500" dist="762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99012937-17FB-27FF-4DD5-7D003D23F81D}"/>
                </a:ext>
              </a:extLst>
            </p:cNvPr>
            <p:cNvSpPr txBox="1"/>
            <p:nvPr/>
          </p:nvSpPr>
          <p:spPr>
            <a:xfrm>
              <a:off x="9234370" y="1791363"/>
              <a:ext cx="6148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solidFill>
                    <a:schemeClr val="bg1"/>
                  </a:solidFill>
                  <a:effectLst/>
                  <a:uLnTx/>
                  <a:uFillTx/>
                  <a:latin typeface="+mj-lt"/>
                  <a:ea typeface="微软雅黑"/>
                  <a:cs typeface="+mn-cs"/>
                </a:rPr>
                <a:t>03   </a:t>
              </a:r>
              <a:endParaRPr kumimoji="0" lang="zh-CN" altLang="en-US" sz="2400" i="0" u="none" strike="noStrike" kern="1200" cap="none" spc="0" normalizeH="0" baseline="0" noProof="0" dirty="0">
                <a:solidFill>
                  <a:schemeClr val="bg1"/>
                </a:solidFill>
                <a:effectLst/>
                <a:uLnTx/>
                <a:uFillTx/>
                <a:latin typeface="+mj-lt"/>
                <a:ea typeface="微软雅黑"/>
                <a:cs typeface="+mn-cs"/>
              </a:endParaRPr>
            </a:p>
          </p:txBody>
        </p:sp>
      </p:grpSp>
      <p:cxnSp>
        <p:nvCxnSpPr>
          <p:cNvPr id="40" name="直接连接符 39">
            <a:extLst>
              <a:ext uri="{FF2B5EF4-FFF2-40B4-BE49-F238E27FC236}">
                <a16:creationId xmlns:a16="http://schemas.microsoft.com/office/drawing/2014/main" id="{BE724369-B430-21B7-4B74-EF04D46F49A0}"/>
              </a:ext>
            </a:extLst>
          </p:cNvPr>
          <p:cNvCxnSpPr>
            <a:cxnSpLocks/>
          </p:cNvCxnSpPr>
          <p:nvPr/>
        </p:nvCxnSpPr>
        <p:spPr>
          <a:xfrm>
            <a:off x="4635500" y="1683729"/>
            <a:ext cx="2895600" cy="0"/>
          </a:xfrm>
          <a:prstGeom prst="line">
            <a:avLst/>
          </a:prstGeom>
          <a:ln w="317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7ECEA8D4-805A-14EA-2422-B802B5A73264}"/>
              </a:ext>
            </a:extLst>
          </p:cNvPr>
          <p:cNvGrpSpPr/>
          <p:nvPr/>
        </p:nvGrpSpPr>
        <p:grpSpPr>
          <a:xfrm>
            <a:off x="5694936" y="1448393"/>
            <a:ext cx="802129" cy="802129"/>
            <a:chOff x="5726816" y="1549993"/>
            <a:chExt cx="802129" cy="802129"/>
          </a:xfrm>
        </p:grpSpPr>
        <p:sp>
          <p:nvSpPr>
            <p:cNvPr id="41" name="弦形 40">
              <a:extLst>
                <a:ext uri="{FF2B5EF4-FFF2-40B4-BE49-F238E27FC236}">
                  <a16:creationId xmlns:a16="http://schemas.microsoft.com/office/drawing/2014/main" id="{3A6BD1EF-2466-F1D2-CF20-C05A22956B34}"/>
                </a:ext>
              </a:extLst>
            </p:cNvPr>
            <p:cNvSpPr/>
            <p:nvPr/>
          </p:nvSpPr>
          <p:spPr>
            <a:xfrm rot="17533022">
              <a:off x="5726816" y="1549993"/>
              <a:ext cx="802129" cy="802129"/>
            </a:xfrm>
            <a:prstGeom prst="chord">
              <a:avLst/>
            </a:prstGeom>
            <a:gradFill>
              <a:gsLst>
                <a:gs pos="0">
                  <a:schemeClr val="accent3"/>
                </a:gs>
                <a:gs pos="100000">
                  <a:schemeClr val="accent4"/>
                </a:gs>
              </a:gsLst>
              <a:path path="circle">
                <a:fillToRect l="100000" t="100000"/>
              </a:path>
            </a:gradFill>
            <a:ln>
              <a:noFill/>
            </a:ln>
            <a:effectLst>
              <a:outerShdw blurRad="317500" dist="63500" dir="5400000" algn="t"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329C2AF1-21C7-6D69-8B24-1855AA5BC481}"/>
                </a:ext>
              </a:extLst>
            </p:cNvPr>
            <p:cNvSpPr txBox="1"/>
            <p:nvPr/>
          </p:nvSpPr>
          <p:spPr>
            <a:xfrm>
              <a:off x="5820458" y="1791363"/>
              <a:ext cx="6148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solidFill>
                    <a:schemeClr val="bg1"/>
                  </a:solidFill>
                  <a:effectLst/>
                  <a:uLnTx/>
                  <a:uFillTx/>
                  <a:latin typeface="+mj-lt"/>
                  <a:ea typeface="微软雅黑"/>
                  <a:cs typeface="+mn-cs"/>
                </a:rPr>
                <a:t>02   </a:t>
              </a:r>
              <a:endParaRPr kumimoji="0" lang="zh-CN" altLang="en-US" sz="2400" i="0" u="none" strike="noStrike" kern="1200" cap="none" spc="0" normalizeH="0" baseline="0" noProof="0" dirty="0">
                <a:solidFill>
                  <a:schemeClr val="bg1"/>
                </a:solidFill>
                <a:effectLst/>
                <a:uLnTx/>
                <a:uFillTx/>
                <a:latin typeface="+mj-lt"/>
                <a:ea typeface="微软雅黑"/>
                <a:cs typeface="+mn-cs"/>
              </a:endParaRPr>
            </a:p>
          </p:txBody>
        </p:sp>
      </p:grpSp>
      <p:sp>
        <p:nvSpPr>
          <p:cNvPr id="19" name="文本占位符 18">
            <a:extLst>
              <a:ext uri="{FF2B5EF4-FFF2-40B4-BE49-F238E27FC236}">
                <a16:creationId xmlns:a16="http://schemas.microsoft.com/office/drawing/2014/main" id="{3DA5B9A7-E7B3-30E7-D906-F1A7D5C3A31E}"/>
              </a:ext>
            </a:extLst>
          </p:cNvPr>
          <p:cNvSpPr>
            <a:spLocks noGrp="1"/>
          </p:cNvSpPr>
          <p:nvPr>
            <p:ph type="body" sz="quarter" idx="10"/>
          </p:nvPr>
        </p:nvSpPr>
        <p:spPr>
          <a:xfrm>
            <a:off x="660400" y="298577"/>
            <a:ext cx="3060000" cy="654050"/>
          </a:xfrm>
        </p:spPr>
        <p:txBody>
          <a:bodyPr/>
          <a:lstStyle/>
          <a:p>
            <a:r>
              <a:rPr lang="zh-CN" altLang="en-US" dirty="0"/>
              <a:t>工作概述</a:t>
            </a:r>
          </a:p>
        </p:txBody>
      </p:sp>
      <p:sp>
        <p:nvSpPr>
          <p:cNvPr id="20" name="文本框 19">
            <a:extLst>
              <a:ext uri="{FF2B5EF4-FFF2-40B4-BE49-F238E27FC236}">
                <a16:creationId xmlns:a16="http://schemas.microsoft.com/office/drawing/2014/main" id="{FF3D0429-46A5-E6C9-D8AF-BE8F5515943D}"/>
              </a:ext>
            </a:extLst>
          </p:cNvPr>
          <p:cNvSpPr txBox="1"/>
          <p:nvPr/>
        </p:nvSpPr>
        <p:spPr>
          <a:xfrm>
            <a:off x="1696738" y="2473067"/>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31" name="文本框 30">
            <a:extLst>
              <a:ext uri="{FF2B5EF4-FFF2-40B4-BE49-F238E27FC236}">
                <a16:creationId xmlns:a16="http://schemas.microsoft.com/office/drawing/2014/main" id="{78BCD39A-5A8E-F2DC-0E0E-64B22BAE1CDF}"/>
              </a:ext>
            </a:extLst>
          </p:cNvPr>
          <p:cNvSpPr txBox="1"/>
          <p:nvPr/>
        </p:nvSpPr>
        <p:spPr>
          <a:xfrm>
            <a:off x="1656419" y="2938600"/>
            <a:ext cx="1978955"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pSp>
        <p:nvGrpSpPr>
          <p:cNvPr id="158" name="组合 157">
            <a:extLst>
              <a:ext uri="{FF2B5EF4-FFF2-40B4-BE49-F238E27FC236}">
                <a16:creationId xmlns:a16="http://schemas.microsoft.com/office/drawing/2014/main" id="{07810706-6E7A-0765-3FEF-499733E28BE9}"/>
              </a:ext>
            </a:extLst>
          </p:cNvPr>
          <p:cNvGrpSpPr/>
          <p:nvPr/>
        </p:nvGrpSpPr>
        <p:grpSpPr>
          <a:xfrm>
            <a:off x="1656419" y="4616956"/>
            <a:ext cx="1991440" cy="1053669"/>
            <a:chOff x="1410293" y="4888791"/>
            <a:chExt cx="1991440" cy="1053669"/>
          </a:xfrm>
        </p:grpSpPr>
        <p:sp>
          <p:nvSpPr>
            <p:cNvPr id="108" name="任意多边形: 形状 107">
              <a:extLst>
                <a:ext uri="{FF2B5EF4-FFF2-40B4-BE49-F238E27FC236}">
                  <a16:creationId xmlns:a16="http://schemas.microsoft.com/office/drawing/2014/main" id="{3B2BCF71-B101-E88F-B8FB-DC7D096F2243}"/>
                </a:ext>
              </a:extLst>
            </p:cNvPr>
            <p:cNvSpPr/>
            <p:nvPr/>
          </p:nvSpPr>
          <p:spPr>
            <a:xfrm>
              <a:off x="1810707" y="5556220"/>
              <a:ext cx="460653" cy="386240"/>
            </a:xfrm>
            <a:custGeom>
              <a:avLst/>
              <a:gdLst>
                <a:gd name="connsiteX0" fmla="*/ 460424 w 460653"/>
                <a:gd name="connsiteY0" fmla="*/ 49396 h 386240"/>
                <a:gd name="connsiteX1" fmla="*/ 230097 w 460653"/>
                <a:gd name="connsiteY1" fmla="*/ -213 h 386240"/>
                <a:gd name="connsiteX2" fmla="*/ -230 w 460653"/>
                <a:gd name="connsiteY2" fmla="*/ 49396 h 386240"/>
                <a:gd name="connsiteX3" fmla="*/ 106075 w 460653"/>
                <a:gd name="connsiteY3" fmla="*/ 91188 h 386240"/>
                <a:gd name="connsiteX4" fmla="*/ 106075 w 460653"/>
                <a:gd name="connsiteY4" fmla="*/ 362995 h 386240"/>
                <a:gd name="connsiteX5" fmla="*/ 129108 w 460653"/>
                <a:gd name="connsiteY5" fmla="*/ 386027 h 386240"/>
                <a:gd name="connsiteX6" fmla="*/ 152140 w 460653"/>
                <a:gd name="connsiteY6" fmla="*/ 362995 h 386240"/>
                <a:gd name="connsiteX7" fmla="*/ 152140 w 460653"/>
                <a:gd name="connsiteY7" fmla="*/ 96085 h 386240"/>
                <a:gd name="connsiteX8" fmla="*/ 230097 w 460653"/>
                <a:gd name="connsiteY8" fmla="*/ 99005 h 386240"/>
                <a:gd name="connsiteX9" fmla="*/ 308054 w 460653"/>
                <a:gd name="connsiteY9" fmla="*/ 96085 h 386240"/>
                <a:gd name="connsiteX10" fmla="*/ 308054 w 460653"/>
                <a:gd name="connsiteY10" fmla="*/ 362995 h 386240"/>
                <a:gd name="connsiteX11" fmla="*/ 331087 w 460653"/>
                <a:gd name="connsiteY11" fmla="*/ 386027 h 386240"/>
                <a:gd name="connsiteX12" fmla="*/ 354119 w 460653"/>
                <a:gd name="connsiteY12" fmla="*/ 362995 h 386240"/>
                <a:gd name="connsiteX13" fmla="*/ 354119 w 460653"/>
                <a:gd name="connsiteY13" fmla="*/ 91188 h 386240"/>
                <a:gd name="connsiteX14" fmla="*/ 460424 w 460653"/>
                <a:gd name="connsiteY14" fmla="*/ 49396 h 38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0653" h="386240">
                  <a:moveTo>
                    <a:pt x="460424" y="49396"/>
                  </a:moveTo>
                  <a:cubicBezTo>
                    <a:pt x="460424" y="21998"/>
                    <a:pt x="357305" y="-213"/>
                    <a:pt x="230097" y="-213"/>
                  </a:cubicBezTo>
                  <a:cubicBezTo>
                    <a:pt x="102893" y="-213"/>
                    <a:pt x="-230" y="21998"/>
                    <a:pt x="-230" y="49396"/>
                  </a:cubicBezTo>
                  <a:cubicBezTo>
                    <a:pt x="-230" y="66954"/>
                    <a:pt x="42168" y="82372"/>
                    <a:pt x="106075" y="91188"/>
                  </a:cubicBezTo>
                  <a:lnTo>
                    <a:pt x="106075" y="362995"/>
                  </a:lnTo>
                  <a:cubicBezTo>
                    <a:pt x="106075" y="375716"/>
                    <a:pt x="116387" y="386027"/>
                    <a:pt x="129108" y="386027"/>
                  </a:cubicBezTo>
                  <a:cubicBezTo>
                    <a:pt x="141829" y="386027"/>
                    <a:pt x="152140" y="375716"/>
                    <a:pt x="152140" y="362995"/>
                  </a:cubicBezTo>
                  <a:lnTo>
                    <a:pt x="152140" y="96085"/>
                  </a:lnTo>
                  <a:cubicBezTo>
                    <a:pt x="176491" y="97970"/>
                    <a:pt x="202731" y="99005"/>
                    <a:pt x="230097" y="99005"/>
                  </a:cubicBezTo>
                  <a:cubicBezTo>
                    <a:pt x="257463" y="99005"/>
                    <a:pt x="283703" y="97970"/>
                    <a:pt x="308054" y="96085"/>
                  </a:cubicBezTo>
                  <a:lnTo>
                    <a:pt x="308054" y="362995"/>
                  </a:lnTo>
                  <a:cubicBezTo>
                    <a:pt x="308054" y="375716"/>
                    <a:pt x="318366" y="386027"/>
                    <a:pt x="331087" y="386027"/>
                  </a:cubicBezTo>
                  <a:cubicBezTo>
                    <a:pt x="343808" y="386027"/>
                    <a:pt x="354119" y="375716"/>
                    <a:pt x="354119" y="362995"/>
                  </a:cubicBezTo>
                  <a:lnTo>
                    <a:pt x="354119" y="91188"/>
                  </a:lnTo>
                  <a:cubicBezTo>
                    <a:pt x="418030" y="82372"/>
                    <a:pt x="460424" y="66954"/>
                    <a:pt x="460424" y="49396"/>
                  </a:cubicBezTo>
                  <a:close/>
                </a:path>
              </a:pathLst>
            </a:custGeom>
            <a:solidFill>
              <a:srgbClr val="CCCCCC"/>
            </a:solidFill>
            <a:ln w="353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DABD368-2BFC-2581-CB8F-ED743EB55732}"/>
                </a:ext>
              </a:extLst>
            </p:cNvPr>
            <p:cNvSpPr/>
            <p:nvPr/>
          </p:nvSpPr>
          <p:spPr>
            <a:xfrm>
              <a:off x="2227035" y="5730333"/>
              <a:ext cx="64115" cy="167564"/>
            </a:xfrm>
            <a:custGeom>
              <a:avLst/>
              <a:gdLst>
                <a:gd name="connsiteX0" fmla="*/ 7 w 64115"/>
                <a:gd name="connsiteY0" fmla="*/ 167565 h 167564"/>
                <a:gd name="connsiteX1" fmla="*/ 43450 w 64115"/>
                <a:gd name="connsiteY1" fmla="*/ 167565 h 167564"/>
                <a:gd name="connsiteX2" fmla="*/ 64116 w 64115"/>
                <a:gd name="connsiteY2" fmla="*/ 0 h 167564"/>
                <a:gd name="connsiteX3" fmla="*/ 0 w 64115"/>
                <a:gd name="connsiteY3" fmla="*/ 0 h 167564"/>
                <a:gd name="connsiteX4" fmla="*/ 7 w 64115"/>
                <a:gd name="connsiteY4" fmla="*/ 167565 h 167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15" h="167564">
                  <a:moveTo>
                    <a:pt x="7" y="167565"/>
                  </a:moveTo>
                  <a:lnTo>
                    <a:pt x="43450" y="167565"/>
                  </a:lnTo>
                  <a:lnTo>
                    <a:pt x="64116" y="0"/>
                  </a:lnTo>
                  <a:lnTo>
                    <a:pt x="0" y="0"/>
                  </a:lnTo>
                  <a:lnTo>
                    <a:pt x="7" y="167565"/>
                  </a:lnTo>
                  <a:close/>
                </a:path>
              </a:pathLst>
            </a:custGeom>
            <a:solidFill>
              <a:srgbClr val="A0616A"/>
            </a:solidFill>
            <a:ln w="353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0BC99F8-A818-8405-91B2-37791890A097}"/>
                </a:ext>
              </a:extLst>
            </p:cNvPr>
            <p:cNvSpPr/>
            <p:nvPr/>
          </p:nvSpPr>
          <p:spPr>
            <a:xfrm rot="10799843">
              <a:off x="2217733" y="5885477"/>
              <a:ext cx="136534" cy="52752"/>
            </a:xfrm>
            <a:custGeom>
              <a:avLst/>
              <a:gdLst>
                <a:gd name="connsiteX0" fmla="*/ -230 w 136534"/>
                <a:gd name="connsiteY0" fmla="*/ -213 h 52752"/>
                <a:gd name="connsiteX1" fmla="*/ 136305 w 136534"/>
                <a:gd name="connsiteY1" fmla="*/ -213 h 52752"/>
                <a:gd name="connsiteX2" fmla="*/ 136305 w 136534"/>
                <a:gd name="connsiteY2" fmla="*/ -213 h 52752"/>
                <a:gd name="connsiteX3" fmla="*/ 136305 w 136534"/>
                <a:gd name="connsiteY3" fmla="*/ 52539 h 52752"/>
                <a:gd name="connsiteX4" fmla="*/ 136305 w 136534"/>
                <a:gd name="connsiteY4" fmla="*/ 52539 h 52752"/>
                <a:gd name="connsiteX5" fmla="*/ 52522 w 136534"/>
                <a:gd name="connsiteY5" fmla="*/ 52539 h 52752"/>
                <a:gd name="connsiteX6" fmla="*/ -230 w 136534"/>
                <a:gd name="connsiteY6" fmla="*/ -213 h 52752"/>
                <a:gd name="connsiteX7" fmla="*/ -230 w 136534"/>
                <a:gd name="connsiteY7" fmla="*/ -213 h 52752"/>
                <a:gd name="connsiteX8" fmla="*/ -230 w 136534"/>
                <a:gd name="connsiteY8" fmla="*/ -213 h 52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4" h="52752">
                  <a:moveTo>
                    <a:pt x="-230" y="-213"/>
                  </a:moveTo>
                  <a:lnTo>
                    <a:pt x="136305" y="-213"/>
                  </a:lnTo>
                  <a:lnTo>
                    <a:pt x="136305" y="-213"/>
                  </a:lnTo>
                  <a:lnTo>
                    <a:pt x="136305" y="52539"/>
                  </a:lnTo>
                  <a:lnTo>
                    <a:pt x="136305" y="52539"/>
                  </a:lnTo>
                  <a:lnTo>
                    <a:pt x="52522" y="52539"/>
                  </a:lnTo>
                  <a:cubicBezTo>
                    <a:pt x="23388" y="52539"/>
                    <a:pt x="-230" y="28922"/>
                    <a:pt x="-230" y="-213"/>
                  </a:cubicBezTo>
                  <a:lnTo>
                    <a:pt x="-230" y="-213"/>
                  </a:lnTo>
                  <a:lnTo>
                    <a:pt x="-230" y="-213"/>
                  </a:lnTo>
                  <a:close/>
                </a:path>
              </a:pathLst>
            </a:custGeom>
            <a:solidFill>
              <a:srgbClr val="2F2E41"/>
            </a:solidFill>
            <a:ln w="353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81FC037-BB13-40F2-08D5-381833241F34}"/>
                </a:ext>
              </a:extLst>
            </p:cNvPr>
            <p:cNvSpPr/>
            <p:nvPr/>
          </p:nvSpPr>
          <p:spPr>
            <a:xfrm>
              <a:off x="2244685" y="5694579"/>
              <a:ext cx="91620" cy="179073"/>
            </a:xfrm>
            <a:custGeom>
              <a:avLst/>
              <a:gdLst>
                <a:gd name="connsiteX0" fmla="*/ 50172 w 91620"/>
                <a:gd name="connsiteY0" fmla="*/ 179074 h 179073"/>
                <a:gd name="connsiteX1" fmla="*/ 91621 w 91620"/>
                <a:gd name="connsiteY1" fmla="*/ 166066 h 179073"/>
                <a:gd name="connsiteX2" fmla="*/ 61175 w 91620"/>
                <a:gd name="connsiteY2" fmla="*/ 0 h 179073"/>
                <a:gd name="connsiteX3" fmla="*/ 0 w 91620"/>
                <a:gd name="connsiteY3" fmla="*/ 19195 h 179073"/>
                <a:gd name="connsiteX4" fmla="*/ 50172 w 91620"/>
                <a:gd name="connsiteY4" fmla="*/ 179074 h 17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0" h="179073">
                  <a:moveTo>
                    <a:pt x="50172" y="179074"/>
                  </a:moveTo>
                  <a:lnTo>
                    <a:pt x="91621" y="166066"/>
                  </a:lnTo>
                  <a:lnTo>
                    <a:pt x="61175" y="0"/>
                  </a:lnTo>
                  <a:lnTo>
                    <a:pt x="0" y="19195"/>
                  </a:lnTo>
                  <a:lnTo>
                    <a:pt x="50172" y="179074"/>
                  </a:lnTo>
                  <a:close/>
                </a:path>
              </a:pathLst>
            </a:custGeom>
            <a:solidFill>
              <a:srgbClr val="A0616A"/>
            </a:solidFill>
            <a:ln w="353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62A4627A-0410-4EA6-1CF5-78795693AA6A}"/>
                </a:ext>
              </a:extLst>
            </p:cNvPr>
            <p:cNvSpPr/>
            <p:nvPr/>
          </p:nvSpPr>
          <p:spPr>
            <a:xfrm rot="9754644">
              <a:off x="2287033" y="5842943"/>
              <a:ext cx="136534" cy="52751"/>
            </a:xfrm>
            <a:custGeom>
              <a:avLst/>
              <a:gdLst>
                <a:gd name="connsiteX0" fmla="*/ -230 w 136534"/>
                <a:gd name="connsiteY0" fmla="*/ -213 h 52751"/>
                <a:gd name="connsiteX1" fmla="*/ 136304 w 136534"/>
                <a:gd name="connsiteY1" fmla="*/ -213 h 52751"/>
                <a:gd name="connsiteX2" fmla="*/ 136304 w 136534"/>
                <a:gd name="connsiteY2" fmla="*/ -213 h 52751"/>
                <a:gd name="connsiteX3" fmla="*/ 136304 w 136534"/>
                <a:gd name="connsiteY3" fmla="*/ 52539 h 52751"/>
                <a:gd name="connsiteX4" fmla="*/ 136304 w 136534"/>
                <a:gd name="connsiteY4" fmla="*/ 52539 h 52751"/>
                <a:gd name="connsiteX5" fmla="*/ 52522 w 136534"/>
                <a:gd name="connsiteY5" fmla="*/ 52539 h 52751"/>
                <a:gd name="connsiteX6" fmla="*/ -230 w 136534"/>
                <a:gd name="connsiteY6" fmla="*/ -213 h 52751"/>
                <a:gd name="connsiteX7" fmla="*/ -230 w 136534"/>
                <a:gd name="connsiteY7" fmla="*/ -213 h 52751"/>
                <a:gd name="connsiteX8" fmla="*/ -230 w 136534"/>
                <a:gd name="connsiteY8" fmla="*/ -213 h 5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4" h="52751">
                  <a:moveTo>
                    <a:pt x="-230" y="-213"/>
                  </a:moveTo>
                  <a:lnTo>
                    <a:pt x="136304" y="-213"/>
                  </a:lnTo>
                  <a:lnTo>
                    <a:pt x="136304" y="-213"/>
                  </a:lnTo>
                  <a:lnTo>
                    <a:pt x="136304" y="52539"/>
                  </a:lnTo>
                  <a:lnTo>
                    <a:pt x="136304" y="52539"/>
                  </a:lnTo>
                  <a:lnTo>
                    <a:pt x="52522" y="52539"/>
                  </a:lnTo>
                  <a:cubicBezTo>
                    <a:pt x="23391" y="52539"/>
                    <a:pt x="-230" y="28921"/>
                    <a:pt x="-230" y="-213"/>
                  </a:cubicBezTo>
                  <a:lnTo>
                    <a:pt x="-230" y="-213"/>
                  </a:lnTo>
                  <a:lnTo>
                    <a:pt x="-230" y="-213"/>
                  </a:lnTo>
                  <a:close/>
                </a:path>
              </a:pathLst>
            </a:custGeom>
            <a:solidFill>
              <a:srgbClr val="2F2E41"/>
            </a:solidFill>
            <a:ln w="353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1A49FEFB-8493-5E70-DF52-818CEBC5B2B9}"/>
                </a:ext>
              </a:extLst>
            </p:cNvPr>
            <p:cNvSpPr/>
            <p:nvPr/>
          </p:nvSpPr>
          <p:spPr>
            <a:xfrm>
              <a:off x="1952931" y="5456453"/>
              <a:ext cx="375663" cy="350341"/>
            </a:xfrm>
            <a:custGeom>
              <a:avLst/>
              <a:gdLst>
                <a:gd name="connsiteX0" fmla="*/ 312633 w 375663"/>
                <a:gd name="connsiteY0" fmla="*/ 339859 h 350341"/>
                <a:gd name="connsiteX1" fmla="*/ 233164 w 375663"/>
                <a:gd name="connsiteY1" fmla="*/ 131250 h 350341"/>
                <a:gd name="connsiteX2" fmla="*/ 15739 w 375663"/>
                <a:gd name="connsiteY2" fmla="*/ 115205 h 350341"/>
                <a:gd name="connsiteX3" fmla="*/ 5788 w 375663"/>
                <a:gd name="connsiteY3" fmla="*/ 36512 h 350341"/>
                <a:gd name="connsiteX4" fmla="*/ 35015 w 375663"/>
                <a:gd name="connsiteY4" fmla="*/ -213 h 350341"/>
                <a:gd name="connsiteX5" fmla="*/ 35922 w 375663"/>
                <a:gd name="connsiteY5" fmla="*/ -167 h 350341"/>
                <a:gd name="connsiteX6" fmla="*/ 324578 w 375663"/>
                <a:gd name="connsiteY6" fmla="*/ 93342 h 350341"/>
                <a:gd name="connsiteX7" fmla="*/ 375066 w 375663"/>
                <a:gd name="connsiteY7" fmla="*/ 318761 h 350341"/>
                <a:gd name="connsiteX8" fmla="*/ 365095 w 375663"/>
                <a:gd name="connsiteY8" fmla="*/ 337131 h 350341"/>
                <a:gd name="connsiteX9" fmla="*/ 333132 w 375663"/>
                <a:gd name="connsiteY9" fmla="*/ 349115 h 350341"/>
                <a:gd name="connsiteX10" fmla="*/ 327562 w 375663"/>
                <a:gd name="connsiteY10" fmla="*/ 350128 h 350341"/>
                <a:gd name="connsiteX11" fmla="*/ 312633 w 375663"/>
                <a:gd name="connsiteY11" fmla="*/ 339859 h 35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663" h="350341">
                  <a:moveTo>
                    <a:pt x="312633" y="339859"/>
                  </a:moveTo>
                  <a:lnTo>
                    <a:pt x="233164" y="131250"/>
                  </a:lnTo>
                  <a:cubicBezTo>
                    <a:pt x="215333" y="135439"/>
                    <a:pt x="65815" y="168524"/>
                    <a:pt x="15739" y="115205"/>
                  </a:cubicBezTo>
                  <a:cubicBezTo>
                    <a:pt x="-1422" y="96932"/>
                    <a:pt x="-4771" y="70455"/>
                    <a:pt x="5788" y="36512"/>
                  </a:cubicBezTo>
                  <a:lnTo>
                    <a:pt x="35015" y="-213"/>
                  </a:lnTo>
                  <a:lnTo>
                    <a:pt x="35922" y="-167"/>
                  </a:lnTo>
                  <a:cubicBezTo>
                    <a:pt x="46974" y="418"/>
                    <a:pt x="306772" y="14978"/>
                    <a:pt x="324578" y="93342"/>
                  </a:cubicBezTo>
                  <a:cubicBezTo>
                    <a:pt x="339596" y="159411"/>
                    <a:pt x="367019" y="282582"/>
                    <a:pt x="375066" y="318761"/>
                  </a:cubicBezTo>
                  <a:cubicBezTo>
                    <a:pt x="376753" y="326511"/>
                    <a:pt x="372508" y="334324"/>
                    <a:pt x="365095" y="337131"/>
                  </a:cubicBezTo>
                  <a:lnTo>
                    <a:pt x="333132" y="349115"/>
                  </a:lnTo>
                  <a:cubicBezTo>
                    <a:pt x="331353" y="349784"/>
                    <a:pt x="329465" y="350128"/>
                    <a:pt x="327562" y="350128"/>
                  </a:cubicBezTo>
                  <a:cubicBezTo>
                    <a:pt x="320939" y="350128"/>
                    <a:pt x="315004" y="346046"/>
                    <a:pt x="312633" y="339859"/>
                  </a:cubicBezTo>
                  <a:close/>
                </a:path>
              </a:pathLst>
            </a:custGeom>
            <a:solidFill>
              <a:srgbClr val="2F2E41"/>
            </a:solidFill>
            <a:ln w="353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BE8E8A75-5B5A-6A53-F631-EB97673E8D7C}"/>
                </a:ext>
              </a:extLst>
            </p:cNvPr>
            <p:cNvSpPr/>
            <p:nvPr/>
          </p:nvSpPr>
          <p:spPr>
            <a:xfrm>
              <a:off x="1906866" y="5481257"/>
              <a:ext cx="375663" cy="350341"/>
            </a:xfrm>
            <a:custGeom>
              <a:avLst/>
              <a:gdLst>
                <a:gd name="connsiteX0" fmla="*/ 312633 w 375663"/>
                <a:gd name="connsiteY0" fmla="*/ 339859 h 350341"/>
                <a:gd name="connsiteX1" fmla="*/ 233164 w 375663"/>
                <a:gd name="connsiteY1" fmla="*/ 131250 h 350341"/>
                <a:gd name="connsiteX2" fmla="*/ 15739 w 375663"/>
                <a:gd name="connsiteY2" fmla="*/ 115205 h 350341"/>
                <a:gd name="connsiteX3" fmla="*/ 5788 w 375663"/>
                <a:gd name="connsiteY3" fmla="*/ 36512 h 350341"/>
                <a:gd name="connsiteX4" fmla="*/ 35015 w 375663"/>
                <a:gd name="connsiteY4" fmla="*/ -213 h 350341"/>
                <a:gd name="connsiteX5" fmla="*/ 35922 w 375663"/>
                <a:gd name="connsiteY5" fmla="*/ -167 h 350341"/>
                <a:gd name="connsiteX6" fmla="*/ 324578 w 375663"/>
                <a:gd name="connsiteY6" fmla="*/ 93342 h 350341"/>
                <a:gd name="connsiteX7" fmla="*/ 375066 w 375663"/>
                <a:gd name="connsiteY7" fmla="*/ 318761 h 350341"/>
                <a:gd name="connsiteX8" fmla="*/ 365095 w 375663"/>
                <a:gd name="connsiteY8" fmla="*/ 337131 h 350341"/>
                <a:gd name="connsiteX9" fmla="*/ 333132 w 375663"/>
                <a:gd name="connsiteY9" fmla="*/ 349115 h 350341"/>
                <a:gd name="connsiteX10" fmla="*/ 327562 w 375663"/>
                <a:gd name="connsiteY10" fmla="*/ 350128 h 350341"/>
                <a:gd name="connsiteX11" fmla="*/ 312633 w 375663"/>
                <a:gd name="connsiteY11" fmla="*/ 339859 h 35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663" h="350341">
                  <a:moveTo>
                    <a:pt x="312633" y="339859"/>
                  </a:moveTo>
                  <a:lnTo>
                    <a:pt x="233164" y="131250"/>
                  </a:lnTo>
                  <a:cubicBezTo>
                    <a:pt x="215333" y="135439"/>
                    <a:pt x="65815" y="168521"/>
                    <a:pt x="15739" y="115205"/>
                  </a:cubicBezTo>
                  <a:cubicBezTo>
                    <a:pt x="-1422" y="96932"/>
                    <a:pt x="-4771" y="70455"/>
                    <a:pt x="5788" y="36512"/>
                  </a:cubicBezTo>
                  <a:lnTo>
                    <a:pt x="35015" y="-213"/>
                  </a:lnTo>
                  <a:lnTo>
                    <a:pt x="35922" y="-167"/>
                  </a:lnTo>
                  <a:cubicBezTo>
                    <a:pt x="46974" y="418"/>
                    <a:pt x="306772" y="14978"/>
                    <a:pt x="324578" y="93342"/>
                  </a:cubicBezTo>
                  <a:cubicBezTo>
                    <a:pt x="339596" y="159411"/>
                    <a:pt x="367019" y="282582"/>
                    <a:pt x="375066" y="318761"/>
                  </a:cubicBezTo>
                  <a:cubicBezTo>
                    <a:pt x="376753" y="326511"/>
                    <a:pt x="372508" y="334324"/>
                    <a:pt x="365095" y="337131"/>
                  </a:cubicBezTo>
                  <a:lnTo>
                    <a:pt x="333132" y="349115"/>
                  </a:lnTo>
                  <a:cubicBezTo>
                    <a:pt x="331353" y="349784"/>
                    <a:pt x="329465" y="350128"/>
                    <a:pt x="327562" y="350128"/>
                  </a:cubicBezTo>
                  <a:cubicBezTo>
                    <a:pt x="320939" y="350128"/>
                    <a:pt x="315004" y="346046"/>
                    <a:pt x="312633" y="339859"/>
                  </a:cubicBezTo>
                  <a:close/>
                </a:path>
              </a:pathLst>
            </a:custGeom>
            <a:solidFill>
              <a:srgbClr val="2F2E41"/>
            </a:solidFill>
            <a:ln w="353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6C9B40B-DEAC-BE45-9D0E-02B9A2C3B9B2}"/>
                </a:ext>
              </a:extLst>
            </p:cNvPr>
            <p:cNvSpPr/>
            <p:nvPr/>
          </p:nvSpPr>
          <p:spPr>
            <a:xfrm>
              <a:off x="2067050" y="5306545"/>
              <a:ext cx="326901" cy="118470"/>
            </a:xfrm>
            <a:custGeom>
              <a:avLst/>
              <a:gdLst>
                <a:gd name="connsiteX0" fmla="*/ 259845 w 326901"/>
                <a:gd name="connsiteY0" fmla="*/ 14507 h 118470"/>
                <a:gd name="connsiteX1" fmla="*/ 256709 w 326901"/>
                <a:gd name="connsiteY1" fmla="*/ 19472 h 118470"/>
                <a:gd name="connsiteX2" fmla="*/ 81944 w 326901"/>
                <a:gd name="connsiteY2" fmla="*/ 37887 h 118470"/>
                <a:gd name="connsiteX3" fmla="*/ 56785 w 326901"/>
                <a:gd name="connsiteY3" fmla="*/ 3395 h 118470"/>
                <a:gd name="connsiteX4" fmla="*/ -230 w 326901"/>
                <a:gd name="connsiteY4" fmla="*/ 34556 h 118470"/>
                <a:gd name="connsiteX5" fmla="*/ 49181 w 326901"/>
                <a:gd name="connsiteY5" fmla="*/ 118257 h 118470"/>
                <a:gd name="connsiteX6" fmla="*/ 263519 w 326901"/>
                <a:gd name="connsiteY6" fmla="*/ 63610 h 118470"/>
                <a:gd name="connsiteX7" fmla="*/ 316112 w 326901"/>
                <a:gd name="connsiteY7" fmla="*/ 62940 h 118470"/>
                <a:gd name="connsiteX8" fmla="*/ 315442 w 326901"/>
                <a:gd name="connsiteY8" fmla="*/ 10347 h 118470"/>
                <a:gd name="connsiteX9" fmla="*/ 262850 w 326901"/>
                <a:gd name="connsiteY9" fmla="*/ 11017 h 118470"/>
                <a:gd name="connsiteX10" fmla="*/ 259845 w 326901"/>
                <a:gd name="connsiteY10" fmla="*/ 14507 h 11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901" h="118470">
                  <a:moveTo>
                    <a:pt x="259845" y="14507"/>
                  </a:moveTo>
                  <a:cubicBezTo>
                    <a:pt x="258672" y="16077"/>
                    <a:pt x="257623" y="17739"/>
                    <a:pt x="256709" y="19472"/>
                  </a:cubicBezTo>
                  <a:lnTo>
                    <a:pt x="81944" y="37887"/>
                  </a:lnTo>
                  <a:lnTo>
                    <a:pt x="56785" y="3395"/>
                  </a:lnTo>
                  <a:lnTo>
                    <a:pt x="-230" y="34556"/>
                  </a:lnTo>
                  <a:lnTo>
                    <a:pt x="49181" y="118257"/>
                  </a:lnTo>
                  <a:lnTo>
                    <a:pt x="263519" y="63610"/>
                  </a:lnTo>
                  <a:cubicBezTo>
                    <a:pt x="278225" y="77946"/>
                    <a:pt x="301771" y="77649"/>
                    <a:pt x="316112" y="62940"/>
                  </a:cubicBezTo>
                  <a:cubicBezTo>
                    <a:pt x="330449" y="48234"/>
                    <a:pt x="330151" y="24688"/>
                    <a:pt x="315442" y="10347"/>
                  </a:cubicBezTo>
                  <a:cubicBezTo>
                    <a:pt x="300736" y="-3990"/>
                    <a:pt x="277190" y="-3692"/>
                    <a:pt x="262850" y="11017"/>
                  </a:cubicBezTo>
                  <a:cubicBezTo>
                    <a:pt x="261779" y="12116"/>
                    <a:pt x="260773" y="13281"/>
                    <a:pt x="259845" y="14507"/>
                  </a:cubicBezTo>
                  <a:close/>
                </a:path>
              </a:pathLst>
            </a:custGeom>
            <a:solidFill>
              <a:srgbClr val="A0616A"/>
            </a:solidFill>
            <a:ln w="353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11DFA026-C543-4465-3790-79EE0E38B119}"/>
                </a:ext>
              </a:extLst>
            </p:cNvPr>
            <p:cNvSpPr/>
            <p:nvPr/>
          </p:nvSpPr>
          <p:spPr>
            <a:xfrm>
              <a:off x="1891318" y="5186201"/>
              <a:ext cx="217212" cy="345838"/>
            </a:xfrm>
            <a:custGeom>
              <a:avLst/>
              <a:gdLst>
                <a:gd name="connsiteX0" fmla="*/ 20212 w 217212"/>
                <a:gd name="connsiteY0" fmla="*/ 342581 h 345838"/>
                <a:gd name="connsiteX1" fmla="*/ 13770 w 217212"/>
                <a:gd name="connsiteY1" fmla="*/ 327174 h 345838"/>
                <a:gd name="connsiteX2" fmla="*/ 1031 w 217212"/>
                <a:gd name="connsiteY2" fmla="*/ 102400 h 345838"/>
                <a:gd name="connsiteX3" fmla="*/ 72897 w 217212"/>
                <a:gd name="connsiteY3" fmla="*/ 1035 h 345838"/>
                <a:gd name="connsiteX4" fmla="*/ 98686 w 217212"/>
                <a:gd name="connsiteY4" fmla="*/ 482 h 345838"/>
                <a:gd name="connsiteX5" fmla="*/ 133813 w 217212"/>
                <a:gd name="connsiteY5" fmla="*/ 7410 h 345838"/>
                <a:gd name="connsiteX6" fmla="*/ 133813 w 217212"/>
                <a:gd name="connsiteY6" fmla="*/ 7410 h 345838"/>
                <a:gd name="connsiteX7" fmla="*/ 199658 w 217212"/>
                <a:gd name="connsiteY7" fmla="*/ 94108 h 345838"/>
                <a:gd name="connsiteX8" fmla="*/ 216731 w 217212"/>
                <a:gd name="connsiteY8" fmla="*/ 270227 h 345838"/>
                <a:gd name="connsiteX9" fmla="*/ 213779 w 217212"/>
                <a:gd name="connsiteY9" fmla="*/ 282664 h 345838"/>
                <a:gd name="connsiteX10" fmla="*/ 202808 w 217212"/>
                <a:gd name="connsiteY10" fmla="*/ 288865 h 345838"/>
                <a:gd name="connsiteX11" fmla="*/ 36711 w 217212"/>
                <a:gd name="connsiteY11" fmla="*/ 343850 h 345838"/>
                <a:gd name="connsiteX12" fmla="*/ 29447 w 217212"/>
                <a:gd name="connsiteY12" fmla="*/ 345625 h 345838"/>
                <a:gd name="connsiteX13" fmla="*/ 20212 w 217212"/>
                <a:gd name="connsiteY13" fmla="*/ 342581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212" h="345838">
                  <a:moveTo>
                    <a:pt x="20212" y="342581"/>
                  </a:moveTo>
                  <a:cubicBezTo>
                    <a:pt x="15336" y="339070"/>
                    <a:pt x="12845" y="333113"/>
                    <a:pt x="13770" y="327174"/>
                  </a:cubicBezTo>
                  <a:cubicBezTo>
                    <a:pt x="23628" y="262176"/>
                    <a:pt x="12286" y="169067"/>
                    <a:pt x="1031" y="102400"/>
                  </a:cubicBezTo>
                  <a:cubicBezTo>
                    <a:pt x="-7115" y="54563"/>
                    <a:pt x="25060" y="9181"/>
                    <a:pt x="72897" y="1035"/>
                  </a:cubicBezTo>
                  <a:cubicBezTo>
                    <a:pt x="81419" y="-418"/>
                    <a:pt x="90111" y="-602"/>
                    <a:pt x="98686" y="482"/>
                  </a:cubicBezTo>
                  <a:cubicBezTo>
                    <a:pt x="110529" y="2048"/>
                    <a:pt x="122261" y="4362"/>
                    <a:pt x="133813" y="7410"/>
                  </a:cubicBezTo>
                  <a:lnTo>
                    <a:pt x="133813" y="7410"/>
                  </a:lnTo>
                  <a:cubicBezTo>
                    <a:pt x="173334" y="17360"/>
                    <a:pt x="200679" y="53369"/>
                    <a:pt x="199658" y="94108"/>
                  </a:cubicBezTo>
                  <a:cubicBezTo>
                    <a:pt x="197975" y="158440"/>
                    <a:pt x="211036" y="238704"/>
                    <a:pt x="216731" y="270227"/>
                  </a:cubicBezTo>
                  <a:cubicBezTo>
                    <a:pt x="217517" y="274603"/>
                    <a:pt x="216447" y="279110"/>
                    <a:pt x="213779" y="282664"/>
                  </a:cubicBezTo>
                  <a:cubicBezTo>
                    <a:pt x="211160" y="286186"/>
                    <a:pt x="207177" y="288437"/>
                    <a:pt x="202808" y="288865"/>
                  </a:cubicBezTo>
                  <a:cubicBezTo>
                    <a:pt x="139706" y="295307"/>
                    <a:pt x="71657" y="326079"/>
                    <a:pt x="36711" y="343850"/>
                  </a:cubicBezTo>
                  <a:cubicBezTo>
                    <a:pt x="34464" y="345008"/>
                    <a:pt x="31973" y="345618"/>
                    <a:pt x="29447" y="345625"/>
                  </a:cubicBezTo>
                  <a:cubicBezTo>
                    <a:pt x="26126" y="345614"/>
                    <a:pt x="22891" y="344548"/>
                    <a:pt x="20212" y="342581"/>
                  </a:cubicBezTo>
                  <a:close/>
                </a:path>
              </a:pathLst>
            </a:custGeom>
            <a:solidFill>
              <a:srgbClr val="C795F9"/>
            </a:solidFill>
            <a:ln w="353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83517F05-0602-B2A3-701B-EE1CD60990A3}"/>
                </a:ext>
              </a:extLst>
            </p:cNvPr>
            <p:cNvSpPr/>
            <p:nvPr/>
          </p:nvSpPr>
          <p:spPr>
            <a:xfrm>
              <a:off x="2034766" y="5214581"/>
              <a:ext cx="114671" cy="147896"/>
            </a:xfrm>
            <a:custGeom>
              <a:avLst/>
              <a:gdLst>
                <a:gd name="connsiteX0" fmla="*/ 47104 w 114671"/>
                <a:gd name="connsiteY0" fmla="*/ 146555 h 147896"/>
                <a:gd name="connsiteX1" fmla="*/ 38338 w 114671"/>
                <a:gd name="connsiteY1" fmla="*/ 138058 h 147896"/>
                <a:gd name="connsiteX2" fmla="*/ 3147 w 114671"/>
                <a:gd name="connsiteY2" fmla="*/ 56763 h 147896"/>
                <a:gd name="connsiteX3" fmla="*/ 24313 w 114671"/>
                <a:gd name="connsiteY3" fmla="*/ 3164 h 147896"/>
                <a:gd name="connsiteX4" fmla="*/ 77915 w 114671"/>
                <a:gd name="connsiteY4" fmla="*/ 24330 h 147896"/>
                <a:gd name="connsiteX5" fmla="*/ 77940 w 114671"/>
                <a:gd name="connsiteY5" fmla="*/ 24390 h 147896"/>
                <a:gd name="connsiteX6" fmla="*/ 113134 w 114671"/>
                <a:gd name="connsiteY6" fmla="*/ 105688 h 147896"/>
                <a:gd name="connsiteX7" fmla="*/ 104835 w 114671"/>
                <a:gd name="connsiteY7" fmla="*/ 126655 h 147896"/>
                <a:gd name="connsiteX8" fmla="*/ 59308 w 114671"/>
                <a:gd name="connsiteY8" fmla="*/ 146360 h 147896"/>
                <a:gd name="connsiteX9" fmla="*/ 47104 w 114671"/>
                <a:gd name="connsiteY9" fmla="*/ 146555 h 1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71" h="147896">
                  <a:moveTo>
                    <a:pt x="47104" y="146555"/>
                  </a:moveTo>
                  <a:cubicBezTo>
                    <a:pt x="43164" y="145007"/>
                    <a:pt x="40010" y="141949"/>
                    <a:pt x="38338" y="138058"/>
                  </a:cubicBezTo>
                  <a:lnTo>
                    <a:pt x="3147" y="56763"/>
                  </a:lnTo>
                  <a:cubicBezTo>
                    <a:pt x="-5811" y="36119"/>
                    <a:pt x="3668" y="12119"/>
                    <a:pt x="24313" y="3164"/>
                  </a:cubicBezTo>
                  <a:cubicBezTo>
                    <a:pt x="44960" y="-5794"/>
                    <a:pt x="68957" y="3682"/>
                    <a:pt x="77915" y="24330"/>
                  </a:cubicBezTo>
                  <a:cubicBezTo>
                    <a:pt x="77922" y="24351"/>
                    <a:pt x="77933" y="24369"/>
                    <a:pt x="77940" y="24390"/>
                  </a:cubicBezTo>
                  <a:lnTo>
                    <a:pt x="113134" y="105688"/>
                  </a:lnTo>
                  <a:cubicBezTo>
                    <a:pt x="116617" y="113767"/>
                    <a:pt x="112907" y="123147"/>
                    <a:pt x="104835" y="126655"/>
                  </a:cubicBezTo>
                  <a:lnTo>
                    <a:pt x="59308" y="146360"/>
                  </a:lnTo>
                  <a:cubicBezTo>
                    <a:pt x="55428" y="148054"/>
                    <a:pt x="51034" y="148125"/>
                    <a:pt x="47104" y="146555"/>
                  </a:cubicBezTo>
                  <a:close/>
                </a:path>
              </a:pathLst>
            </a:custGeom>
            <a:solidFill>
              <a:srgbClr val="C795F9"/>
            </a:solidFill>
            <a:ln w="353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7B44B8A-B5A5-D9E6-A574-96CD3622927E}"/>
                </a:ext>
              </a:extLst>
            </p:cNvPr>
            <p:cNvSpPr/>
            <p:nvPr/>
          </p:nvSpPr>
          <p:spPr>
            <a:xfrm>
              <a:off x="1900506" y="5299458"/>
              <a:ext cx="326901" cy="118470"/>
            </a:xfrm>
            <a:custGeom>
              <a:avLst/>
              <a:gdLst>
                <a:gd name="connsiteX0" fmla="*/ 259845 w 326901"/>
                <a:gd name="connsiteY0" fmla="*/ 14507 h 118470"/>
                <a:gd name="connsiteX1" fmla="*/ 256709 w 326901"/>
                <a:gd name="connsiteY1" fmla="*/ 19472 h 118470"/>
                <a:gd name="connsiteX2" fmla="*/ 81944 w 326901"/>
                <a:gd name="connsiteY2" fmla="*/ 37887 h 118470"/>
                <a:gd name="connsiteX3" fmla="*/ 56789 w 326901"/>
                <a:gd name="connsiteY3" fmla="*/ 3395 h 118470"/>
                <a:gd name="connsiteX4" fmla="*/ -230 w 326901"/>
                <a:gd name="connsiteY4" fmla="*/ 34556 h 118470"/>
                <a:gd name="connsiteX5" fmla="*/ 49181 w 326901"/>
                <a:gd name="connsiteY5" fmla="*/ 118257 h 118470"/>
                <a:gd name="connsiteX6" fmla="*/ 263519 w 326901"/>
                <a:gd name="connsiteY6" fmla="*/ 63610 h 118470"/>
                <a:gd name="connsiteX7" fmla="*/ 316112 w 326901"/>
                <a:gd name="connsiteY7" fmla="*/ 62940 h 118470"/>
                <a:gd name="connsiteX8" fmla="*/ 315442 w 326901"/>
                <a:gd name="connsiteY8" fmla="*/ 10347 h 118470"/>
                <a:gd name="connsiteX9" fmla="*/ 262850 w 326901"/>
                <a:gd name="connsiteY9" fmla="*/ 11017 h 118470"/>
                <a:gd name="connsiteX10" fmla="*/ 259845 w 326901"/>
                <a:gd name="connsiteY10" fmla="*/ 14507 h 11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901" h="118470">
                  <a:moveTo>
                    <a:pt x="259845" y="14507"/>
                  </a:moveTo>
                  <a:cubicBezTo>
                    <a:pt x="258672" y="16077"/>
                    <a:pt x="257623" y="17739"/>
                    <a:pt x="256709" y="19472"/>
                  </a:cubicBezTo>
                  <a:lnTo>
                    <a:pt x="81944" y="37887"/>
                  </a:lnTo>
                  <a:lnTo>
                    <a:pt x="56789" y="3395"/>
                  </a:lnTo>
                  <a:lnTo>
                    <a:pt x="-230" y="34556"/>
                  </a:lnTo>
                  <a:lnTo>
                    <a:pt x="49181" y="118257"/>
                  </a:lnTo>
                  <a:lnTo>
                    <a:pt x="263519" y="63610"/>
                  </a:lnTo>
                  <a:cubicBezTo>
                    <a:pt x="278225" y="77946"/>
                    <a:pt x="301771" y="77649"/>
                    <a:pt x="316112" y="62940"/>
                  </a:cubicBezTo>
                  <a:cubicBezTo>
                    <a:pt x="330449" y="48234"/>
                    <a:pt x="330151" y="24688"/>
                    <a:pt x="315442" y="10347"/>
                  </a:cubicBezTo>
                  <a:cubicBezTo>
                    <a:pt x="300736" y="-3990"/>
                    <a:pt x="277190" y="-3692"/>
                    <a:pt x="262850" y="11017"/>
                  </a:cubicBezTo>
                  <a:cubicBezTo>
                    <a:pt x="261779" y="12116"/>
                    <a:pt x="260773" y="13281"/>
                    <a:pt x="259845" y="14507"/>
                  </a:cubicBezTo>
                  <a:close/>
                </a:path>
              </a:pathLst>
            </a:custGeom>
            <a:solidFill>
              <a:srgbClr val="A0616A"/>
            </a:solidFill>
            <a:ln w="353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FD10351-8E89-57A2-F603-05DB54FB38DD}"/>
                </a:ext>
              </a:extLst>
            </p:cNvPr>
            <p:cNvSpPr/>
            <p:nvPr/>
          </p:nvSpPr>
          <p:spPr>
            <a:xfrm>
              <a:off x="1868222" y="5218124"/>
              <a:ext cx="114671" cy="147896"/>
            </a:xfrm>
            <a:custGeom>
              <a:avLst/>
              <a:gdLst>
                <a:gd name="connsiteX0" fmla="*/ 47104 w 114671"/>
                <a:gd name="connsiteY0" fmla="*/ 146555 h 147896"/>
                <a:gd name="connsiteX1" fmla="*/ 38338 w 114671"/>
                <a:gd name="connsiteY1" fmla="*/ 138058 h 147896"/>
                <a:gd name="connsiteX2" fmla="*/ 3147 w 114671"/>
                <a:gd name="connsiteY2" fmla="*/ 56763 h 147896"/>
                <a:gd name="connsiteX3" fmla="*/ 24313 w 114671"/>
                <a:gd name="connsiteY3" fmla="*/ 3164 h 147896"/>
                <a:gd name="connsiteX4" fmla="*/ 77915 w 114671"/>
                <a:gd name="connsiteY4" fmla="*/ 24330 h 147896"/>
                <a:gd name="connsiteX5" fmla="*/ 77940 w 114671"/>
                <a:gd name="connsiteY5" fmla="*/ 24390 h 147896"/>
                <a:gd name="connsiteX6" fmla="*/ 113134 w 114671"/>
                <a:gd name="connsiteY6" fmla="*/ 105688 h 147896"/>
                <a:gd name="connsiteX7" fmla="*/ 104835 w 114671"/>
                <a:gd name="connsiteY7" fmla="*/ 126655 h 147896"/>
                <a:gd name="connsiteX8" fmla="*/ 59308 w 114671"/>
                <a:gd name="connsiteY8" fmla="*/ 146360 h 147896"/>
                <a:gd name="connsiteX9" fmla="*/ 47104 w 114671"/>
                <a:gd name="connsiteY9" fmla="*/ 146555 h 1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71" h="147896">
                  <a:moveTo>
                    <a:pt x="47104" y="146555"/>
                  </a:moveTo>
                  <a:cubicBezTo>
                    <a:pt x="43164" y="145007"/>
                    <a:pt x="40010" y="141949"/>
                    <a:pt x="38338" y="138058"/>
                  </a:cubicBezTo>
                  <a:lnTo>
                    <a:pt x="3147" y="56763"/>
                  </a:lnTo>
                  <a:cubicBezTo>
                    <a:pt x="-5811" y="36119"/>
                    <a:pt x="3668" y="12119"/>
                    <a:pt x="24313" y="3164"/>
                  </a:cubicBezTo>
                  <a:cubicBezTo>
                    <a:pt x="44960" y="-5794"/>
                    <a:pt x="68957" y="3682"/>
                    <a:pt x="77915" y="24330"/>
                  </a:cubicBezTo>
                  <a:cubicBezTo>
                    <a:pt x="77922" y="24351"/>
                    <a:pt x="77933" y="24369"/>
                    <a:pt x="77940" y="24390"/>
                  </a:cubicBezTo>
                  <a:lnTo>
                    <a:pt x="113134" y="105688"/>
                  </a:lnTo>
                  <a:cubicBezTo>
                    <a:pt x="116617" y="113767"/>
                    <a:pt x="112907" y="123147"/>
                    <a:pt x="104835" y="126655"/>
                  </a:cubicBezTo>
                  <a:lnTo>
                    <a:pt x="59308" y="146360"/>
                  </a:lnTo>
                  <a:cubicBezTo>
                    <a:pt x="55428" y="148054"/>
                    <a:pt x="51034" y="148125"/>
                    <a:pt x="47104" y="146555"/>
                  </a:cubicBezTo>
                  <a:close/>
                </a:path>
              </a:pathLst>
            </a:custGeom>
            <a:solidFill>
              <a:srgbClr val="C795F9"/>
            </a:solidFill>
            <a:ln w="353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305BC81-5623-CF18-152E-DFCD731F5B38}"/>
                </a:ext>
              </a:extLst>
            </p:cNvPr>
            <p:cNvSpPr/>
            <p:nvPr/>
          </p:nvSpPr>
          <p:spPr>
            <a:xfrm>
              <a:off x="1896725" y="4985179"/>
              <a:ext cx="174063" cy="174063"/>
            </a:xfrm>
            <a:custGeom>
              <a:avLst/>
              <a:gdLst>
                <a:gd name="connsiteX0" fmla="*/ 174063 w 174063"/>
                <a:gd name="connsiteY0" fmla="*/ 87032 h 174063"/>
                <a:gd name="connsiteX1" fmla="*/ 87032 w 174063"/>
                <a:gd name="connsiteY1" fmla="*/ 174063 h 174063"/>
                <a:gd name="connsiteX2" fmla="*/ 0 w 174063"/>
                <a:gd name="connsiteY2" fmla="*/ 87032 h 174063"/>
                <a:gd name="connsiteX3" fmla="*/ 87032 w 174063"/>
                <a:gd name="connsiteY3" fmla="*/ 0 h 174063"/>
                <a:gd name="connsiteX4" fmla="*/ 174063 w 174063"/>
                <a:gd name="connsiteY4" fmla="*/ 87032 h 174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63" h="174063">
                  <a:moveTo>
                    <a:pt x="174063" y="87032"/>
                  </a:moveTo>
                  <a:cubicBezTo>
                    <a:pt x="174063" y="135098"/>
                    <a:pt x="135098" y="174063"/>
                    <a:pt x="87032" y="174063"/>
                  </a:cubicBezTo>
                  <a:cubicBezTo>
                    <a:pt x="38965" y="174063"/>
                    <a:pt x="0" y="135098"/>
                    <a:pt x="0" y="87032"/>
                  </a:cubicBezTo>
                  <a:cubicBezTo>
                    <a:pt x="0" y="38965"/>
                    <a:pt x="38965" y="0"/>
                    <a:pt x="87032" y="0"/>
                  </a:cubicBezTo>
                  <a:cubicBezTo>
                    <a:pt x="135098" y="0"/>
                    <a:pt x="174063" y="38965"/>
                    <a:pt x="174063" y="87032"/>
                  </a:cubicBezTo>
                  <a:close/>
                </a:path>
              </a:pathLst>
            </a:custGeom>
            <a:solidFill>
              <a:srgbClr val="A0616A"/>
            </a:solidFill>
            <a:ln w="353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E2657EF3-4664-5881-AD46-C6DF2D2B762C}"/>
                </a:ext>
              </a:extLst>
            </p:cNvPr>
            <p:cNvSpPr/>
            <p:nvPr/>
          </p:nvSpPr>
          <p:spPr>
            <a:xfrm>
              <a:off x="1878745" y="4951074"/>
              <a:ext cx="194186" cy="187596"/>
            </a:xfrm>
            <a:custGeom>
              <a:avLst/>
              <a:gdLst>
                <a:gd name="connsiteX0" fmla="*/ 42558 w 194186"/>
                <a:gd name="connsiteY0" fmla="*/ 180652 h 187596"/>
                <a:gd name="connsiteX1" fmla="*/ 47268 w 194186"/>
                <a:gd name="connsiteY1" fmla="*/ 171050 h 187596"/>
                <a:gd name="connsiteX2" fmla="*/ 49135 w 194186"/>
                <a:gd name="connsiteY2" fmla="*/ 170663 h 187596"/>
                <a:gd name="connsiteX3" fmla="*/ 61452 w 194186"/>
                <a:gd name="connsiteY3" fmla="*/ 176740 h 187596"/>
                <a:gd name="connsiteX4" fmla="*/ 72338 w 194186"/>
                <a:gd name="connsiteY4" fmla="*/ 186085 h 187596"/>
                <a:gd name="connsiteX5" fmla="*/ 84655 w 194186"/>
                <a:gd name="connsiteY5" fmla="*/ 183859 h 187596"/>
                <a:gd name="connsiteX6" fmla="*/ 84003 w 194186"/>
                <a:gd name="connsiteY6" fmla="*/ 170561 h 187596"/>
                <a:gd name="connsiteX7" fmla="*/ 78227 w 194186"/>
                <a:gd name="connsiteY7" fmla="*/ 135941 h 187596"/>
                <a:gd name="connsiteX8" fmla="*/ 86940 w 194186"/>
                <a:gd name="connsiteY8" fmla="*/ 98918 h 187596"/>
                <a:gd name="connsiteX9" fmla="*/ 128917 w 194186"/>
                <a:gd name="connsiteY9" fmla="*/ 81070 h 187596"/>
                <a:gd name="connsiteX10" fmla="*/ 176070 w 194186"/>
                <a:gd name="connsiteY10" fmla="*/ 89422 h 187596"/>
                <a:gd name="connsiteX11" fmla="*/ 191491 w 194186"/>
                <a:gd name="connsiteY11" fmla="*/ 86835 h 187596"/>
                <a:gd name="connsiteX12" fmla="*/ 192288 w 194186"/>
                <a:gd name="connsiteY12" fmla="*/ 69103 h 187596"/>
                <a:gd name="connsiteX13" fmla="*/ 173632 w 194186"/>
                <a:gd name="connsiteY13" fmla="*/ 24625 h 187596"/>
                <a:gd name="connsiteX14" fmla="*/ 130894 w 194186"/>
                <a:gd name="connsiteY14" fmla="*/ 565 h 187596"/>
                <a:gd name="connsiteX15" fmla="*/ 83191 w 194186"/>
                <a:gd name="connsiteY15" fmla="*/ 5980 h 187596"/>
                <a:gd name="connsiteX16" fmla="*/ 20532 w 194186"/>
                <a:gd name="connsiteY16" fmla="*/ 49632 h 187596"/>
                <a:gd name="connsiteX17" fmla="*/ 766 w 194186"/>
                <a:gd name="connsiteY17" fmla="*/ 126171 h 187596"/>
                <a:gd name="connsiteX18" fmla="*/ 35797 w 194186"/>
                <a:gd name="connsiteY18" fmla="*/ 185893 h 18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4186" h="187596">
                  <a:moveTo>
                    <a:pt x="42558" y="180652"/>
                  </a:moveTo>
                  <a:cubicBezTo>
                    <a:pt x="41208" y="176701"/>
                    <a:pt x="43317" y="172400"/>
                    <a:pt x="47268" y="171050"/>
                  </a:cubicBezTo>
                  <a:cubicBezTo>
                    <a:pt x="47873" y="170844"/>
                    <a:pt x="48501" y="170713"/>
                    <a:pt x="49135" y="170663"/>
                  </a:cubicBezTo>
                  <a:cubicBezTo>
                    <a:pt x="53901" y="170922"/>
                    <a:pt x="58348" y="173119"/>
                    <a:pt x="61452" y="176740"/>
                  </a:cubicBezTo>
                  <a:cubicBezTo>
                    <a:pt x="64602" y="180373"/>
                    <a:pt x="68270" y="183523"/>
                    <a:pt x="72338" y="186085"/>
                  </a:cubicBezTo>
                  <a:cubicBezTo>
                    <a:pt x="76547" y="188207"/>
                    <a:pt x="82256" y="187906"/>
                    <a:pt x="84655" y="183859"/>
                  </a:cubicBezTo>
                  <a:cubicBezTo>
                    <a:pt x="86909" y="180061"/>
                    <a:pt x="85367" y="174972"/>
                    <a:pt x="84003" y="170561"/>
                  </a:cubicBezTo>
                  <a:cubicBezTo>
                    <a:pt x="80530" y="159331"/>
                    <a:pt x="78588" y="147687"/>
                    <a:pt x="78227" y="135941"/>
                  </a:cubicBezTo>
                  <a:cubicBezTo>
                    <a:pt x="77834" y="122826"/>
                    <a:pt x="79683" y="109145"/>
                    <a:pt x="86940" y="98918"/>
                  </a:cubicBezTo>
                  <a:cubicBezTo>
                    <a:pt x="96309" y="85719"/>
                    <a:pt x="113063" y="80708"/>
                    <a:pt x="128917" y="81070"/>
                  </a:cubicBezTo>
                  <a:cubicBezTo>
                    <a:pt x="144770" y="81435"/>
                    <a:pt x="160365" y="86328"/>
                    <a:pt x="176070" y="89422"/>
                  </a:cubicBezTo>
                  <a:cubicBezTo>
                    <a:pt x="181491" y="90488"/>
                    <a:pt x="187863" y="91034"/>
                    <a:pt x="191491" y="86835"/>
                  </a:cubicBezTo>
                  <a:cubicBezTo>
                    <a:pt x="195346" y="82367"/>
                    <a:pt x="193929" y="75134"/>
                    <a:pt x="192288" y="69103"/>
                  </a:cubicBezTo>
                  <a:cubicBezTo>
                    <a:pt x="188033" y="53452"/>
                    <a:pt x="183518" y="37265"/>
                    <a:pt x="173632" y="24625"/>
                  </a:cubicBezTo>
                  <a:cubicBezTo>
                    <a:pt x="162941" y="11490"/>
                    <a:pt x="147669" y="2890"/>
                    <a:pt x="130894" y="565"/>
                  </a:cubicBezTo>
                  <a:cubicBezTo>
                    <a:pt x="114789" y="-1430"/>
                    <a:pt x="98439" y="424"/>
                    <a:pt x="83191" y="5980"/>
                  </a:cubicBezTo>
                  <a:cubicBezTo>
                    <a:pt x="58348" y="13811"/>
                    <a:pt x="36485" y="29041"/>
                    <a:pt x="20532" y="49632"/>
                  </a:cubicBezTo>
                  <a:cubicBezTo>
                    <a:pt x="4087" y="71527"/>
                    <a:pt x="-3022" y="99046"/>
                    <a:pt x="766" y="126171"/>
                  </a:cubicBezTo>
                  <a:cubicBezTo>
                    <a:pt x="4466" y="149792"/>
                    <a:pt x="16985" y="171135"/>
                    <a:pt x="35797" y="185893"/>
                  </a:cubicBezTo>
                  <a:close/>
                </a:path>
              </a:pathLst>
            </a:custGeom>
            <a:solidFill>
              <a:srgbClr val="2F2E41"/>
            </a:solidFill>
            <a:ln w="353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DA199E1-8881-E93F-1D53-5E863D3DA25F}"/>
                </a:ext>
              </a:extLst>
            </p:cNvPr>
            <p:cNvSpPr/>
            <p:nvPr/>
          </p:nvSpPr>
          <p:spPr>
            <a:xfrm>
              <a:off x="1583946" y="5165795"/>
              <a:ext cx="59169" cy="178190"/>
            </a:xfrm>
            <a:custGeom>
              <a:avLst/>
              <a:gdLst>
                <a:gd name="connsiteX0" fmla="*/ 5049 w 59169"/>
                <a:gd name="connsiteY0" fmla="*/ 175455 h 178190"/>
                <a:gd name="connsiteX1" fmla="*/ 40842 w 59169"/>
                <a:gd name="connsiteY1" fmla="*/ 38971 h 178190"/>
                <a:gd name="connsiteX2" fmla="*/ 58623 w 59169"/>
                <a:gd name="connsiteY2" fmla="*/ 3674 h 178190"/>
                <a:gd name="connsiteX3" fmla="*/ 57553 w 59169"/>
                <a:gd name="connsiteY3" fmla="*/ 102 h 178190"/>
                <a:gd name="connsiteX4" fmla="*/ 54073 w 59169"/>
                <a:gd name="connsiteY4" fmla="*/ 1016 h 178190"/>
                <a:gd name="connsiteX5" fmla="*/ 5290 w 59169"/>
                <a:gd name="connsiteY5" fmla="*/ 135605 h 178190"/>
                <a:gd name="connsiteX6" fmla="*/ -216 w 59169"/>
                <a:gd name="connsiteY6" fmla="*/ 175455 h 178190"/>
                <a:gd name="connsiteX7" fmla="*/ 5049 w 59169"/>
                <a:gd name="connsiteY7" fmla="*/ 175455 h 17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69" h="178190">
                  <a:moveTo>
                    <a:pt x="5049" y="175455"/>
                  </a:moveTo>
                  <a:cubicBezTo>
                    <a:pt x="9429" y="128309"/>
                    <a:pt x="21519" y="82198"/>
                    <a:pt x="40842" y="38971"/>
                  </a:cubicBezTo>
                  <a:cubicBezTo>
                    <a:pt x="46228" y="26941"/>
                    <a:pt x="52153" y="15176"/>
                    <a:pt x="58623" y="3674"/>
                  </a:cubicBezTo>
                  <a:cubicBezTo>
                    <a:pt x="59314" y="2391"/>
                    <a:pt x="58836" y="793"/>
                    <a:pt x="57553" y="102"/>
                  </a:cubicBezTo>
                  <a:cubicBezTo>
                    <a:pt x="56334" y="-553"/>
                    <a:pt x="54814" y="-157"/>
                    <a:pt x="54073" y="1016"/>
                  </a:cubicBezTo>
                  <a:cubicBezTo>
                    <a:pt x="30548" y="42904"/>
                    <a:pt x="14067" y="88374"/>
                    <a:pt x="5290" y="135605"/>
                  </a:cubicBezTo>
                  <a:cubicBezTo>
                    <a:pt x="2849" y="148798"/>
                    <a:pt x="1013" y="162079"/>
                    <a:pt x="-216" y="175455"/>
                  </a:cubicBezTo>
                  <a:cubicBezTo>
                    <a:pt x="-528" y="178829"/>
                    <a:pt x="4741" y="178808"/>
                    <a:pt x="5049" y="175455"/>
                  </a:cubicBezTo>
                  <a:close/>
                </a:path>
              </a:pathLst>
            </a:custGeom>
            <a:solidFill>
              <a:srgbClr val="3F3D56"/>
            </a:solidFill>
            <a:ln w="353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3F2A0702-7AAC-5995-E9BB-604EBBF3BD57}"/>
                </a:ext>
              </a:extLst>
            </p:cNvPr>
            <p:cNvSpPr/>
            <p:nvPr/>
          </p:nvSpPr>
          <p:spPr>
            <a:xfrm>
              <a:off x="1622196" y="5111411"/>
              <a:ext cx="66719" cy="66719"/>
            </a:xfrm>
            <a:custGeom>
              <a:avLst/>
              <a:gdLst>
                <a:gd name="connsiteX0" fmla="*/ 66720 w 66719"/>
                <a:gd name="connsiteY0" fmla="*/ 33360 h 66719"/>
                <a:gd name="connsiteX1" fmla="*/ 33360 w 66719"/>
                <a:gd name="connsiteY1" fmla="*/ 66720 h 66719"/>
                <a:gd name="connsiteX2" fmla="*/ 0 w 66719"/>
                <a:gd name="connsiteY2" fmla="*/ 33360 h 66719"/>
                <a:gd name="connsiteX3" fmla="*/ 33360 w 66719"/>
                <a:gd name="connsiteY3" fmla="*/ 0 h 66719"/>
                <a:gd name="connsiteX4" fmla="*/ 66720 w 66719"/>
                <a:gd name="connsiteY4" fmla="*/ 33360 h 6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19" h="66719">
                  <a:moveTo>
                    <a:pt x="66720" y="33360"/>
                  </a:moveTo>
                  <a:cubicBezTo>
                    <a:pt x="66720" y="51784"/>
                    <a:pt x="51784" y="66720"/>
                    <a:pt x="33360" y="66720"/>
                  </a:cubicBezTo>
                  <a:cubicBezTo>
                    <a:pt x="14936" y="66720"/>
                    <a:pt x="0" y="51784"/>
                    <a:pt x="0" y="33360"/>
                  </a:cubicBezTo>
                  <a:cubicBezTo>
                    <a:pt x="0" y="14936"/>
                    <a:pt x="14936" y="0"/>
                    <a:pt x="33360" y="0"/>
                  </a:cubicBezTo>
                  <a:cubicBezTo>
                    <a:pt x="51784" y="0"/>
                    <a:pt x="66720" y="14936"/>
                    <a:pt x="66720" y="33360"/>
                  </a:cubicBezTo>
                  <a:close/>
                </a:path>
              </a:pathLst>
            </a:custGeom>
            <a:solidFill>
              <a:srgbClr val="C795F9"/>
            </a:solidFill>
            <a:ln w="353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9E226204-CFB3-074E-73B1-09E8AC877231}"/>
                </a:ext>
              </a:extLst>
            </p:cNvPr>
            <p:cNvSpPr/>
            <p:nvPr/>
          </p:nvSpPr>
          <p:spPr>
            <a:xfrm>
              <a:off x="1589213" y="5228384"/>
              <a:ext cx="38386" cy="115601"/>
            </a:xfrm>
            <a:custGeom>
              <a:avLst/>
              <a:gdLst>
                <a:gd name="connsiteX0" fmla="*/ 3195 w 38386"/>
                <a:gd name="connsiteY0" fmla="*/ 113751 h 115601"/>
                <a:gd name="connsiteX1" fmla="*/ 26415 w 38386"/>
                <a:gd name="connsiteY1" fmla="*/ 25207 h 115601"/>
                <a:gd name="connsiteX2" fmla="*/ 37953 w 38386"/>
                <a:gd name="connsiteY2" fmla="*/ 2309 h 115601"/>
                <a:gd name="connsiteX3" fmla="*/ 37258 w 38386"/>
                <a:gd name="connsiteY3" fmla="*/ -9 h 115601"/>
                <a:gd name="connsiteX4" fmla="*/ 35001 w 38386"/>
                <a:gd name="connsiteY4" fmla="*/ 583 h 115601"/>
                <a:gd name="connsiteX5" fmla="*/ 3351 w 38386"/>
                <a:gd name="connsiteY5" fmla="*/ 87898 h 115601"/>
                <a:gd name="connsiteX6" fmla="*/ -221 w 38386"/>
                <a:gd name="connsiteY6" fmla="*/ 113751 h 115601"/>
                <a:gd name="connsiteX7" fmla="*/ 3195 w 38386"/>
                <a:gd name="connsiteY7" fmla="*/ 113751 h 11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86" h="115601">
                  <a:moveTo>
                    <a:pt x="3195" y="113751"/>
                  </a:moveTo>
                  <a:cubicBezTo>
                    <a:pt x="6037" y="83164"/>
                    <a:pt x="13882" y="53253"/>
                    <a:pt x="26415" y="25207"/>
                  </a:cubicBezTo>
                  <a:cubicBezTo>
                    <a:pt x="29909" y="17404"/>
                    <a:pt x="33754" y="9771"/>
                    <a:pt x="37953" y="2309"/>
                  </a:cubicBezTo>
                  <a:cubicBezTo>
                    <a:pt x="38399" y="1479"/>
                    <a:pt x="38088" y="441"/>
                    <a:pt x="37258" y="-9"/>
                  </a:cubicBezTo>
                  <a:cubicBezTo>
                    <a:pt x="36468" y="-434"/>
                    <a:pt x="35480" y="-175"/>
                    <a:pt x="35001" y="583"/>
                  </a:cubicBezTo>
                  <a:cubicBezTo>
                    <a:pt x="19739" y="27758"/>
                    <a:pt x="9045" y="57258"/>
                    <a:pt x="3351" y="87898"/>
                  </a:cubicBezTo>
                  <a:cubicBezTo>
                    <a:pt x="1767" y="96456"/>
                    <a:pt x="576" y="105073"/>
                    <a:pt x="-221" y="113751"/>
                  </a:cubicBezTo>
                  <a:cubicBezTo>
                    <a:pt x="-423" y="115941"/>
                    <a:pt x="2996" y="115927"/>
                    <a:pt x="3195" y="113751"/>
                  </a:cubicBezTo>
                  <a:close/>
                </a:path>
              </a:pathLst>
            </a:custGeom>
            <a:solidFill>
              <a:srgbClr val="3F3D56"/>
            </a:solidFill>
            <a:ln w="353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9B9188B-B714-64AA-EE0C-A55FE34A5940}"/>
                </a:ext>
              </a:extLst>
            </p:cNvPr>
            <p:cNvSpPr/>
            <p:nvPr/>
          </p:nvSpPr>
          <p:spPr>
            <a:xfrm>
              <a:off x="1614027" y="5193102"/>
              <a:ext cx="43284" cy="43284"/>
            </a:xfrm>
            <a:custGeom>
              <a:avLst/>
              <a:gdLst>
                <a:gd name="connsiteX0" fmla="*/ 43284 w 43284"/>
                <a:gd name="connsiteY0" fmla="*/ 21642 h 43284"/>
                <a:gd name="connsiteX1" fmla="*/ 21642 w 43284"/>
                <a:gd name="connsiteY1" fmla="*/ 43284 h 43284"/>
                <a:gd name="connsiteX2" fmla="*/ 0 w 43284"/>
                <a:gd name="connsiteY2" fmla="*/ 21642 h 43284"/>
                <a:gd name="connsiteX3" fmla="*/ 21642 w 43284"/>
                <a:gd name="connsiteY3" fmla="*/ 0 h 43284"/>
                <a:gd name="connsiteX4" fmla="*/ 43284 w 43284"/>
                <a:gd name="connsiteY4" fmla="*/ 21642 h 43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84" h="43284">
                  <a:moveTo>
                    <a:pt x="43284" y="21642"/>
                  </a:moveTo>
                  <a:cubicBezTo>
                    <a:pt x="43284" y="33595"/>
                    <a:pt x="33595" y="43284"/>
                    <a:pt x="21642" y="43284"/>
                  </a:cubicBezTo>
                  <a:cubicBezTo>
                    <a:pt x="9690" y="43284"/>
                    <a:pt x="0" y="33595"/>
                    <a:pt x="0" y="21642"/>
                  </a:cubicBezTo>
                  <a:cubicBezTo>
                    <a:pt x="0" y="9689"/>
                    <a:pt x="9690" y="0"/>
                    <a:pt x="21642" y="0"/>
                  </a:cubicBezTo>
                  <a:cubicBezTo>
                    <a:pt x="33595" y="0"/>
                    <a:pt x="43284" y="9689"/>
                    <a:pt x="43284" y="21642"/>
                  </a:cubicBezTo>
                  <a:close/>
                </a:path>
              </a:pathLst>
            </a:custGeom>
            <a:solidFill>
              <a:srgbClr val="C795F9"/>
            </a:solidFill>
            <a:ln w="353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5D4E3B7-1B28-D69B-F7AB-217D6AE5E861}"/>
                </a:ext>
              </a:extLst>
            </p:cNvPr>
            <p:cNvSpPr/>
            <p:nvPr/>
          </p:nvSpPr>
          <p:spPr>
            <a:xfrm>
              <a:off x="1543789" y="5229635"/>
              <a:ext cx="44829" cy="113488"/>
            </a:xfrm>
            <a:custGeom>
              <a:avLst/>
              <a:gdLst>
                <a:gd name="connsiteX0" fmla="*/ 44306 w 44829"/>
                <a:gd name="connsiteY0" fmla="*/ 110460 h 113488"/>
                <a:gd name="connsiteX1" fmla="*/ 8156 w 44829"/>
                <a:gd name="connsiteY1" fmla="*/ 26362 h 113488"/>
                <a:gd name="connsiteX2" fmla="*/ 3166 w 44829"/>
                <a:gd name="connsiteY2" fmla="*/ 1210 h 113488"/>
                <a:gd name="connsiteX3" fmla="*/ 1196 w 44829"/>
                <a:gd name="connsiteY3" fmla="*/ -189 h 113488"/>
                <a:gd name="connsiteX4" fmla="*/ -221 w 44829"/>
                <a:gd name="connsiteY4" fmla="*/ 1668 h 113488"/>
                <a:gd name="connsiteX5" fmla="*/ 28527 w 44829"/>
                <a:gd name="connsiteY5" fmla="*/ 89978 h 113488"/>
                <a:gd name="connsiteX6" fmla="*/ 41613 w 44829"/>
                <a:gd name="connsiteY6" fmla="*/ 112561 h 113488"/>
                <a:gd name="connsiteX7" fmla="*/ 44306 w 44829"/>
                <a:gd name="connsiteY7" fmla="*/ 110460 h 11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29" h="113488">
                  <a:moveTo>
                    <a:pt x="44306" y="110460"/>
                  </a:moveTo>
                  <a:cubicBezTo>
                    <a:pt x="27733" y="84596"/>
                    <a:pt x="15519" y="56184"/>
                    <a:pt x="8156" y="26362"/>
                  </a:cubicBezTo>
                  <a:cubicBezTo>
                    <a:pt x="6107" y="18060"/>
                    <a:pt x="4446" y="9676"/>
                    <a:pt x="3166" y="1210"/>
                  </a:cubicBezTo>
                  <a:cubicBezTo>
                    <a:pt x="3010" y="282"/>
                    <a:pt x="2128" y="-345"/>
                    <a:pt x="1196" y="-189"/>
                  </a:cubicBezTo>
                  <a:cubicBezTo>
                    <a:pt x="310" y="-40"/>
                    <a:pt x="-310" y="771"/>
                    <a:pt x="-221" y="1668"/>
                  </a:cubicBezTo>
                  <a:cubicBezTo>
                    <a:pt x="4460" y="32482"/>
                    <a:pt x="14172" y="62314"/>
                    <a:pt x="28527" y="89978"/>
                  </a:cubicBezTo>
                  <a:cubicBezTo>
                    <a:pt x="32542" y="97700"/>
                    <a:pt x="36904" y="105226"/>
                    <a:pt x="41613" y="112561"/>
                  </a:cubicBezTo>
                  <a:cubicBezTo>
                    <a:pt x="42800" y="114411"/>
                    <a:pt x="45486" y="112295"/>
                    <a:pt x="44306" y="110460"/>
                  </a:cubicBezTo>
                  <a:close/>
                </a:path>
              </a:pathLst>
            </a:custGeom>
            <a:solidFill>
              <a:srgbClr val="3F3D56"/>
            </a:solidFill>
            <a:ln w="353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3A18F03C-7BA0-71B7-9835-4C347F03FEC3}"/>
                </a:ext>
              </a:extLst>
            </p:cNvPr>
            <p:cNvSpPr/>
            <p:nvPr/>
          </p:nvSpPr>
          <p:spPr>
            <a:xfrm>
              <a:off x="1522127" y="5191585"/>
              <a:ext cx="43284" cy="43284"/>
            </a:xfrm>
            <a:custGeom>
              <a:avLst/>
              <a:gdLst>
                <a:gd name="connsiteX0" fmla="*/ 43284 w 43284"/>
                <a:gd name="connsiteY0" fmla="*/ 21642 h 43284"/>
                <a:gd name="connsiteX1" fmla="*/ 21642 w 43284"/>
                <a:gd name="connsiteY1" fmla="*/ 43284 h 43284"/>
                <a:gd name="connsiteX2" fmla="*/ 0 w 43284"/>
                <a:gd name="connsiteY2" fmla="*/ 21642 h 43284"/>
                <a:gd name="connsiteX3" fmla="*/ 21642 w 43284"/>
                <a:gd name="connsiteY3" fmla="*/ 0 h 43284"/>
                <a:gd name="connsiteX4" fmla="*/ 43284 w 43284"/>
                <a:gd name="connsiteY4" fmla="*/ 21642 h 43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84" h="43284">
                  <a:moveTo>
                    <a:pt x="43284" y="21642"/>
                  </a:moveTo>
                  <a:cubicBezTo>
                    <a:pt x="43284" y="33595"/>
                    <a:pt x="33595" y="43284"/>
                    <a:pt x="21642" y="43284"/>
                  </a:cubicBezTo>
                  <a:cubicBezTo>
                    <a:pt x="9689" y="43284"/>
                    <a:pt x="0" y="33595"/>
                    <a:pt x="0" y="21642"/>
                  </a:cubicBezTo>
                  <a:cubicBezTo>
                    <a:pt x="0" y="9690"/>
                    <a:pt x="9690" y="0"/>
                    <a:pt x="21642" y="0"/>
                  </a:cubicBezTo>
                  <a:cubicBezTo>
                    <a:pt x="33595" y="0"/>
                    <a:pt x="43284" y="9689"/>
                    <a:pt x="43284" y="21642"/>
                  </a:cubicBezTo>
                  <a:close/>
                </a:path>
              </a:pathLst>
            </a:custGeom>
            <a:solidFill>
              <a:srgbClr val="C795F9"/>
            </a:solidFill>
            <a:ln w="353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C4BC4353-C34B-7C84-5351-A8F9443636A4}"/>
                </a:ext>
              </a:extLst>
            </p:cNvPr>
            <p:cNvSpPr/>
            <p:nvPr/>
          </p:nvSpPr>
          <p:spPr>
            <a:xfrm>
              <a:off x="1521885" y="5300986"/>
              <a:ext cx="131109" cy="74413"/>
            </a:xfrm>
            <a:custGeom>
              <a:avLst/>
              <a:gdLst>
                <a:gd name="connsiteX0" fmla="*/ -230 w 131109"/>
                <a:gd name="connsiteY0" fmla="*/ 58255 h 74413"/>
                <a:gd name="connsiteX1" fmla="*/ -230 w 131109"/>
                <a:gd name="connsiteY1" fmla="*/ 15733 h 74413"/>
                <a:gd name="connsiteX2" fmla="*/ 15716 w 131109"/>
                <a:gd name="connsiteY2" fmla="*/ -213 h 74413"/>
                <a:gd name="connsiteX3" fmla="*/ 114934 w 131109"/>
                <a:gd name="connsiteY3" fmla="*/ -213 h 74413"/>
                <a:gd name="connsiteX4" fmla="*/ 130879 w 131109"/>
                <a:gd name="connsiteY4" fmla="*/ 15733 h 74413"/>
                <a:gd name="connsiteX5" fmla="*/ 130879 w 131109"/>
                <a:gd name="connsiteY5" fmla="*/ 58255 h 74413"/>
                <a:gd name="connsiteX6" fmla="*/ 114934 w 131109"/>
                <a:gd name="connsiteY6" fmla="*/ 74200 h 74413"/>
                <a:gd name="connsiteX7" fmla="*/ 15716 w 131109"/>
                <a:gd name="connsiteY7" fmla="*/ 74200 h 74413"/>
                <a:gd name="connsiteX8" fmla="*/ -230 w 131109"/>
                <a:gd name="connsiteY8" fmla="*/ 58255 h 7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109" h="74413">
                  <a:moveTo>
                    <a:pt x="-230" y="58255"/>
                  </a:moveTo>
                  <a:lnTo>
                    <a:pt x="-230" y="15733"/>
                  </a:lnTo>
                  <a:cubicBezTo>
                    <a:pt x="-219" y="6931"/>
                    <a:pt x="6914" y="-202"/>
                    <a:pt x="15716" y="-213"/>
                  </a:cubicBezTo>
                  <a:lnTo>
                    <a:pt x="114934" y="-213"/>
                  </a:lnTo>
                  <a:cubicBezTo>
                    <a:pt x="123739" y="-202"/>
                    <a:pt x="130872" y="6931"/>
                    <a:pt x="130879" y="15733"/>
                  </a:cubicBezTo>
                  <a:lnTo>
                    <a:pt x="130879" y="58255"/>
                  </a:lnTo>
                  <a:cubicBezTo>
                    <a:pt x="130872" y="67057"/>
                    <a:pt x="123739" y="74190"/>
                    <a:pt x="114934" y="74200"/>
                  </a:cubicBezTo>
                  <a:lnTo>
                    <a:pt x="15716" y="74200"/>
                  </a:lnTo>
                  <a:cubicBezTo>
                    <a:pt x="6914" y="74190"/>
                    <a:pt x="-219" y="67057"/>
                    <a:pt x="-230" y="58255"/>
                  </a:cubicBezTo>
                  <a:close/>
                </a:path>
              </a:pathLst>
            </a:custGeom>
            <a:solidFill>
              <a:srgbClr val="CCCCCC"/>
            </a:solidFill>
            <a:ln w="353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BC665179-4378-E968-A0F8-0FECE96303CD}"/>
                </a:ext>
              </a:extLst>
            </p:cNvPr>
            <p:cNvSpPr/>
            <p:nvPr/>
          </p:nvSpPr>
          <p:spPr>
            <a:xfrm>
              <a:off x="2118991" y="5347154"/>
              <a:ext cx="304740" cy="24804"/>
            </a:xfrm>
            <a:custGeom>
              <a:avLst/>
              <a:gdLst>
                <a:gd name="connsiteX0" fmla="*/ 292338 w 304740"/>
                <a:gd name="connsiteY0" fmla="*/ 0 h 24804"/>
                <a:gd name="connsiteX1" fmla="*/ 304740 w 304740"/>
                <a:gd name="connsiteY1" fmla="*/ 0 h 24804"/>
                <a:gd name="connsiteX2" fmla="*/ 304740 w 304740"/>
                <a:gd name="connsiteY2" fmla="*/ 24804 h 24804"/>
                <a:gd name="connsiteX3" fmla="*/ 292338 w 304740"/>
                <a:gd name="connsiteY3" fmla="*/ 24804 h 24804"/>
                <a:gd name="connsiteX4" fmla="*/ 12402 w 304740"/>
                <a:gd name="connsiteY4" fmla="*/ 24804 h 24804"/>
                <a:gd name="connsiteX5" fmla="*/ 0 w 304740"/>
                <a:gd name="connsiteY5" fmla="*/ 24804 h 24804"/>
                <a:gd name="connsiteX6" fmla="*/ 0 w 304740"/>
                <a:gd name="connsiteY6" fmla="*/ 0 h 24804"/>
                <a:gd name="connsiteX7" fmla="*/ 12402 w 304740"/>
                <a:gd name="connsiteY7" fmla="*/ 0 h 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740" h="24804">
                  <a:moveTo>
                    <a:pt x="292338" y="0"/>
                  </a:moveTo>
                  <a:cubicBezTo>
                    <a:pt x="299187" y="0"/>
                    <a:pt x="304740" y="0"/>
                    <a:pt x="304740" y="0"/>
                  </a:cubicBezTo>
                  <a:lnTo>
                    <a:pt x="304740" y="24804"/>
                  </a:lnTo>
                  <a:cubicBezTo>
                    <a:pt x="304740" y="24804"/>
                    <a:pt x="299187" y="24804"/>
                    <a:pt x="292338" y="24804"/>
                  </a:cubicBezTo>
                  <a:lnTo>
                    <a:pt x="12402" y="24804"/>
                  </a:lnTo>
                  <a:cubicBezTo>
                    <a:pt x="5553" y="24804"/>
                    <a:pt x="0" y="24804"/>
                    <a:pt x="0" y="24804"/>
                  </a:cubicBezTo>
                  <a:lnTo>
                    <a:pt x="0" y="0"/>
                  </a:lnTo>
                  <a:cubicBezTo>
                    <a:pt x="0" y="0"/>
                    <a:pt x="5553" y="0"/>
                    <a:pt x="12402" y="0"/>
                  </a:cubicBezTo>
                  <a:close/>
                </a:path>
              </a:pathLst>
            </a:custGeom>
            <a:solidFill>
              <a:srgbClr val="CCCCCC"/>
            </a:solidFill>
            <a:ln w="353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BFEBCB2-44C2-2AAE-4784-72E2CC576B74}"/>
                </a:ext>
              </a:extLst>
            </p:cNvPr>
            <p:cNvSpPr/>
            <p:nvPr/>
          </p:nvSpPr>
          <p:spPr>
            <a:xfrm>
              <a:off x="2260730" y="5152262"/>
              <a:ext cx="361435" cy="219696"/>
            </a:xfrm>
            <a:custGeom>
              <a:avLst/>
              <a:gdLst>
                <a:gd name="connsiteX0" fmla="*/ 338174 w 361435"/>
                <a:gd name="connsiteY0" fmla="*/ 219483 h 219696"/>
                <a:gd name="connsiteX1" fmla="*/ 22803 w 361435"/>
                <a:gd name="connsiteY1" fmla="*/ 219483 h 219696"/>
                <a:gd name="connsiteX2" fmla="*/ -230 w 361435"/>
                <a:gd name="connsiteY2" fmla="*/ 196451 h 219696"/>
                <a:gd name="connsiteX3" fmla="*/ -230 w 361435"/>
                <a:gd name="connsiteY3" fmla="*/ 22820 h 219696"/>
                <a:gd name="connsiteX4" fmla="*/ 22803 w 361435"/>
                <a:gd name="connsiteY4" fmla="*/ -213 h 219696"/>
                <a:gd name="connsiteX5" fmla="*/ 338174 w 361435"/>
                <a:gd name="connsiteY5" fmla="*/ -213 h 219696"/>
                <a:gd name="connsiteX6" fmla="*/ 361206 w 361435"/>
                <a:gd name="connsiteY6" fmla="*/ 22820 h 219696"/>
                <a:gd name="connsiteX7" fmla="*/ 361206 w 361435"/>
                <a:gd name="connsiteY7" fmla="*/ 196451 h 219696"/>
                <a:gd name="connsiteX8" fmla="*/ 338174 w 361435"/>
                <a:gd name="connsiteY8" fmla="*/ 219483 h 21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435" h="219696">
                  <a:moveTo>
                    <a:pt x="338174" y="219483"/>
                  </a:moveTo>
                  <a:lnTo>
                    <a:pt x="22803" y="219483"/>
                  </a:lnTo>
                  <a:cubicBezTo>
                    <a:pt x="10089" y="219469"/>
                    <a:pt x="-215" y="209165"/>
                    <a:pt x="-230" y="196451"/>
                  </a:cubicBezTo>
                  <a:lnTo>
                    <a:pt x="-230" y="22820"/>
                  </a:lnTo>
                  <a:cubicBezTo>
                    <a:pt x="-215" y="10106"/>
                    <a:pt x="10089" y="-199"/>
                    <a:pt x="22803" y="-213"/>
                  </a:cubicBezTo>
                  <a:lnTo>
                    <a:pt x="338174" y="-213"/>
                  </a:lnTo>
                  <a:cubicBezTo>
                    <a:pt x="350888" y="-199"/>
                    <a:pt x="361192" y="10106"/>
                    <a:pt x="361206" y="22820"/>
                  </a:cubicBezTo>
                  <a:lnTo>
                    <a:pt x="361206" y="196451"/>
                  </a:lnTo>
                  <a:cubicBezTo>
                    <a:pt x="361192" y="209165"/>
                    <a:pt x="350888" y="219469"/>
                    <a:pt x="338174" y="219483"/>
                  </a:cubicBezTo>
                  <a:close/>
                </a:path>
              </a:pathLst>
            </a:custGeom>
            <a:solidFill>
              <a:srgbClr val="CCCCCC"/>
            </a:solidFill>
            <a:ln w="353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FE51BEF7-B640-94D7-45E4-994586968A3A}"/>
                </a:ext>
              </a:extLst>
            </p:cNvPr>
            <p:cNvSpPr/>
            <p:nvPr/>
          </p:nvSpPr>
          <p:spPr>
            <a:xfrm>
              <a:off x="2420187" y="5240849"/>
              <a:ext cx="42521" cy="42521"/>
            </a:xfrm>
            <a:custGeom>
              <a:avLst/>
              <a:gdLst>
                <a:gd name="connsiteX0" fmla="*/ 42522 w 42521"/>
                <a:gd name="connsiteY0" fmla="*/ 21261 h 42521"/>
                <a:gd name="connsiteX1" fmla="*/ 21261 w 42521"/>
                <a:gd name="connsiteY1" fmla="*/ 42522 h 42521"/>
                <a:gd name="connsiteX2" fmla="*/ 0 w 42521"/>
                <a:gd name="connsiteY2" fmla="*/ 21261 h 42521"/>
                <a:gd name="connsiteX3" fmla="*/ 21261 w 42521"/>
                <a:gd name="connsiteY3" fmla="*/ 0 h 42521"/>
                <a:gd name="connsiteX4" fmla="*/ 42522 w 42521"/>
                <a:gd name="connsiteY4" fmla="*/ 21261 h 42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21" h="42521">
                  <a:moveTo>
                    <a:pt x="42522" y="21261"/>
                  </a:moveTo>
                  <a:cubicBezTo>
                    <a:pt x="42522" y="33003"/>
                    <a:pt x="33003" y="42522"/>
                    <a:pt x="21261" y="42522"/>
                  </a:cubicBezTo>
                  <a:cubicBezTo>
                    <a:pt x="9519" y="42522"/>
                    <a:pt x="0" y="33003"/>
                    <a:pt x="0" y="21261"/>
                  </a:cubicBezTo>
                  <a:cubicBezTo>
                    <a:pt x="0" y="9519"/>
                    <a:pt x="9519" y="0"/>
                    <a:pt x="21261" y="0"/>
                  </a:cubicBezTo>
                  <a:cubicBezTo>
                    <a:pt x="33003" y="0"/>
                    <a:pt x="42522" y="9519"/>
                    <a:pt x="42522" y="21261"/>
                  </a:cubicBezTo>
                  <a:close/>
                </a:path>
              </a:pathLst>
            </a:custGeom>
            <a:solidFill>
              <a:srgbClr val="FFFFFF"/>
            </a:solidFill>
            <a:ln w="353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8BE3DFD8-F33E-1611-FC05-5C8B3A2227EA}"/>
                </a:ext>
              </a:extLst>
            </p:cNvPr>
            <p:cNvSpPr/>
            <p:nvPr/>
          </p:nvSpPr>
          <p:spPr>
            <a:xfrm>
              <a:off x="2941080" y="5556220"/>
              <a:ext cx="460653" cy="386240"/>
            </a:xfrm>
            <a:custGeom>
              <a:avLst/>
              <a:gdLst>
                <a:gd name="connsiteX0" fmla="*/ 460424 w 460653"/>
                <a:gd name="connsiteY0" fmla="*/ 49396 h 386240"/>
                <a:gd name="connsiteX1" fmla="*/ 230097 w 460653"/>
                <a:gd name="connsiteY1" fmla="*/ -213 h 386240"/>
                <a:gd name="connsiteX2" fmla="*/ -230 w 460653"/>
                <a:gd name="connsiteY2" fmla="*/ 49396 h 386240"/>
                <a:gd name="connsiteX3" fmla="*/ 106075 w 460653"/>
                <a:gd name="connsiteY3" fmla="*/ 91188 h 386240"/>
                <a:gd name="connsiteX4" fmla="*/ 106075 w 460653"/>
                <a:gd name="connsiteY4" fmla="*/ 362995 h 386240"/>
                <a:gd name="connsiteX5" fmla="*/ 129108 w 460653"/>
                <a:gd name="connsiteY5" fmla="*/ 386027 h 386240"/>
                <a:gd name="connsiteX6" fmla="*/ 152140 w 460653"/>
                <a:gd name="connsiteY6" fmla="*/ 362995 h 386240"/>
                <a:gd name="connsiteX7" fmla="*/ 152140 w 460653"/>
                <a:gd name="connsiteY7" fmla="*/ 96085 h 386240"/>
                <a:gd name="connsiteX8" fmla="*/ 230097 w 460653"/>
                <a:gd name="connsiteY8" fmla="*/ 99005 h 386240"/>
                <a:gd name="connsiteX9" fmla="*/ 308054 w 460653"/>
                <a:gd name="connsiteY9" fmla="*/ 96085 h 386240"/>
                <a:gd name="connsiteX10" fmla="*/ 308054 w 460653"/>
                <a:gd name="connsiteY10" fmla="*/ 362995 h 386240"/>
                <a:gd name="connsiteX11" fmla="*/ 331087 w 460653"/>
                <a:gd name="connsiteY11" fmla="*/ 386027 h 386240"/>
                <a:gd name="connsiteX12" fmla="*/ 354119 w 460653"/>
                <a:gd name="connsiteY12" fmla="*/ 362995 h 386240"/>
                <a:gd name="connsiteX13" fmla="*/ 354119 w 460653"/>
                <a:gd name="connsiteY13" fmla="*/ 91188 h 386240"/>
                <a:gd name="connsiteX14" fmla="*/ 460424 w 460653"/>
                <a:gd name="connsiteY14" fmla="*/ 49396 h 38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0653" h="386240">
                  <a:moveTo>
                    <a:pt x="460424" y="49396"/>
                  </a:moveTo>
                  <a:cubicBezTo>
                    <a:pt x="460424" y="21998"/>
                    <a:pt x="357305" y="-213"/>
                    <a:pt x="230097" y="-213"/>
                  </a:cubicBezTo>
                  <a:cubicBezTo>
                    <a:pt x="102893" y="-213"/>
                    <a:pt x="-230" y="21998"/>
                    <a:pt x="-230" y="49396"/>
                  </a:cubicBezTo>
                  <a:cubicBezTo>
                    <a:pt x="-230" y="66954"/>
                    <a:pt x="42168" y="82372"/>
                    <a:pt x="106075" y="91188"/>
                  </a:cubicBezTo>
                  <a:lnTo>
                    <a:pt x="106075" y="362995"/>
                  </a:lnTo>
                  <a:cubicBezTo>
                    <a:pt x="106075" y="375716"/>
                    <a:pt x="116387" y="386027"/>
                    <a:pt x="129108" y="386027"/>
                  </a:cubicBezTo>
                  <a:cubicBezTo>
                    <a:pt x="141829" y="386027"/>
                    <a:pt x="152140" y="375716"/>
                    <a:pt x="152140" y="362995"/>
                  </a:cubicBezTo>
                  <a:lnTo>
                    <a:pt x="152140" y="96085"/>
                  </a:lnTo>
                  <a:cubicBezTo>
                    <a:pt x="176491" y="97970"/>
                    <a:pt x="202731" y="99005"/>
                    <a:pt x="230097" y="99005"/>
                  </a:cubicBezTo>
                  <a:cubicBezTo>
                    <a:pt x="257464" y="99005"/>
                    <a:pt x="283703" y="97970"/>
                    <a:pt x="308054" y="96085"/>
                  </a:cubicBezTo>
                  <a:lnTo>
                    <a:pt x="308054" y="362995"/>
                  </a:lnTo>
                  <a:cubicBezTo>
                    <a:pt x="308054" y="375716"/>
                    <a:pt x="318366" y="386027"/>
                    <a:pt x="331087" y="386027"/>
                  </a:cubicBezTo>
                  <a:cubicBezTo>
                    <a:pt x="343808" y="386027"/>
                    <a:pt x="354119" y="375716"/>
                    <a:pt x="354119" y="362995"/>
                  </a:cubicBezTo>
                  <a:lnTo>
                    <a:pt x="354119" y="91188"/>
                  </a:lnTo>
                  <a:cubicBezTo>
                    <a:pt x="418030" y="82372"/>
                    <a:pt x="460424" y="66954"/>
                    <a:pt x="460424" y="49396"/>
                  </a:cubicBezTo>
                  <a:close/>
                </a:path>
              </a:pathLst>
            </a:custGeom>
            <a:solidFill>
              <a:srgbClr val="CCCCCC"/>
            </a:solidFill>
            <a:ln w="353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B052E042-D508-F892-3FF3-DA250108F955}"/>
                </a:ext>
              </a:extLst>
            </p:cNvPr>
            <p:cNvSpPr/>
            <p:nvPr/>
          </p:nvSpPr>
          <p:spPr>
            <a:xfrm>
              <a:off x="3097656" y="4953323"/>
              <a:ext cx="198435" cy="198435"/>
            </a:xfrm>
            <a:custGeom>
              <a:avLst/>
              <a:gdLst>
                <a:gd name="connsiteX0" fmla="*/ 198435 w 198435"/>
                <a:gd name="connsiteY0" fmla="*/ 99218 h 198435"/>
                <a:gd name="connsiteX1" fmla="*/ 99218 w 198435"/>
                <a:gd name="connsiteY1" fmla="*/ 198435 h 198435"/>
                <a:gd name="connsiteX2" fmla="*/ 0 w 198435"/>
                <a:gd name="connsiteY2" fmla="*/ 99218 h 198435"/>
                <a:gd name="connsiteX3" fmla="*/ 99218 w 198435"/>
                <a:gd name="connsiteY3" fmla="*/ 0 h 198435"/>
                <a:gd name="connsiteX4" fmla="*/ 198435 w 198435"/>
                <a:gd name="connsiteY4" fmla="*/ 99218 h 198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35" h="198435">
                  <a:moveTo>
                    <a:pt x="198435" y="99218"/>
                  </a:moveTo>
                  <a:cubicBezTo>
                    <a:pt x="198435" y="154014"/>
                    <a:pt x="154014" y="198435"/>
                    <a:pt x="99218" y="198435"/>
                  </a:cubicBezTo>
                  <a:cubicBezTo>
                    <a:pt x="44421" y="198435"/>
                    <a:pt x="0" y="154014"/>
                    <a:pt x="0" y="99218"/>
                  </a:cubicBezTo>
                  <a:cubicBezTo>
                    <a:pt x="0" y="44421"/>
                    <a:pt x="44421" y="0"/>
                    <a:pt x="99218" y="0"/>
                  </a:cubicBezTo>
                  <a:cubicBezTo>
                    <a:pt x="154014" y="0"/>
                    <a:pt x="198435" y="44421"/>
                    <a:pt x="198435" y="99218"/>
                  </a:cubicBezTo>
                  <a:close/>
                </a:path>
              </a:pathLst>
            </a:custGeom>
            <a:solidFill>
              <a:srgbClr val="2F2E41"/>
            </a:solidFill>
            <a:ln w="353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C83E6F15-8B1A-EBA9-10F4-AC6AD99E8276}"/>
                </a:ext>
              </a:extLst>
            </p:cNvPr>
            <p:cNvSpPr/>
            <p:nvPr/>
          </p:nvSpPr>
          <p:spPr>
            <a:xfrm>
              <a:off x="2885855" y="5733876"/>
              <a:ext cx="64115" cy="167564"/>
            </a:xfrm>
            <a:custGeom>
              <a:avLst/>
              <a:gdLst>
                <a:gd name="connsiteX0" fmla="*/ 64109 w 64115"/>
                <a:gd name="connsiteY0" fmla="*/ 167565 h 167564"/>
                <a:gd name="connsiteX1" fmla="*/ 20666 w 64115"/>
                <a:gd name="connsiteY1" fmla="*/ 167565 h 167564"/>
                <a:gd name="connsiteX2" fmla="*/ 0 w 64115"/>
                <a:gd name="connsiteY2" fmla="*/ 0 h 167564"/>
                <a:gd name="connsiteX3" fmla="*/ 64116 w 64115"/>
                <a:gd name="connsiteY3" fmla="*/ 0 h 167564"/>
                <a:gd name="connsiteX4" fmla="*/ 64109 w 64115"/>
                <a:gd name="connsiteY4" fmla="*/ 167565 h 167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15" h="167564">
                  <a:moveTo>
                    <a:pt x="64109" y="167565"/>
                  </a:moveTo>
                  <a:lnTo>
                    <a:pt x="20666" y="167565"/>
                  </a:lnTo>
                  <a:lnTo>
                    <a:pt x="0" y="0"/>
                  </a:lnTo>
                  <a:lnTo>
                    <a:pt x="64116" y="0"/>
                  </a:lnTo>
                  <a:lnTo>
                    <a:pt x="64109" y="167565"/>
                  </a:lnTo>
                  <a:close/>
                </a:path>
              </a:pathLst>
            </a:custGeom>
            <a:solidFill>
              <a:srgbClr val="FFB8B8"/>
            </a:solidFill>
            <a:ln w="353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39921A90-76C6-71BD-8CB6-FD9C9DC1E183}"/>
                </a:ext>
              </a:extLst>
            </p:cNvPr>
            <p:cNvSpPr/>
            <p:nvPr/>
          </p:nvSpPr>
          <p:spPr>
            <a:xfrm>
              <a:off x="2822738" y="5889028"/>
              <a:ext cx="136534" cy="52748"/>
            </a:xfrm>
            <a:custGeom>
              <a:avLst/>
              <a:gdLst>
                <a:gd name="connsiteX0" fmla="*/ 52752 w 136534"/>
                <a:gd name="connsiteY0" fmla="*/ 0 h 52748"/>
                <a:gd name="connsiteX1" fmla="*/ 136534 w 136534"/>
                <a:gd name="connsiteY1" fmla="*/ 0 h 52748"/>
                <a:gd name="connsiteX2" fmla="*/ 136534 w 136534"/>
                <a:gd name="connsiteY2" fmla="*/ 0 h 52748"/>
                <a:gd name="connsiteX3" fmla="*/ 136534 w 136534"/>
                <a:gd name="connsiteY3" fmla="*/ 52748 h 52748"/>
                <a:gd name="connsiteX4" fmla="*/ 136534 w 136534"/>
                <a:gd name="connsiteY4" fmla="*/ 52748 h 52748"/>
                <a:gd name="connsiteX5" fmla="*/ 0 w 136534"/>
                <a:gd name="connsiteY5" fmla="*/ 52748 h 52748"/>
                <a:gd name="connsiteX6" fmla="*/ 0 w 136534"/>
                <a:gd name="connsiteY6" fmla="*/ 52748 h 52748"/>
                <a:gd name="connsiteX7" fmla="*/ 0 w 136534"/>
                <a:gd name="connsiteY7" fmla="*/ 52748 h 52748"/>
                <a:gd name="connsiteX8" fmla="*/ 52752 w 136534"/>
                <a:gd name="connsiteY8" fmla="*/ 0 h 5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4" h="52748">
                  <a:moveTo>
                    <a:pt x="52752" y="0"/>
                  </a:moveTo>
                  <a:lnTo>
                    <a:pt x="136534" y="0"/>
                  </a:lnTo>
                  <a:lnTo>
                    <a:pt x="136534" y="0"/>
                  </a:lnTo>
                  <a:lnTo>
                    <a:pt x="136534" y="52748"/>
                  </a:lnTo>
                  <a:lnTo>
                    <a:pt x="136534" y="52748"/>
                  </a:lnTo>
                  <a:lnTo>
                    <a:pt x="0" y="52748"/>
                  </a:lnTo>
                  <a:lnTo>
                    <a:pt x="0" y="52748"/>
                  </a:lnTo>
                  <a:lnTo>
                    <a:pt x="0" y="52748"/>
                  </a:lnTo>
                  <a:cubicBezTo>
                    <a:pt x="0" y="23617"/>
                    <a:pt x="23617" y="0"/>
                    <a:pt x="52752" y="0"/>
                  </a:cubicBezTo>
                  <a:close/>
                </a:path>
              </a:pathLst>
            </a:custGeom>
            <a:solidFill>
              <a:srgbClr val="2F2E41"/>
            </a:solidFill>
            <a:ln w="353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5C02419-7189-C598-6275-456295CACAD8}"/>
                </a:ext>
              </a:extLst>
            </p:cNvPr>
            <p:cNvSpPr/>
            <p:nvPr/>
          </p:nvSpPr>
          <p:spPr>
            <a:xfrm>
              <a:off x="2840700" y="5698122"/>
              <a:ext cx="91620" cy="179073"/>
            </a:xfrm>
            <a:custGeom>
              <a:avLst/>
              <a:gdLst>
                <a:gd name="connsiteX0" fmla="*/ 41448 w 91620"/>
                <a:gd name="connsiteY0" fmla="*/ 179074 h 179073"/>
                <a:gd name="connsiteX1" fmla="*/ 0 w 91620"/>
                <a:gd name="connsiteY1" fmla="*/ 166066 h 179073"/>
                <a:gd name="connsiteX2" fmla="*/ 30446 w 91620"/>
                <a:gd name="connsiteY2" fmla="*/ 0 h 179073"/>
                <a:gd name="connsiteX3" fmla="*/ 91621 w 91620"/>
                <a:gd name="connsiteY3" fmla="*/ 19195 h 179073"/>
                <a:gd name="connsiteX4" fmla="*/ 41448 w 91620"/>
                <a:gd name="connsiteY4" fmla="*/ 179074 h 17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0" h="179073">
                  <a:moveTo>
                    <a:pt x="41448" y="179074"/>
                  </a:moveTo>
                  <a:lnTo>
                    <a:pt x="0" y="166066"/>
                  </a:lnTo>
                  <a:lnTo>
                    <a:pt x="30446" y="0"/>
                  </a:lnTo>
                  <a:lnTo>
                    <a:pt x="91621" y="19195"/>
                  </a:lnTo>
                  <a:lnTo>
                    <a:pt x="41448" y="179074"/>
                  </a:lnTo>
                  <a:close/>
                </a:path>
              </a:pathLst>
            </a:custGeom>
            <a:solidFill>
              <a:srgbClr val="FFB8B8"/>
            </a:solidFill>
            <a:ln w="353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8007D55-8F3F-59D0-C4BC-4AF96FF760FC}"/>
                </a:ext>
              </a:extLst>
            </p:cNvPr>
            <p:cNvSpPr/>
            <p:nvPr/>
          </p:nvSpPr>
          <p:spPr>
            <a:xfrm rot="1045356">
              <a:off x="2753448" y="5846486"/>
              <a:ext cx="136534" cy="52751"/>
            </a:xfrm>
            <a:custGeom>
              <a:avLst/>
              <a:gdLst>
                <a:gd name="connsiteX0" fmla="*/ 52522 w 136534"/>
                <a:gd name="connsiteY0" fmla="*/ -213 h 52751"/>
                <a:gd name="connsiteX1" fmla="*/ 136304 w 136534"/>
                <a:gd name="connsiteY1" fmla="*/ -213 h 52751"/>
                <a:gd name="connsiteX2" fmla="*/ 136304 w 136534"/>
                <a:gd name="connsiteY2" fmla="*/ -213 h 52751"/>
                <a:gd name="connsiteX3" fmla="*/ 136304 w 136534"/>
                <a:gd name="connsiteY3" fmla="*/ 52539 h 52751"/>
                <a:gd name="connsiteX4" fmla="*/ 136304 w 136534"/>
                <a:gd name="connsiteY4" fmla="*/ 52539 h 52751"/>
                <a:gd name="connsiteX5" fmla="*/ -230 w 136534"/>
                <a:gd name="connsiteY5" fmla="*/ 52539 h 52751"/>
                <a:gd name="connsiteX6" fmla="*/ -230 w 136534"/>
                <a:gd name="connsiteY6" fmla="*/ 52539 h 52751"/>
                <a:gd name="connsiteX7" fmla="*/ -230 w 136534"/>
                <a:gd name="connsiteY7" fmla="*/ 52539 h 52751"/>
                <a:gd name="connsiteX8" fmla="*/ 52522 w 136534"/>
                <a:gd name="connsiteY8" fmla="*/ -213 h 5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34" h="52751">
                  <a:moveTo>
                    <a:pt x="52522" y="-213"/>
                  </a:moveTo>
                  <a:lnTo>
                    <a:pt x="136304" y="-213"/>
                  </a:lnTo>
                  <a:lnTo>
                    <a:pt x="136304" y="-213"/>
                  </a:lnTo>
                  <a:lnTo>
                    <a:pt x="136304" y="52539"/>
                  </a:lnTo>
                  <a:lnTo>
                    <a:pt x="136304" y="52539"/>
                  </a:lnTo>
                  <a:lnTo>
                    <a:pt x="-230" y="52539"/>
                  </a:lnTo>
                  <a:lnTo>
                    <a:pt x="-230" y="52539"/>
                  </a:lnTo>
                  <a:lnTo>
                    <a:pt x="-230" y="52539"/>
                  </a:lnTo>
                  <a:cubicBezTo>
                    <a:pt x="-230" y="23404"/>
                    <a:pt x="23388" y="-213"/>
                    <a:pt x="52522" y="-213"/>
                  </a:cubicBezTo>
                  <a:close/>
                </a:path>
              </a:pathLst>
            </a:custGeom>
            <a:solidFill>
              <a:srgbClr val="2F2E41"/>
            </a:solidFill>
            <a:ln w="353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F04331CC-AEC9-4772-7C58-3C7F992C68CD}"/>
                </a:ext>
              </a:extLst>
            </p:cNvPr>
            <p:cNvSpPr/>
            <p:nvPr/>
          </p:nvSpPr>
          <p:spPr>
            <a:xfrm>
              <a:off x="2848415" y="5459996"/>
              <a:ext cx="375661" cy="350341"/>
            </a:xfrm>
            <a:custGeom>
              <a:avLst/>
              <a:gdLst>
                <a:gd name="connsiteX0" fmla="*/ 47639 w 375661"/>
                <a:gd name="connsiteY0" fmla="*/ 350128 h 350341"/>
                <a:gd name="connsiteX1" fmla="*/ 42069 w 375661"/>
                <a:gd name="connsiteY1" fmla="*/ 349115 h 350341"/>
                <a:gd name="connsiteX2" fmla="*/ 10110 w 375661"/>
                <a:gd name="connsiteY2" fmla="*/ 337131 h 350341"/>
                <a:gd name="connsiteX3" fmla="*/ 139 w 375661"/>
                <a:gd name="connsiteY3" fmla="*/ 318761 h 350341"/>
                <a:gd name="connsiteX4" fmla="*/ 50623 w 375661"/>
                <a:gd name="connsiteY4" fmla="*/ 93342 h 350341"/>
                <a:gd name="connsiteX5" fmla="*/ 339279 w 375661"/>
                <a:gd name="connsiteY5" fmla="*/ -167 h 350341"/>
                <a:gd name="connsiteX6" fmla="*/ 340190 w 375661"/>
                <a:gd name="connsiteY6" fmla="*/ -213 h 350341"/>
                <a:gd name="connsiteX7" fmla="*/ 369413 w 375661"/>
                <a:gd name="connsiteY7" fmla="*/ 36512 h 350341"/>
                <a:gd name="connsiteX8" fmla="*/ 359466 w 375661"/>
                <a:gd name="connsiteY8" fmla="*/ 115205 h 350341"/>
                <a:gd name="connsiteX9" fmla="*/ 142041 w 375661"/>
                <a:gd name="connsiteY9" fmla="*/ 131250 h 350341"/>
                <a:gd name="connsiteX10" fmla="*/ 62568 w 375661"/>
                <a:gd name="connsiteY10" fmla="*/ 339859 h 350341"/>
                <a:gd name="connsiteX11" fmla="*/ 47639 w 375661"/>
                <a:gd name="connsiteY11" fmla="*/ 350128 h 35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661" h="350341">
                  <a:moveTo>
                    <a:pt x="47639" y="350128"/>
                  </a:moveTo>
                  <a:cubicBezTo>
                    <a:pt x="45736" y="350128"/>
                    <a:pt x="43851" y="349784"/>
                    <a:pt x="42069" y="349115"/>
                  </a:cubicBezTo>
                  <a:lnTo>
                    <a:pt x="10110" y="337131"/>
                  </a:lnTo>
                  <a:cubicBezTo>
                    <a:pt x="2694" y="334324"/>
                    <a:pt x="-1548" y="326511"/>
                    <a:pt x="139" y="318761"/>
                  </a:cubicBezTo>
                  <a:cubicBezTo>
                    <a:pt x="8186" y="282582"/>
                    <a:pt x="35609" y="159411"/>
                    <a:pt x="50623" y="93342"/>
                  </a:cubicBezTo>
                  <a:cubicBezTo>
                    <a:pt x="68432" y="14978"/>
                    <a:pt x="328230" y="418"/>
                    <a:pt x="339279" y="-167"/>
                  </a:cubicBezTo>
                  <a:lnTo>
                    <a:pt x="340190" y="-213"/>
                  </a:lnTo>
                  <a:lnTo>
                    <a:pt x="369413" y="36512"/>
                  </a:lnTo>
                  <a:cubicBezTo>
                    <a:pt x="379972" y="70455"/>
                    <a:pt x="376627" y="96932"/>
                    <a:pt x="359466" y="115205"/>
                  </a:cubicBezTo>
                  <a:cubicBezTo>
                    <a:pt x="309386" y="168524"/>
                    <a:pt x="159869" y="135439"/>
                    <a:pt x="142041" y="131250"/>
                  </a:cubicBezTo>
                  <a:lnTo>
                    <a:pt x="62568" y="339859"/>
                  </a:lnTo>
                  <a:cubicBezTo>
                    <a:pt x="60197" y="346046"/>
                    <a:pt x="54262" y="350128"/>
                    <a:pt x="47639" y="350128"/>
                  </a:cubicBezTo>
                  <a:close/>
                </a:path>
              </a:pathLst>
            </a:custGeom>
            <a:solidFill>
              <a:srgbClr val="2F2E41"/>
            </a:solidFill>
            <a:ln w="353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F9A91E77-18C4-33F7-9054-C6A3E788776A}"/>
                </a:ext>
              </a:extLst>
            </p:cNvPr>
            <p:cNvSpPr/>
            <p:nvPr/>
          </p:nvSpPr>
          <p:spPr>
            <a:xfrm>
              <a:off x="2894480" y="5484801"/>
              <a:ext cx="375661" cy="350341"/>
            </a:xfrm>
            <a:custGeom>
              <a:avLst/>
              <a:gdLst>
                <a:gd name="connsiteX0" fmla="*/ 47639 w 375661"/>
                <a:gd name="connsiteY0" fmla="*/ 350128 h 350341"/>
                <a:gd name="connsiteX1" fmla="*/ 42069 w 375661"/>
                <a:gd name="connsiteY1" fmla="*/ 349115 h 350341"/>
                <a:gd name="connsiteX2" fmla="*/ 10110 w 375661"/>
                <a:gd name="connsiteY2" fmla="*/ 337131 h 350341"/>
                <a:gd name="connsiteX3" fmla="*/ 139 w 375661"/>
                <a:gd name="connsiteY3" fmla="*/ 318761 h 350341"/>
                <a:gd name="connsiteX4" fmla="*/ 50623 w 375661"/>
                <a:gd name="connsiteY4" fmla="*/ 93342 h 350341"/>
                <a:gd name="connsiteX5" fmla="*/ 339279 w 375661"/>
                <a:gd name="connsiteY5" fmla="*/ -167 h 350341"/>
                <a:gd name="connsiteX6" fmla="*/ 340190 w 375661"/>
                <a:gd name="connsiteY6" fmla="*/ -213 h 350341"/>
                <a:gd name="connsiteX7" fmla="*/ 369413 w 375661"/>
                <a:gd name="connsiteY7" fmla="*/ 36512 h 350341"/>
                <a:gd name="connsiteX8" fmla="*/ 359466 w 375661"/>
                <a:gd name="connsiteY8" fmla="*/ 115205 h 350341"/>
                <a:gd name="connsiteX9" fmla="*/ 142041 w 375661"/>
                <a:gd name="connsiteY9" fmla="*/ 131250 h 350341"/>
                <a:gd name="connsiteX10" fmla="*/ 62568 w 375661"/>
                <a:gd name="connsiteY10" fmla="*/ 339859 h 350341"/>
                <a:gd name="connsiteX11" fmla="*/ 47639 w 375661"/>
                <a:gd name="connsiteY11" fmla="*/ 350128 h 35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661" h="350341">
                  <a:moveTo>
                    <a:pt x="47639" y="350128"/>
                  </a:moveTo>
                  <a:cubicBezTo>
                    <a:pt x="45736" y="350128"/>
                    <a:pt x="43851" y="349784"/>
                    <a:pt x="42069" y="349115"/>
                  </a:cubicBezTo>
                  <a:lnTo>
                    <a:pt x="10110" y="337131"/>
                  </a:lnTo>
                  <a:cubicBezTo>
                    <a:pt x="2694" y="334324"/>
                    <a:pt x="-1548" y="326511"/>
                    <a:pt x="139" y="318761"/>
                  </a:cubicBezTo>
                  <a:cubicBezTo>
                    <a:pt x="8186" y="282582"/>
                    <a:pt x="35609" y="159411"/>
                    <a:pt x="50623" y="93342"/>
                  </a:cubicBezTo>
                  <a:cubicBezTo>
                    <a:pt x="68432" y="14978"/>
                    <a:pt x="328230" y="418"/>
                    <a:pt x="339279" y="-167"/>
                  </a:cubicBezTo>
                  <a:lnTo>
                    <a:pt x="340190" y="-213"/>
                  </a:lnTo>
                  <a:lnTo>
                    <a:pt x="369413" y="36512"/>
                  </a:lnTo>
                  <a:cubicBezTo>
                    <a:pt x="379972" y="70455"/>
                    <a:pt x="376627" y="96932"/>
                    <a:pt x="359466" y="115205"/>
                  </a:cubicBezTo>
                  <a:cubicBezTo>
                    <a:pt x="309386" y="168521"/>
                    <a:pt x="159869" y="135439"/>
                    <a:pt x="142041" y="131250"/>
                  </a:cubicBezTo>
                  <a:lnTo>
                    <a:pt x="62568" y="339859"/>
                  </a:lnTo>
                  <a:cubicBezTo>
                    <a:pt x="60197" y="346046"/>
                    <a:pt x="54262" y="350128"/>
                    <a:pt x="47639" y="350128"/>
                  </a:cubicBezTo>
                  <a:close/>
                </a:path>
              </a:pathLst>
            </a:custGeom>
            <a:solidFill>
              <a:srgbClr val="2F2E41"/>
            </a:solidFill>
            <a:ln w="353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6A5F8847-89E8-67D0-8857-E4196CEE905E}"/>
                </a:ext>
              </a:extLst>
            </p:cNvPr>
            <p:cNvSpPr/>
            <p:nvPr/>
          </p:nvSpPr>
          <p:spPr>
            <a:xfrm>
              <a:off x="2783056" y="5310088"/>
              <a:ext cx="326903" cy="118470"/>
            </a:xfrm>
            <a:custGeom>
              <a:avLst/>
              <a:gdLst>
                <a:gd name="connsiteX0" fmla="*/ 66596 w 326903"/>
                <a:gd name="connsiteY0" fmla="*/ 14508 h 118470"/>
                <a:gd name="connsiteX1" fmla="*/ 69732 w 326903"/>
                <a:gd name="connsiteY1" fmla="*/ 19472 h 118470"/>
                <a:gd name="connsiteX2" fmla="*/ 244497 w 326903"/>
                <a:gd name="connsiteY2" fmla="*/ 37887 h 118470"/>
                <a:gd name="connsiteX3" fmla="*/ 269656 w 326903"/>
                <a:gd name="connsiteY3" fmla="*/ 3395 h 118470"/>
                <a:gd name="connsiteX4" fmla="*/ 326674 w 326903"/>
                <a:gd name="connsiteY4" fmla="*/ 34556 h 118470"/>
                <a:gd name="connsiteX5" fmla="*/ 277260 w 326903"/>
                <a:gd name="connsiteY5" fmla="*/ 118257 h 118470"/>
                <a:gd name="connsiteX6" fmla="*/ 62925 w 326903"/>
                <a:gd name="connsiteY6" fmla="*/ 63610 h 118470"/>
                <a:gd name="connsiteX7" fmla="*/ 10332 w 326903"/>
                <a:gd name="connsiteY7" fmla="*/ 62940 h 118470"/>
                <a:gd name="connsiteX8" fmla="*/ 10999 w 326903"/>
                <a:gd name="connsiteY8" fmla="*/ 10347 h 118470"/>
                <a:gd name="connsiteX9" fmla="*/ 63591 w 326903"/>
                <a:gd name="connsiteY9" fmla="*/ 11017 h 118470"/>
                <a:gd name="connsiteX10" fmla="*/ 66596 w 326903"/>
                <a:gd name="connsiteY10" fmla="*/ 14508 h 11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903" h="118470">
                  <a:moveTo>
                    <a:pt x="66596" y="14508"/>
                  </a:moveTo>
                  <a:cubicBezTo>
                    <a:pt x="67773" y="16077"/>
                    <a:pt x="68818" y="17739"/>
                    <a:pt x="69732" y="19472"/>
                  </a:cubicBezTo>
                  <a:lnTo>
                    <a:pt x="244497" y="37887"/>
                  </a:lnTo>
                  <a:lnTo>
                    <a:pt x="269656" y="3395"/>
                  </a:lnTo>
                  <a:lnTo>
                    <a:pt x="326674" y="34556"/>
                  </a:lnTo>
                  <a:lnTo>
                    <a:pt x="277260" y="118257"/>
                  </a:lnTo>
                  <a:lnTo>
                    <a:pt x="62925" y="63610"/>
                  </a:lnTo>
                  <a:cubicBezTo>
                    <a:pt x="48216" y="77946"/>
                    <a:pt x="24670" y="77649"/>
                    <a:pt x="10332" y="62940"/>
                  </a:cubicBezTo>
                  <a:cubicBezTo>
                    <a:pt x="-4008" y="48234"/>
                    <a:pt x="-3707" y="24688"/>
                    <a:pt x="10999" y="10347"/>
                  </a:cubicBezTo>
                  <a:cubicBezTo>
                    <a:pt x="25708" y="-3990"/>
                    <a:pt x="49254" y="-3692"/>
                    <a:pt x="63591" y="11017"/>
                  </a:cubicBezTo>
                  <a:cubicBezTo>
                    <a:pt x="64665" y="12116"/>
                    <a:pt x="65667" y="13281"/>
                    <a:pt x="66596" y="14508"/>
                  </a:cubicBezTo>
                  <a:close/>
                </a:path>
              </a:pathLst>
            </a:custGeom>
            <a:solidFill>
              <a:srgbClr val="FFB8B8"/>
            </a:solidFill>
            <a:ln w="353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CEB6BF49-AB16-1EA1-B0FD-BA9432114AAD}"/>
                </a:ext>
              </a:extLst>
            </p:cNvPr>
            <p:cNvSpPr/>
            <p:nvPr/>
          </p:nvSpPr>
          <p:spPr>
            <a:xfrm>
              <a:off x="3068475" y="5189734"/>
              <a:ext cx="217201" cy="345848"/>
            </a:xfrm>
            <a:custGeom>
              <a:avLst/>
              <a:gdLst>
                <a:gd name="connsiteX0" fmla="*/ 187307 w 217201"/>
                <a:gd name="connsiteY0" fmla="*/ 345635 h 345848"/>
                <a:gd name="connsiteX1" fmla="*/ 180046 w 217201"/>
                <a:gd name="connsiteY1" fmla="*/ 343860 h 345848"/>
                <a:gd name="connsiteX2" fmla="*/ 13945 w 217201"/>
                <a:gd name="connsiteY2" fmla="*/ 288876 h 345848"/>
                <a:gd name="connsiteX3" fmla="*/ 2978 w 217201"/>
                <a:gd name="connsiteY3" fmla="*/ 282675 h 345848"/>
                <a:gd name="connsiteX4" fmla="*/ 23 w 217201"/>
                <a:gd name="connsiteY4" fmla="*/ 270237 h 345848"/>
                <a:gd name="connsiteX5" fmla="*/ 17095 w 217201"/>
                <a:gd name="connsiteY5" fmla="*/ 94118 h 345848"/>
                <a:gd name="connsiteX6" fmla="*/ 82940 w 217201"/>
                <a:gd name="connsiteY6" fmla="*/ 7420 h 345848"/>
                <a:gd name="connsiteX7" fmla="*/ 82940 w 217201"/>
                <a:gd name="connsiteY7" fmla="*/ 7420 h 345848"/>
                <a:gd name="connsiteX8" fmla="*/ 118067 w 217201"/>
                <a:gd name="connsiteY8" fmla="*/ 492 h 345848"/>
                <a:gd name="connsiteX9" fmla="*/ 216275 w 217201"/>
                <a:gd name="connsiteY9" fmla="*/ 76621 h 345848"/>
                <a:gd name="connsiteX10" fmla="*/ 215725 w 217201"/>
                <a:gd name="connsiteY10" fmla="*/ 102410 h 345848"/>
                <a:gd name="connsiteX11" fmla="*/ 202987 w 217201"/>
                <a:gd name="connsiteY11" fmla="*/ 327184 h 345848"/>
                <a:gd name="connsiteX12" fmla="*/ 196541 w 217201"/>
                <a:gd name="connsiteY12" fmla="*/ 342591 h 345848"/>
                <a:gd name="connsiteX13" fmla="*/ 187307 w 217201"/>
                <a:gd name="connsiteY13" fmla="*/ 345635 h 34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201" h="345848">
                  <a:moveTo>
                    <a:pt x="187307" y="345635"/>
                  </a:moveTo>
                  <a:cubicBezTo>
                    <a:pt x="184780" y="345628"/>
                    <a:pt x="182293" y="345019"/>
                    <a:pt x="180046" y="343860"/>
                  </a:cubicBezTo>
                  <a:cubicBezTo>
                    <a:pt x="145100" y="326089"/>
                    <a:pt x="77048" y="295318"/>
                    <a:pt x="13945" y="288876"/>
                  </a:cubicBezTo>
                  <a:cubicBezTo>
                    <a:pt x="9580" y="288447"/>
                    <a:pt x="5597" y="286197"/>
                    <a:pt x="2978" y="282675"/>
                  </a:cubicBezTo>
                  <a:cubicBezTo>
                    <a:pt x="306" y="279120"/>
                    <a:pt x="-764" y="274613"/>
                    <a:pt x="23" y="270237"/>
                  </a:cubicBezTo>
                  <a:cubicBezTo>
                    <a:pt x="5717" y="238714"/>
                    <a:pt x="18778" y="158450"/>
                    <a:pt x="17095" y="94118"/>
                  </a:cubicBezTo>
                  <a:cubicBezTo>
                    <a:pt x="16075" y="53379"/>
                    <a:pt x="43423" y="17370"/>
                    <a:pt x="82940" y="7420"/>
                  </a:cubicBezTo>
                  <a:lnTo>
                    <a:pt x="82940" y="7420"/>
                  </a:lnTo>
                  <a:cubicBezTo>
                    <a:pt x="94492" y="4372"/>
                    <a:pt x="106225" y="2058"/>
                    <a:pt x="118067" y="492"/>
                  </a:cubicBezTo>
                  <a:cubicBezTo>
                    <a:pt x="166209" y="-5603"/>
                    <a:pt x="210176" y="28479"/>
                    <a:pt x="216275" y="76621"/>
                  </a:cubicBezTo>
                  <a:cubicBezTo>
                    <a:pt x="217363" y="85196"/>
                    <a:pt x="217175" y="93888"/>
                    <a:pt x="215725" y="102410"/>
                  </a:cubicBezTo>
                  <a:cubicBezTo>
                    <a:pt x="204471" y="169077"/>
                    <a:pt x="193125" y="262186"/>
                    <a:pt x="202987" y="327184"/>
                  </a:cubicBezTo>
                  <a:cubicBezTo>
                    <a:pt x="203908" y="333123"/>
                    <a:pt x="201420" y="339080"/>
                    <a:pt x="196541" y="342591"/>
                  </a:cubicBezTo>
                  <a:cubicBezTo>
                    <a:pt x="193862" y="344558"/>
                    <a:pt x="190631" y="345625"/>
                    <a:pt x="187307" y="345635"/>
                  </a:cubicBezTo>
                  <a:close/>
                </a:path>
              </a:pathLst>
            </a:custGeom>
            <a:solidFill>
              <a:srgbClr val="C795F9"/>
            </a:solidFill>
            <a:ln w="353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4AC32EC-0AE8-9A75-65A3-3440B04485D4}"/>
                </a:ext>
              </a:extLst>
            </p:cNvPr>
            <p:cNvSpPr/>
            <p:nvPr/>
          </p:nvSpPr>
          <p:spPr>
            <a:xfrm>
              <a:off x="3027571" y="5218124"/>
              <a:ext cx="114671" cy="147895"/>
            </a:xfrm>
            <a:custGeom>
              <a:avLst/>
              <a:gdLst>
                <a:gd name="connsiteX0" fmla="*/ 61235 w 114671"/>
                <a:gd name="connsiteY0" fmla="*/ 147682 h 147895"/>
                <a:gd name="connsiteX1" fmla="*/ 54906 w 114671"/>
                <a:gd name="connsiteY1" fmla="*/ 146361 h 147895"/>
                <a:gd name="connsiteX2" fmla="*/ 9379 w 114671"/>
                <a:gd name="connsiteY2" fmla="*/ 126655 h 147895"/>
                <a:gd name="connsiteX3" fmla="*/ 1080 w 114671"/>
                <a:gd name="connsiteY3" fmla="*/ 105689 h 147895"/>
                <a:gd name="connsiteX4" fmla="*/ 36271 w 114671"/>
                <a:gd name="connsiteY4" fmla="*/ 24390 h 147895"/>
                <a:gd name="connsiteX5" fmla="*/ 89837 w 114671"/>
                <a:gd name="connsiteY5" fmla="*/ 3136 h 147895"/>
                <a:gd name="connsiteX6" fmla="*/ 111091 w 114671"/>
                <a:gd name="connsiteY6" fmla="*/ 56703 h 147895"/>
                <a:gd name="connsiteX7" fmla="*/ 111067 w 114671"/>
                <a:gd name="connsiteY7" fmla="*/ 56764 h 147895"/>
                <a:gd name="connsiteX8" fmla="*/ 75873 w 114671"/>
                <a:gd name="connsiteY8" fmla="*/ 138058 h 147895"/>
                <a:gd name="connsiteX9" fmla="*/ 61235 w 114671"/>
                <a:gd name="connsiteY9" fmla="*/ 147682 h 14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71" h="147895">
                  <a:moveTo>
                    <a:pt x="61235" y="147682"/>
                  </a:moveTo>
                  <a:cubicBezTo>
                    <a:pt x="59059" y="147679"/>
                    <a:pt x="56901" y="147229"/>
                    <a:pt x="54906" y="146361"/>
                  </a:cubicBezTo>
                  <a:lnTo>
                    <a:pt x="9379" y="126655"/>
                  </a:lnTo>
                  <a:cubicBezTo>
                    <a:pt x="1307" y="123147"/>
                    <a:pt x="-2407" y="113768"/>
                    <a:pt x="1080" y="105689"/>
                  </a:cubicBezTo>
                  <a:lnTo>
                    <a:pt x="36271" y="24390"/>
                  </a:lnTo>
                  <a:cubicBezTo>
                    <a:pt x="45193" y="3732"/>
                    <a:pt x="69175" y="-5786"/>
                    <a:pt x="89837" y="3136"/>
                  </a:cubicBezTo>
                  <a:cubicBezTo>
                    <a:pt x="110500" y="12059"/>
                    <a:pt x="120014" y="36041"/>
                    <a:pt x="111091" y="56703"/>
                  </a:cubicBezTo>
                  <a:cubicBezTo>
                    <a:pt x="111084" y="56721"/>
                    <a:pt x="111074" y="56742"/>
                    <a:pt x="111067" y="56764"/>
                  </a:cubicBezTo>
                  <a:lnTo>
                    <a:pt x="75873" y="138058"/>
                  </a:lnTo>
                  <a:cubicBezTo>
                    <a:pt x="73343" y="143895"/>
                    <a:pt x="67595" y="147672"/>
                    <a:pt x="61235" y="147682"/>
                  </a:cubicBezTo>
                  <a:close/>
                </a:path>
              </a:pathLst>
            </a:custGeom>
            <a:solidFill>
              <a:srgbClr val="C795F9"/>
            </a:solidFill>
            <a:ln w="353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4C974BD-A087-05D2-F5FC-E18A270216EC}"/>
                </a:ext>
              </a:extLst>
            </p:cNvPr>
            <p:cNvSpPr/>
            <p:nvPr/>
          </p:nvSpPr>
          <p:spPr>
            <a:xfrm>
              <a:off x="3106217" y="4988723"/>
              <a:ext cx="174063" cy="174063"/>
            </a:xfrm>
            <a:custGeom>
              <a:avLst/>
              <a:gdLst>
                <a:gd name="connsiteX0" fmla="*/ 174063 w 174063"/>
                <a:gd name="connsiteY0" fmla="*/ 87032 h 174063"/>
                <a:gd name="connsiteX1" fmla="*/ 87032 w 174063"/>
                <a:gd name="connsiteY1" fmla="*/ 174063 h 174063"/>
                <a:gd name="connsiteX2" fmla="*/ 0 w 174063"/>
                <a:gd name="connsiteY2" fmla="*/ 87032 h 174063"/>
                <a:gd name="connsiteX3" fmla="*/ 87032 w 174063"/>
                <a:gd name="connsiteY3" fmla="*/ 0 h 174063"/>
                <a:gd name="connsiteX4" fmla="*/ 174063 w 174063"/>
                <a:gd name="connsiteY4" fmla="*/ 87032 h 174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63" h="174063">
                  <a:moveTo>
                    <a:pt x="174063" y="87032"/>
                  </a:moveTo>
                  <a:cubicBezTo>
                    <a:pt x="174063" y="135098"/>
                    <a:pt x="135098" y="174063"/>
                    <a:pt x="87032" y="174063"/>
                  </a:cubicBezTo>
                  <a:cubicBezTo>
                    <a:pt x="38966" y="174063"/>
                    <a:pt x="0" y="135098"/>
                    <a:pt x="0" y="87032"/>
                  </a:cubicBezTo>
                  <a:cubicBezTo>
                    <a:pt x="0" y="38965"/>
                    <a:pt x="38966" y="0"/>
                    <a:pt x="87032" y="0"/>
                  </a:cubicBezTo>
                  <a:cubicBezTo>
                    <a:pt x="135098" y="0"/>
                    <a:pt x="174063" y="38965"/>
                    <a:pt x="174063" y="87032"/>
                  </a:cubicBezTo>
                  <a:close/>
                </a:path>
              </a:pathLst>
            </a:custGeom>
            <a:solidFill>
              <a:srgbClr val="FFB8B8"/>
            </a:solidFill>
            <a:ln w="353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90B11AEA-BC39-E521-A07B-329C74FB33D1}"/>
                </a:ext>
              </a:extLst>
            </p:cNvPr>
            <p:cNvSpPr/>
            <p:nvPr/>
          </p:nvSpPr>
          <p:spPr>
            <a:xfrm>
              <a:off x="3104651" y="4972889"/>
              <a:ext cx="187946" cy="104853"/>
            </a:xfrm>
            <a:custGeom>
              <a:avLst/>
              <a:gdLst>
                <a:gd name="connsiteX0" fmla="*/ -230 w 187946"/>
                <a:gd name="connsiteY0" fmla="*/ 59893 h 104853"/>
                <a:gd name="connsiteX1" fmla="*/ 135578 w 187946"/>
                <a:gd name="connsiteY1" fmla="*/ 104641 h 104853"/>
                <a:gd name="connsiteX2" fmla="*/ 121262 w 187946"/>
                <a:gd name="connsiteY2" fmla="*/ 87487 h 104853"/>
                <a:gd name="connsiteX3" fmla="*/ 153760 w 187946"/>
                <a:gd name="connsiteY3" fmla="*/ 93939 h 104853"/>
                <a:gd name="connsiteX4" fmla="*/ 182767 w 187946"/>
                <a:gd name="connsiteY4" fmla="*/ 80364 h 104853"/>
                <a:gd name="connsiteX5" fmla="*/ 184985 w 187946"/>
                <a:gd name="connsiteY5" fmla="*/ 49784 h 104853"/>
                <a:gd name="connsiteX6" fmla="*/ 165258 w 187946"/>
                <a:gd name="connsiteY6" fmla="*/ 25121 h 104853"/>
                <a:gd name="connsiteX7" fmla="*/ 55963 w 187946"/>
                <a:gd name="connsiteY7" fmla="*/ 5586 h 104853"/>
                <a:gd name="connsiteX8" fmla="*/ 23317 w 187946"/>
                <a:gd name="connsiteY8" fmla="*/ 26528 h 104853"/>
                <a:gd name="connsiteX9" fmla="*/ 3409 w 187946"/>
                <a:gd name="connsiteY9" fmla="*/ 58175 h 10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946" h="104853">
                  <a:moveTo>
                    <a:pt x="-230" y="59893"/>
                  </a:moveTo>
                  <a:cubicBezTo>
                    <a:pt x="40995" y="85056"/>
                    <a:pt x="87468" y="100371"/>
                    <a:pt x="135578" y="104641"/>
                  </a:cubicBezTo>
                  <a:lnTo>
                    <a:pt x="121262" y="87487"/>
                  </a:lnTo>
                  <a:cubicBezTo>
                    <a:pt x="131687" y="91342"/>
                    <a:pt x="142654" y="93521"/>
                    <a:pt x="153760" y="93939"/>
                  </a:cubicBezTo>
                  <a:cubicBezTo>
                    <a:pt x="164851" y="93769"/>
                    <a:pt x="176474" y="89496"/>
                    <a:pt x="182767" y="80364"/>
                  </a:cubicBezTo>
                  <a:cubicBezTo>
                    <a:pt x="188468" y="71148"/>
                    <a:pt x="189294" y="59727"/>
                    <a:pt x="184985" y="49784"/>
                  </a:cubicBezTo>
                  <a:cubicBezTo>
                    <a:pt x="180619" y="40014"/>
                    <a:pt x="173830" y="31524"/>
                    <a:pt x="165258" y="25121"/>
                  </a:cubicBezTo>
                  <a:cubicBezTo>
                    <a:pt x="134402" y="710"/>
                    <a:pt x="93368" y="-6625"/>
                    <a:pt x="55963" y="5586"/>
                  </a:cubicBezTo>
                  <a:cubicBezTo>
                    <a:pt x="43330" y="9363"/>
                    <a:pt x="32016" y="16620"/>
                    <a:pt x="23317" y="26528"/>
                  </a:cubicBezTo>
                  <a:cubicBezTo>
                    <a:pt x="15068" y="36705"/>
                    <a:pt x="-814" y="45773"/>
                    <a:pt x="3409" y="58175"/>
                  </a:cubicBezTo>
                  <a:close/>
                </a:path>
              </a:pathLst>
            </a:custGeom>
            <a:solidFill>
              <a:srgbClr val="2F2E41"/>
            </a:solidFill>
            <a:ln w="353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74A9F580-D8F1-B0A5-31E7-034A7BE21353}"/>
                </a:ext>
              </a:extLst>
            </p:cNvPr>
            <p:cNvSpPr/>
            <p:nvPr/>
          </p:nvSpPr>
          <p:spPr>
            <a:xfrm>
              <a:off x="2891932" y="4888791"/>
              <a:ext cx="315951" cy="355323"/>
            </a:xfrm>
            <a:custGeom>
              <a:avLst/>
              <a:gdLst>
                <a:gd name="connsiteX0" fmla="*/ 315722 w 315951"/>
                <a:gd name="connsiteY0" fmla="*/ 73755 h 355323"/>
                <a:gd name="connsiteX1" fmla="*/ 218407 w 315951"/>
                <a:gd name="connsiteY1" fmla="*/ 10827 h 355323"/>
                <a:gd name="connsiteX2" fmla="*/ 144685 w 315951"/>
                <a:gd name="connsiteY2" fmla="*/ 1674 h 355323"/>
                <a:gd name="connsiteX3" fmla="*/ 89970 w 315951"/>
                <a:gd name="connsiteY3" fmla="*/ 47768 h 355323"/>
                <a:gd name="connsiteX4" fmla="*/ 98860 w 315951"/>
                <a:gd name="connsiteY4" fmla="*/ 107319 h 355323"/>
                <a:gd name="connsiteX5" fmla="*/ 126234 w 315951"/>
                <a:gd name="connsiteY5" fmla="*/ 162382 h 355323"/>
                <a:gd name="connsiteX6" fmla="*/ 51325 w 315951"/>
                <a:gd name="connsiteY6" fmla="*/ 323568 h 355323"/>
                <a:gd name="connsiteX7" fmla="*/ -230 w 315951"/>
                <a:gd name="connsiteY7" fmla="*/ 330921 h 355323"/>
                <a:gd name="connsiteX8" fmla="*/ 69825 w 315951"/>
                <a:gd name="connsiteY8" fmla="*/ 351562 h 355323"/>
                <a:gd name="connsiteX9" fmla="*/ 138877 w 315951"/>
                <a:gd name="connsiteY9" fmla="*/ 340272 h 355323"/>
                <a:gd name="connsiteX10" fmla="*/ 156921 w 315951"/>
                <a:gd name="connsiteY10" fmla="*/ 267482 h 355323"/>
                <a:gd name="connsiteX11" fmla="*/ 152916 w 315951"/>
                <a:gd name="connsiteY11" fmla="*/ 152513 h 355323"/>
                <a:gd name="connsiteX12" fmla="*/ 158703 w 315951"/>
                <a:gd name="connsiteY12" fmla="*/ 94556 h 355323"/>
                <a:gd name="connsiteX13" fmla="*/ 202057 w 315951"/>
                <a:gd name="connsiteY13" fmla="*/ 60506 h 355323"/>
                <a:gd name="connsiteX14" fmla="*/ 241879 w 315951"/>
                <a:gd name="connsiteY14" fmla="*/ 78465 h 355323"/>
                <a:gd name="connsiteX15" fmla="*/ 281109 w 315951"/>
                <a:gd name="connsiteY15" fmla="*/ 98085 h 355323"/>
                <a:gd name="connsiteX16" fmla="*/ 311622 w 315951"/>
                <a:gd name="connsiteY16" fmla="*/ 73695 h 35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5951" h="355323">
                  <a:moveTo>
                    <a:pt x="315722" y="73755"/>
                  </a:moveTo>
                  <a:cubicBezTo>
                    <a:pt x="288271" y="45918"/>
                    <a:pt x="255054" y="24437"/>
                    <a:pt x="218407" y="10827"/>
                  </a:cubicBezTo>
                  <a:cubicBezTo>
                    <a:pt x="194882" y="2110"/>
                    <a:pt x="169277" y="-3273"/>
                    <a:pt x="144685" y="1674"/>
                  </a:cubicBezTo>
                  <a:cubicBezTo>
                    <a:pt x="120090" y="6624"/>
                    <a:pt x="96834" y="23636"/>
                    <a:pt x="89970" y="47768"/>
                  </a:cubicBezTo>
                  <a:cubicBezTo>
                    <a:pt x="84361" y="67498"/>
                    <a:pt x="90154" y="88744"/>
                    <a:pt x="98860" y="107319"/>
                  </a:cubicBezTo>
                  <a:cubicBezTo>
                    <a:pt x="107567" y="125891"/>
                    <a:pt x="119193" y="143116"/>
                    <a:pt x="126234" y="162382"/>
                  </a:cubicBezTo>
                  <a:cubicBezTo>
                    <a:pt x="150057" y="227578"/>
                    <a:pt x="116521" y="299741"/>
                    <a:pt x="51325" y="323568"/>
                  </a:cubicBezTo>
                  <a:cubicBezTo>
                    <a:pt x="34844" y="329592"/>
                    <a:pt x="17279" y="332094"/>
                    <a:pt x="-230" y="330921"/>
                  </a:cubicBezTo>
                  <a:cubicBezTo>
                    <a:pt x="23933" y="334159"/>
                    <a:pt x="46208" y="345516"/>
                    <a:pt x="69825" y="351562"/>
                  </a:cubicBezTo>
                  <a:cubicBezTo>
                    <a:pt x="93446" y="357603"/>
                    <a:pt x="121323" y="357196"/>
                    <a:pt x="138877" y="340272"/>
                  </a:cubicBezTo>
                  <a:cubicBezTo>
                    <a:pt x="157448" y="322370"/>
                    <a:pt x="157817" y="293260"/>
                    <a:pt x="156921" y="267482"/>
                  </a:cubicBezTo>
                  <a:lnTo>
                    <a:pt x="152916" y="152513"/>
                  </a:lnTo>
                  <a:cubicBezTo>
                    <a:pt x="152236" y="132967"/>
                    <a:pt x="151655" y="112798"/>
                    <a:pt x="158703" y="94556"/>
                  </a:cubicBezTo>
                  <a:cubicBezTo>
                    <a:pt x="165751" y="76314"/>
                    <a:pt x="182501" y="60343"/>
                    <a:pt x="202057" y="60506"/>
                  </a:cubicBezTo>
                  <a:cubicBezTo>
                    <a:pt x="216876" y="60634"/>
                    <a:pt x="229994" y="69613"/>
                    <a:pt x="241879" y="78465"/>
                  </a:cubicBezTo>
                  <a:cubicBezTo>
                    <a:pt x="253768" y="87320"/>
                    <a:pt x="266347" y="96767"/>
                    <a:pt x="281109" y="98085"/>
                  </a:cubicBezTo>
                  <a:cubicBezTo>
                    <a:pt x="295871" y="99403"/>
                    <a:pt x="312728" y="88475"/>
                    <a:pt x="311622" y="73695"/>
                  </a:cubicBezTo>
                </a:path>
              </a:pathLst>
            </a:custGeom>
            <a:solidFill>
              <a:srgbClr val="2F2E41"/>
            </a:solidFill>
            <a:ln w="353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5AC84CF5-D9BC-8EA0-0AC4-2F41EB034DBA}"/>
                </a:ext>
              </a:extLst>
            </p:cNvPr>
            <p:cNvSpPr/>
            <p:nvPr/>
          </p:nvSpPr>
          <p:spPr>
            <a:xfrm>
              <a:off x="2803334" y="5260710"/>
              <a:ext cx="229426" cy="223108"/>
            </a:xfrm>
            <a:custGeom>
              <a:avLst/>
              <a:gdLst>
                <a:gd name="connsiteX0" fmla="*/ 0 w 229426"/>
                <a:gd name="connsiteY0" fmla="*/ 0 h 223108"/>
                <a:gd name="connsiteX1" fmla="*/ 200395 w 229426"/>
                <a:gd name="connsiteY1" fmla="*/ 4731 h 223108"/>
                <a:gd name="connsiteX2" fmla="*/ 229427 w 229426"/>
                <a:gd name="connsiteY2" fmla="*/ 218956 h 223108"/>
                <a:gd name="connsiteX3" fmla="*/ 44361 w 229426"/>
                <a:gd name="connsiteY3" fmla="*/ 223109 h 223108"/>
                <a:gd name="connsiteX4" fmla="*/ 0 w 229426"/>
                <a:gd name="connsiteY4" fmla="*/ 0 h 223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426" h="223108">
                  <a:moveTo>
                    <a:pt x="0" y="0"/>
                  </a:moveTo>
                  <a:lnTo>
                    <a:pt x="200395" y="4731"/>
                  </a:lnTo>
                  <a:lnTo>
                    <a:pt x="229427" y="218956"/>
                  </a:lnTo>
                  <a:lnTo>
                    <a:pt x="44361" y="223109"/>
                  </a:lnTo>
                  <a:lnTo>
                    <a:pt x="0" y="0"/>
                  </a:lnTo>
                  <a:close/>
                </a:path>
              </a:pathLst>
            </a:custGeom>
            <a:solidFill>
              <a:srgbClr val="E6E6E6"/>
            </a:solidFill>
            <a:ln w="353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5217574-3805-795D-4A72-03B1517B031A}"/>
                </a:ext>
              </a:extLst>
            </p:cNvPr>
            <p:cNvSpPr/>
            <p:nvPr/>
          </p:nvSpPr>
          <p:spPr>
            <a:xfrm>
              <a:off x="2949600" y="5303001"/>
              <a:ext cx="326903" cy="118470"/>
            </a:xfrm>
            <a:custGeom>
              <a:avLst/>
              <a:gdLst>
                <a:gd name="connsiteX0" fmla="*/ 66596 w 326903"/>
                <a:gd name="connsiteY0" fmla="*/ 14507 h 118470"/>
                <a:gd name="connsiteX1" fmla="*/ 69732 w 326903"/>
                <a:gd name="connsiteY1" fmla="*/ 19472 h 118470"/>
                <a:gd name="connsiteX2" fmla="*/ 244497 w 326903"/>
                <a:gd name="connsiteY2" fmla="*/ 37887 h 118470"/>
                <a:gd name="connsiteX3" fmla="*/ 269656 w 326903"/>
                <a:gd name="connsiteY3" fmla="*/ 3395 h 118470"/>
                <a:gd name="connsiteX4" fmla="*/ 326674 w 326903"/>
                <a:gd name="connsiteY4" fmla="*/ 34556 h 118470"/>
                <a:gd name="connsiteX5" fmla="*/ 277260 w 326903"/>
                <a:gd name="connsiteY5" fmla="*/ 118257 h 118470"/>
                <a:gd name="connsiteX6" fmla="*/ 62925 w 326903"/>
                <a:gd name="connsiteY6" fmla="*/ 63610 h 118470"/>
                <a:gd name="connsiteX7" fmla="*/ 10332 w 326903"/>
                <a:gd name="connsiteY7" fmla="*/ 62940 h 118470"/>
                <a:gd name="connsiteX8" fmla="*/ 10999 w 326903"/>
                <a:gd name="connsiteY8" fmla="*/ 10347 h 118470"/>
                <a:gd name="connsiteX9" fmla="*/ 63591 w 326903"/>
                <a:gd name="connsiteY9" fmla="*/ 11017 h 118470"/>
                <a:gd name="connsiteX10" fmla="*/ 66596 w 326903"/>
                <a:gd name="connsiteY10" fmla="*/ 14507 h 11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903" h="118470">
                  <a:moveTo>
                    <a:pt x="66596" y="14507"/>
                  </a:moveTo>
                  <a:cubicBezTo>
                    <a:pt x="67773" y="16077"/>
                    <a:pt x="68818" y="17739"/>
                    <a:pt x="69732" y="19472"/>
                  </a:cubicBezTo>
                  <a:lnTo>
                    <a:pt x="244497" y="37887"/>
                  </a:lnTo>
                  <a:lnTo>
                    <a:pt x="269656" y="3395"/>
                  </a:lnTo>
                  <a:lnTo>
                    <a:pt x="326674" y="34556"/>
                  </a:lnTo>
                  <a:lnTo>
                    <a:pt x="277260" y="118257"/>
                  </a:lnTo>
                  <a:lnTo>
                    <a:pt x="62925" y="63610"/>
                  </a:lnTo>
                  <a:cubicBezTo>
                    <a:pt x="48216" y="77946"/>
                    <a:pt x="24670" y="77649"/>
                    <a:pt x="10332" y="62940"/>
                  </a:cubicBezTo>
                  <a:cubicBezTo>
                    <a:pt x="-4008" y="48234"/>
                    <a:pt x="-3707" y="24688"/>
                    <a:pt x="10999" y="10347"/>
                  </a:cubicBezTo>
                  <a:cubicBezTo>
                    <a:pt x="25708" y="-3990"/>
                    <a:pt x="49254" y="-3692"/>
                    <a:pt x="63591" y="11017"/>
                  </a:cubicBezTo>
                  <a:cubicBezTo>
                    <a:pt x="64665" y="12116"/>
                    <a:pt x="65667" y="13281"/>
                    <a:pt x="66596" y="14507"/>
                  </a:cubicBezTo>
                  <a:close/>
                </a:path>
              </a:pathLst>
            </a:custGeom>
            <a:solidFill>
              <a:srgbClr val="FFB8B8"/>
            </a:solidFill>
            <a:ln w="353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45546B89-23B5-E879-3263-2A858025634D}"/>
                </a:ext>
              </a:extLst>
            </p:cNvPr>
            <p:cNvSpPr/>
            <p:nvPr/>
          </p:nvSpPr>
          <p:spPr>
            <a:xfrm>
              <a:off x="3194115" y="5221667"/>
              <a:ext cx="114671" cy="147895"/>
            </a:xfrm>
            <a:custGeom>
              <a:avLst/>
              <a:gdLst>
                <a:gd name="connsiteX0" fmla="*/ 61235 w 114671"/>
                <a:gd name="connsiteY0" fmla="*/ 147682 h 147895"/>
                <a:gd name="connsiteX1" fmla="*/ 54906 w 114671"/>
                <a:gd name="connsiteY1" fmla="*/ 146361 h 147895"/>
                <a:gd name="connsiteX2" fmla="*/ 9379 w 114671"/>
                <a:gd name="connsiteY2" fmla="*/ 126655 h 147895"/>
                <a:gd name="connsiteX3" fmla="*/ 1080 w 114671"/>
                <a:gd name="connsiteY3" fmla="*/ 105689 h 147895"/>
                <a:gd name="connsiteX4" fmla="*/ 36271 w 114671"/>
                <a:gd name="connsiteY4" fmla="*/ 24390 h 147895"/>
                <a:gd name="connsiteX5" fmla="*/ 89837 w 114671"/>
                <a:gd name="connsiteY5" fmla="*/ 3136 h 147895"/>
                <a:gd name="connsiteX6" fmla="*/ 111091 w 114671"/>
                <a:gd name="connsiteY6" fmla="*/ 56703 h 147895"/>
                <a:gd name="connsiteX7" fmla="*/ 111067 w 114671"/>
                <a:gd name="connsiteY7" fmla="*/ 56764 h 147895"/>
                <a:gd name="connsiteX8" fmla="*/ 75873 w 114671"/>
                <a:gd name="connsiteY8" fmla="*/ 138058 h 147895"/>
                <a:gd name="connsiteX9" fmla="*/ 61235 w 114671"/>
                <a:gd name="connsiteY9" fmla="*/ 147682 h 14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71" h="147895">
                  <a:moveTo>
                    <a:pt x="61235" y="147682"/>
                  </a:moveTo>
                  <a:cubicBezTo>
                    <a:pt x="59059" y="147679"/>
                    <a:pt x="56901" y="147229"/>
                    <a:pt x="54906" y="146361"/>
                  </a:cubicBezTo>
                  <a:lnTo>
                    <a:pt x="9379" y="126655"/>
                  </a:lnTo>
                  <a:cubicBezTo>
                    <a:pt x="1307" y="123147"/>
                    <a:pt x="-2407" y="113768"/>
                    <a:pt x="1080" y="105689"/>
                  </a:cubicBezTo>
                  <a:lnTo>
                    <a:pt x="36271" y="24390"/>
                  </a:lnTo>
                  <a:cubicBezTo>
                    <a:pt x="45193" y="3732"/>
                    <a:pt x="69175" y="-5786"/>
                    <a:pt x="89837" y="3136"/>
                  </a:cubicBezTo>
                  <a:cubicBezTo>
                    <a:pt x="110500" y="12059"/>
                    <a:pt x="120014" y="36041"/>
                    <a:pt x="111091" y="56703"/>
                  </a:cubicBezTo>
                  <a:cubicBezTo>
                    <a:pt x="111084" y="56721"/>
                    <a:pt x="111074" y="56742"/>
                    <a:pt x="111067" y="56764"/>
                  </a:cubicBezTo>
                  <a:lnTo>
                    <a:pt x="75873" y="138058"/>
                  </a:lnTo>
                  <a:cubicBezTo>
                    <a:pt x="73343" y="143895"/>
                    <a:pt x="67595" y="147672"/>
                    <a:pt x="61235" y="147682"/>
                  </a:cubicBezTo>
                  <a:close/>
                </a:path>
              </a:pathLst>
            </a:custGeom>
            <a:solidFill>
              <a:srgbClr val="C795F9"/>
            </a:solidFill>
            <a:ln w="353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4D39CA6D-36B5-6A37-388B-891AA5F77749}"/>
                </a:ext>
              </a:extLst>
            </p:cNvPr>
            <p:cNvSpPr/>
            <p:nvPr/>
          </p:nvSpPr>
          <p:spPr>
            <a:xfrm>
              <a:off x="1410293" y="5368415"/>
              <a:ext cx="1456373" cy="570501"/>
            </a:xfrm>
            <a:custGeom>
              <a:avLst/>
              <a:gdLst>
                <a:gd name="connsiteX0" fmla="*/ 1433112 w 1456373"/>
                <a:gd name="connsiteY0" fmla="*/ -213 h 570501"/>
                <a:gd name="connsiteX1" fmla="*/ 22803 w 1456373"/>
                <a:gd name="connsiteY1" fmla="*/ -213 h 570501"/>
                <a:gd name="connsiteX2" fmla="*/ -230 w 1456373"/>
                <a:gd name="connsiteY2" fmla="*/ 22820 h 570501"/>
                <a:gd name="connsiteX3" fmla="*/ 22803 w 1456373"/>
                <a:gd name="connsiteY3" fmla="*/ 45852 h 570501"/>
                <a:gd name="connsiteX4" fmla="*/ 63553 w 1456373"/>
                <a:gd name="connsiteY4" fmla="*/ 45852 h 570501"/>
                <a:gd name="connsiteX5" fmla="*/ 63553 w 1456373"/>
                <a:gd name="connsiteY5" fmla="*/ 547256 h 570501"/>
                <a:gd name="connsiteX6" fmla="*/ 86586 w 1456373"/>
                <a:gd name="connsiteY6" fmla="*/ 570289 h 570501"/>
                <a:gd name="connsiteX7" fmla="*/ 109618 w 1456373"/>
                <a:gd name="connsiteY7" fmla="*/ 547256 h 570501"/>
                <a:gd name="connsiteX8" fmla="*/ 109618 w 1456373"/>
                <a:gd name="connsiteY8" fmla="*/ 90110 h 570501"/>
                <a:gd name="connsiteX9" fmla="*/ 367836 w 1456373"/>
                <a:gd name="connsiteY9" fmla="*/ 558128 h 570501"/>
                <a:gd name="connsiteX10" fmla="*/ 399316 w 1456373"/>
                <a:gd name="connsiteY10" fmla="*/ 566494 h 570501"/>
                <a:gd name="connsiteX11" fmla="*/ 407732 w 1456373"/>
                <a:gd name="connsiteY11" fmla="*/ 535095 h 570501"/>
                <a:gd name="connsiteX12" fmla="*/ 137803 w 1456373"/>
                <a:gd name="connsiteY12" fmla="*/ 45852 h 570501"/>
                <a:gd name="connsiteX13" fmla="*/ 1371100 w 1456373"/>
                <a:gd name="connsiteY13" fmla="*/ 45852 h 570501"/>
                <a:gd name="connsiteX14" fmla="*/ 1371100 w 1456373"/>
                <a:gd name="connsiteY14" fmla="*/ 46150 h 570501"/>
                <a:gd name="connsiteX15" fmla="*/ 1101338 w 1456373"/>
                <a:gd name="connsiteY15" fmla="*/ 535095 h 570501"/>
                <a:gd name="connsiteX16" fmla="*/ 1109768 w 1456373"/>
                <a:gd name="connsiteY16" fmla="*/ 566558 h 570501"/>
                <a:gd name="connsiteX17" fmla="*/ 1141231 w 1456373"/>
                <a:gd name="connsiteY17" fmla="*/ 558128 h 570501"/>
                <a:gd name="connsiteX18" fmla="*/ 1371100 w 1456373"/>
                <a:gd name="connsiteY18" fmla="*/ 141491 h 570501"/>
                <a:gd name="connsiteX19" fmla="*/ 1371100 w 1456373"/>
                <a:gd name="connsiteY19" fmla="*/ 547256 h 570501"/>
                <a:gd name="connsiteX20" fmla="*/ 1394133 w 1456373"/>
                <a:gd name="connsiteY20" fmla="*/ 570289 h 570501"/>
                <a:gd name="connsiteX21" fmla="*/ 1417166 w 1456373"/>
                <a:gd name="connsiteY21" fmla="*/ 547256 h 570501"/>
                <a:gd name="connsiteX22" fmla="*/ 1417166 w 1456373"/>
                <a:gd name="connsiteY22" fmla="*/ 57996 h 570501"/>
                <a:gd name="connsiteX23" fmla="*/ 1423867 w 1456373"/>
                <a:gd name="connsiteY23" fmla="*/ 45852 h 570501"/>
                <a:gd name="connsiteX24" fmla="*/ 1433112 w 1456373"/>
                <a:gd name="connsiteY24" fmla="*/ 45852 h 570501"/>
                <a:gd name="connsiteX25" fmla="*/ 1456144 w 1456373"/>
                <a:gd name="connsiteY25" fmla="*/ 22820 h 570501"/>
                <a:gd name="connsiteX26" fmla="*/ 1433112 w 1456373"/>
                <a:gd name="connsiteY26" fmla="*/ -213 h 57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56373" h="570501">
                  <a:moveTo>
                    <a:pt x="1433112" y="-213"/>
                  </a:moveTo>
                  <a:lnTo>
                    <a:pt x="22803" y="-213"/>
                  </a:lnTo>
                  <a:cubicBezTo>
                    <a:pt x="10082" y="-213"/>
                    <a:pt x="-230" y="10099"/>
                    <a:pt x="-230" y="22820"/>
                  </a:cubicBezTo>
                  <a:cubicBezTo>
                    <a:pt x="-230" y="35541"/>
                    <a:pt x="10082" y="45852"/>
                    <a:pt x="22803" y="45852"/>
                  </a:cubicBezTo>
                  <a:lnTo>
                    <a:pt x="63553" y="45852"/>
                  </a:lnTo>
                  <a:lnTo>
                    <a:pt x="63553" y="547256"/>
                  </a:lnTo>
                  <a:cubicBezTo>
                    <a:pt x="63553" y="559977"/>
                    <a:pt x="73865" y="570289"/>
                    <a:pt x="86586" y="570289"/>
                  </a:cubicBezTo>
                  <a:cubicBezTo>
                    <a:pt x="99307" y="570289"/>
                    <a:pt x="109618" y="559977"/>
                    <a:pt x="109618" y="547256"/>
                  </a:cubicBezTo>
                  <a:lnTo>
                    <a:pt x="109618" y="90110"/>
                  </a:lnTo>
                  <a:lnTo>
                    <a:pt x="367836" y="558128"/>
                  </a:lnTo>
                  <a:cubicBezTo>
                    <a:pt x="374221" y="569130"/>
                    <a:pt x="388314" y="572875"/>
                    <a:pt x="399316" y="566494"/>
                  </a:cubicBezTo>
                  <a:cubicBezTo>
                    <a:pt x="410291" y="560130"/>
                    <a:pt x="414050" y="546094"/>
                    <a:pt x="407732" y="535095"/>
                  </a:cubicBezTo>
                  <a:lnTo>
                    <a:pt x="137803" y="45852"/>
                  </a:lnTo>
                  <a:lnTo>
                    <a:pt x="1371100" y="45852"/>
                  </a:lnTo>
                  <a:lnTo>
                    <a:pt x="1371100" y="46150"/>
                  </a:lnTo>
                  <a:lnTo>
                    <a:pt x="1101338" y="535095"/>
                  </a:lnTo>
                  <a:cubicBezTo>
                    <a:pt x="1094978" y="546112"/>
                    <a:pt x="1098755" y="560197"/>
                    <a:pt x="1109768" y="566558"/>
                  </a:cubicBezTo>
                  <a:cubicBezTo>
                    <a:pt x="1120785" y="572918"/>
                    <a:pt x="1134870" y="569144"/>
                    <a:pt x="1141231" y="558128"/>
                  </a:cubicBezTo>
                  <a:lnTo>
                    <a:pt x="1371100" y="141491"/>
                  </a:lnTo>
                  <a:lnTo>
                    <a:pt x="1371100" y="547256"/>
                  </a:lnTo>
                  <a:cubicBezTo>
                    <a:pt x="1371100" y="559977"/>
                    <a:pt x="1381412" y="570289"/>
                    <a:pt x="1394133" y="570289"/>
                  </a:cubicBezTo>
                  <a:cubicBezTo>
                    <a:pt x="1406854" y="570289"/>
                    <a:pt x="1417166" y="559977"/>
                    <a:pt x="1417166" y="547256"/>
                  </a:cubicBezTo>
                  <a:lnTo>
                    <a:pt x="1417166" y="57996"/>
                  </a:lnTo>
                  <a:lnTo>
                    <a:pt x="1423867" y="45852"/>
                  </a:lnTo>
                  <a:lnTo>
                    <a:pt x="1433112" y="45852"/>
                  </a:lnTo>
                  <a:cubicBezTo>
                    <a:pt x="1445833" y="45852"/>
                    <a:pt x="1456144" y="35541"/>
                    <a:pt x="1456144" y="22820"/>
                  </a:cubicBezTo>
                  <a:cubicBezTo>
                    <a:pt x="1456144" y="10099"/>
                    <a:pt x="1445833" y="-213"/>
                    <a:pt x="1433112" y="-213"/>
                  </a:cubicBezTo>
                  <a:close/>
                </a:path>
              </a:pathLst>
            </a:custGeom>
            <a:solidFill>
              <a:srgbClr val="3F3D56"/>
            </a:solidFill>
            <a:ln w="3535" cap="flat">
              <a:noFill/>
              <a:prstDash val="solid"/>
              <a:miter/>
            </a:ln>
          </p:spPr>
          <p:txBody>
            <a:bodyPr rtlCol="0" anchor="ctr"/>
            <a:lstStyle/>
            <a:p>
              <a:endParaRPr lang="zh-CN" altLang="en-US"/>
            </a:p>
          </p:txBody>
        </p:sp>
      </p:grpSp>
      <p:grpSp>
        <p:nvGrpSpPr>
          <p:cNvPr id="163" name="组合 162">
            <a:extLst>
              <a:ext uri="{FF2B5EF4-FFF2-40B4-BE49-F238E27FC236}">
                <a16:creationId xmlns:a16="http://schemas.microsoft.com/office/drawing/2014/main" id="{FF5943BA-00D3-6F17-E704-53B90925A788}"/>
              </a:ext>
            </a:extLst>
          </p:cNvPr>
          <p:cNvGrpSpPr/>
          <p:nvPr/>
        </p:nvGrpSpPr>
        <p:grpSpPr>
          <a:xfrm>
            <a:off x="5182098" y="4562113"/>
            <a:ext cx="748551" cy="1086061"/>
            <a:chOff x="7521725" y="3894702"/>
            <a:chExt cx="1229868" cy="1784397"/>
          </a:xfrm>
        </p:grpSpPr>
        <p:sp>
          <p:nvSpPr>
            <p:cNvPr id="164" name="任意多边形: 形状 163">
              <a:extLst>
                <a:ext uri="{FF2B5EF4-FFF2-40B4-BE49-F238E27FC236}">
                  <a16:creationId xmlns:a16="http://schemas.microsoft.com/office/drawing/2014/main" id="{E396F9D2-640C-9B98-89AA-B7419BDCBB4E}"/>
                </a:ext>
              </a:extLst>
            </p:cNvPr>
            <p:cNvSpPr/>
            <p:nvPr/>
          </p:nvSpPr>
          <p:spPr>
            <a:xfrm>
              <a:off x="7521725" y="5063147"/>
              <a:ext cx="253468" cy="367489"/>
            </a:xfrm>
            <a:custGeom>
              <a:avLst/>
              <a:gdLst>
                <a:gd name="connsiteX0" fmla="*/ 238942 w 253468"/>
                <a:gd name="connsiteY0" fmla="*/ 359598 h 367489"/>
                <a:gd name="connsiteX1" fmla="*/ 107131 w 253468"/>
                <a:gd name="connsiteY1" fmla="*/ 336379 h 367489"/>
                <a:gd name="connsiteX2" fmla="*/ 34711 w 253468"/>
                <a:gd name="connsiteY2" fmla="*/ 174677 h 367489"/>
                <a:gd name="connsiteX3" fmla="*/ -126 w 253468"/>
                <a:gd name="connsiteY3" fmla="*/ -166 h 367489"/>
                <a:gd name="connsiteX4" fmla="*/ 72808 w 253468"/>
                <a:gd name="connsiteY4" fmla="*/ 50053 h 367489"/>
                <a:gd name="connsiteX5" fmla="*/ 215203 w 253468"/>
                <a:gd name="connsiteY5" fmla="*/ 175750 h 367489"/>
                <a:gd name="connsiteX6" fmla="*/ 238192 w 253468"/>
                <a:gd name="connsiteY6" fmla="*/ 356070 h 36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468" h="367489">
                  <a:moveTo>
                    <a:pt x="238942" y="359598"/>
                  </a:moveTo>
                  <a:cubicBezTo>
                    <a:pt x="193965" y="375408"/>
                    <a:pt x="143998" y="366606"/>
                    <a:pt x="107131" y="336379"/>
                  </a:cubicBezTo>
                  <a:cubicBezTo>
                    <a:pt x="60963" y="297629"/>
                    <a:pt x="46488" y="233789"/>
                    <a:pt x="34711" y="174677"/>
                  </a:cubicBezTo>
                  <a:lnTo>
                    <a:pt x="-126" y="-166"/>
                  </a:lnTo>
                  <a:lnTo>
                    <a:pt x="72808" y="50053"/>
                  </a:lnTo>
                  <a:cubicBezTo>
                    <a:pt x="125257" y="86168"/>
                    <a:pt x="178888" y="123439"/>
                    <a:pt x="215203" y="175750"/>
                  </a:cubicBezTo>
                  <a:cubicBezTo>
                    <a:pt x="251519" y="228060"/>
                    <a:pt x="267371" y="299468"/>
                    <a:pt x="238192" y="356070"/>
                  </a:cubicBezTo>
                </a:path>
              </a:pathLst>
            </a:custGeom>
            <a:solidFill>
              <a:srgbClr val="E6E6E6"/>
            </a:solidFill>
            <a:ln w="4326"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CBCECA47-0716-5B65-0778-3BC9728A04D6}"/>
                </a:ext>
              </a:extLst>
            </p:cNvPr>
            <p:cNvSpPr/>
            <p:nvPr/>
          </p:nvSpPr>
          <p:spPr>
            <a:xfrm>
              <a:off x="7650093" y="5285278"/>
              <a:ext cx="115964" cy="353159"/>
            </a:xfrm>
            <a:custGeom>
              <a:avLst/>
              <a:gdLst>
                <a:gd name="connsiteX0" fmla="*/ 104340 w 115964"/>
                <a:gd name="connsiteY0" fmla="*/ 349149 h 353159"/>
                <a:gd name="connsiteX1" fmla="*/ 114134 w 115964"/>
                <a:gd name="connsiteY1" fmla="*/ 186575 h 353159"/>
                <a:gd name="connsiteX2" fmla="*/ 64833 w 115964"/>
                <a:gd name="connsiteY2" fmla="*/ 52516 h 353159"/>
                <a:gd name="connsiteX3" fmla="*/ 7617 w 115964"/>
                <a:gd name="connsiteY3" fmla="*/ 668 h 353159"/>
                <a:gd name="connsiteX4" fmla="*/ 2326 w 115964"/>
                <a:gd name="connsiteY4" fmla="*/ 9720 h 353159"/>
                <a:gd name="connsiteX5" fmla="*/ 86187 w 115964"/>
                <a:gd name="connsiteY5" fmla="*/ 110904 h 353159"/>
                <a:gd name="connsiteX6" fmla="*/ 104230 w 115964"/>
                <a:gd name="connsiteY6" fmla="*/ 257295 h 353159"/>
                <a:gd name="connsiteX7" fmla="*/ 94231 w 115964"/>
                <a:gd name="connsiteY7" fmla="*/ 346363 h 353159"/>
                <a:gd name="connsiteX8" fmla="*/ 97892 w 115964"/>
                <a:gd name="connsiteY8" fmla="*/ 352811 h 353159"/>
                <a:gd name="connsiteX9" fmla="*/ 104340 w 115964"/>
                <a:gd name="connsiteY9" fmla="*/ 349150 h 35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64" h="353159">
                  <a:moveTo>
                    <a:pt x="104340" y="349149"/>
                  </a:moveTo>
                  <a:cubicBezTo>
                    <a:pt x="111722" y="295380"/>
                    <a:pt x="119312" y="240920"/>
                    <a:pt x="114134" y="186575"/>
                  </a:cubicBezTo>
                  <a:cubicBezTo>
                    <a:pt x="109536" y="138310"/>
                    <a:pt x="94811" y="91168"/>
                    <a:pt x="64833" y="52516"/>
                  </a:cubicBezTo>
                  <a:cubicBezTo>
                    <a:pt x="48920" y="32038"/>
                    <a:pt x="29558" y="14493"/>
                    <a:pt x="7617" y="668"/>
                  </a:cubicBezTo>
                  <a:cubicBezTo>
                    <a:pt x="1895" y="-2943"/>
                    <a:pt x="-3371" y="6124"/>
                    <a:pt x="2326" y="9720"/>
                  </a:cubicBezTo>
                  <a:cubicBezTo>
                    <a:pt x="40291" y="33714"/>
                    <a:pt x="69656" y="69145"/>
                    <a:pt x="86187" y="110904"/>
                  </a:cubicBezTo>
                  <a:cubicBezTo>
                    <a:pt x="104444" y="157343"/>
                    <a:pt x="107376" y="207964"/>
                    <a:pt x="104230" y="257295"/>
                  </a:cubicBezTo>
                  <a:cubicBezTo>
                    <a:pt x="102327" y="287127"/>
                    <a:pt x="98295" y="316764"/>
                    <a:pt x="94231" y="346363"/>
                  </a:cubicBezTo>
                  <a:cubicBezTo>
                    <a:pt x="93567" y="349140"/>
                    <a:pt x="95166" y="351958"/>
                    <a:pt x="97892" y="352811"/>
                  </a:cubicBezTo>
                  <a:cubicBezTo>
                    <a:pt x="100681" y="353562"/>
                    <a:pt x="103556" y="351930"/>
                    <a:pt x="104340" y="349150"/>
                  </a:cubicBezTo>
                  <a:close/>
                </a:path>
              </a:pathLst>
            </a:custGeom>
            <a:solidFill>
              <a:srgbClr val="F2F2F2"/>
            </a:solidFill>
            <a:ln w="4326"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61FF0AB-FF83-79BF-8EE2-D91569540B7A}"/>
                </a:ext>
              </a:extLst>
            </p:cNvPr>
            <p:cNvSpPr/>
            <p:nvPr/>
          </p:nvSpPr>
          <p:spPr>
            <a:xfrm>
              <a:off x="7557512" y="5503257"/>
              <a:ext cx="218597" cy="169303"/>
            </a:xfrm>
            <a:custGeom>
              <a:avLst/>
              <a:gdLst>
                <a:gd name="connsiteX0" fmla="*/ 217782 w 218597"/>
                <a:gd name="connsiteY0" fmla="*/ 162080 h 169303"/>
                <a:gd name="connsiteX1" fmla="*/ 67403 w 218597"/>
                <a:gd name="connsiteY1" fmla="*/ 7011 h 169303"/>
                <a:gd name="connsiteX2" fmla="*/ 4151 w 218597"/>
                <a:gd name="connsiteY2" fmla="*/ 480 h 169303"/>
                <a:gd name="connsiteX3" fmla="*/ 5816 w 218597"/>
                <a:gd name="connsiteY3" fmla="*/ 10832 h 169303"/>
                <a:gd name="connsiteX4" fmla="*/ 106756 w 218597"/>
                <a:gd name="connsiteY4" fmla="*/ 37537 h 169303"/>
                <a:gd name="connsiteX5" fmla="*/ 176134 w 218597"/>
                <a:gd name="connsiteY5" fmla="*/ 112405 h 169303"/>
                <a:gd name="connsiteX6" fmla="*/ 208206 w 218597"/>
                <a:gd name="connsiteY6" fmla="*/ 166349 h 169303"/>
                <a:gd name="connsiteX7" fmla="*/ 217782 w 218597"/>
                <a:gd name="connsiteY7" fmla="*/ 162080 h 1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597" h="169303">
                  <a:moveTo>
                    <a:pt x="217782" y="162080"/>
                  </a:moveTo>
                  <a:cubicBezTo>
                    <a:pt x="182252" y="99212"/>
                    <a:pt x="141041" y="29342"/>
                    <a:pt x="67403" y="7011"/>
                  </a:cubicBezTo>
                  <a:cubicBezTo>
                    <a:pt x="46928" y="822"/>
                    <a:pt x="25459" y="-1394"/>
                    <a:pt x="4151" y="480"/>
                  </a:cubicBezTo>
                  <a:cubicBezTo>
                    <a:pt x="-2564" y="1059"/>
                    <a:pt x="-887" y="11411"/>
                    <a:pt x="5816" y="10832"/>
                  </a:cubicBezTo>
                  <a:cubicBezTo>
                    <a:pt x="41532" y="7867"/>
                    <a:pt x="77179" y="17298"/>
                    <a:pt x="106756" y="37537"/>
                  </a:cubicBezTo>
                  <a:cubicBezTo>
                    <a:pt x="135217" y="56910"/>
                    <a:pt x="157377" y="83843"/>
                    <a:pt x="176134" y="112405"/>
                  </a:cubicBezTo>
                  <a:cubicBezTo>
                    <a:pt x="187622" y="129900"/>
                    <a:pt x="197913" y="148137"/>
                    <a:pt x="208206" y="166349"/>
                  </a:cubicBezTo>
                  <a:cubicBezTo>
                    <a:pt x="211495" y="172170"/>
                    <a:pt x="221110" y="167968"/>
                    <a:pt x="217782" y="162080"/>
                  </a:cubicBezTo>
                  <a:close/>
                </a:path>
              </a:pathLst>
            </a:custGeom>
            <a:solidFill>
              <a:srgbClr val="F2F2F2"/>
            </a:solidFill>
            <a:ln w="4326"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6A2E00AD-D03B-AE08-B2AF-DAAD2D16041E}"/>
                </a:ext>
              </a:extLst>
            </p:cNvPr>
            <p:cNvSpPr/>
            <p:nvPr/>
          </p:nvSpPr>
          <p:spPr>
            <a:xfrm>
              <a:off x="7548458" y="3927707"/>
              <a:ext cx="1196506" cy="1131345"/>
            </a:xfrm>
            <a:custGeom>
              <a:avLst/>
              <a:gdLst>
                <a:gd name="connsiteX0" fmla="*/ 1179140 w 1196506"/>
                <a:gd name="connsiteY0" fmla="*/ 478226 h 1131345"/>
                <a:gd name="connsiteX1" fmla="*/ 404530 w 1196506"/>
                <a:gd name="connsiteY1" fmla="*/ 1120226 h 1131345"/>
                <a:gd name="connsiteX2" fmla="*/ 337363 w 1196506"/>
                <a:gd name="connsiteY2" fmla="*/ 1113938 h 1131345"/>
                <a:gd name="connsiteX3" fmla="*/ 10828 w 1196506"/>
                <a:gd name="connsiteY3" fmla="*/ 719956 h 1131345"/>
                <a:gd name="connsiteX4" fmla="*/ 17116 w 1196506"/>
                <a:gd name="connsiteY4" fmla="*/ 652789 h 1131345"/>
                <a:gd name="connsiteX5" fmla="*/ 791726 w 1196506"/>
                <a:gd name="connsiteY5" fmla="*/ 10788 h 1131345"/>
                <a:gd name="connsiteX6" fmla="*/ 858893 w 1196506"/>
                <a:gd name="connsiteY6" fmla="*/ 17076 h 1131345"/>
                <a:gd name="connsiteX7" fmla="*/ 1185427 w 1196506"/>
                <a:gd name="connsiteY7" fmla="*/ 411059 h 1131345"/>
                <a:gd name="connsiteX8" fmla="*/ 1179140 w 1196506"/>
                <a:gd name="connsiteY8" fmla="*/ 478226 h 113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506" h="1131345">
                  <a:moveTo>
                    <a:pt x="1179140" y="478226"/>
                  </a:moveTo>
                  <a:lnTo>
                    <a:pt x="404530" y="1120226"/>
                  </a:lnTo>
                  <a:cubicBezTo>
                    <a:pt x="384236" y="1137007"/>
                    <a:pt x="354189" y="1134194"/>
                    <a:pt x="337363" y="1113938"/>
                  </a:cubicBezTo>
                  <a:lnTo>
                    <a:pt x="10828" y="719956"/>
                  </a:lnTo>
                  <a:cubicBezTo>
                    <a:pt x="-5952" y="699662"/>
                    <a:pt x="-3139" y="669615"/>
                    <a:pt x="17116" y="652789"/>
                  </a:cubicBezTo>
                  <a:lnTo>
                    <a:pt x="791726" y="10788"/>
                  </a:lnTo>
                  <a:cubicBezTo>
                    <a:pt x="812019" y="-5992"/>
                    <a:pt x="842066" y="-3180"/>
                    <a:pt x="858893" y="17076"/>
                  </a:cubicBezTo>
                  <a:lnTo>
                    <a:pt x="1185427" y="411059"/>
                  </a:lnTo>
                  <a:cubicBezTo>
                    <a:pt x="1202208" y="431352"/>
                    <a:pt x="1199395" y="461399"/>
                    <a:pt x="1179140" y="478226"/>
                  </a:cubicBezTo>
                  <a:close/>
                </a:path>
              </a:pathLst>
            </a:custGeom>
            <a:solidFill>
              <a:srgbClr val="CCCCCC"/>
            </a:solidFill>
            <a:ln w="4326"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05BEC298-9D25-55AB-75BD-AB5C707E01C7}"/>
                </a:ext>
              </a:extLst>
            </p:cNvPr>
            <p:cNvSpPr/>
            <p:nvPr/>
          </p:nvSpPr>
          <p:spPr>
            <a:xfrm>
              <a:off x="7587858" y="3967108"/>
              <a:ext cx="1117705" cy="1052543"/>
            </a:xfrm>
            <a:custGeom>
              <a:avLst/>
              <a:gdLst>
                <a:gd name="connsiteX0" fmla="*/ 1108698 w 1117705"/>
                <a:gd name="connsiteY0" fmla="*/ 419493 h 1052543"/>
                <a:gd name="connsiteX1" fmla="*/ 351895 w 1117705"/>
                <a:gd name="connsiteY1" fmla="*/ 1046735 h 1052543"/>
                <a:gd name="connsiteX2" fmla="*/ 317294 w 1117705"/>
                <a:gd name="connsiteY2" fmla="*/ 1043496 h 1052543"/>
                <a:gd name="connsiteX3" fmla="*/ 5518 w 1117705"/>
                <a:gd name="connsiteY3" fmla="*/ 667320 h 1052543"/>
                <a:gd name="connsiteX4" fmla="*/ 8757 w 1117705"/>
                <a:gd name="connsiteY4" fmla="*/ 632719 h 1052543"/>
                <a:gd name="connsiteX5" fmla="*/ 765560 w 1117705"/>
                <a:gd name="connsiteY5" fmla="*/ 5477 h 1052543"/>
                <a:gd name="connsiteX6" fmla="*/ 800161 w 1117705"/>
                <a:gd name="connsiteY6" fmla="*/ 8717 h 1052543"/>
                <a:gd name="connsiteX7" fmla="*/ 1111937 w 1117705"/>
                <a:gd name="connsiteY7" fmla="*/ 384892 h 1052543"/>
                <a:gd name="connsiteX8" fmla="*/ 1108698 w 1117705"/>
                <a:gd name="connsiteY8" fmla="*/ 419493 h 105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705" h="1052543">
                  <a:moveTo>
                    <a:pt x="1108698" y="419493"/>
                  </a:moveTo>
                  <a:lnTo>
                    <a:pt x="351895" y="1046735"/>
                  </a:lnTo>
                  <a:cubicBezTo>
                    <a:pt x="341440" y="1055380"/>
                    <a:pt x="325962" y="1053931"/>
                    <a:pt x="317294" y="1043496"/>
                  </a:cubicBezTo>
                  <a:lnTo>
                    <a:pt x="5518" y="667320"/>
                  </a:lnTo>
                  <a:cubicBezTo>
                    <a:pt x="-3127" y="656866"/>
                    <a:pt x="-1678" y="641387"/>
                    <a:pt x="8757" y="632719"/>
                  </a:cubicBezTo>
                  <a:lnTo>
                    <a:pt x="765560" y="5477"/>
                  </a:lnTo>
                  <a:cubicBezTo>
                    <a:pt x="776014" y="-3167"/>
                    <a:pt x="791493" y="-1718"/>
                    <a:pt x="800161" y="8717"/>
                  </a:cubicBezTo>
                  <a:lnTo>
                    <a:pt x="1111937" y="384892"/>
                  </a:lnTo>
                  <a:cubicBezTo>
                    <a:pt x="1120582" y="395346"/>
                    <a:pt x="1119133" y="410825"/>
                    <a:pt x="1108698" y="419493"/>
                  </a:cubicBezTo>
                  <a:close/>
                </a:path>
              </a:pathLst>
            </a:custGeom>
            <a:solidFill>
              <a:srgbClr val="FFFFFF"/>
            </a:solidFill>
            <a:ln w="4326"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2DDFE75C-9DEF-B633-CB61-65FE384D371C}"/>
                </a:ext>
              </a:extLst>
            </p:cNvPr>
            <p:cNvSpPr/>
            <p:nvPr/>
          </p:nvSpPr>
          <p:spPr>
            <a:xfrm>
              <a:off x="8575913" y="4415816"/>
              <a:ext cx="175680" cy="102346"/>
            </a:xfrm>
            <a:custGeom>
              <a:avLst/>
              <a:gdLst>
                <a:gd name="connsiteX0" fmla="*/ 155531 w 175680"/>
                <a:gd name="connsiteY0" fmla="*/ 102086 h 102346"/>
                <a:gd name="connsiteX1" fmla="*/ -126 w 175680"/>
                <a:gd name="connsiteY1" fmla="*/ 87516 h 102346"/>
                <a:gd name="connsiteX2" fmla="*/ 111282 w 175680"/>
                <a:gd name="connsiteY2" fmla="*/ -166 h 102346"/>
                <a:gd name="connsiteX3" fmla="*/ 171296 w 175680"/>
                <a:gd name="connsiteY3" fmla="*/ 72245 h 102346"/>
                <a:gd name="connsiteX4" fmla="*/ 173383 w 175680"/>
                <a:gd name="connsiteY4" fmla="*/ 92433 h 102346"/>
                <a:gd name="connsiteX5" fmla="*/ 168829 w 175680"/>
                <a:gd name="connsiteY5" fmla="*/ 98073 h 102346"/>
                <a:gd name="connsiteX6" fmla="*/ 155531 w 175680"/>
                <a:gd name="connsiteY6" fmla="*/ 102086 h 10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680" h="102346">
                  <a:moveTo>
                    <a:pt x="155531" y="102086"/>
                  </a:moveTo>
                  <a:lnTo>
                    <a:pt x="-126" y="87516"/>
                  </a:lnTo>
                  <a:lnTo>
                    <a:pt x="111282" y="-166"/>
                  </a:lnTo>
                  <a:lnTo>
                    <a:pt x="171296" y="72245"/>
                  </a:lnTo>
                  <a:cubicBezTo>
                    <a:pt x="176085" y="77901"/>
                    <a:pt x="176914" y="85917"/>
                    <a:pt x="173383" y="92433"/>
                  </a:cubicBezTo>
                  <a:cubicBezTo>
                    <a:pt x="172251" y="94594"/>
                    <a:pt x="170703" y="96511"/>
                    <a:pt x="168829" y="98073"/>
                  </a:cubicBezTo>
                  <a:cubicBezTo>
                    <a:pt x="165111" y="101134"/>
                    <a:pt x="160321" y="102580"/>
                    <a:pt x="155531" y="102086"/>
                  </a:cubicBezTo>
                  <a:close/>
                </a:path>
              </a:pathLst>
            </a:custGeom>
            <a:solidFill>
              <a:srgbClr val="CCCCCC"/>
            </a:solidFill>
            <a:ln w="4326"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9A4DE7BB-82D4-AFB8-51A0-0F8EE90FE87B}"/>
                </a:ext>
              </a:extLst>
            </p:cNvPr>
            <p:cNvSpPr/>
            <p:nvPr/>
          </p:nvSpPr>
          <p:spPr>
            <a:xfrm>
              <a:off x="7998245" y="4198324"/>
              <a:ext cx="429110" cy="363568"/>
            </a:xfrm>
            <a:custGeom>
              <a:avLst/>
              <a:gdLst>
                <a:gd name="connsiteX0" fmla="*/ 420615 w 429110"/>
                <a:gd name="connsiteY0" fmla="*/ 40770 h 363568"/>
                <a:gd name="connsiteX1" fmla="*/ 37762 w 429110"/>
                <a:gd name="connsiteY1" fmla="*/ 358081 h 363568"/>
                <a:gd name="connsiteX2" fmla="*/ 5196 w 429110"/>
                <a:gd name="connsiteY2" fmla="*/ 355032 h 363568"/>
                <a:gd name="connsiteX3" fmla="*/ 8245 w 429110"/>
                <a:gd name="connsiteY3" fmla="*/ 322467 h 363568"/>
                <a:gd name="connsiteX4" fmla="*/ 391098 w 429110"/>
                <a:gd name="connsiteY4" fmla="*/ 5156 h 363568"/>
                <a:gd name="connsiteX5" fmla="*/ 423663 w 429110"/>
                <a:gd name="connsiteY5" fmla="*/ 8205 h 363568"/>
                <a:gd name="connsiteX6" fmla="*/ 420615 w 429110"/>
                <a:gd name="connsiteY6" fmla="*/ 40770 h 36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10" h="363568">
                  <a:moveTo>
                    <a:pt x="420615" y="40770"/>
                  </a:moveTo>
                  <a:lnTo>
                    <a:pt x="37762" y="358081"/>
                  </a:lnTo>
                  <a:cubicBezTo>
                    <a:pt x="27927" y="366232"/>
                    <a:pt x="13347" y="364867"/>
                    <a:pt x="5196" y="355032"/>
                  </a:cubicBezTo>
                  <a:cubicBezTo>
                    <a:pt x="-2955" y="345198"/>
                    <a:pt x="-1590" y="330618"/>
                    <a:pt x="8245" y="322467"/>
                  </a:cubicBezTo>
                  <a:lnTo>
                    <a:pt x="391098" y="5156"/>
                  </a:lnTo>
                  <a:cubicBezTo>
                    <a:pt x="400932" y="-2995"/>
                    <a:pt x="415513" y="-1630"/>
                    <a:pt x="423663" y="8205"/>
                  </a:cubicBezTo>
                  <a:cubicBezTo>
                    <a:pt x="431814" y="18039"/>
                    <a:pt x="430450" y="32619"/>
                    <a:pt x="420615" y="40770"/>
                  </a:cubicBezTo>
                  <a:close/>
                </a:path>
              </a:pathLst>
            </a:custGeom>
            <a:solidFill>
              <a:srgbClr val="CCCCCC"/>
            </a:solidFill>
            <a:ln w="4326"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F493679-E312-6640-1DCD-69AA323E47C5}"/>
                </a:ext>
              </a:extLst>
            </p:cNvPr>
            <p:cNvSpPr/>
            <p:nvPr/>
          </p:nvSpPr>
          <p:spPr>
            <a:xfrm>
              <a:off x="7935521" y="4225954"/>
              <a:ext cx="304460" cy="260257"/>
            </a:xfrm>
            <a:custGeom>
              <a:avLst/>
              <a:gdLst>
                <a:gd name="connsiteX0" fmla="*/ 295965 w 304460"/>
                <a:gd name="connsiteY0" fmla="*/ 40770 h 260257"/>
                <a:gd name="connsiteX1" fmla="*/ 37762 w 304460"/>
                <a:gd name="connsiteY1" fmla="*/ 254770 h 260257"/>
                <a:gd name="connsiteX2" fmla="*/ 5196 w 304460"/>
                <a:gd name="connsiteY2" fmla="*/ 251722 h 260257"/>
                <a:gd name="connsiteX3" fmla="*/ 8245 w 304460"/>
                <a:gd name="connsiteY3" fmla="*/ 219156 h 260257"/>
                <a:gd name="connsiteX4" fmla="*/ 266448 w 304460"/>
                <a:gd name="connsiteY4" fmla="*/ 5156 h 260257"/>
                <a:gd name="connsiteX5" fmla="*/ 299014 w 304460"/>
                <a:gd name="connsiteY5" fmla="*/ 8204 h 260257"/>
                <a:gd name="connsiteX6" fmla="*/ 295965 w 304460"/>
                <a:gd name="connsiteY6" fmla="*/ 40770 h 26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60" h="260257">
                  <a:moveTo>
                    <a:pt x="295965" y="40770"/>
                  </a:moveTo>
                  <a:lnTo>
                    <a:pt x="37762" y="254770"/>
                  </a:lnTo>
                  <a:cubicBezTo>
                    <a:pt x="27927" y="262921"/>
                    <a:pt x="13347" y="261557"/>
                    <a:pt x="5196" y="251722"/>
                  </a:cubicBezTo>
                  <a:cubicBezTo>
                    <a:pt x="-2955" y="241887"/>
                    <a:pt x="-1590" y="227307"/>
                    <a:pt x="8245" y="219156"/>
                  </a:cubicBezTo>
                  <a:lnTo>
                    <a:pt x="266448" y="5156"/>
                  </a:lnTo>
                  <a:cubicBezTo>
                    <a:pt x="276283" y="-2995"/>
                    <a:pt x="290863" y="-1630"/>
                    <a:pt x="299014" y="8204"/>
                  </a:cubicBezTo>
                  <a:cubicBezTo>
                    <a:pt x="307165" y="18039"/>
                    <a:pt x="305800" y="32619"/>
                    <a:pt x="295965" y="40770"/>
                  </a:cubicBezTo>
                  <a:close/>
                </a:path>
              </a:pathLst>
            </a:custGeom>
            <a:solidFill>
              <a:srgbClr val="CCCCCC"/>
            </a:solidFill>
            <a:ln w="4326"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514EA34-7D53-3727-9694-B6D778C0B318}"/>
                </a:ext>
              </a:extLst>
            </p:cNvPr>
            <p:cNvSpPr/>
            <p:nvPr/>
          </p:nvSpPr>
          <p:spPr>
            <a:xfrm>
              <a:off x="7759252" y="4560000"/>
              <a:ext cx="144550" cy="144550"/>
            </a:xfrm>
            <a:custGeom>
              <a:avLst/>
              <a:gdLst>
                <a:gd name="connsiteX0" fmla="*/ 144551 w 144550"/>
                <a:gd name="connsiteY0" fmla="*/ 72275 h 144550"/>
                <a:gd name="connsiteX1" fmla="*/ 72275 w 144550"/>
                <a:gd name="connsiteY1" fmla="*/ 144551 h 144550"/>
                <a:gd name="connsiteX2" fmla="*/ 0 w 144550"/>
                <a:gd name="connsiteY2" fmla="*/ 72275 h 144550"/>
                <a:gd name="connsiteX3" fmla="*/ 72275 w 144550"/>
                <a:gd name="connsiteY3" fmla="*/ 0 h 144550"/>
                <a:gd name="connsiteX4" fmla="*/ 144551 w 144550"/>
                <a:gd name="connsiteY4" fmla="*/ 72275 h 14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50" h="144550">
                  <a:moveTo>
                    <a:pt x="144551" y="72275"/>
                  </a:moveTo>
                  <a:cubicBezTo>
                    <a:pt x="144551" y="112192"/>
                    <a:pt x="112192" y="144551"/>
                    <a:pt x="72275" y="144551"/>
                  </a:cubicBezTo>
                  <a:cubicBezTo>
                    <a:pt x="32359" y="144551"/>
                    <a:pt x="0" y="112192"/>
                    <a:pt x="0" y="72275"/>
                  </a:cubicBezTo>
                  <a:cubicBezTo>
                    <a:pt x="0" y="32359"/>
                    <a:pt x="32359" y="0"/>
                    <a:pt x="72275" y="0"/>
                  </a:cubicBezTo>
                  <a:cubicBezTo>
                    <a:pt x="112192" y="0"/>
                    <a:pt x="144551" y="32359"/>
                    <a:pt x="144551" y="72275"/>
                  </a:cubicBezTo>
                  <a:close/>
                </a:path>
              </a:pathLst>
            </a:custGeom>
            <a:solidFill>
              <a:srgbClr val="8E2AF3"/>
            </a:solidFill>
            <a:ln w="4326"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44080FF1-BDD1-3093-F67C-845CBF98B999}"/>
                </a:ext>
              </a:extLst>
            </p:cNvPr>
            <p:cNvSpPr/>
            <p:nvPr/>
          </p:nvSpPr>
          <p:spPr>
            <a:xfrm>
              <a:off x="8383319" y="4441144"/>
              <a:ext cx="46256" cy="46256"/>
            </a:xfrm>
            <a:custGeom>
              <a:avLst/>
              <a:gdLst>
                <a:gd name="connsiteX0" fmla="*/ 46256 w 46256"/>
                <a:gd name="connsiteY0" fmla="*/ 23128 h 46256"/>
                <a:gd name="connsiteX1" fmla="*/ 23128 w 46256"/>
                <a:gd name="connsiteY1" fmla="*/ 46256 h 46256"/>
                <a:gd name="connsiteX2" fmla="*/ 0 w 46256"/>
                <a:gd name="connsiteY2" fmla="*/ 23128 h 46256"/>
                <a:gd name="connsiteX3" fmla="*/ 23128 w 46256"/>
                <a:gd name="connsiteY3" fmla="*/ 0 h 46256"/>
                <a:gd name="connsiteX4" fmla="*/ 46256 w 46256"/>
                <a:gd name="connsiteY4" fmla="*/ 23128 h 46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6" h="46256">
                  <a:moveTo>
                    <a:pt x="46256" y="23128"/>
                  </a:moveTo>
                  <a:cubicBezTo>
                    <a:pt x="46256" y="35901"/>
                    <a:pt x="35901" y="46256"/>
                    <a:pt x="23128" y="46256"/>
                  </a:cubicBezTo>
                  <a:cubicBezTo>
                    <a:pt x="10355" y="46256"/>
                    <a:pt x="0" y="35901"/>
                    <a:pt x="0" y="23128"/>
                  </a:cubicBezTo>
                  <a:cubicBezTo>
                    <a:pt x="0" y="10355"/>
                    <a:pt x="10355" y="0"/>
                    <a:pt x="23128" y="0"/>
                  </a:cubicBezTo>
                  <a:cubicBezTo>
                    <a:pt x="35901" y="0"/>
                    <a:pt x="46256" y="10355"/>
                    <a:pt x="46256" y="23128"/>
                  </a:cubicBezTo>
                  <a:close/>
                </a:path>
              </a:pathLst>
            </a:custGeom>
            <a:solidFill>
              <a:srgbClr val="E6E6E6"/>
            </a:solidFill>
            <a:ln w="4326"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68E0C7B5-58AD-3989-B194-4F75CECA0078}"/>
                </a:ext>
              </a:extLst>
            </p:cNvPr>
            <p:cNvSpPr/>
            <p:nvPr/>
          </p:nvSpPr>
          <p:spPr>
            <a:xfrm>
              <a:off x="8445644" y="4389488"/>
              <a:ext cx="46256" cy="46256"/>
            </a:xfrm>
            <a:custGeom>
              <a:avLst/>
              <a:gdLst>
                <a:gd name="connsiteX0" fmla="*/ 46256 w 46256"/>
                <a:gd name="connsiteY0" fmla="*/ 23128 h 46256"/>
                <a:gd name="connsiteX1" fmla="*/ 23128 w 46256"/>
                <a:gd name="connsiteY1" fmla="*/ 46256 h 46256"/>
                <a:gd name="connsiteX2" fmla="*/ 0 w 46256"/>
                <a:gd name="connsiteY2" fmla="*/ 23128 h 46256"/>
                <a:gd name="connsiteX3" fmla="*/ 23128 w 46256"/>
                <a:gd name="connsiteY3" fmla="*/ 0 h 46256"/>
                <a:gd name="connsiteX4" fmla="*/ 46256 w 46256"/>
                <a:gd name="connsiteY4" fmla="*/ 23128 h 46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6" h="46256">
                  <a:moveTo>
                    <a:pt x="46256" y="23128"/>
                  </a:moveTo>
                  <a:cubicBezTo>
                    <a:pt x="46256" y="35901"/>
                    <a:pt x="35902" y="46256"/>
                    <a:pt x="23128" y="46256"/>
                  </a:cubicBezTo>
                  <a:cubicBezTo>
                    <a:pt x="10355" y="46256"/>
                    <a:pt x="0" y="35901"/>
                    <a:pt x="0" y="23128"/>
                  </a:cubicBezTo>
                  <a:cubicBezTo>
                    <a:pt x="0" y="10355"/>
                    <a:pt x="10355" y="0"/>
                    <a:pt x="23128" y="0"/>
                  </a:cubicBezTo>
                  <a:cubicBezTo>
                    <a:pt x="35902" y="0"/>
                    <a:pt x="46256" y="10355"/>
                    <a:pt x="46256" y="23128"/>
                  </a:cubicBezTo>
                  <a:close/>
                </a:path>
              </a:pathLst>
            </a:custGeom>
            <a:solidFill>
              <a:srgbClr val="E6E6E6"/>
            </a:solidFill>
            <a:ln w="4326"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25E2F8B-9463-1364-59AF-95002578B382}"/>
                </a:ext>
              </a:extLst>
            </p:cNvPr>
            <p:cNvSpPr/>
            <p:nvPr/>
          </p:nvSpPr>
          <p:spPr>
            <a:xfrm>
              <a:off x="8507969" y="4337833"/>
              <a:ext cx="46256" cy="46256"/>
            </a:xfrm>
            <a:custGeom>
              <a:avLst/>
              <a:gdLst>
                <a:gd name="connsiteX0" fmla="*/ 46256 w 46256"/>
                <a:gd name="connsiteY0" fmla="*/ 23128 h 46256"/>
                <a:gd name="connsiteX1" fmla="*/ 23128 w 46256"/>
                <a:gd name="connsiteY1" fmla="*/ 46256 h 46256"/>
                <a:gd name="connsiteX2" fmla="*/ 0 w 46256"/>
                <a:gd name="connsiteY2" fmla="*/ 23128 h 46256"/>
                <a:gd name="connsiteX3" fmla="*/ 23128 w 46256"/>
                <a:gd name="connsiteY3" fmla="*/ 0 h 46256"/>
                <a:gd name="connsiteX4" fmla="*/ 46256 w 46256"/>
                <a:gd name="connsiteY4" fmla="*/ 23128 h 46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6" h="46256">
                  <a:moveTo>
                    <a:pt x="46256" y="23128"/>
                  </a:moveTo>
                  <a:cubicBezTo>
                    <a:pt x="46256" y="35901"/>
                    <a:pt x="35902" y="46256"/>
                    <a:pt x="23128" y="46256"/>
                  </a:cubicBezTo>
                  <a:cubicBezTo>
                    <a:pt x="10355" y="46256"/>
                    <a:pt x="0" y="35901"/>
                    <a:pt x="0" y="23128"/>
                  </a:cubicBezTo>
                  <a:cubicBezTo>
                    <a:pt x="0" y="10355"/>
                    <a:pt x="10355" y="0"/>
                    <a:pt x="23128" y="0"/>
                  </a:cubicBezTo>
                  <a:cubicBezTo>
                    <a:pt x="35902" y="0"/>
                    <a:pt x="46256" y="10355"/>
                    <a:pt x="46256" y="23128"/>
                  </a:cubicBezTo>
                  <a:close/>
                </a:path>
              </a:pathLst>
            </a:custGeom>
            <a:solidFill>
              <a:srgbClr val="E6E6E6"/>
            </a:solidFill>
            <a:ln w="4326"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4B7D21A4-4A19-E9BB-4959-CEAEA916AD04}"/>
                </a:ext>
              </a:extLst>
            </p:cNvPr>
            <p:cNvSpPr/>
            <p:nvPr/>
          </p:nvSpPr>
          <p:spPr>
            <a:xfrm>
              <a:off x="8162455" y="5420420"/>
              <a:ext cx="78364" cy="204807"/>
            </a:xfrm>
            <a:custGeom>
              <a:avLst/>
              <a:gdLst>
                <a:gd name="connsiteX0" fmla="*/ 9 w 78364"/>
                <a:gd name="connsiteY0" fmla="*/ 204808 h 204807"/>
                <a:gd name="connsiteX1" fmla="*/ 53106 w 78364"/>
                <a:gd name="connsiteY1" fmla="*/ 204804 h 204807"/>
                <a:gd name="connsiteX2" fmla="*/ 78365 w 78364"/>
                <a:gd name="connsiteY2" fmla="*/ 0 h 204807"/>
                <a:gd name="connsiteX3" fmla="*/ 0 w 78364"/>
                <a:gd name="connsiteY3" fmla="*/ 4 h 204807"/>
                <a:gd name="connsiteX4" fmla="*/ 9 w 78364"/>
                <a:gd name="connsiteY4" fmla="*/ 204808 h 20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64" h="204807">
                  <a:moveTo>
                    <a:pt x="9" y="204808"/>
                  </a:moveTo>
                  <a:lnTo>
                    <a:pt x="53106" y="204804"/>
                  </a:lnTo>
                  <a:lnTo>
                    <a:pt x="78365" y="0"/>
                  </a:lnTo>
                  <a:lnTo>
                    <a:pt x="0" y="4"/>
                  </a:lnTo>
                  <a:lnTo>
                    <a:pt x="9" y="204808"/>
                  </a:lnTo>
                  <a:close/>
                </a:path>
              </a:pathLst>
            </a:custGeom>
            <a:solidFill>
              <a:srgbClr val="FFB8B8"/>
            </a:solidFill>
            <a:ln w="4326"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B292B535-4259-4596-BFD5-BD43ECF58703}"/>
                </a:ext>
              </a:extLst>
            </p:cNvPr>
            <p:cNvSpPr/>
            <p:nvPr/>
          </p:nvSpPr>
          <p:spPr>
            <a:xfrm>
              <a:off x="8148921" y="5607888"/>
              <a:ext cx="171209" cy="68809"/>
            </a:xfrm>
            <a:custGeom>
              <a:avLst/>
              <a:gdLst>
                <a:gd name="connsiteX0" fmla="*/ -126 w 171209"/>
                <a:gd name="connsiteY0" fmla="*/ -161 h 68809"/>
                <a:gd name="connsiteX1" fmla="*/ 104441 w 171209"/>
                <a:gd name="connsiteY1" fmla="*/ -166 h 68809"/>
                <a:gd name="connsiteX2" fmla="*/ 104445 w 171209"/>
                <a:gd name="connsiteY2" fmla="*/ -166 h 68809"/>
                <a:gd name="connsiteX3" fmla="*/ 171084 w 171209"/>
                <a:gd name="connsiteY3" fmla="*/ 66469 h 68809"/>
                <a:gd name="connsiteX4" fmla="*/ 171084 w 171209"/>
                <a:gd name="connsiteY4" fmla="*/ 66472 h 68809"/>
                <a:gd name="connsiteX5" fmla="*/ 171084 w 171209"/>
                <a:gd name="connsiteY5" fmla="*/ 68637 h 68809"/>
                <a:gd name="connsiteX6" fmla="*/ -122 w 171209"/>
                <a:gd name="connsiteY6" fmla="*/ 68644 h 6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9" h="68809">
                  <a:moveTo>
                    <a:pt x="-126" y="-161"/>
                  </a:moveTo>
                  <a:lnTo>
                    <a:pt x="104441" y="-166"/>
                  </a:lnTo>
                  <a:lnTo>
                    <a:pt x="104445" y="-166"/>
                  </a:lnTo>
                  <a:cubicBezTo>
                    <a:pt x="141248" y="-167"/>
                    <a:pt x="171083" y="29667"/>
                    <a:pt x="171084" y="66469"/>
                  </a:cubicBezTo>
                  <a:cubicBezTo>
                    <a:pt x="171084" y="66470"/>
                    <a:pt x="171084" y="66471"/>
                    <a:pt x="171084" y="66472"/>
                  </a:cubicBezTo>
                  <a:lnTo>
                    <a:pt x="171084" y="68637"/>
                  </a:lnTo>
                  <a:lnTo>
                    <a:pt x="-122" y="68644"/>
                  </a:lnTo>
                  <a:close/>
                </a:path>
              </a:pathLst>
            </a:custGeom>
            <a:solidFill>
              <a:srgbClr val="2F2E41"/>
            </a:solidFill>
            <a:ln w="4326"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B2EBD2C6-08A0-E362-6705-E13DE62CC6F2}"/>
                </a:ext>
              </a:extLst>
            </p:cNvPr>
            <p:cNvSpPr/>
            <p:nvPr/>
          </p:nvSpPr>
          <p:spPr>
            <a:xfrm>
              <a:off x="7971892" y="5420420"/>
              <a:ext cx="78364" cy="204807"/>
            </a:xfrm>
            <a:custGeom>
              <a:avLst/>
              <a:gdLst>
                <a:gd name="connsiteX0" fmla="*/ 9 w 78364"/>
                <a:gd name="connsiteY0" fmla="*/ 204808 h 204807"/>
                <a:gd name="connsiteX1" fmla="*/ 53106 w 78364"/>
                <a:gd name="connsiteY1" fmla="*/ 204804 h 204807"/>
                <a:gd name="connsiteX2" fmla="*/ 78365 w 78364"/>
                <a:gd name="connsiteY2" fmla="*/ 0 h 204807"/>
                <a:gd name="connsiteX3" fmla="*/ 0 w 78364"/>
                <a:gd name="connsiteY3" fmla="*/ 4 h 204807"/>
                <a:gd name="connsiteX4" fmla="*/ 9 w 78364"/>
                <a:gd name="connsiteY4" fmla="*/ 204808 h 20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64" h="204807">
                  <a:moveTo>
                    <a:pt x="9" y="204808"/>
                  </a:moveTo>
                  <a:lnTo>
                    <a:pt x="53106" y="204804"/>
                  </a:lnTo>
                  <a:lnTo>
                    <a:pt x="78365" y="0"/>
                  </a:lnTo>
                  <a:lnTo>
                    <a:pt x="0" y="4"/>
                  </a:lnTo>
                  <a:lnTo>
                    <a:pt x="9" y="204808"/>
                  </a:lnTo>
                  <a:close/>
                </a:path>
              </a:pathLst>
            </a:custGeom>
            <a:solidFill>
              <a:srgbClr val="FFB8B8"/>
            </a:solidFill>
            <a:ln w="4326"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42C72358-0400-AADB-5547-45D7E5788637}"/>
                </a:ext>
              </a:extLst>
            </p:cNvPr>
            <p:cNvSpPr/>
            <p:nvPr/>
          </p:nvSpPr>
          <p:spPr>
            <a:xfrm>
              <a:off x="7958358" y="5607888"/>
              <a:ext cx="171209" cy="68809"/>
            </a:xfrm>
            <a:custGeom>
              <a:avLst/>
              <a:gdLst>
                <a:gd name="connsiteX0" fmla="*/ -126 w 171209"/>
                <a:gd name="connsiteY0" fmla="*/ -161 h 68809"/>
                <a:gd name="connsiteX1" fmla="*/ 104441 w 171209"/>
                <a:gd name="connsiteY1" fmla="*/ -166 h 68809"/>
                <a:gd name="connsiteX2" fmla="*/ 104445 w 171209"/>
                <a:gd name="connsiteY2" fmla="*/ -166 h 68809"/>
                <a:gd name="connsiteX3" fmla="*/ 171084 w 171209"/>
                <a:gd name="connsiteY3" fmla="*/ 66469 h 68809"/>
                <a:gd name="connsiteX4" fmla="*/ 171084 w 171209"/>
                <a:gd name="connsiteY4" fmla="*/ 66472 h 68809"/>
                <a:gd name="connsiteX5" fmla="*/ 171084 w 171209"/>
                <a:gd name="connsiteY5" fmla="*/ 68637 h 68809"/>
                <a:gd name="connsiteX6" fmla="*/ -122 w 171209"/>
                <a:gd name="connsiteY6" fmla="*/ 68644 h 6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9" h="68809">
                  <a:moveTo>
                    <a:pt x="-126" y="-161"/>
                  </a:moveTo>
                  <a:lnTo>
                    <a:pt x="104441" y="-166"/>
                  </a:lnTo>
                  <a:lnTo>
                    <a:pt x="104445" y="-166"/>
                  </a:lnTo>
                  <a:cubicBezTo>
                    <a:pt x="141248" y="-167"/>
                    <a:pt x="171083" y="29667"/>
                    <a:pt x="171084" y="66469"/>
                  </a:cubicBezTo>
                  <a:cubicBezTo>
                    <a:pt x="171084" y="66470"/>
                    <a:pt x="171084" y="66471"/>
                    <a:pt x="171084" y="66472"/>
                  </a:cubicBezTo>
                  <a:lnTo>
                    <a:pt x="171084" y="68637"/>
                  </a:lnTo>
                  <a:lnTo>
                    <a:pt x="-122" y="68644"/>
                  </a:lnTo>
                  <a:close/>
                </a:path>
              </a:pathLst>
            </a:custGeom>
            <a:solidFill>
              <a:srgbClr val="2F2E41"/>
            </a:solidFill>
            <a:ln w="4326"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50DE8EA7-B248-EAB7-597E-BDFE0F37507C}"/>
                </a:ext>
              </a:extLst>
            </p:cNvPr>
            <p:cNvSpPr/>
            <p:nvPr/>
          </p:nvSpPr>
          <p:spPr>
            <a:xfrm>
              <a:off x="7950623" y="4704961"/>
              <a:ext cx="350707" cy="857602"/>
            </a:xfrm>
            <a:custGeom>
              <a:avLst/>
              <a:gdLst>
                <a:gd name="connsiteX0" fmla="*/ 74436 w 350707"/>
                <a:gd name="connsiteY0" fmla="*/ 857437 h 857602"/>
                <a:gd name="connsiteX1" fmla="*/ 74426 w 350707"/>
                <a:gd name="connsiteY1" fmla="*/ 857437 h 857602"/>
                <a:gd name="connsiteX2" fmla="*/ 29273 w 350707"/>
                <a:gd name="connsiteY2" fmla="*/ 857424 h 857602"/>
                <a:gd name="connsiteX3" fmla="*/ 9806 w 350707"/>
                <a:gd name="connsiteY3" fmla="*/ 838637 h 857602"/>
                <a:gd name="connsiteX4" fmla="*/ 8384 w 350707"/>
                <a:gd name="connsiteY4" fmla="*/ 799133 h 857602"/>
                <a:gd name="connsiteX5" fmla="*/ 58265 w 350707"/>
                <a:gd name="connsiteY5" fmla="*/ 9748 h 857602"/>
                <a:gd name="connsiteX6" fmla="*/ 58839 w 350707"/>
                <a:gd name="connsiteY6" fmla="*/ 8594 h 857602"/>
                <a:gd name="connsiteX7" fmla="*/ 300854 w 350707"/>
                <a:gd name="connsiteY7" fmla="*/ -166 h 857602"/>
                <a:gd name="connsiteX8" fmla="*/ 349441 w 350707"/>
                <a:gd name="connsiteY8" fmla="*/ 445541 h 857602"/>
                <a:gd name="connsiteX9" fmla="*/ 347189 w 350707"/>
                <a:gd name="connsiteY9" fmla="*/ 502554 h 857602"/>
                <a:gd name="connsiteX10" fmla="*/ 282960 w 350707"/>
                <a:gd name="connsiteY10" fmla="*/ 841013 h 857602"/>
                <a:gd name="connsiteX11" fmla="*/ 263049 w 350707"/>
                <a:gd name="connsiteY11" fmla="*/ 856857 h 857602"/>
                <a:gd name="connsiteX12" fmla="*/ 212332 w 350707"/>
                <a:gd name="connsiteY12" fmla="*/ 855212 h 857602"/>
                <a:gd name="connsiteX13" fmla="*/ 193620 w 350707"/>
                <a:gd name="connsiteY13" fmla="*/ 834958 h 857602"/>
                <a:gd name="connsiteX14" fmla="*/ 193701 w 350707"/>
                <a:gd name="connsiteY14" fmla="*/ 833802 h 857602"/>
                <a:gd name="connsiteX15" fmla="*/ 233541 w 350707"/>
                <a:gd name="connsiteY15" fmla="*/ 520762 h 857602"/>
                <a:gd name="connsiteX16" fmla="*/ 229926 w 350707"/>
                <a:gd name="connsiteY16" fmla="*/ 480552 h 857602"/>
                <a:gd name="connsiteX17" fmla="*/ 180378 w 350707"/>
                <a:gd name="connsiteY17" fmla="*/ 307338 h 857602"/>
                <a:gd name="connsiteX18" fmla="*/ 172345 w 350707"/>
                <a:gd name="connsiteY18" fmla="*/ 302878 h 857602"/>
                <a:gd name="connsiteX19" fmla="*/ 167696 w 350707"/>
                <a:gd name="connsiteY19" fmla="*/ 308231 h 857602"/>
                <a:gd name="connsiteX20" fmla="*/ 93737 w 350707"/>
                <a:gd name="connsiteY20" fmla="*/ 840629 h 857602"/>
                <a:gd name="connsiteX21" fmla="*/ 74436 w 350707"/>
                <a:gd name="connsiteY21" fmla="*/ 857437 h 85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0707" h="857602">
                  <a:moveTo>
                    <a:pt x="74436" y="857437"/>
                  </a:moveTo>
                  <a:lnTo>
                    <a:pt x="74426" y="857437"/>
                  </a:lnTo>
                  <a:lnTo>
                    <a:pt x="29273" y="857424"/>
                  </a:lnTo>
                  <a:cubicBezTo>
                    <a:pt x="18770" y="857460"/>
                    <a:pt x="10143" y="849135"/>
                    <a:pt x="9806" y="838637"/>
                  </a:cubicBezTo>
                  <a:lnTo>
                    <a:pt x="8384" y="799133"/>
                  </a:lnTo>
                  <a:cubicBezTo>
                    <a:pt x="-3030" y="483230"/>
                    <a:pt x="-14834" y="156570"/>
                    <a:pt x="58265" y="9748"/>
                  </a:cubicBezTo>
                  <a:lnTo>
                    <a:pt x="58839" y="8594"/>
                  </a:lnTo>
                  <a:lnTo>
                    <a:pt x="300854" y="-166"/>
                  </a:lnTo>
                  <a:lnTo>
                    <a:pt x="349441" y="445541"/>
                  </a:lnTo>
                  <a:cubicBezTo>
                    <a:pt x="351516" y="464552"/>
                    <a:pt x="350757" y="483766"/>
                    <a:pt x="347189" y="502554"/>
                  </a:cubicBezTo>
                  <a:lnTo>
                    <a:pt x="282960" y="841013"/>
                  </a:lnTo>
                  <a:cubicBezTo>
                    <a:pt x="281164" y="850498"/>
                    <a:pt x="272694" y="857237"/>
                    <a:pt x="263049" y="856857"/>
                  </a:cubicBezTo>
                  <a:lnTo>
                    <a:pt x="212332" y="855212"/>
                  </a:lnTo>
                  <a:cubicBezTo>
                    <a:pt x="201572" y="854786"/>
                    <a:pt x="193195" y="845718"/>
                    <a:pt x="193620" y="834958"/>
                  </a:cubicBezTo>
                  <a:cubicBezTo>
                    <a:pt x="193636" y="834572"/>
                    <a:pt x="193662" y="834187"/>
                    <a:pt x="193701" y="833802"/>
                  </a:cubicBezTo>
                  <a:lnTo>
                    <a:pt x="233541" y="520762"/>
                  </a:lnTo>
                  <a:cubicBezTo>
                    <a:pt x="234899" y="507251"/>
                    <a:pt x="233672" y="493605"/>
                    <a:pt x="229926" y="480552"/>
                  </a:cubicBezTo>
                  <a:lnTo>
                    <a:pt x="180378" y="307338"/>
                  </a:lnTo>
                  <a:cubicBezTo>
                    <a:pt x="179391" y="303888"/>
                    <a:pt x="175795" y="301892"/>
                    <a:pt x="172345" y="302878"/>
                  </a:cubicBezTo>
                  <a:cubicBezTo>
                    <a:pt x="169872" y="303585"/>
                    <a:pt x="168050" y="305684"/>
                    <a:pt x="167696" y="308231"/>
                  </a:cubicBezTo>
                  <a:lnTo>
                    <a:pt x="93737" y="840629"/>
                  </a:lnTo>
                  <a:cubicBezTo>
                    <a:pt x="92366" y="850245"/>
                    <a:pt x="84149" y="857401"/>
                    <a:pt x="74436" y="857437"/>
                  </a:cubicBezTo>
                  <a:close/>
                </a:path>
              </a:pathLst>
            </a:custGeom>
            <a:solidFill>
              <a:srgbClr val="2F2E41"/>
            </a:solidFill>
            <a:ln w="4326"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03876427-A9A8-6BCC-E5DE-10B90DE6DD64}"/>
                </a:ext>
              </a:extLst>
            </p:cNvPr>
            <p:cNvSpPr/>
            <p:nvPr/>
          </p:nvSpPr>
          <p:spPr>
            <a:xfrm>
              <a:off x="7947753" y="4046609"/>
              <a:ext cx="212746" cy="212746"/>
            </a:xfrm>
            <a:custGeom>
              <a:avLst/>
              <a:gdLst>
                <a:gd name="connsiteX0" fmla="*/ 212747 w 212746"/>
                <a:gd name="connsiteY0" fmla="*/ 106373 h 212746"/>
                <a:gd name="connsiteX1" fmla="*/ 106373 w 212746"/>
                <a:gd name="connsiteY1" fmla="*/ 212747 h 212746"/>
                <a:gd name="connsiteX2" fmla="*/ 0 w 212746"/>
                <a:gd name="connsiteY2" fmla="*/ 106373 h 212746"/>
                <a:gd name="connsiteX3" fmla="*/ 106373 w 212746"/>
                <a:gd name="connsiteY3" fmla="*/ 0 h 212746"/>
                <a:gd name="connsiteX4" fmla="*/ 212747 w 212746"/>
                <a:gd name="connsiteY4" fmla="*/ 106373 h 21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46" h="212746">
                  <a:moveTo>
                    <a:pt x="212747" y="106373"/>
                  </a:moveTo>
                  <a:cubicBezTo>
                    <a:pt x="212747" y="165122"/>
                    <a:pt x="165122" y="212747"/>
                    <a:pt x="106373" y="212747"/>
                  </a:cubicBezTo>
                  <a:cubicBezTo>
                    <a:pt x="47625" y="212747"/>
                    <a:pt x="0" y="165122"/>
                    <a:pt x="0" y="106373"/>
                  </a:cubicBezTo>
                  <a:cubicBezTo>
                    <a:pt x="0" y="47625"/>
                    <a:pt x="47625" y="0"/>
                    <a:pt x="106373" y="0"/>
                  </a:cubicBezTo>
                  <a:cubicBezTo>
                    <a:pt x="165122" y="0"/>
                    <a:pt x="212747" y="47625"/>
                    <a:pt x="212747" y="106373"/>
                  </a:cubicBezTo>
                  <a:close/>
                </a:path>
              </a:pathLst>
            </a:custGeom>
            <a:solidFill>
              <a:srgbClr val="FFB8B8"/>
            </a:solidFill>
            <a:ln w="4326"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DE3DB3AA-A6FF-3738-84BB-9D2CDF249B67}"/>
                </a:ext>
              </a:extLst>
            </p:cNvPr>
            <p:cNvSpPr/>
            <p:nvPr/>
          </p:nvSpPr>
          <p:spPr>
            <a:xfrm>
              <a:off x="7940062" y="4291973"/>
              <a:ext cx="319689" cy="445889"/>
            </a:xfrm>
            <a:custGeom>
              <a:avLst/>
              <a:gdLst>
                <a:gd name="connsiteX0" fmla="*/ 300071 w 319689"/>
                <a:gd name="connsiteY0" fmla="*/ 445723 h 445889"/>
                <a:gd name="connsiteX1" fmla="*/ 79957 w 319689"/>
                <a:gd name="connsiteY1" fmla="*/ 445723 h 445889"/>
                <a:gd name="connsiteX2" fmla="*/ 60466 w 319689"/>
                <a:gd name="connsiteY2" fmla="*/ 426232 h 445889"/>
                <a:gd name="connsiteX3" fmla="*/ 60671 w 319689"/>
                <a:gd name="connsiteY3" fmla="*/ 423417 h 445889"/>
                <a:gd name="connsiteX4" fmla="*/ 71545 w 319689"/>
                <a:gd name="connsiteY4" fmla="*/ 348940 h 445889"/>
                <a:gd name="connsiteX5" fmla="*/ 7689 w 319689"/>
                <a:gd name="connsiteY5" fmla="*/ 173303 h 445889"/>
                <a:gd name="connsiteX6" fmla="*/ 84997 w 319689"/>
                <a:gd name="connsiteY6" fmla="*/ 7665 h 445889"/>
                <a:gd name="connsiteX7" fmla="*/ 111671 w 319689"/>
                <a:gd name="connsiteY7" fmla="*/ 1074 h 445889"/>
                <a:gd name="connsiteX8" fmla="*/ 111671 w 319689"/>
                <a:gd name="connsiteY8" fmla="*/ 1075 h 445889"/>
                <a:gd name="connsiteX9" fmla="*/ 246021 w 319689"/>
                <a:gd name="connsiteY9" fmla="*/ 73902 h 445889"/>
                <a:gd name="connsiteX10" fmla="*/ 260047 w 319689"/>
                <a:gd name="connsiteY10" fmla="*/ 103745 h 445889"/>
                <a:gd name="connsiteX11" fmla="*/ 319234 w 319689"/>
                <a:gd name="connsiteY11" fmla="*/ 422681 h 445889"/>
                <a:gd name="connsiteX12" fmla="*/ 303627 w 319689"/>
                <a:gd name="connsiteY12" fmla="*/ 445397 h 445889"/>
                <a:gd name="connsiteX13" fmla="*/ 300071 w 319689"/>
                <a:gd name="connsiteY13" fmla="*/ 445724 h 445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689" h="445889">
                  <a:moveTo>
                    <a:pt x="300071" y="445723"/>
                  </a:moveTo>
                  <a:lnTo>
                    <a:pt x="79957" y="445723"/>
                  </a:lnTo>
                  <a:cubicBezTo>
                    <a:pt x="69193" y="445723"/>
                    <a:pt x="60466" y="436997"/>
                    <a:pt x="60466" y="426232"/>
                  </a:cubicBezTo>
                  <a:cubicBezTo>
                    <a:pt x="60466" y="425290"/>
                    <a:pt x="60535" y="424349"/>
                    <a:pt x="60671" y="423417"/>
                  </a:cubicBezTo>
                  <a:lnTo>
                    <a:pt x="71545" y="348940"/>
                  </a:lnTo>
                  <a:lnTo>
                    <a:pt x="7689" y="173303"/>
                  </a:lnTo>
                  <a:cubicBezTo>
                    <a:pt x="-16702" y="106215"/>
                    <a:pt x="17910" y="32057"/>
                    <a:pt x="84997" y="7665"/>
                  </a:cubicBezTo>
                  <a:cubicBezTo>
                    <a:pt x="93629" y="4527"/>
                    <a:pt x="102571" y="2317"/>
                    <a:pt x="111671" y="1074"/>
                  </a:cubicBezTo>
                  <a:lnTo>
                    <a:pt x="111671" y="1075"/>
                  </a:lnTo>
                  <a:cubicBezTo>
                    <a:pt x="167576" y="-6722"/>
                    <a:pt x="222042" y="22802"/>
                    <a:pt x="246021" y="73902"/>
                  </a:cubicBezTo>
                  <a:lnTo>
                    <a:pt x="260047" y="103745"/>
                  </a:lnTo>
                  <a:lnTo>
                    <a:pt x="319234" y="422681"/>
                  </a:lnTo>
                  <a:cubicBezTo>
                    <a:pt x="321197" y="433264"/>
                    <a:pt x="314209" y="443434"/>
                    <a:pt x="303627" y="445397"/>
                  </a:cubicBezTo>
                  <a:cubicBezTo>
                    <a:pt x="302454" y="445614"/>
                    <a:pt x="301264" y="445724"/>
                    <a:pt x="300071" y="445724"/>
                  </a:cubicBezTo>
                  <a:close/>
                </a:path>
              </a:pathLst>
            </a:custGeom>
            <a:solidFill>
              <a:srgbClr val="8E2AF3"/>
            </a:solidFill>
            <a:ln w="4326"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336C1691-5F69-2442-1B43-118D643D5056}"/>
                </a:ext>
              </a:extLst>
            </p:cNvPr>
            <p:cNvSpPr/>
            <p:nvPr/>
          </p:nvSpPr>
          <p:spPr>
            <a:xfrm>
              <a:off x="7717937" y="4448828"/>
              <a:ext cx="261424" cy="477142"/>
            </a:xfrm>
            <a:custGeom>
              <a:avLst/>
              <a:gdLst>
                <a:gd name="connsiteX0" fmla="*/ 57540 w 261424"/>
                <a:gd name="connsiteY0" fmla="*/ 475690 h 477142"/>
                <a:gd name="connsiteX1" fmla="*/ 92335 w 261424"/>
                <a:gd name="connsiteY1" fmla="*/ 419845 h 477142"/>
                <a:gd name="connsiteX2" fmla="*/ 89782 w 261424"/>
                <a:gd name="connsiteY2" fmla="*/ 412049 h 477142"/>
                <a:gd name="connsiteX3" fmla="*/ 261299 w 261424"/>
                <a:gd name="connsiteY3" fmla="*/ 24547 h 477142"/>
                <a:gd name="connsiteX4" fmla="*/ 163183 w 261424"/>
                <a:gd name="connsiteY4" fmla="*/ -166 h 477142"/>
                <a:gd name="connsiteX5" fmla="*/ 25439 w 261424"/>
                <a:gd name="connsiteY5" fmla="*/ 388507 h 477142"/>
                <a:gd name="connsiteX6" fmla="*/ 4976 w 261424"/>
                <a:gd name="connsiteY6" fmla="*/ 451418 h 477142"/>
                <a:gd name="connsiteX7" fmla="*/ 57540 w 261424"/>
                <a:gd name="connsiteY7" fmla="*/ 475690 h 47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424" h="477142">
                  <a:moveTo>
                    <a:pt x="57540" y="475690"/>
                  </a:moveTo>
                  <a:cubicBezTo>
                    <a:pt x="82569" y="469877"/>
                    <a:pt x="98148" y="444875"/>
                    <a:pt x="92335" y="419845"/>
                  </a:cubicBezTo>
                  <a:cubicBezTo>
                    <a:pt x="91715" y="417176"/>
                    <a:pt x="90861" y="414567"/>
                    <a:pt x="89782" y="412049"/>
                  </a:cubicBezTo>
                  <a:lnTo>
                    <a:pt x="261299" y="24547"/>
                  </a:lnTo>
                  <a:lnTo>
                    <a:pt x="163183" y="-166"/>
                  </a:lnTo>
                  <a:lnTo>
                    <a:pt x="25439" y="388507"/>
                  </a:lnTo>
                  <a:cubicBezTo>
                    <a:pt x="2416" y="400228"/>
                    <a:pt x="-6745" y="428395"/>
                    <a:pt x="4976" y="451418"/>
                  </a:cubicBezTo>
                  <a:cubicBezTo>
                    <a:pt x="14784" y="470682"/>
                    <a:pt x="36515" y="480716"/>
                    <a:pt x="57540" y="475690"/>
                  </a:cubicBezTo>
                  <a:close/>
                </a:path>
              </a:pathLst>
            </a:custGeom>
            <a:solidFill>
              <a:srgbClr val="FFB8B8"/>
            </a:solidFill>
            <a:ln w="4326"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E998BAC0-A870-3CDA-AD44-0F8CE2BF8702}"/>
                </a:ext>
              </a:extLst>
            </p:cNvPr>
            <p:cNvSpPr/>
            <p:nvPr/>
          </p:nvSpPr>
          <p:spPr>
            <a:xfrm>
              <a:off x="7848695" y="4347119"/>
              <a:ext cx="171734" cy="197696"/>
            </a:xfrm>
            <a:custGeom>
              <a:avLst/>
              <a:gdLst>
                <a:gd name="connsiteX0" fmla="*/ 107323 w 171734"/>
                <a:gd name="connsiteY0" fmla="*/ 195558 h 197696"/>
                <a:gd name="connsiteX1" fmla="*/ 11897 w 171734"/>
                <a:gd name="connsiteY1" fmla="*/ 150890 h 197696"/>
                <a:gd name="connsiteX2" fmla="*/ 1847 w 171734"/>
                <a:gd name="connsiteY2" fmla="*/ 123151 h 197696"/>
                <a:gd name="connsiteX3" fmla="*/ 3346 w 171734"/>
                <a:gd name="connsiteY3" fmla="*/ 120480 h 197696"/>
                <a:gd name="connsiteX4" fmla="*/ 61340 w 171734"/>
                <a:gd name="connsiteY4" fmla="*/ 32895 h 197696"/>
                <a:gd name="connsiteX5" fmla="*/ 138548 w 171734"/>
                <a:gd name="connsiteY5" fmla="*/ 5466 h 197696"/>
                <a:gd name="connsiteX6" fmla="*/ 166141 w 171734"/>
                <a:gd name="connsiteY6" fmla="*/ 82327 h 197696"/>
                <a:gd name="connsiteX7" fmla="*/ 136153 w 171734"/>
                <a:gd name="connsiteY7" fmla="*/ 182645 h 197696"/>
                <a:gd name="connsiteX8" fmla="*/ 110186 w 171734"/>
                <a:gd name="connsiteY8" fmla="*/ 196650 h 197696"/>
                <a:gd name="connsiteX9" fmla="*/ 107323 w 171734"/>
                <a:gd name="connsiteY9" fmla="*/ 195558 h 19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734" h="197696">
                  <a:moveTo>
                    <a:pt x="107323" y="195558"/>
                  </a:moveTo>
                  <a:lnTo>
                    <a:pt x="11897" y="150890"/>
                  </a:lnTo>
                  <a:cubicBezTo>
                    <a:pt x="1462" y="146005"/>
                    <a:pt x="-3038" y="133586"/>
                    <a:pt x="1847" y="123151"/>
                  </a:cubicBezTo>
                  <a:cubicBezTo>
                    <a:pt x="2281" y="122225"/>
                    <a:pt x="2782" y="121332"/>
                    <a:pt x="3346" y="120480"/>
                  </a:cubicBezTo>
                  <a:lnTo>
                    <a:pt x="61340" y="32895"/>
                  </a:lnTo>
                  <a:cubicBezTo>
                    <a:pt x="75086" y="4001"/>
                    <a:pt x="109653" y="-8280"/>
                    <a:pt x="138548" y="5466"/>
                  </a:cubicBezTo>
                  <a:cubicBezTo>
                    <a:pt x="167307" y="19148"/>
                    <a:pt x="179631" y="53477"/>
                    <a:pt x="166141" y="82327"/>
                  </a:cubicBezTo>
                  <a:lnTo>
                    <a:pt x="136153" y="182645"/>
                  </a:lnTo>
                  <a:cubicBezTo>
                    <a:pt x="132850" y="193683"/>
                    <a:pt x="121224" y="199953"/>
                    <a:pt x="110186" y="196650"/>
                  </a:cubicBezTo>
                  <a:cubicBezTo>
                    <a:pt x="109206" y="196356"/>
                    <a:pt x="108249" y="195992"/>
                    <a:pt x="107323" y="195558"/>
                  </a:cubicBezTo>
                  <a:close/>
                </a:path>
              </a:pathLst>
            </a:custGeom>
            <a:solidFill>
              <a:srgbClr val="8E2AF3"/>
            </a:solidFill>
            <a:ln w="4326"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F51C05FF-F8EC-030B-818C-63FB382A55BE}"/>
                </a:ext>
              </a:extLst>
            </p:cNvPr>
            <p:cNvSpPr/>
            <p:nvPr/>
          </p:nvSpPr>
          <p:spPr>
            <a:xfrm>
              <a:off x="8136464" y="3894702"/>
              <a:ext cx="356844" cy="438869"/>
            </a:xfrm>
            <a:custGeom>
              <a:avLst/>
              <a:gdLst>
                <a:gd name="connsiteX0" fmla="*/ 354497 w 356844"/>
                <a:gd name="connsiteY0" fmla="*/ 32657 h 438869"/>
                <a:gd name="connsiteX1" fmla="*/ 324349 w 356844"/>
                <a:gd name="connsiteY1" fmla="*/ 91142 h 438869"/>
                <a:gd name="connsiteX2" fmla="*/ 316345 w 356844"/>
                <a:gd name="connsiteY2" fmla="*/ 92942 h 438869"/>
                <a:gd name="connsiteX3" fmla="*/ 71347 w 356844"/>
                <a:gd name="connsiteY3" fmla="*/ 438704 h 438869"/>
                <a:gd name="connsiteX4" fmla="*/ -126 w 356844"/>
                <a:gd name="connsiteY4" fmla="*/ 367085 h 438869"/>
                <a:gd name="connsiteX5" fmla="*/ 263174 w 356844"/>
                <a:gd name="connsiteY5" fmla="*/ 49732 h 438869"/>
                <a:gd name="connsiteX6" fmla="*/ 306731 w 356844"/>
                <a:gd name="connsiteY6" fmla="*/ -61 h 438869"/>
                <a:gd name="connsiteX7" fmla="*/ 354497 w 356844"/>
                <a:gd name="connsiteY7" fmla="*/ 32657 h 438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844" h="438869">
                  <a:moveTo>
                    <a:pt x="354497" y="32657"/>
                  </a:moveTo>
                  <a:cubicBezTo>
                    <a:pt x="362322" y="57132"/>
                    <a:pt x="348824" y="83317"/>
                    <a:pt x="324349" y="91142"/>
                  </a:cubicBezTo>
                  <a:cubicBezTo>
                    <a:pt x="321739" y="91976"/>
                    <a:pt x="319061" y="92579"/>
                    <a:pt x="316345" y="92942"/>
                  </a:cubicBezTo>
                  <a:lnTo>
                    <a:pt x="71347" y="438704"/>
                  </a:lnTo>
                  <a:lnTo>
                    <a:pt x="-126" y="367085"/>
                  </a:lnTo>
                  <a:lnTo>
                    <a:pt x="263174" y="49732"/>
                  </a:lnTo>
                  <a:cubicBezTo>
                    <a:pt x="261452" y="23955"/>
                    <a:pt x="280953" y="1662"/>
                    <a:pt x="306731" y="-61"/>
                  </a:cubicBezTo>
                  <a:cubicBezTo>
                    <a:pt x="328300" y="-1502"/>
                    <a:pt x="348047" y="12024"/>
                    <a:pt x="354497" y="32657"/>
                  </a:cubicBezTo>
                  <a:close/>
                </a:path>
              </a:pathLst>
            </a:custGeom>
            <a:solidFill>
              <a:srgbClr val="FFB8B8"/>
            </a:solidFill>
            <a:ln w="4326"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5B67F3AE-9160-BAC7-EE16-1F67D4D12D7D}"/>
                </a:ext>
              </a:extLst>
            </p:cNvPr>
            <p:cNvSpPr/>
            <p:nvPr/>
          </p:nvSpPr>
          <p:spPr>
            <a:xfrm>
              <a:off x="8082517" y="4215456"/>
              <a:ext cx="182217" cy="196650"/>
            </a:xfrm>
            <a:custGeom>
              <a:avLst/>
              <a:gdLst>
                <a:gd name="connsiteX0" fmla="*/ 181949 w 182217"/>
                <a:gd name="connsiteY0" fmla="*/ 77366 h 196650"/>
                <a:gd name="connsiteX1" fmla="*/ 176601 w 182217"/>
                <a:gd name="connsiteY1" fmla="*/ 93893 h 196650"/>
                <a:gd name="connsiteX2" fmla="*/ 105793 w 182217"/>
                <a:gd name="connsiteY2" fmla="*/ 171024 h 196650"/>
                <a:gd name="connsiteX3" fmla="*/ 25335 w 182217"/>
                <a:gd name="connsiteY3" fmla="*/ 186517 h 196650"/>
                <a:gd name="connsiteX4" fmla="*/ 9666 w 182217"/>
                <a:gd name="connsiteY4" fmla="*/ 106322 h 196650"/>
                <a:gd name="connsiteX5" fmla="*/ 55195 w 182217"/>
                <a:gd name="connsiteY5" fmla="*/ 11658 h 196650"/>
                <a:gd name="connsiteX6" fmla="*/ 83038 w 182217"/>
                <a:gd name="connsiteY6" fmla="*/ 1901 h 196650"/>
                <a:gd name="connsiteX7" fmla="*/ 85694 w 182217"/>
                <a:gd name="connsiteY7" fmla="*/ 3428 h 196650"/>
                <a:gd name="connsiteX8" fmla="*/ 172928 w 182217"/>
                <a:gd name="connsiteY8" fmla="*/ 62517 h 196650"/>
                <a:gd name="connsiteX9" fmla="*/ 181949 w 182217"/>
                <a:gd name="connsiteY9" fmla="*/ 77366 h 19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217" h="196650">
                  <a:moveTo>
                    <a:pt x="181949" y="77366"/>
                  </a:moveTo>
                  <a:cubicBezTo>
                    <a:pt x="182657" y="83390"/>
                    <a:pt x="180704" y="89425"/>
                    <a:pt x="176601" y="93893"/>
                  </a:cubicBezTo>
                  <a:lnTo>
                    <a:pt x="105793" y="171024"/>
                  </a:lnTo>
                  <a:cubicBezTo>
                    <a:pt x="87853" y="197520"/>
                    <a:pt x="51831" y="204457"/>
                    <a:pt x="25335" y="186517"/>
                  </a:cubicBezTo>
                  <a:cubicBezTo>
                    <a:pt x="-1058" y="168647"/>
                    <a:pt x="-8060" y="132813"/>
                    <a:pt x="9666" y="106322"/>
                  </a:cubicBezTo>
                  <a:lnTo>
                    <a:pt x="55195" y="11658"/>
                  </a:lnTo>
                  <a:cubicBezTo>
                    <a:pt x="60189" y="1275"/>
                    <a:pt x="72655" y="-3093"/>
                    <a:pt x="83038" y="1901"/>
                  </a:cubicBezTo>
                  <a:cubicBezTo>
                    <a:pt x="83959" y="2344"/>
                    <a:pt x="84847" y="2855"/>
                    <a:pt x="85694" y="3428"/>
                  </a:cubicBezTo>
                  <a:lnTo>
                    <a:pt x="172928" y="62517"/>
                  </a:lnTo>
                  <a:cubicBezTo>
                    <a:pt x="177954" y="65918"/>
                    <a:pt x="181247" y="71339"/>
                    <a:pt x="181949" y="77366"/>
                  </a:cubicBezTo>
                  <a:close/>
                </a:path>
              </a:pathLst>
            </a:custGeom>
            <a:solidFill>
              <a:srgbClr val="8E2AF3"/>
            </a:solidFill>
            <a:ln w="4326"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7CF8E4B-1CC2-9172-D6FD-AB7266CCFF4C}"/>
                </a:ext>
              </a:extLst>
            </p:cNvPr>
            <p:cNvSpPr/>
            <p:nvPr/>
          </p:nvSpPr>
          <p:spPr>
            <a:xfrm>
              <a:off x="7821429" y="3982858"/>
              <a:ext cx="372464" cy="446091"/>
            </a:xfrm>
            <a:custGeom>
              <a:avLst/>
              <a:gdLst>
                <a:gd name="connsiteX0" fmla="*/ 372339 w 372464"/>
                <a:gd name="connsiteY0" fmla="*/ 125433 h 446091"/>
                <a:gd name="connsiteX1" fmla="*/ 368361 w 372464"/>
                <a:gd name="connsiteY1" fmla="*/ 96953 h 446091"/>
                <a:gd name="connsiteX2" fmla="*/ 224464 w 372464"/>
                <a:gd name="connsiteY2" fmla="*/ 5152 h 446091"/>
                <a:gd name="connsiteX3" fmla="*/ 186488 w 372464"/>
                <a:gd name="connsiteY3" fmla="*/ -166 h 446091"/>
                <a:gd name="connsiteX4" fmla="*/ 186487 w 372464"/>
                <a:gd name="connsiteY4" fmla="*/ -165 h 446091"/>
                <a:gd name="connsiteX5" fmla="*/ 51161 w 372464"/>
                <a:gd name="connsiteY5" fmla="*/ 115762 h 446091"/>
                <a:gd name="connsiteX6" fmla="*/ -126 w 372464"/>
                <a:gd name="connsiteY6" fmla="*/ 445926 h 446091"/>
                <a:gd name="connsiteX7" fmla="*/ 277057 w 372464"/>
                <a:gd name="connsiteY7" fmla="*/ 445926 h 446091"/>
                <a:gd name="connsiteX8" fmla="*/ 321814 w 372464"/>
                <a:gd name="connsiteY8" fmla="*/ 157805 h 446091"/>
                <a:gd name="connsiteX9" fmla="*/ 322979 w 372464"/>
                <a:gd name="connsiteY9" fmla="*/ 125433 h 4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464" h="446091">
                  <a:moveTo>
                    <a:pt x="372339" y="125433"/>
                  </a:moveTo>
                  <a:cubicBezTo>
                    <a:pt x="372272" y="115806"/>
                    <a:pt x="370934" y="106230"/>
                    <a:pt x="368361" y="96953"/>
                  </a:cubicBezTo>
                  <a:cubicBezTo>
                    <a:pt x="351223" y="33623"/>
                    <a:pt x="287954" y="-4386"/>
                    <a:pt x="224464" y="5152"/>
                  </a:cubicBezTo>
                  <a:cubicBezTo>
                    <a:pt x="212116" y="1612"/>
                    <a:pt x="199333" y="-178"/>
                    <a:pt x="186488" y="-166"/>
                  </a:cubicBezTo>
                  <a:lnTo>
                    <a:pt x="186487" y="-165"/>
                  </a:lnTo>
                  <a:cubicBezTo>
                    <a:pt x="118969" y="-165"/>
                    <a:pt x="61525" y="49044"/>
                    <a:pt x="51161" y="115762"/>
                  </a:cubicBezTo>
                  <a:lnTo>
                    <a:pt x="-126" y="445926"/>
                  </a:lnTo>
                  <a:lnTo>
                    <a:pt x="277057" y="445926"/>
                  </a:lnTo>
                  <a:lnTo>
                    <a:pt x="321814" y="157805"/>
                  </a:lnTo>
                  <a:cubicBezTo>
                    <a:pt x="323475" y="147098"/>
                    <a:pt x="323866" y="136232"/>
                    <a:pt x="322979" y="125433"/>
                  </a:cubicBezTo>
                  <a:close/>
                </a:path>
              </a:pathLst>
            </a:custGeom>
            <a:solidFill>
              <a:srgbClr val="2F2E41"/>
            </a:solidFill>
            <a:ln w="4326"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F3FDADA8-191D-1C2A-91FF-DED1B6CB4723}"/>
                </a:ext>
              </a:extLst>
            </p:cNvPr>
            <p:cNvSpPr/>
            <p:nvPr/>
          </p:nvSpPr>
          <p:spPr>
            <a:xfrm>
              <a:off x="7620233" y="5670438"/>
              <a:ext cx="922499" cy="8661"/>
            </a:xfrm>
            <a:custGeom>
              <a:avLst/>
              <a:gdLst>
                <a:gd name="connsiteX0" fmla="*/ 918043 w 922499"/>
                <a:gd name="connsiteY0" fmla="*/ 8496 h 8661"/>
                <a:gd name="connsiteX1" fmla="*/ 4205 w 922499"/>
                <a:gd name="connsiteY1" fmla="*/ 8496 h 8661"/>
                <a:gd name="connsiteX2" fmla="*/ -126 w 922499"/>
                <a:gd name="connsiteY2" fmla="*/ 4165 h 8661"/>
                <a:gd name="connsiteX3" fmla="*/ 4205 w 922499"/>
                <a:gd name="connsiteY3" fmla="*/ -166 h 8661"/>
                <a:gd name="connsiteX4" fmla="*/ 918043 w 922499"/>
                <a:gd name="connsiteY4" fmla="*/ -166 h 8661"/>
                <a:gd name="connsiteX5" fmla="*/ 922374 w 922499"/>
                <a:gd name="connsiteY5" fmla="*/ 4165 h 8661"/>
                <a:gd name="connsiteX6" fmla="*/ 918043 w 922499"/>
                <a:gd name="connsiteY6" fmla="*/ 8496 h 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2499" h="8661">
                  <a:moveTo>
                    <a:pt x="918043" y="8496"/>
                  </a:moveTo>
                  <a:lnTo>
                    <a:pt x="4205" y="8496"/>
                  </a:lnTo>
                  <a:cubicBezTo>
                    <a:pt x="1814" y="8496"/>
                    <a:pt x="-126" y="6557"/>
                    <a:pt x="-126" y="4165"/>
                  </a:cubicBezTo>
                  <a:cubicBezTo>
                    <a:pt x="-126" y="1773"/>
                    <a:pt x="1814" y="-166"/>
                    <a:pt x="4205" y="-166"/>
                  </a:cubicBezTo>
                  <a:lnTo>
                    <a:pt x="918043" y="-166"/>
                  </a:lnTo>
                  <a:cubicBezTo>
                    <a:pt x="920435" y="-166"/>
                    <a:pt x="922374" y="1773"/>
                    <a:pt x="922374" y="4165"/>
                  </a:cubicBezTo>
                  <a:cubicBezTo>
                    <a:pt x="922374" y="6557"/>
                    <a:pt x="920435" y="8496"/>
                    <a:pt x="918043" y="8496"/>
                  </a:cubicBezTo>
                  <a:close/>
                </a:path>
              </a:pathLst>
            </a:custGeom>
            <a:solidFill>
              <a:srgbClr val="CCCCCC"/>
            </a:solidFill>
            <a:ln w="4326" cap="flat">
              <a:noFill/>
              <a:prstDash val="solid"/>
              <a:miter/>
            </a:ln>
          </p:spPr>
          <p:txBody>
            <a:bodyPr rtlCol="0" anchor="ctr"/>
            <a:lstStyle/>
            <a:p>
              <a:endParaRPr lang="zh-CN" altLang="en-US"/>
            </a:p>
          </p:txBody>
        </p:sp>
      </p:grpSp>
      <p:grpSp>
        <p:nvGrpSpPr>
          <p:cNvPr id="189" name="组合 188">
            <a:extLst>
              <a:ext uri="{FF2B5EF4-FFF2-40B4-BE49-F238E27FC236}">
                <a16:creationId xmlns:a16="http://schemas.microsoft.com/office/drawing/2014/main" id="{AD25FC39-B67C-D4FC-6AEB-9A1F1E3306F9}"/>
              </a:ext>
            </a:extLst>
          </p:cNvPr>
          <p:cNvGrpSpPr/>
          <p:nvPr/>
        </p:nvGrpSpPr>
        <p:grpSpPr>
          <a:xfrm>
            <a:off x="6140316" y="4640177"/>
            <a:ext cx="724555" cy="996048"/>
            <a:chOff x="9016025" y="3216274"/>
            <a:chExt cx="1259100" cy="1730889"/>
          </a:xfrm>
        </p:grpSpPr>
        <p:sp>
          <p:nvSpPr>
            <p:cNvPr id="190" name="任意多边形: 形状 189">
              <a:extLst>
                <a:ext uri="{FF2B5EF4-FFF2-40B4-BE49-F238E27FC236}">
                  <a16:creationId xmlns:a16="http://schemas.microsoft.com/office/drawing/2014/main" id="{1DBC5EE3-CA57-36C8-F22D-E598D19B841B}"/>
                </a:ext>
              </a:extLst>
            </p:cNvPr>
            <p:cNvSpPr/>
            <p:nvPr/>
          </p:nvSpPr>
          <p:spPr>
            <a:xfrm>
              <a:off x="9419158" y="3552448"/>
              <a:ext cx="229117" cy="153022"/>
            </a:xfrm>
            <a:custGeom>
              <a:avLst/>
              <a:gdLst>
                <a:gd name="connsiteX0" fmla="*/ 39756 w 229117"/>
                <a:gd name="connsiteY0" fmla="*/ 38 h 153022"/>
                <a:gd name="connsiteX1" fmla="*/ 87278 w 229117"/>
                <a:gd name="connsiteY1" fmla="*/ 39217 h 153022"/>
                <a:gd name="connsiteX2" fmla="*/ 87337 w 229117"/>
                <a:gd name="connsiteY2" fmla="*/ 46896 h 153022"/>
                <a:gd name="connsiteX3" fmla="*/ 228992 w 229117"/>
                <a:gd name="connsiteY3" fmla="*/ 109240 h 153022"/>
                <a:gd name="connsiteX4" fmla="*/ 161421 w 229117"/>
                <a:gd name="connsiteY4" fmla="*/ 152857 h 153022"/>
                <a:gd name="connsiteX5" fmla="*/ 37263 w 229117"/>
                <a:gd name="connsiteY5" fmla="*/ 86967 h 153022"/>
                <a:gd name="connsiteX6" fmla="*/ 351 w 229117"/>
                <a:gd name="connsiteY6" fmla="*/ 37246 h 153022"/>
                <a:gd name="connsiteX7" fmla="*/ 39756 w 229117"/>
                <a:gd name="connsiteY7" fmla="*/ 38 h 15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117" h="153022">
                  <a:moveTo>
                    <a:pt x="39756" y="38"/>
                  </a:moveTo>
                  <a:cubicBezTo>
                    <a:pt x="63698" y="-2266"/>
                    <a:pt x="84975" y="15275"/>
                    <a:pt x="87278" y="39217"/>
                  </a:cubicBezTo>
                  <a:cubicBezTo>
                    <a:pt x="87524" y="41770"/>
                    <a:pt x="87544" y="44339"/>
                    <a:pt x="87337" y="46896"/>
                  </a:cubicBezTo>
                  <a:lnTo>
                    <a:pt x="228992" y="109240"/>
                  </a:lnTo>
                  <a:lnTo>
                    <a:pt x="161421" y="152857"/>
                  </a:lnTo>
                  <a:lnTo>
                    <a:pt x="37263" y="86967"/>
                  </a:lnTo>
                  <a:cubicBezTo>
                    <a:pt x="13340" y="83429"/>
                    <a:pt x="-3186" y="61168"/>
                    <a:pt x="351" y="37246"/>
                  </a:cubicBezTo>
                  <a:cubicBezTo>
                    <a:pt x="3311" y="17228"/>
                    <a:pt x="19601" y="1846"/>
                    <a:pt x="39756" y="38"/>
                  </a:cubicBezTo>
                  <a:close/>
                </a:path>
              </a:pathLst>
            </a:custGeom>
            <a:solidFill>
              <a:srgbClr val="A0616A"/>
            </a:solidFill>
            <a:ln w="4326"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48A93121-5E0C-F5E3-FC3B-40F745A32836}"/>
                </a:ext>
              </a:extLst>
            </p:cNvPr>
            <p:cNvSpPr/>
            <p:nvPr/>
          </p:nvSpPr>
          <p:spPr>
            <a:xfrm>
              <a:off x="9924060" y="3262134"/>
              <a:ext cx="212746" cy="212746"/>
            </a:xfrm>
            <a:custGeom>
              <a:avLst/>
              <a:gdLst>
                <a:gd name="connsiteX0" fmla="*/ 212747 w 212746"/>
                <a:gd name="connsiteY0" fmla="*/ 106373 h 212746"/>
                <a:gd name="connsiteX1" fmla="*/ 106373 w 212746"/>
                <a:gd name="connsiteY1" fmla="*/ 212747 h 212746"/>
                <a:gd name="connsiteX2" fmla="*/ 0 w 212746"/>
                <a:gd name="connsiteY2" fmla="*/ 106373 h 212746"/>
                <a:gd name="connsiteX3" fmla="*/ 106373 w 212746"/>
                <a:gd name="connsiteY3" fmla="*/ 0 h 212746"/>
                <a:gd name="connsiteX4" fmla="*/ 212747 w 212746"/>
                <a:gd name="connsiteY4" fmla="*/ 106373 h 21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46" h="212746">
                  <a:moveTo>
                    <a:pt x="212747" y="106373"/>
                  </a:moveTo>
                  <a:cubicBezTo>
                    <a:pt x="212747" y="165122"/>
                    <a:pt x="165122" y="212747"/>
                    <a:pt x="106373" y="212747"/>
                  </a:cubicBezTo>
                  <a:cubicBezTo>
                    <a:pt x="47625" y="212747"/>
                    <a:pt x="0" y="165122"/>
                    <a:pt x="0" y="106373"/>
                  </a:cubicBezTo>
                  <a:cubicBezTo>
                    <a:pt x="0" y="47625"/>
                    <a:pt x="47625" y="0"/>
                    <a:pt x="106373" y="0"/>
                  </a:cubicBezTo>
                  <a:cubicBezTo>
                    <a:pt x="165122" y="0"/>
                    <a:pt x="212747" y="47625"/>
                    <a:pt x="212747" y="106373"/>
                  </a:cubicBezTo>
                  <a:close/>
                </a:path>
              </a:pathLst>
            </a:custGeom>
            <a:solidFill>
              <a:srgbClr val="A0616A"/>
            </a:solidFill>
            <a:ln w="4326"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6A33CEB-6CF2-77D3-A65C-272E13C3A85C}"/>
                </a:ext>
              </a:extLst>
            </p:cNvPr>
            <p:cNvSpPr/>
            <p:nvPr/>
          </p:nvSpPr>
          <p:spPr>
            <a:xfrm>
              <a:off x="9759557" y="4680471"/>
              <a:ext cx="78364" cy="204807"/>
            </a:xfrm>
            <a:custGeom>
              <a:avLst/>
              <a:gdLst>
                <a:gd name="connsiteX0" fmla="*/ 78356 w 78364"/>
                <a:gd name="connsiteY0" fmla="*/ 204808 h 204807"/>
                <a:gd name="connsiteX1" fmla="*/ 25258 w 78364"/>
                <a:gd name="connsiteY1" fmla="*/ 204803 h 204807"/>
                <a:gd name="connsiteX2" fmla="*/ 0 w 78364"/>
                <a:gd name="connsiteY2" fmla="*/ 0 h 204807"/>
                <a:gd name="connsiteX3" fmla="*/ 78365 w 78364"/>
                <a:gd name="connsiteY3" fmla="*/ 4 h 204807"/>
                <a:gd name="connsiteX4" fmla="*/ 78356 w 78364"/>
                <a:gd name="connsiteY4" fmla="*/ 204808 h 20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64" h="204807">
                  <a:moveTo>
                    <a:pt x="78356" y="204808"/>
                  </a:moveTo>
                  <a:lnTo>
                    <a:pt x="25258" y="204803"/>
                  </a:lnTo>
                  <a:lnTo>
                    <a:pt x="0" y="0"/>
                  </a:lnTo>
                  <a:lnTo>
                    <a:pt x="78365" y="4"/>
                  </a:lnTo>
                  <a:lnTo>
                    <a:pt x="78356" y="204808"/>
                  </a:lnTo>
                  <a:close/>
                </a:path>
              </a:pathLst>
            </a:custGeom>
            <a:solidFill>
              <a:srgbClr val="A0616A"/>
            </a:solidFill>
            <a:ln w="4326"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69D31AB4-B275-D18A-7196-CE4726FD240B}"/>
                </a:ext>
              </a:extLst>
            </p:cNvPr>
            <p:cNvSpPr/>
            <p:nvPr/>
          </p:nvSpPr>
          <p:spPr>
            <a:xfrm>
              <a:off x="9680248" y="4867938"/>
              <a:ext cx="171209" cy="68809"/>
            </a:xfrm>
            <a:custGeom>
              <a:avLst/>
              <a:gdLst>
                <a:gd name="connsiteX0" fmla="*/ 171080 w 171209"/>
                <a:gd name="connsiteY0" fmla="*/ 68644 h 68809"/>
                <a:gd name="connsiteX1" fmla="*/ -125 w 171209"/>
                <a:gd name="connsiteY1" fmla="*/ 68637 h 68809"/>
                <a:gd name="connsiteX2" fmla="*/ -125 w 171209"/>
                <a:gd name="connsiteY2" fmla="*/ 66472 h 68809"/>
                <a:gd name="connsiteX3" fmla="*/ 66510 w 171209"/>
                <a:gd name="connsiteY3" fmla="*/ -166 h 68809"/>
                <a:gd name="connsiteX4" fmla="*/ 66513 w 171209"/>
                <a:gd name="connsiteY4" fmla="*/ -166 h 68809"/>
                <a:gd name="connsiteX5" fmla="*/ 66517 w 171209"/>
                <a:gd name="connsiteY5" fmla="*/ -166 h 68809"/>
                <a:gd name="connsiteX6" fmla="*/ 171084 w 171209"/>
                <a:gd name="connsiteY6" fmla="*/ -161 h 6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9" h="68809">
                  <a:moveTo>
                    <a:pt x="171080" y="68644"/>
                  </a:moveTo>
                  <a:lnTo>
                    <a:pt x="-125" y="68637"/>
                  </a:lnTo>
                  <a:lnTo>
                    <a:pt x="-125" y="66472"/>
                  </a:lnTo>
                  <a:cubicBezTo>
                    <a:pt x="-126" y="29669"/>
                    <a:pt x="29708" y="-165"/>
                    <a:pt x="66510" y="-166"/>
                  </a:cubicBezTo>
                  <a:cubicBezTo>
                    <a:pt x="66511" y="-166"/>
                    <a:pt x="66512" y="-166"/>
                    <a:pt x="66513" y="-166"/>
                  </a:cubicBezTo>
                  <a:lnTo>
                    <a:pt x="66517" y="-166"/>
                  </a:lnTo>
                  <a:lnTo>
                    <a:pt x="171084" y="-161"/>
                  </a:lnTo>
                  <a:close/>
                </a:path>
              </a:pathLst>
            </a:custGeom>
            <a:solidFill>
              <a:srgbClr val="2F2E41"/>
            </a:solidFill>
            <a:ln w="4326"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F8DE44B-7BA5-8C32-42FC-0ABADF9D7EC4}"/>
                </a:ext>
              </a:extLst>
            </p:cNvPr>
            <p:cNvSpPr/>
            <p:nvPr/>
          </p:nvSpPr>
          <p:spPr>
            <a:xfrm>
              <a:off x="9980437" y="4680471"/>
              <a:ext cx="78364" cy="204807"/>
            </a:xfrm>
            <a:custGeom>
              <a:avLst/>
              <a:gdLst>
                <a:gd name="connsiteX0" fmla="*/ 78356 w 78364"/>
                <a:gd name="connsiteY0" fmla="*/ 204808 h 204807"/>
                <a:gd name="connsiteX1" fmla="*/ 25258 w 78364"/>
                <a:gd name="connsiteY1" fmla="*/ 204803 h 204807"/>
                <a:gd name="connsiteX2" fmla="*/ 0 w 78364"/>
                <a:gd name="connsiteY2" fmla="*/ 0 h 204807"/>
                <a:gd name="connsiteX3" fmla="*/ 78365 w 78364"/>
                <a:gd name="connsiteY3" fmla="*/ 4 h 204807"/>
                <a:gd name="connsiteX4" fmla="*/ 78356 w 78364"/>
                <a:gd name="connsiteY4" fmla="*/ 204808 h 20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64" h="204807">
                  <a:moveTo>
                    <a:pt x="78356" y="204808"/>
                  </a:moveTo>
                  <a:lnTo>
                    <a:pt x="25258" y="204803"/>
                  </a:lnTo>
                  <a:lnTo>
                    <a:pt x="0" y="0"/>
                  </a:lnTo>
                  <a:lnTo>
                    <a:pt x="78365" y="4"/>
                  </a:lnTo>
                  <a:lnTo>
                    <a:pt x="78356" y="204808"/>
                  </a:lnTo>
                  <a:close/>
                </a:path>
              </a:pathLst>
            </a:custGeom>
            <a:solidFill>
              <a:srgbClr val="A0616A"/>
            </a:solidFill>
            <a:ln w="4326"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EBA19D6-EEC2-A9BA-E792-DA329AAB039C}"/>
                </a:ext>
              </a:extLst>
            </p:cNvPr>
            <p:cNvSpPr/>
            <p:nvPr/>
          </p:nvSpPr>
          <p:spPr>
            <a:xfrm>
              <a:off x="9901128" y="4867938"/>
              <a:ext cx="171209" cy="68809"/>
            </a:xfrm>
            <a:custGeom>
              <a:avLst/>
              <a:gdLst>
                <a:gd name="connsiteX0" fmla="*/ 171080 w 171209"/>
                <a:gd name="connsiteY0" fmla="*/ 68644 h 68809"/>
                <a:gd name="connsiteX1" fmla="*/ -125 w 171209"/>
                <a:gd name="connsiteY1" fmla="*/ 68637 h 68809"/>
                <a:gd name="connsiteX2" fmla="*/ -125 w 171209"/>
                <a:gd name="connsiteY2" fmla="*/ 66472 h 68809"/>
                <a:gd name="connsiteX3" fmla="*/ 66510 w 171209"/>
                <a:gd name="connsiteY3" fmla="*/ -166 h 68809"/>
                <a:gd name="connsiteX4" fmla="*/ 66513 w 171209"/>
                <a:gd name="connsiteY4" fmla="*/ -166 h 68809"/>
                <a:gd name="connsiteX5" fmla="*/ 66517 w 171209"/>
                <a:gd name="connsiteY5" fmla="*/ -166 h 68809"/>
                <a:gd name="connsiteX6" fmla="*/ 171084 w 171209"/>
                <a:gd name="connsiteY6" fmla="*/ -161 h 6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9" h="68809">
                  <a:moveTo>
                    <a:pt x="171080" y="68644"/>
                  </a:moveTo>
                  <a:lnTo>
                    <a:pt x="-125" y="68637"/>
                  </a:lnTo>
                  <a:lnTo>
                    <a:pt x="-125" y="66472"/>
                  </a:lnTo>
                  <a:cubicBezTo>
                    <a:pt x="-126" y="29669"/>
                    <a:pt x="29708" y="-165"/>
                    <a:pt x="66510" y="-166"/>
                  </a:cubicBezTo>
                  <a:cubicBezTo>
                    <a:pt x="66511" y="-166"/>
                    <a:pt x="66512" y="-166"/>
                    <a:pt x="66513" y="-166"/>
                  </a:cubicBezTo>
                  <a:lnTo>
                    <a:pt x="66517" y="-166"/>
                  </a:lnTo>
                  <a:lnTo>
                    <a:pt x="171084" y="-161"/>
                  </a:lnTo>
                  <a:close/>
                </a:path>
              </a:pathLst>
            </a:custGeom>
            <a:solidFill>
              <a:srgbClr val="2F2E41"/>
            </a:solidFill>
            <a:ln w="4326"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3B0CAFCC-9DFF-3EF8-B213-AFD7AFC7E988}"/>
                </a:ext>
              </a:extLst>
            </p:cNvPr>
            <p:cNvSpPr/>
            <p:nvPr/>
          </p:nvSpPr>
          <p:spPr>
            <a:xfrm>
              <a:off x="9747631" y="4044012"/>
              <a:ext cx="330635" cy="797645"/>
            </a:xfrm>
            <a:custGeom>
              <a:avLst/>
              <a:gdLst>
                <a:gd name="connsiteX0" fmla="*/ 308519 w 330635"/>
                <a:gd name="connsiteY0" fmla="*/ 797480 h 797645"/>
                <a:gd name="connsiteX1" fmla="*/ 306142 w 330635"/>
                <a:gd name="connsiteY1" fmla="*/ 797331 h 797645"/>
                <a:gd name="connsiteX2" fmla="*/ 228419 w 330635"/>
                <a:gd name="connsiteY2" fmla="*/ 787764 h 797645"/>
                <a:gd name="connsiteX3" fmla="*/ 211336 w 330635"/>
                <a:gd name="connsiteY3" fmla="*/ 769421 h 797645"/>
                <a:gd name="connsiteX4" fmla="*/ 188687 w 330635"/>
                <a:gd name="connsiteY4" fmla="*/ 259389 h 797645"/>
                <a:gd name="connsiteX5" fmla="*/ 181855 w 330635"/>
                <a:gd name="connsiteY5" fmla="*/ 253247 h 797645"/>
                <a:gd name="connsiteX6" fmla="*/ 176312 w 330635"/>
                <a:gd name="connsiteY6" fmla="*/ 256991 h 797645"/>
                <a:gd name="connsiteX7" fmla="*/ 118128 w 330635"/>
                <a:gd name="connsiteY7" fmla="*/ 450950 h 797645"/>
                <a:gd name="connsiteX8" fmla="*/ 106146 w 330635"/>
                <a:gd name="connsiteY8" fmla="*/ 762506 h 797645"/>
                <a:gd name="connsiteX9" fmla="*/ 85935 w 330635"/>
                <a:gd name="connsiteY9" fmla="*/ 781228 h 797645"/>
                <a:gd name="connsiteX10" fmla="*/ 84393 w 330635"/>
                <a:gd name="connsiteY10" fmla="*/ 781107 h 797645"/>
                <a:gd name="connsiteX11" fmla="*/ 17087 w 330635"/>
                <a:gd name="connsiteY11" fmla="*/ 773185 h 797645"/>
                <a:gd name="connsiteX12" fmla="*/ -121 w 330635"/>
                <a:gd name="connsiteY12" fmla="*/ 753451 h 797645"/>
                <a:gd name="connsiteX13" fmla="*/ 5593 w 330635"/>
                <a:gd name="connsiteY13" fmla="*/ 460183 h 797645"/>
                <a:gd name="connsiteX14" fmla="*/ 51194 w 330635"/>
                <a:gd name="connsiteY14" fmla="*/ -166 h 797645"/>
                <a:gd name="connsiteX15" fmla="*/ 53231 w 330635"/>
                <a:gd name="connsiteY15" fmla="*/ -90 h 797645"/>
                <a:gd name="connsiteX16" fmla="*/ 330510 w 330635"/>
                <a:gd name="connsiteY16" fmla="*/ 10598 h 797645"/>
                <a:gd name="connsiteX17" fmla="*/ 328011 w 330635"/>
                <a:gd name="connsiteY17" fmla="*/ 778054 h 797645"/>
                <a:gd name="connsiteX18" fmla="*/ 308519 w 330635"/>
                <a:gd name="connsiteY18" fmla="*/ 797480 h 79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635" h="797645">
                  <a:moveTo>
                    <a:pt x="308519" y="797480"/>
                  </a:moveTo>
                  <a:cubicBezTo>
                    <a:pt x="307724" y="797479"/>
                    <a:pt x="306930" y="797429"/>
                    <a:pt x="306142" y="797331"/>
                  </a:cubicBezTo>
                  <a:lnTo>
                    <a:pt x="228419" y="787764"/>
                  </a:lnTo>
                  <a:cubicBezTo>
                    <a:pt x="219020" y="786620"/>
                    <a:pt x="211809" y="778877"/>
                    <a:pt x="211336" y="769421"/>
                  </a:cubicBezTo>
                  <a:lnTo>
                    <a:pt x="188687" y="259389"/>
                  </a:lnTo>
                  <a:cubicBezTo>
                    <a:pt x="188497" y="255806"/>
                    <a:pt x="185438" y="253056"/>
                    <a:pt x="181855" y="253247"/>
                  </a:cubicBezTo>
                  <a:cubicBezTo>
                    <a:pt x="179457" y="253375"/>
                    <a:pt x="177326" y="254814"/>
                    <a:pt x="176312" y="256991"/>
                  </a:cubicBezTo>
                  <a:lnTo>
                    <a:pt x="118128" y="450950"/>
                  </a:lnTo>
                  <a:lnTo>
                    <a:pt x="106146" y="762506"/>
                  </a:lnTo>
                  <a:cubicBezTo>
                    <a:pt x="105735" y="773257"/>
                    <a:pt x="96686" y="781639"/>
                    <a:pt x="85935" y="781228"/>
                  </a:cubicBezTo>
                  <a:cubicBezTo>
                    <a:pt x="85419" y="781208"/>
                    <a:pt x="84905" y="781168"/>
                    <a:pt x="84393" y="781107"/>
                  </a:cubicBezTo>
                  <a:lnTo>
                    <a:pt x="17087" y="773185"/>
                  </a:lnTo>
                  <a:cubicBezTo>
                    <a:pt x="7113" y="772042"/>
                    <a:pt x="-346" y="763487"/>
                    <a:pt x="-121" y="753451"/>
                  </a:cubicBezTo>
                  <a:lnTo>
                    <a:pt x="5593" y="460183"/>
                  </a:lnTo>
                  <a:lnTo>
                    <a:pt x="51194" y="-166"/>
                  </a:lnTo>
                  <a:lnTo>
                    <a:pt x="53231" y="-90"/>
                  </a:lnTo>
                  <a:lnTo>
                    <a:pt x="330510" y="10598"/>
                  </a:lnTo>
                  <a:lnTo>
                    <a:pt x="328011" y="778054"/>
                  </a:lnTo>
                  <a:cubicBezTo>
                    <a:pt x="327973" y="788792"/>
                    <a:pt x="319257" y="797478"/>
                    <a:pt x="308519" y="797480"/>
                  </a:cubicBezTo>
                  <a:close/>
                </a:path>
              </a:pathLst>
            </a:custGeom>
            <a:solidFill>
              <a:srgbClr val="2F2E41"/>
            </a:solidFill>
            <a:ln w="4326"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2E1A192C-314C-8514-FC51-E231D6EF8227}"/>
                </a:ext>
              </a:extLst>
            </p:cNvPr>
            <p:cNvSpPr/>
            <p:nvPr/>
          </p:nvSpPr>
          <p:spPr>
            <a:xfrm>
              <a:off x="9769014" y="3509939"/>
              <a:ext cx="405836" cy="586903"/>
            </a:xfrm>
            <a:custGeom>
              <a:avLst/>
              <a:gdLst>
                <a:gd name="connsiteX0" fmla="*/ 298619 w 405836"/>
                <a:gd name="connsiteY0" fmla="*/ 586738 h 586903"/>
                <a:gd name="connsiteX1" fmla="*/ 298111 w 405836"/>
                <a:gd name="connsiteY1" fmla="*/ 586734 h 586903"/>
                <a:gd name="connsiteX2" fmla="*/ 18853 w 405836"/>
                <a:gd name="connsiteY2" fmla="*/ 579417 h 586903"/>
                <a:gd name="connsiteX3" fmla="*/ -119 w 405836"/>
                <a:gd name="connsiteY3" fmla="*/ 559425 h 586903"/>
                <a:gd name="connsiteX4" fmla="*/ 52 w 405836"/>
                <a:gd name="connsiteY4" fmla="*/ 557309 h 586903"/>
                <a:gd name="connsiteX5" fmla="*/ 53714 w 405836"/>
                <a:gd name="connsiteY5" fmla="*/ 162361 h 586903"/>
                <a:gd name="connsiteX6" fmla="*/ 134617 w 405836"/>
                <a:gd name="connsiteY6" fmla="*/ 29001 h 586903"/>
                <a:gd name="connsiteX7" fmla="*/ 269346 w 405836"/>
                <a:gd name="connsiteY7" fmla="*/ 4978 h 586903"/>
                <a:gd name="connsiteX8" fmla="*/ 399696 w 405836"/>
                <a:gd name="connsiteY8" fmla="*/ 238297 h 586903"/>
                <a:gd name="connsiteX9" fmla="*/ 317546 w 405836"/>
                <a:gd name="connsiteY9" fmla="*/ 571909 h 586903"/>
                <a:gd name="connsiteX10" fmla="*/ 298619 w 405836"/>
                <a:gd name="connsiteY10" fmla="*/ 586738 h 58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836" h="586903">
                  <a:moveTo>
                    <a:pt x="298619" y="586738"/>
                  </a:moveTo>
                  <a:cubicBezTo>
                    <a:pt x="298450" y="586738"/>
                    <a:pt x="298281" y="586738"/>
                    <a:pt x="298111" y="586734"/>
                  </a:cubicBezTo>
                  <a:lnTo>
                    <a:pt x="18853" y="579417"/>
                  </a:lnTo>
                  <a:cubicBezTo>
                    <a:pt x="8094" y="579135"/>
                    <a:pt x="-400" y="570185"/>
                    <a:pt x="-119" y="559425"/>
                  </a:cubicBezTo>
                  <a:cubicBezTo>
                    <a:pt x="-100" y="558717"/>
                    <a:pt x="-43" y="558011"/>
                    <a:pt x="52" y="557309"/>
                  </a:cubicBezTo>
                  <a:lnTo>
                    <a:pt x="53714" y="162361"/>
                  </a:lnTo>
                  <a:cubicBezTo>
                    <a:pt x="60491" y="108426"/>
                    <a:pt x="89913" y="59927"/>
                    <a:pt x="134617" y="29001"/>
                  </a:cubicBezTo>
                  <a:cubicBezTo>
                    <a:pt x="173954" y="1921"/>
                    <a:pt x="223074" y="-6837"/>
                    <a:pt x="269346" y="4978"/>
                  </a:cubicBezTo>
                  <a:cubicBezTo>
                    <a:pt x="366820" y="29678"/>
                    <a:pt x="425294" y="134345"/>
                    <a:pt x="399696" y="238297"/>
                  </a:cubicBezTo>
                  <a:lnTo>
                    <a:pt x="317546" y="571909"/>
                  </a:lnTo>
                  <a:cubicBezTo>
                    <a:pt x="315365" y="580595"/>
                    <a:pt x="307575" y="586698"/>
                    <a:pt x="298619" y="586738"/>
                  </a:cubicBezTo>
                  <a:close/>
                </a:path>
              </a:pathLst>
            </a:custGeom>
            <a:solidFill>
              <a:srgbClr val="3F3D56"/>
            </a:solidFill>
            <a:ln w="4326"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75523B35-72EE-9C12-59CA-3CB28287EF0E}"/>
                </a:ext>
              </a:extLst>
            </p:cNvPr>
            <p:cNvSpPr/>
            <p:nvPr/>
          </p:nvSpPr>
          <p:spPr>
            <a:xfrm>
              <a:off x="9477927" y="3539740"/>
              <a:ext cx="512283" cy="243478"/>
            </a:xfrm>
            <a:custGeom>
              <a:avLst/>
              <a:gdLst>
                <a:gd name="connsiteX0" fmla="*/ 223347 w 512283"/>
                <a:gd name="connsiteY0" fmla="*/ 243313 h 243478"/>
                <a:gd name="connsiteX1" fmla="*/ 171531 w 512283"/>
                <a:gd name="connsiteY1" fmla="*/ 227918 h 243478"/>
                <a:gd name="connsiteX2" fmla="*/ 8676 w 512283"/>
                <a:gd name="connsiteY2" fmla="*/ 121073 h 243478"/>
                <a:gd name="connsiteX3" fmla="*/ 3068 w 512283"/>
                <a:gd name="connsiteY3" fmla="*/ 94092 h 243478"/>
                <a:gd name="connsiteX4" fmla="*/ 5216 w 512283"/>
                <a:gd name="connsiteY4" fmla="*/ 91378 h 243478"/>
                <a:gd name="connsiteX5" fmla="*/ 29749 w 512283"/>
                <a:gd name="connsiteY5" fmla="*/ 65476 h 243478"/>
                <a:gd name="connsiteX6" fmla="*/ 51108 w 512283"/>
                <a:gd name="connsiteY6" fmla="*/ 60769 h 243478"/>
                <a:gd name="connsiteX7" fmla="*/ 233017 w 512283"/>
                <a:gd name="connsiteY7" fmla="*/ 133207 h 243478"/>
                <a:gd name="connsiteX8" fmla="*/ 401530 w 512283"/>
                <a:gd name="connsiteY8" fmla="*/ 12866 h 243478"/>
                <a:gd name="connsiteX9" fmla="*/ 499127 w 512283"/>
                <a:gd name="connsiteY9" fmla="*/ 29147 h 243478"/>
                <a:gd name="connsiteX10" fmla="*/ 482846 w 512283"/>
                <a:gd name="connsiteY10" fmla="*/ 126744 h 243478"/>
                <a:gd name="connsiteX11" fmla="*/ 472758 w 512283"/>
                <a:gd name="connsiteY11" fmla="*/ 132738 h 243478"/>
                <a:gd name="connsiteX12" fmla="*/ 264489 w 512283"/>
                <a:gd name="connsiteY12" fmla="*/ 233898 h 243478"/>
                <a:gd name="connsiteX13" fmla="*/ 223347 w 512283"/>
                <a:gd name="connsiteY13" fmla="*/ 243313 h 24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2283" h="243478">
                  <a:moveTo>
                    <a:pt x="223347" y="243313"/>
                  </a:moveTo>
                  <a:cubicBezTo>
                    <a:pt x="204944" y="243336"/>
                    <a:pt x="186936" y="237985"/>
                    <a:pt x="171531" y="227918"/>
                  </a:cubicBezTo>
                  <a:lnTo>
                    <a:pt x="8676" y="121073"/>
                  </a:lnTo>
                  <a:cubicBezTo>
                    <a:pt x="-323" y="115171"/>
                    <a:pt x="-2834" y="103091"/>
                    <a:pt x="3068" y="94092"/>
                  </a:cubicBezTo>
                  <a:cubicBezTo>
                    <a:pt x="3703" y="93125"/>
                    <a:pt x="4421" y="92217"/>
                    <a:pt x="5216" y="91378"/>
                  </a:cubicBezTo>
                  <a:lnTo>
                    <a:pt x="29749" y="65476"/>
                  </a:lnTo>
                  <a:cubicBezTo>
                    <a:pt x="35224" y="59666"/>
                    <a:pt x="43698" y="57798"/>
                    <a:pt x="51108" y="60769"/>
                  </a:cubicBezTo>
                  <a:lnTo>
                    <a:pt x="233017" y="133207"/>
                  </a:lnTo>
                  <a:lnTo>
                    <a:pt x="401530" y="12866"/>
                  </a:lnTo>
                  <a:cubicBezTo>
                    <a:pt x="432976" y="-9589"/>
                    <a:pt x="476672" y="-2300"/>
                    <a:pt x="499127" y="29147"/>
                  </a:cubicBezTo>
                  <a:cubicBezTo>
                    <a:pt x="521581" y="60593"/>
                    <a:pt x="514292" y="104289"/>
                    <a:pt x="482846" y="126744"/>
                  </a:cubicBezTo>
                  <a:cubicBezTo>
                    <a:pt x="479657" y="129021"/>
                    <a:pt x="476283" y="131026"/>
                    <a:pt x="472758" y="132738"/>
                  </a:cubicBezTo>
                  <a:lnTo>
                    <a:pt x="264489" y="233898"/>
                  </a:lnTo>
                  <a:cubicBezTo>
                    <a:pt x="251665" y="240110"/>
                    <a:pt x="237597" y="243329"/>
                    <a:pt x="223347" y="243313"/>
                  </a:cubicBezTo>
                  <a:close/>
                </a:path>
              </a:pathLst>
            </a:custGeom>
            <a:solidFill>
              <a:srgbClr val="3F3D56"/>
            </a:solidFill>
            <a:ln w="4326"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9DDF8782-A01F-025C-440E-84D08A479F40}"/>
                </a:ext>
              </a:extLst>
            </p:cNvPr>
            <p:cNvSpPr/>
            <p:nvPr/>
          </p:nvSpPr>
          <p:spPr>
            <a:xfrm>
              <a:off x="9913070" y="3216274"/>
              <a:ext cx="264853" cy="257712"/>
            </a:xfrm>
            <a:custGeom>
              <a:avLst/>
              <a:gdLst>
                <a:gd name="connsiteX0" fmla="*/ 154097 w 264853"/>
                <a:gd name="connsiteY0" fmla="*/ 253793 h 257712"/>
                <a:gd name="connsiteX1" fmla="*/ 207107 w 264853"/>
                <a:gd name="connsiteY1" fmla="*/ 247969 h 257712"/>
                <a:gd name="connsiteX2" fmla="*/ 213240 w 264853"/>
                <a:gd name="connsiteY2" fmla="*/ 239783 h 257712"/>
                <a:gd name="connsiteX3" fmla="*/ 230196 w 264853"/>
                <a:gd name="connsiteY3" fmla="*/ 213895 h 257712"/>
                <a:gd name="connsiteX4" fmla="*/ 261901 w 264853"/>
                <a:gd name="connsiteY4" fmla="*/ 150655 h 257712"/>
                <a:gd name="connsiteX5" fmla="*/ 185728 w 264853"/>
                <a:gd name="connsiteY5" fmla="*/ 26789 h 257712"/>
                <a:gd name="connsiteX6" fmla="*/ 184347 w 264853"/>
                <a:gd name="connsiteY6" fmla="*/ 26470 h 257712"/>
                <a:gd name="connsiteX7" fmla="*/ 108372 w 264853"/>
                <a:gd name="connsiteY7" fmla="*/ 12827 h 257712"/>
                <a:gd name="connsiteX8" fmla="*/ 30414 w 264853"/>
                <a:gd name="connsiteY8" fmla="*/ -166 h 257712"/>
                <a:gd name="connsiteX9" fmla="*/ 39087 w 264853"/>
                <a:gd name="connsiteY9" fmla="*/ 34107 h 257712"/>
                <a:gd name="connsiteX10" fmla="*/ -126 w 264853"/>
                <a:gd name="connsiteY10" fmla="*/ 71543 h 257712"/>
                <a:gd name="connsiteX11" fmla="*/ 80829 w 264853"/>
                <a:gd name="connsiteY11" fmla="*/ 102767 h 257712"/>
                <a:gd name="connsiteX12" fmla="*/ 85294 w 264853"/>
                <a:gd name="connsiteY12" fmla="*/ 117760 h 257712"/>
                <a:gd name="connsiteX13" fmla="*/ 92816 w 264853"/>
                <a:gd name="connsiteY13" fmla="*/ 151079 h 257712"/>
                <a:gd name="connsiteX14" fmla="*/ 120455 w 264853"/>
                <a:gd name="connsiteY14" fmla="*/ 168193 h 257712"/>
                <a:gd name="connsiteX15" fmla="*/ 150109 w 264853"/>
                <a:gd name="connsiteY15" fmla="*/ 250676 h 25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853" h="257712">
                  <a:moveTo>
                    <a:pt x="154097" y="253793"/>
                  </a:moveTo>
                  <a:cubicBezTo>
                    <a:pt x="172244" y="258078"/>
                    <a:pt x="194138" y="261367"/>
                    <a:pt x="207107" y="247969"/>
                  </a:cubicBezTo>
                  <a:cubicBezTo>
                    <a:pt x="209405" y="245440"/>
                    <a:pt x="211458" y="242699"/>
                    <a:pt x="213240" y="239783"/>
                  </a:cubicBezTo>
                  <a:lnTo>
                    <a:pt x="230196" y="213895"/>
                  </a:lnTo>
                  <a:cubicBezTo>
                    <a:pt x="243186" y="194064"/>
                    <a:pt x="256403" y="173715"/>
                    <a:pt x="261901" y="150655"/>
                  </a:cubicBezTo>
                  <a:cubicBezTo>
                    <a:pt x="275071" y="95415"/>
                    <a:pt x="240967" y="39959"/>
                    <a:pt x="185728" y="26789"/>
                  </a:cubicBezTo>
                  <a:cubicBezTo>
                    <a:pt x="185269" y="26679"/>
                    <a:pt x="184808" y="26573"/>
                    <a:pt x="184347" y="26470"/>
                  </a:cubicBezTo>
                  <a:cubicBezTo>
                    <a:pt x="159029" y="20801"/>
                    <a:pt x="134255" y="11048"/>
                    <a:pt x="108372" y="12827"/>
                  </a:cubicBezTo>
                  <a:cubicBezTo>
                    <a:pt x="82489" y="14606"/>
                    <a:pt x="52135" y="14022"/>
                    <a:pt x="30414" y="-166"/>
                  </a:cubicBezTo>
                  <a:cubicBezTo>
                    <a:pt x="31769" y="6160"/>
                    <a:pt x="39087" y="34107"/>
                    <a:pt x="39087" y="34107"/>
                  </a:cubicBezTo>
                  <a:cubicBezTo>
                    <a:pt x="39087" y="34107"/>
                    <a:pt x="6426" y="64072"/>
                    <a:pt x="-126" y="71543"/>
                  </a:cubicBezTo>
                  <a:cubicBezTo>
                    <a:pt x="30852" y="57811"/>
                    <a:pt x="67096" y="71790"/>
                    <a:pt x="80829" y="102767"/>
                  </a:cubicBezTo>
                  <a:cubicBezTo>
                    <a:pt x="82951" y="107554"/>
                    <a:pt x="84452" y="112593"/>
                    <a:pt x="85294" y="117760"/>
                  </a:cubicBezTo>
                  <a:cubicBezTo>
                    <a:pt x="87149" y="129133"/>
                    <a:pt x="86060" y="141745"/>
                    <a:pt x="92816" y="151079"/>
                  </a:cubicBezTo>
                  <a:cubicBezTo>
                    <a:pt x="99242" y="159957"/>
                    <a:pt x="110769" y="163067"/>
                    <a:pt x="120455" y="168193"/>
                  </a:cubicBezTo>
                  <a:cubicBezTo>
                    <a:pt x="149307" y="184630"/>
                    <a:pt x="161891" y="219631"/>
                    <a:pt x="150109" y="250676"/>
                  </a:cubicBezTo>
                  <a:close/>
                </a:path>
              </a:pathLst>
            </a:custGeom>
            <a:solidFill>
              <a:srgbClr val="2F2E41"/>
            </a:solidFill>
            <a:ln w="4326"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CEB840F-28D8-E555-C4DE-7049C14DD359}"/>
                </a:ext>
              </a:extLst>
            </p:cNvPr>
            <p:cNvSpPr/>
            <p:nvPr/>
          </p:nvSpPr>
          <p:spPr>
            <a:xfrm>
              <a:off x="9016025" y="3602854"/>
              <a:ext cx="965356" cy="532086"/>
            </a:xfrm>
            <a:custGeom>
              <a:avLst/>
              <a:gdLst>
                <a:gd name="connsiteX0" fmla="*/ 923424 w 965356"/>
                <a:gd name="connsiteY0" fmla="*/ 531920 h 532086"/>
                <a:gd name="connsiteX1" fmla="*/ 41682 w 965356"/>
                <a:gd name="connsiteY1" fmla="*/ 531920 h 532086"/>
                <a:gd name="connsiteX2" fmla="*/ -126 w 965356"/>
                <a:gd name="connsiteY2" fmla="*/ 490113 h 532086"/>
                <a:gd name="connsiteX3" fmla="*/ -125 w 965356"/>
                <a:gd name="connsiteY3" fmla="*/ 41641 h 532086"/>
                <a:gd name="connsiteX4" fmla="*/ 41682 w 965356"/>
                <a:gd name="connsiteY4" fmla="*/ -166 h 532086"/>
                <a:gd name="connsiteX5" fmla="*/ 923424 w 965356"/>
                <a:gd name="connsiteY5" fmla="*/ -166 h 532086"/>
                <a:gd name="connsiteX6" fmla="*/ 965231 w 965356"/>
                <a:gd name="connsiteY6" fmla="*/ 41641 h 532086"/>
                <a:gd name="connsiteX7" fmla="*/ 965231 w 965356"/>
                <a:gd name="connsiteY7" fmla="*/ 490114 h 532086"/>
                <a:gd name="connsiteX8" fmla="*/ 923424 w 965356"/>
                <a:gd name="connsiteY8" fmla="*/ 531920 h 53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5356" h="532086">
                  <a:moveTo>
                    <a:pt x="923424" y="531920"/>
                  </a:moveTo>
                  <a:lnTo>
                    <a:pt x="41682" y="531920"/>
                  </a:lnTo>
                  <a:cubicBezTo>
                    <a:pt x="18603" y="531895"/>
                    <a:pt x="-100" y="513192"/>
                    <a:pt x="-126" y="490113"/>
                  </a:cubicBezTo>
                  <a:lnTo>
                    <a:pt x="-125" y="41641"/>
                  </a:lnTo>
                  <a:cubicBezTo>
                    <a:pt x="-99" y="18563"/>
                    <a:pt x="18603" y="-140"/>
                    <a:pt x="41682" y="-166"/>
                  </a:cubicBezTo>
                  <a:lnTo>
                    <a:pt x="923424" y="-166"/>
                  </a:lnTo>
                  <a:cubicBezTo>
                    <a:pt x="946502" y="-140"/>
                    <a:pt x="965205" y="18563"/>
                    <a:pt x="965231" y="41641"/>
                  </a:cubicBezTo>
                  <a:lnTo>
                    <a:pt x="965231" y="490114"/>
                  </a:lnTo>
                  <a:cubicBezTo>
                    <a:pt x="965205" y="513192"/>
                    <a:pt x="946502" y="531894"/>
                    <a:pt x="923424" y="531920"/>
                  </a:cubicBezTo>
                  <a:close/>
                </a:path>
              </a:pathLst>
            </a:custGeom>
            <a:solidFill>
              <a:srgbClr val="CCCCCC"/>
            </a:solidFill>
            <a:ln w="4326"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E7D7EEA-320C-E0A9-453A-47E0E017454E}"/>
                </a:ext>
              </a:extLst>
            </p:cNvPr>
            <p:cNvSpPr/>
            <p:nvPr/>
          </p:nvSpPr>
          <p:spPr>
            <a:xfrm>
              <a:off x="9046430" y="3633259"/>
              <a:ext cx="904546" cy="471276"/>
            </a:xfrm>
            <a:custGeom>
              <a:avLst/>
              <a:gdLst>
                <a:gd name="connsiteX0" fmla="*/ 882884 w 904546"/>
                <a:gd name="connsiteY0" fmla="*/ 471110 h 471276"/>
                <a:gd name="connsiteX1" fmla="*/ 21412 w 904546"/>
                <a:gd name="connsiteY1" fmla="*/ 471110 h 471276"/>
                <a:gd name="connsiteX2" fmla="*/ -125 w 904546"/>
                <a:gd name="connsiteY2" fmla="*/ 449574 h 471276"/>
                <a:gd name="connsiteX3" fmla="*/ -126 w 904546"/>
                <a:gd name="connsiteY3" fmla="*/ 21371 h 471276"/>
                <a:gd name="connsiteX4" fmla="*/ 21411 w 904546"/>
                <a:gd name="connsiteY4" fmla="*/ -166 h 471276"/>
                <a:gd name="connsiteX5" fmla="*/ 882884 w 904546"/>
                <a:gd name="connsiteY5" fmla="*/ -166 h 471276"/>
                <a:gd name="connsiteX6" fmla="*/ 904421 w 904546"/>
                <a:gd name="connsiteY6" fmla="*/ 21371 h 471276"/>
                <a:gd name="connsiteX7" fmla="*/ 904421 w 904546"/>
                <a:gd name="connsiteY7" fmla="*/ 449574 h 471276"/>
                <a:gd name="connsiteX8" fmla="*/ 882884 w 904546"/>
                <a:gd name="connsiteY8" fmla="*/ 471110 h 47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546" h="471276">
                  <a:moveTo>
                    <a:pt x="882884" y="471110"/>
                  </a:moveTo>
                  <a:lnTo>
                    <a:pt x="21412" y="471110"/>
                  </a:lnTo>
                  <a:cubicBezTo>
                    <a:pt x="9522" y="471097"/>
                    <a:pt x="-112" y="461463"/>
                    <a:pt x="-125" y="449574"/>
                  </a:cubicBezTo>
                  <a:lnTo>
                    <a:pt x="-126" y="21371"/>
                  </a:lnTo>
                  <a:cubicBezTo>
                    <a:pt x="-112" y="9482"/>
                    <a:pt x="9522" y="-152"/>
                    <a:pt x="21411" y="-166"/>
                  </a:cubicBezTo>
                  <a:lnTo>
                    <a:pt x="882884" y="-166"/>
                  </a:lnTo>
                  <a:cubicBezTo>
                    <a:pt x="894773" y="-152"/>
                    <a:pt x="904407" y="9482"/>
                    <a:pt x="904421" y="21371"/>
                  </a:cubicBezTo>
                  <a:lnTo>
                    <a:pt x="904421" y="449574"/>
                  </a:lnTo>
                  <a:cubicBezTo>
                    <a:pt x="904408" y="461463"/>
                    <a:pt x="894773" y="471097"/>
                    <a:pt x="882884" y="471110"/>
                  </a:cubicBezTo>
                  <a:close/>
                </a:path>
              </a:pathLst>
            </a:custGeom>
            <a:solidFill>
              <a:srgbClr val="FFFFFF"/>
            </a:solidFill>
            <a:ln w="4326"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3E975E91-A58C-9E8C-AE86-F501392B961E}"/>
                </a:ext>
              </a:extLst>
            </p:cNvPr>
            <p:cNvSpPr/>
            <p:nvPr/>
          </p:nvSpPr>
          <p:spPr>
            <a:xfrm>
              <a:off x="9782663" y="4115762"/>
              <a:ext cx="124213" cy="101614"/>
            </a:xfrm>
            <a:custGeom>
              <a:avLst/>
              <a:gdLst>
                <a:gd name="connsiteX0" fmla="*/ 96761 w 124213"/>
                <a:gd name="connsiteY0" fmla="*/ 96719 h 101614"/>
                <a:gd name="connsiteX1" fmla="*/ -126 w 124213"/>
                <a:gd name="connsiteY1" fmla="*/ -166 h 101614"/>
                <a:gd name="connsiteX2" fmla="*/ 124087 w 124213"/>
                <a:gd name="connsiteY2" fmla="*/ 2974 h 101614"/>
                <a:gd name="connsiteX3" fmla="*/ 124087 w 124213"/>
                <a:gd name="connsiteY3" fmla="*/ 85400 h 101614"/>
                <a:gd name="connsiteX4" fmla="*/ 114205 w 124213"/>
                <a:gd name="connsiteY4" fmla="*/ 100189 h 101614"/>
                <a:gd name="connsiteX5" fmla="*/ 107978 w 124213"/>
                <a:gd name="connsiteY5" fmla="*/ 101449 h 101614"/>
                <a:gd name="connsiteX6" fmla="*/ 96760 w 124213"/>
                <a:gd name="connsiteY6" fmla="*/ 96719 h 10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213" h="101614">
                  <a:moveTo>
                    <a:pt x="96761" y="96719"/>
                  </a:moveTo>
                  <a:lnTo>
                    <a:pt x="-126" y="-166"/>
                  </a:lnTo>
                  <a:lnTo>
                    <a:pt x="124087" y="2974"/>
                  </a:lnTo>
                  <a:lnTo>
                    <a:pt x="124087" y="85400"/>
                  </a:lnTo>
                  <a:cubicBezTo>
                    <a:pt x="124156" y="91895"/>
                    <a:pt x="120232" y="97767"/>
                    <a:pt x="114205" y="100189"/>
                  </a:cubicBezTo>
                  <a:cubicBezTo>
                    <a:pt x="112233" y="101015"/>
                    <a:pt x="110116" y="101443"/>
                    <a:pt x="107978" y="101449"/>
                  </a:cubicBezTo>
                  <a:cubicBezTo>
                    <a:pt x="103757" y="101435"/>
                    <a:pt x="99717" y="99732"/>
                    <a:pt x="96760" y="96719"/>
                  </a:cubicBezTo>
                  <a:close/>
                </a:path>
              </a:pathLst>
            </a:custGeom>
            <a:solidFill>
              <a:srgbClr val="CCCCCC"/>
            </a:solidFill>
            <a:ln w="4326"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8B039FFD-B7AA-1CDB-F3E0-DEA0D2AA908C}"/>
                </a:ext>
              </a:extLst>
            </p:cNvPr>
            <p:cNvSpPr/>
            <p:nvPr/>
          </p:nvSpPr>
          <p:spPr>
            <a:xfrm>
              <a:off x="9368476" y="3809155"/>
              <a:ext cx="476343" cy="40539"/>
            </a:xfrm>
            <a:custGeom>
              <a:avLst/>
              <a:gdLst>
                <a:gd name="connsiteX0" fmla="*/ 455948 w 476343"/>
                <a:gd name="connsiteY0" fmla="*/ 40374 h 40539"/>
                <a:gd name="connsiteX1" fmla="*/ 20145 w 476343"/>
                <a:gd name="connsiteY1" fmla="*/ 40374 h 40539"/>
                <a:gd name="connsiteX2" fmla="*/ -126 w 476343"/>
                <a:gd name="connsiteY2" fmla="*/ 20104 h 40539"/>
                <a:gd name="connsiteX3" fmla="*/ 20145 w 476343"/>
                <a:gd name="connsiteY3" fmla="*/ -166 h 40539"/>
                <a:gd name="connsiteX4" fmla="*/ 455948 w 476343"/>
                <a:gd name="connsiteY4" fmla="*/ -166 h 40539"/>
                <a:gd name="connsiteX5" fmla="*/ 476218 w 476343"/>
                <a:gd name="connsiteY5" fmla="*/ 20104 h 40539"/>
                <a:gd name="connsiteX6" fmla="*/ 455948 w 476343"/>
                <a:gd name="connsiteY6" fmla="*/ 40374 h 4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343" h="40539">
                  <a:moveTo>
                    <a:pt x="455948" y="40374"/>
                  </a:moveTo>
                  <a:lnTo>
                    <a:pt x="20145" y="40374"/>
                  </a:lnTo>
                  <a:cubicBezTo>
                    <a:pt x="8950" y="40374"/>
                    <a:pt x="-126" y="31299"/>
                    <a:pt x="-126" y="20104"/>
                  </a:cubicBezTo>
                  <a:cubicBezTo>
                    <a:pt x="-126" y="8910"/>
                    <a:pt x="8950" y="-166"/>
                    <a:pt x="20145" y="-166"/>
                  </a:cubicBezTo>
                  <a:lnTo>
                    <a:pt x="455948" y="-166"/>
                  </a:lnTo>
                  <a:cubicBezTo>
                    <a:pt x="467143" y="-166"/>
                    <a:pt x="476218" y="8909"/>
                    <a:pt x="476218" y="20104"/>
                  </a:cubicBezTo>
                  <a:cubicBezTo>
                    <a:pt x="476218" y="31299"/>
                    <a:pt x="467143" y="40374"/>
                    <a:pt x="455948" y="40374"/>
                  </a:cubicBezTo>
                  <a:close/>
                </a:path>
              </a:pathLst>
            </a:custGeom>
            <a:solidFill>
              <a:srgbClr val="CCCCCC"/>
            </a:solidFill>
            <a:ln w="4326"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CA5223C-A0B1-E5FE-DAF2-26EBA506502D}"/>
                </a:ext>
              </a:extLst>
            </p:cNvPr>
            <p:cNvSpPr/>
            <p:nvPr/>
          </p:nvSpPr>
          <p:spPr>
            <a:xfrm>
              <a:off x="9368447" y="3723008"/>
              <a:ext cx="334483" cy="40539"/>
            </a:xfrm>
            <a:custGeom>
              <a:avLst/>
              <a:gdLst>
                <a:gd name="connsiteX0" fmla="*/ 314088 w 334483"/>
                <a:gd name="connsiteY0" fmla="*/ 40374 h 40539"/>
                <a:gd name="connsiteX1" fmla="*/ 20174 w 334483"/>
                <a:gd name="connsiteY1" fmla="*/ 40374 h 40539"/>
                <a:gd name="connsiteX2" fmla="*/ -125 w 334483"/>
                <a:gd name="connsiteY2" fmla="*/ 20134 h 40539"/>
                <a:gd name="connsiteX3" fmla="*/ 20115 w 334483"/>
                <a:gd name="connsiteY3" fmla="*/ -166 h 40539"/>
                <a:gd name="connsiteX4" fmla="*/ 20174 w 334483"/>
                <a:gd name="connsiteY4" fmla="*/ -166 h 40539"/>
                <a:gd name="connsiteX5" fmla="*/ 314088 w 334483"/>
                <a:gd name="connsiteY5" fmla="*/ -166 h 40539"/>
                <a:gd name="connsiteX6" fmla="*/ 334358 w 334483"/>
                <a:gd name="connsiteY6" fmla="*/ 20104 h 40539"/>
                <a:gd name="connsiteX7" fmla="*/ 314088 w 334483"/>
                <a:gd name="connsiteY7" fmla="*/ 40374 h 4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483" h="40539">
                  <a:moveTo>
                    <a:pt x="314088" y="40374"/>
                  </a:moveTo>
                  <a:lnTo>
                    <a:pt x="20174" y="40374"/>
                  </a:lnTo>
                  <a:cubicBezTo>
                    <a:pt x="8979" y="40391"/>
                    <a:pt x="-109" y="31329"/>
                    <a:pt x="-125" y="20134"/>
                  </a:cubicBezTo>
                  <a:cubicBezTo>
                    <a:pt x="-142" y="8939"/>
                    <a:pt x="8920" y="-149"/>
                    <a:pt x="20115" y="-166"/>
                  </a:cubicBezTo>
                  <a:cubicBezTo>
                    <a:pt x="20135" y="-166"/>
                    <a:pt x="20154" y="-166"/>
                    <a:pt x="20174" y="-166"/>
                  </a:cubicBezTo>
                  <a:lnTo>
                    <a:pt x="314088" y="-166"/>
                  </a:lnTo>
                  <a:cubicBezTo>
                    <a:pt x="325283" y="-166"/>
                    <a:pt x="334358" y="8909"/>
                    <a:pt x="334358" y="20104"/>
                  </a:cubicBezTo>
                  <a:cubicBezTo>
                    <a:pt x="334358" y="31299"/>
                    <a:pt x="325283" y="40374"/>
                    <a:pt x="314088" y="40374"/>
                  </a:cubicBezTo>
                  <a:close/>
                </a:path>
              </a:pathLst>
            </a:custGeom>
            <a:solidFill>
              <a:srgbClr val="CCCCCC"/>
            </a:solidFill>
            <a:ln w="4326"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E6458780-82F9-24C5-DB74-702B9AAD709A}"/>
                </a:ext>
              </a:extLst>
            </p:cNvPr>
            <p:cNvSpPr/>
            <p:nvPr/>
          </p:nvSpPr>
          <p:spPr>
            <a:xfrm>
              <a:off x="9144999" y="3723008"/>
              <a:ext cx="126687" cy="126687"/>
            </a:xfrm>
            <a:custGeom>
              <a:avLst/>
              <a:gdLst>
                <a:gd name="connsiteX0" fmla="*/ 126687 w 126687"/>
                <a:gd name="connsiteY0" fmla="*/ 63344 h 126687"/>
                <a:gd name="connsiteX1" fmla="*/ 63344 w 126687"/>
                <a:gd name="connsiteY1" fmla="*/ 126687 h 126687"/>
                <a:gd name="connsiteX2" fmla="*/ 0 w 126687"/>
                <a:gd name="connsiteY2" fmla="*/ 63344 h 126687"/>
                <a:gd name="connsiteX3" fmla="*/ 63344 w 126687"/>
                <a:gd name="connsiteY3" fmla="*/ 0 h 126687"/>
                <a:gd name="connsiteX4" fmla="*/ 126687 w 126687"/>
                <a:gd name="connsiteY4" fmla="*/ 63344 h 126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687" h="126687">
                  <a:moveTo>
                    <a:pt x="126687" y="63344"/>
                  </a:moveTo>
                  <a:cubicBezTo>
                    <a:pt x="126687" y="98327"/>
                    <a:pt x="98327" y="126687"/>
                    <a:pt x="63344" y="126687"/>
                  </a:cubicBezTo>
                  <a:cubicBezTo>
                    <a:pt x="28360" y="126687"/>
                    <a:pt x="0" y="98327"/>
                    <a:pt x="0" y="63344"/>
                  </a:cubicBezTo>
                  <a:cubicBezTo>
                    <a:pt x="0" y="28360"/>
                    <a:pt x="28360" y="0"/>
                    <a:pt x="63344" y="0"/>
                  </a:cubicBezTo>
                  <a:cubicBezTo>
                    <a:pt x="98327" y="0"/>
                    <a:pt x="126687" y="28360"/>
                    <a:pt x="126687" y="63344"/>
                  </a:cubicBezTo>
                  <a:close/>
                </a:path>
              </a:pathLst>
            </a:custGeom>
            <a:solidFill>
              <a:srgbClr val="8E2AF3"/>
            </a:solidFill>
            <a:ln w="4326"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890B7DA7-BB51-6BB9-B2B9-CA4208EE1E38}"/>
                </a:ext>
              </a:extLst>
            </p:cNvPr>
            <p:cNvSpPr/>
            <p:nvPr/>
          </p:nvSpPr>
          <p:spPr>
            <a:xfrm>
              <a:off x="9669978" y="3974247"/>
              <a:ext cx="40539" cy="40539"/>
            </a:xfrm>
            <a:custGeom>
              <a:avLst/>
              <a:gdLst>
                <a:gd name="connsiteX0" fmla="*/ 40540 w 40539"/>
                <a:gd name="connsiteY0" fmla="*/ 20270 h 40539"/>
                <a:gd name="connsiteX1" fmla="*/ 20270 w 40539"/>
                <a:gd name="connsiteY1" fmla="*/ 40540 h 40539"/>
                <a:gd name="connsiteX2" fmla="*/ 0 w 40539"/>
                <a:gd name="connsiteY2" fmla="*/ 20270 h 40539"/>
                <a:gd name="connsiteX3" fmla="*/ 20270 w 40539"/>
                <a:gd name="connsiteY3" fmla="*/ 0 h 40539"/>
                <a:gd name="connsiteX4" fmla="*/ 40540 w 40539"/>
                <a:gd name="connsiteY4" fmla="*/ 20270 h 40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39" h="40539">
                  <a:moveTo>
                    <a:pt x="40540" y="20270"/>
                  </a:moveTo>
                  <a:cubicBezTo>
                    <a:pt x="40540" y="31465"/>
                    <a:pt x="31465" y="40540"/>
                    <a:pt x="20270" y="40540"/>
                  </a:cubicBezTo>
                  <a:cubicBezTo>
                    <a:pt x="9075" y="40540"/>
                    <a:pt x="0" y="31465"/>
                    <a:pt x="0" y="20270"/>
                  </a:cubicBezTo>
                  <a:cubicBezTo>
                    <a:pt x="0" y="9075"/>
                    <a:pt x="9075" y="0"/>
                    <a:pt x="20270" y="0"/>
                  </a:cubicBezTo>
                  <a:cubicBezTo>
                    <a:pt x="31465" y="0"/>
                    <a:pt x="40540" y="9075"/>
                    <a:pt x="40540" y="20270"/>
                  </a:cubicBezTo>
                  <a:close/>
                </a:path>
              </a:pathLst>
            </a:custGeom>
            <a:solidFill>
              <a:srgbClr val="E6E6E6"/>
            </a:solidFill>
            <a:ln w="4326"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7DFD78F1-D011-1385-FC28-C1248F491D7F}"/>
                </a:ext>
              </a:extLst>
            </p:cNvPr>
            <p:cNvSpPr/>
            <p:nvPr/>
          </p:nvSpPr>
          <p:spPr>
            <a:xfrm>
              <a:off x="9740923" y="3974247"/>
              <a:ext cx="40539" cy="40539"/>
            </a:xfrm>
            <a:custGeom>
              <a:avLst/>
              <a:gdLst>
                <a:gd name="connsiteX0" fmla="*/ 40540 w 40539"/>
                <a:gd name="connsiteY0" fmla="*/ 20270 h 40539"/>
                <a:gd name="connsiteX1" fmla="*/ 20270 w 40539"/>
                <a:gd name="connsiteY1" fmla="*/ 40540 h 40539"/>
                <a:gd name="connsiteX2" fmla="*/ 0 w 40539"/>
                <a:gd name="connsiteY2" fmla="*/ 20270 h 40539"/>
                <a:gd name="connsiteX3" fmla="*/ 20270 w 40539"/>
                <a:gd name="connsiteY3" fmla="*/ 0 h 40539"/>
                <a:gd name="connsiteX4" fmla="*/ 40540 w 40539"/>
                <a:gd name="connsiteY4" fmla="*/ 20270 h 40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39" h="40539">
                  <a:moveTo>
                    <a:pt x="40540" y="20270"/>
                  </a:moveTo>
                  <a:cubicBezTo>
                    <a:pt x="40540" y="31465"/>
                    <a:pt x="31465" y="40540"/>
                    <a:pt x="20270" y="40540"/>
                  </a:cubicBezTo>
                  <a:cubicBezTo>
                    <a:pt x="9075" y="40540"/>
                    <a:pt x="0" y="31465"/>
                    <a:pt x="0" y="20270"/>
                  </a:cubicBezTo>
                  <a:cubicBezTo>
                    <a:pt x="0" y="9075"/>
                    <a:pt x="9075" y="0"/>
                    <a:pt x="20270" y="0"/>
                  </a:cubicBezTo>
                  <a:cubicBezTo>
                    <a:pt x="31465" y="0"/>
                    <a:pt x="40540" y="9075"/>
                    <a:pt x="40540" y="20270"/>
                  </a:cubicBezTo>
                  <a:close/>
                </a:path>
              </a:pathLst>
            </a:custGeom>
            <a:solidFill>
              <a:srgbClr val="E6E6E6"/>
            </a:solidFill>
            <a:ln w="4326"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F73FF7B1-5924-877B-FB25-AE8B3BE469F0}"/>
                </a:ext>
              </a:extLst>
            </p:cNvPr>
            <p:cNvSpPr/>
            <p:nvPr/>
          </p:nvSpPr>
          <p:spPr>
            <a:xfrm>
              <a:off x="9811868" y="3974247"/>
              <a:ext cx="40539" cy="40539"/>
            </a:xfrm>
            <a:custGeom>
              <a:avLst/>
              <a:gdLst>
                <a:gd name="connsiteX0" fmla="*/ 40540 w 40539"/>
                <a:gd name="connsiteY0" fmla="*/ 20270 h 40539"/>
                <a:gd name="connsiteX1" fmla="*/ 20270 w 40539"/>
                <a:gd name="connsiteY1" fmla="*/ 40540 h 40539"/>
                <a:gd name="connsiteX2" fmla="*/ 0 w 40539"/>
                <a:gd name="connsiteY2" fmla="*/ 20270 h 40539"/>
                <a:gd name="connsiteX3" fmla="*/ 20270 w 40539"/>
                <a:gd name="connsiteY3" fmla="*/ 0 h 40539"/>
                <a:gd name="connsiteX4" fmla="*/ 40540 w 40539"/>
                <a:gd name="connsiteY4" fmla="*/ 20270 h 40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39" h="40539">
                  <a:moveTo>
                    <a:pt x="40540" y="20270"/>
                  </a:moveTo>
                  <a:cubicBezTo>
                    <a:pt x="40540" y="31465"/>
                    <a:pt x="31465" y="40540"/>
                    <a:pt x="20270" y="40540"/>
                  </a:cubicBezTo>
                  <a:cubicBezTo>
                    <a:pt x="9075" y="40540"/>
                    <a:pt x="0" y="31465"/>
                    <a:pt x="0" y="20270"/>
                  </a:cubicBezTo>
                  <a:cubicBezTo>
                    <a:pt x="0" y="9075"/>
                    <a:pt x="9075" y="0"/>
                    <a:pt x="20270" y="0"/>
                  </a:cubicBezTo>
                  <a:cubicBezTo>
                    <a:pt x="31465" y="0"/>
                    <a:pt x="40540" y="9075"/>
                    <a:pt x="40540" y="20270"/>
                  </a:cubicBezTo>
                  <a:close/>
                </a:path>
              </a:pathLst>
            </a:custGeom>
            <a:solidFill>
              <a:srgbClr val="E6E6E6"/>
            </a:solidFill>
            <a:ln w="4326"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81606ABB-67F8-C8FE-118A-B38A0E8E7F37}"/>
                </a:ext>
              </a:extLst>
            </p:cNvPr>
            <p:cNvSpPr/>
            <p:nvPr/>
          </p:nvSpPr>
          <p:spPr>
            <a:xfrm>
              <a:off x="9925621" y="3918722"/>
              <a:ext cx="174781" cy="211779"/>
            </a:xfrm>
            <a:custGeom>
              <a:avLst/>
              <a:gdLst>
                <a:gd name="connsiteX0" fmla="*/ 174 w 174781"/>
                <a:gd name="connsiteY0" fmla="*/ 162719 h 211779"/>
                <a:gd name="connsiteX1" fmla="*/ 48250 w 174781"/>
                <a:gd name="connsiteY1" fmla="*/ 124219 h 211779"/>
                <a:gd name="connsiteX2" fmla="*/ 55778 w 174781"/>
                <a:gd name="connsiteY2" fmla="*/ 125733 h 211779"/>
                <a:gd name="connsiteX3" fmla="*/ 145790 w 174781"/>
                <a:gd name="connsiteY3" fmla="*/ -166 h 211779"/>
                <a:gd name="connsiteX4" fmla="*/ 174657 w 174781"/>
                <a:gd name="connsiteY4" fmla="*/ 74901 h 211779"/>
                <a:gd name="connsiteX5" fmla="*/ 84753 w 174781"/>
                <a:gd name="connsiteY5" fmla="*/ 182948 h 211779"/>
                <a:gd name="connsiteX6" fmla="*/ 28531 w 174781"/>
                <a:gd name="connsiteY6" fmla="*/ 208904 h 211779"/>
                <a:gd name="connsiteX7" fmla="*/ 174 w 174781"/>
                <a:gd name="connsiteY7" fmla="*/ 162719 h 21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781" h="211779">
                  <a:moveTo>
                    <a:pt x="174" y="162719"/>
                  </a:moveTo>
                  <a:cubicBezTo>
                    <a:pt x="2818" y="138812"/>
                    <a:pt x="24343" y="121575"/>
                    <a:pt x="48250" y="124219"/>
                  </a:cubicBezTo>
                  <a:cubicBezTo>
                    <a:pt x="50799" y="124501"/>
                    <a:pt x="53318" y="125008"/>
                    <a:pt x="55778" y="125733"/>
                  </a:cubicBezTo>
                  <a:lnTo>
                    <a:pt x="145790" y="-166"/>
                  </a:lnTo>
                  <a:lnTo>
                    <a:pt x="174657" y="74901"/>
                  </a:lnTo>
                  <a:lnTo>
                    <a:pt x="84753" y="182948"/>
                  </a:lnTo>
                  <a:cubicBezTo>
                    <a:pt x="76395" y="205641"/>
                    <a:pt x="51224" y="217262"/>
                    <a:pt x="28531" y="208904"/>
                  </a:cubicBezTo>
                  <a:cubicBezTo>
                    <a:pt x="9543" y="201910"/>
                    <a:pt x="-2181" y="182817"/>
                    <a:pt x="174" y="162719"/>
                  </a:cubicBezTo>
                  <a:close/>
                </a:path>
              </a:pathLst>
            </a:custGeom>
            <a:solidFill>
              <a:srgbClr val="A0616A"/>
            </a:solidFill>
            <a:ln w="4326"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80FC14F-615C-05A0-0B46-DD034A56427A}"/>
                </a:ext>
              </a:extLst>
            </p:cNvPr>
            <p:cNvSpPr/>
            <p:nvPr/>
          </p:nvSpPr>
          <p:spPr>
            <a:xfrm>
              <a:off x="9988855" y="3567086"/>
              <a:ext cx="226188" cy="507794"/>
            </a:xfrm>
            <a:custGeom>
              <a:avLst/>
              <a:gdLst>
                <a:gd name="connsiteX0" fmla="*/ 40049 w 226188"/>
                <a:gd name="connsiteY0" fmla="*/ 507561 h 507794"/>
                <a:gd name="connsiteX1" fmla="*/ 35800 w 226188"/>
                <a:gd name="connsiteY1" fmla="*/ 507454 h 507794"/>
                <a:gd name="connsiteX2" fmla="*/ 21919 w 226188"/>
                <a:gd name="connsiteY2" fmla="*/ 498533 h 507794"/>
                <a:gd name="connsiteX3" fmla="*/ 2896 w 226188"/>
                <a:gd name="connsiteY3" fmla="*/ 468353 h 507794"/>
                <a:gd name="connsiteX4" fmla="*/ 3625 w 226188"/>
                <a:gd name="connsiteY4" fmla="*/ 446489 h 507794"/>
                <a:gd name="connsiteX5" fmla="*/ 118838 w 226188"/>
                <a:gd name="connsiteY5" fmla="*/ 288177 h 507794"/>
                <a:gd name="connsiteX6" fmla="*/ 43952 w 226188"/>
                <a:gd name="connsiteY6" fmla="*/ 95119 h 507794"/>
                <a:gd name="connsiteX7" fmla="*/ 82123 w 226188"/>
                <a:gd name="connsiteY7" fmla="*/ 5297 h 507794"/>
                <a:gd name="connsiteX8" fmla="*/ 82123 w 226188"/>
                <a:gd name="connsiteY8" fmla="*/ 5297 h 507794"/>
                <a:gd name="connsiteX9" fmla="*/ 173700 w 226188"/>
                <a:gd name="connsiteY9" fmla="*/ 42756 h 507794"/>
                <a:gd name="connsiteX10" fmla="*/ 177722 w 226188"/>
                <a:gd name="connsiteY10" fmla="*/ 55778 h 507794"/>
                <a:gd name="connsiteX11" fmla="*/ 224184 w 226188"/>
                <a:gd name="connsiteY11" fmla="*/ 282606 h 507794"/>
                <a:gd name="connsiteX12" fmla="*/ 195381 w 226188"/>
                <a:gd name="connsiteY12" fmla="*/ 371194 h 507794"/>
                <a:gd name="connsiteX13" fmla="*/ 51549 w 226188"/>
                <a:gd name="connsiteY13" fmla="*/ 502532 h 507794"/>
                <a:gd name="connsiteX14" fmla="*/ 40049 w 226188"/>
                <a:gd name="connsiteY14" fmla="*/ 507561 h 50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188" h="507794">
                  <a:moveTo>
                    <a:pt x="40049" y="507561"/>
                  </a:moveTo>
                  <a:cubicBezTo>
                    <a:pt x="38633" y="507679"/>
                    <a:pt x="37209" y="507644"/>
                    <a:pt x="35800" y="507454"/>
                  </a:cubicBezTo>
                  <a:cubicBezTo>
                    <a:pt x="30078" y="506689"/>
                    <a:pt x="24992" y="503420"/>
                    <a:pt x="21919" y="498533"/>
                  </a:cubicBezTo>
                  <a:lnTo>
                    <a:pt x="2896" y="468353"/>
                  </a:lnTo>
                  <a:cubicBezTo>
                    <a:pt x="-1384" y="461610"/>
                    <a:pt x="-1095" y="452932"/>
                    <a:pt x="3625" y="446489"/>
                  </a:cubicBezTo>
                  <a:lnTo>
                    <a:pt x="118838" y="288177"/>
                  </a:lnTo>
                  <a:lnTo>
                    <a:pt x="43952" y="95119"/>
                  </a:lnTo>
                  <a:cubicBezTo>
                    <a:pt x="30035" y="59779"/>
                    <a:pt x="47022" y="19807"/>
                    <a:pt x="82123" y="5297"/>
                  </a:cubicBezTo>
                  <a:lnTo>
                    <a:pt x="82123" y="5297"/>
                  </a:lnTo>
                  <a:cubicBezTo>
                    <a:pt x="117755" y="-9647"/>
                    <a:pt x="158756" y="7124"/>
                    <a:pt x="173700" y="42756"/>
                  </a:cubicBezTo>
                  <a:cubicBezTo>
                    <a:pt x="175461" y="46955"/>
                    <a:pt x="176808" y="51317"/>
                    <a:pt x="177722" y="55778"/>
                  </a:cubicBezTo>
                  <a:lnTo>
                    <a:pt x="224184" y="282606"/>
                  </a:lnTo>
                  <a:cubicBezTo>
                    <a:pt x="230757" y="315142"/>
                    <a:pt x="219832" y="348746"/>
                    <a:pt x="195381" y="371194"/>
                  </a:cubicBezTo>
                  <a:lnTo>
                    <a:pt x="51549" y="502532"/>
                  </a:lnTo>
                  <a:cubicBezTo>
                    <a:pt x="48377" y="505435"/>
                    <a:pt x="44333" y="507203"/>
                    <a:pt x="40049" y="507561"/>
                  </a:cubicBezTo>
                  <a:close/>
                </a:path>
              </a:pathLst>
            </a:custGeom>
            <a:solidFill>
              <a:srgbClr val="3F3D56"/>
            </a:solidFill>
            <a:ln w="4326"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370E726F-36A9-4DA1-DD2A-6D067D7E3123}"/>
                </a:ext>
              </a:extLst>
            </p:cNvPr>
            <p:cNvSpPr/>
            <p:nvPr/>
          </p:nvSpPr>
          <p:spPr>
            <a:xfrm>
              <a:off x="9352626" y="4938502"/>
              <a:ext cx="922499" cy="8661"/>
            </a:xfrm>
            <a:custGeom>
              <a:avLst/>
              <a:gdLst>
                <a:gd name="connsiteX0" fmla="*/ 918043 w 922499"/>
                <a:gd name="connsiteY0" fmla="*/ 8496 h 8661"/>
                <a:gd name="connsiteX1" fmla="*/ 4205 w 922499"/>
                <a:gd name="connsiteY1" fmla="*/ 8496 h 8661"/>
                <a:gd name="connsiteX2" fmla="*/ -126 w 922499"/>
                <a:gd name="connsiteY2" fmla="*/ 4165 h 8661"/>
                <a:gd name="connsiteX3" fmla="*/ 4205 w 922499"/>
                <a:gd name="connsiteY3" fmla="*/ -166 h 8661"/>
                <a:gd name="connsiteX4" fmla="*/ 918043 w 922499"/>
                <a:gd name="connsiteY4" fmla="*/ -166 h 8661"/>
                <a:gd name="connsiteX5" fmla="*/ 922374 w 922499"/>
                <a:gd name="connsiteY5" fmla="*/ 4165 h 8661"/>
                <a:gd name="connsiteX6" fmla="*/ 918043 w 922499"/>
                <a:gd name="connsiteY6" fmla="*/ 8496 h 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2499" h="8661">
                  <a:moveTo>
                    <a:pt x="918043" y="8496"/>
                  </a:moveTo>
                  <a:lnTo>
                    <a:pt x="4205" y="8496"/>
                  </a:lnTo>
                  <a:cubicBezTo>
                    <a:pt x="1813" y="8496"/>
                    <a:pt x="-126" y="6557"/>
                    <a:pt x="-126" y="4165"/>
                  </a:cubicBezTo>
                  <a:cubicBezTo>
                    <a:pt x="-126" y="1773"/>
                    <a:pt x="1813" y="-166"/>
                    <a:pt x="4205" y="-166"/>
                  </a:cubicBezTo>
                  <a:lnTo>
                    <a:pt x="918043" y="-166"/>
                  </a:lnTo>
                  <a:cubicBezTo>
                    <a:pt x="920435" y="-166"/>
                    <a:pt x="922374" y="1773"/>
                    <a:pt x="922374" y="4165"/>
                  </a:cubicBezTo>
                  <a:cubicBezTo>
                    <a:pt x="922374" y="6557"/>
                    <a:pt x="920435" y="8496"/>
                    <a:pt x="918043" y="8496"/>
                  </a:cubicBezTo>
                  <a:close/>
                </a:path>
              </a:pathLst>
            </a:custGeom>
            <a:solidFill>
              <a:srgbClr val="CCCCCC"/>
            </a:solidFill>
            <a:ln w="4326" cap="flat">
              <a:noFill/>
              <a:prstDash val="solid"/>
              <a:miter/>
            </a:ln>
          </p:spPr>
          <p:txBody>
            <a:bodyPr rtlCol="0" anchor="ctr"/>
            <a:lstStyle/>
            <a:p>
              <a:endParaRPr lang="zh-CN" altLang="en-US"/>
            </a:p>
          </p:txBody>
        </p:sp>
      </p:grpSp>
      <p:sp>
        <p:nvSpPr>
          <p:cNvPr id="212" name="文本框 211">
            <a:extLst>
              <a:ext uri="{FF2B5EF4-FFF2-40B4-BE49-F238E27FC236}">
                <a16:creationId xmlns:a16="http://schemas.microsoft.com/office/drawing/2014/main" id="{AB07B399-89DC-0A1A-99AB-B5A46A7FDEEC}"/>
              </a:ext>
            </a:extLst>
          </p:cNvPr>
          <p:cNvSpPr txBox="1"/>
          <p:nvPr/>
        </p:nvSpPr>
        <p:spPr>
          <a:xfrm>
            <a:off x="5191157" y="2473067"/>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213" name="文本框 212">
            <a:extLst>
              <a:ext uri="{FF2B5EF4-FFF2-40B4-BE49-F238E27FC236}">
                <a16:creationId xmlns:a16="http://schemas.microsoft.com/office/drawing/2014/main" id="{88E97615-DB1E-D411-EF0D-33009C22AD29}"/>
              </a:ext>
            </a:extLst>
          </p:cNvPr>
          <p:cNvSpPr txBox="1"/>
          <p:nvPr/>
        </p:nvSpPr>
        <p:spPr>
          <a:xfrm>
            <a:off x="5150838" y="2938600"/>
            <a:ext cx="1978955"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214" name="文本框 213">
            <a:extLst>
              <a:ext uri="{FF2B5EF4-FFF2-40B4-BE49-F238E27FC236}">
                <a16:creationId xmlns:a16="http://schemas.microsoft.com/office/drawing/2014/main" id="{9B717F6C-ACED-9936-B11B-EDA919C7E970}"/>
              </a:ext>
            </a:extLst>
          </p:cNvPr>
          <p:cNvSpPr txBox="1"/>
          <p:nvPr/>
        </p:nvSpPr>
        <p:spPr>
          <a:xfrm>
            <a:off x="8704824" y="2473067"/>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215" name="文本框 214">
            <a:extLst>
              <a:ext uri="{FF2B5EF4-FFF2-40B4-BE49-F238E27FC236}">
                <a16:creationId xmlns:a16="http://schemas.microsoft.com/office/drawing/2014/main" id="{231FE578-5CF4-CA6E-24D1-68B670C794C5}"/>
              </a:ext>
            </a:extLst>
          </p:cNvPr>
          <p:cNvSpPr txBox="1"/>
          <p:nvPr/>
        </p:nvSpPr>
        <p:spPr>
          <a:xfrm>
            <a:off x="8664505" y="2938600"/>
            <a:ext cx="1978955"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pic>
        <p:nvPicPr>
          <p:cNvPr id="245" name="图形 244">
            <a:extLst>
              <a:ext uri="{FF2B5EF4-FFF2-40B4-BE49-F238E27FC236}">
                <a16:creationId xmlns:a16="http://schemas.microsoft.com/office/drawing/2014/main" id="{1DFF1D20-E24B-7B11-4940-4F84FB8E89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9827" y="4505750"/>
            <a:ext cx="1373396" cy="1142450"/>
          </a:xfrm>
          <a:prstGeom prst="rect">
            <a:avLst/>
          </a:prstGeom>
        </p:spPr>
      </p:pic>
      <p:grpSp>
        <p:nvGrpSpPr>
          <p:cNvPr id="54" name="组合 53">
            <a:extLst>
              <a:ext uri="{FF2B5EF4-FFF2-40B4-BE49-F238E27FC236}">
                <a16:creationId xmlns:a16="http://schemas.microsoft.com/office/drawing/2014/main" id="{906534D1-6629-5D81-665E-C0E35BC176B1}"/>
              </a:ext>
            </a:extLst>
          </p:cNvPr>
          <p:cNvGrpSpPr/>
          <p:nvPr/>
        </p:nvGrpSpPr>
        <p:grpSpPr>
          <a:xfrm>
            <a:off x="0" y="6336680"/>
            <a:ext cx="12192000" cy="572115"/>
            <a:chOff x="0" y="6336680"/>
            <a:chExt cx="12192000" cy="572115"/>
          </a:xfrm>
        </p:grpSpPr>
        <p:sp>
          <p:nvSpPr>
            <p:cNvPr id="21" name="矩形 20">
              <a:extLst>
                <a:ext uri="{FF2B5EF4-FFF2-40B4-BE49-F238E27FC236}">
                  <a16:creationId xmlns:a16="http://schemas.microsoft.com/office/drawing/2014/main" id="{8F25F34A-CC69-E6E0-4F8A-A6DD519524C6}"/>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98132645-FAC1-FF25-2217-81981903EFE5}"/>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id="{6242B3DC-FAC2-4BFD-D057-395E28F377E0}"/>
                </a:ext>
              </a:extLst>
            </p:cNvPr>
            <p:cNvGrpSpPr/>
            <p:nvPr/>
          </p:nvGrpSpPr>
          <p:grpSpPr>
            <a:xfrm>
              <a:off x="226586" y="6680078"/>
              <a:ext cx="186322" cy="191164"/>
              <a:chOff x="226586" y="6680078"/>
              <a:chExt cx="186322" cy="191164"/>
            </a:xfrm>
          </p:grpSpPr>
          <p:sp>
            <p:nvSpPr>
              <p:cNvPr id="29" name="矩形: 圆角 28">
                <a:extLst>
                  <a:ext uri="{FF2B5EF4-FFF2-40B4-BE49-F238E27FC236}">
                    <a16:creationId xmlns:a16="http://schemas.microsoft.com/office/drawing/2014/main" id="{79CC8A07-74E2-4605-E2C2-997CBE0DDAF2}"/>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34" name="矩形: 圆角 33">
                <a:extLst>
                  <a:ext uri="{FF2B5EF4-FFF2-40B4-BE49-F238E27FC236}">
                    <a16:creationId xmlns:a16="http://schemas.microsoft.com/office/drawing/2014/main" id="{59DF6788-078C-22F5-8996-DDED92770BB0}"/>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35" name="矩形: 圆角 34">
                <a:extLst>
                  <a:ext uri="{FF2B5EF4-FFF2-40B4-BE49-F238E27FC236}">
                    <a16:creationId xmlns:a16="http://schemas.microsoft.com/office/drawing/2014/main" id="{21D47C4E-5950-3F6D-97E8-92E29D5B05D6}"/>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43" name="矩形: 圆角 42">
                <a:extLst>
                  <a:ext uri="{FF2B5EF4-FFF2-40B4-BE49-F238E27FC236}">
                    <a16:creationId xmlns:a16="http://schemas.microsoft.com/office/drawing/2014/main" id="{8A77154F-283F-BE61-D4D4-AD2558BA3758}"/>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51" name="任意多边形: 形状 50">
              <a:extLst>
                <a:ext uri="{FF2B5EF4-FFF2-40B4-BE49-F238E27FC236}">
                  <a16:creationId xmlns:a16="http://schemas.microsoft.com/office/drawing/2014/main" id="{201841A5-913A-1B6A-7C87-33CCD7492390}"/>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52" name="Freeform: Shape 25">
              <a:extLst>
                <a:ext uri="{FF2B5EF4-FFF2-40B4-BE49-F238E27FC236}">
                  <a16:creationId xmlns:a16="http://schemas.microsoft.com/office/drawing/2014/main" id="{33A1F291-6173-0501-4128-94CCDDDC3A45}"/>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1472592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B4DAB27-9992-00ED-61E5-0CB88F4C5F9B}"/>
              </a:ext>
            </a:extLst>
          </p:cNvPr>
          <p:cNvSpPr>
            <a:spLocks noGrp="1"/>
          </p:cNvSpPr>
          <p:nvPr>
            <p:ph type="body" sz="quarter" idx="10"/>
          </p:nvPr>
        </p:nvSpPr>
        <p:spPr>
          <a:xfrm>
            <a:off x="660400" y="298577"/>
            <a:ext cx="2968324" cy="654050"/>
          </a:xfrm>
        </p:spPr>
        <p:txBody>
          <a:bodyPr/>
          <a:lstStyle/>
          <a:p>
            <a:r>
              <a:rPr lang="zh-CN" altLang="en-US" dirty="0"/>
              <a:t>工作概述</a:t>
            </a:r>
          </a:p>
        </p:txBody>
      </p:sp>
      <p:sp>
        <p:nvSpPr>
          <p:cNvPr id="3" name="矩形: 圆角 2">
            <a:extLst>
              <a:ext uri="{FF2B5EF4-FFF2-40B4-BE49-F238E27FC236}">
                <a16:creationId xmlns:a16="http://schemas.microsoft.com/office/drawing/2014/main" id="{99B1B2CC-9AD4-9060-4F30-55B82A948363}"/>
              </a:ext>
            </a:extLst>
          </p:cNvPr>
          <p:cNvSpPr/>
          <p:nvPr/>
        </p:nvSpPr>
        <p:spPr>
          <a:xfrm>
            <a:off x="5835650" y="1515858"/>
            <a:ext cx="5848350" cy="4618242"/>
          </a:xfrm>
          <a:prstGeom prst="roundRect">
            <a:avLst>
              <a:gd name="adj" fmla="val 2099"/>
            </a:avLst>
          </a:prstGeom>
          <a:gradFill flip="none" rotWithShape="1">
            <a:gsLst>
              <a:gs pos="20000">
                <a:schemeClr val="bg1">
                  <a:alpha val="80000"/>
                </a:schemeClr>
              </a:gs>
              <a:gs pos="100000">
                <a:schemeClr val="bg1">
                  <a:alpha val="90000"/>
                </a:schemeClr>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id="{9E4780D5-6BD9-A174-5C0F-EDD75A9EF6DA}"/>
              </a:ext>
            </a:extLst>
          </p:cNvPr>
          <p:cNvSpPr txBox="1"/>
          <p:nvPr/>
        </p:nvSpPr>
        <p:spPr>
          <a:xfrm>
            <a:off x="1240983" y="2145581"/>
            <a:ext cx="1613911" cy="461665"/>
          </a:xfrm>
          <a:prstGeom prst="rect">
            <a:avLst/>
          </a:prstGeom>
        </p:spPr>
        <p:txBody>
          <a:bodyPr vert="horz" wrap="square" rtlCol="0">
            <a:spAutoFit/>
          </a:bodyPr>
          <a:lstStyle>
            <a:defPPr>
              <a:defRPr lang="zh-CN"/>
            </a:defPPr>
            <a:lvl1pPr>
              <a:defRPr sz="3800">
                <a:gradFill>
                  <a:gsLst>
                    <a:gs pos="15000">
                      <a:srgbClr val="00FFFF"/>
                    </a:gs>
                    <a:gs pos="81000">
                      <a:srgbClr val="016DFF"/>
                    </a:gs>
                  </a:gsLst>
                  <a:lin ang="5400000" scaled="1"/>
                </a:gradFill>
                <a:effectLst>
                  <a:outerShdw blurRad="558800" dist="292100" dir="2700000" algn="tl" rotWithShape="0">
                    <a:srgbClr val="5DECFF">
                      <a:alpha val="30000"/>
                    </a:srgbClr>
                  </a:outerShdw>
                </a:effectLst>
                <a:latin typeface="字体圈欣意冠黑体" panose="00000500000000000000" pitchFamily="2" charset="-122"/>
                <a:ea typeface="字体圈欣意冠黑体" panose="00000500000000000000" pitchFamily="2" charset="-122"/>
              </a:defRPr>
            </a:lvl1pPr>
          </a:lstStyle>
          <a:p>
            <a:r>
              <a:rPr lang="zh-CN" altLang="en-US" sz="2400" dirty="0">
                <a:solidFill>
                  <a:schemeClr val="bg1"/>
                </a:solidFill>
                <a:effectLst/>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活动方案</a:t>
            </a:r>
          </a:p>
        </p:txBody>
      </p:sp>
      <p:sp>
        <p:nvSpPr>
          <p:cNvPr id="5" name="任意多边形: 形状 4">
            <a:extLst>
              <a:ext uri="{FF2B5EF4-FFF2-40B4-BE49-F238E27FC236}">
                <a16:creationId xmlns:a16="http://schemas.microsoft.com/office/drawing/2014/main" id="{48F5599E-D6EA-809B-8AA1-3B3BA4F87F11}"/>
              </a:ext>
            </a:extLst>
          </p:cNvPr>
          <p:cNvSpPr/>
          <p:nvPr/>
        </p:nvSpPr>
        <p:spPr>
          <a:xfrm>
            <a:off x="660400" y="1664053"/>
            <a:ext cx="4870450" cy="2088000"/>
          </a:xfrm>
          <a:custGeom>
            <a:avLst/>
            <a:gdLst>
              <a:gd name="connsiteX0" fmla="*/ 0 w 3475379"/>
              <a:gd name="connsiteY0" fmla="*/ 0 h 1676399"/>
              <a:gd name="connsiteX1" fmla="*/ 553666 w 3475379"/>
              <a:gd name="connsiteY1" fmla="*/ 0 h 1676399"/>
              <a:gd name="connsiteX2" fmla="*/ 553666 w 3475379"/>
              <a:gd name="connsiteY2" fmla="*/ 220559 h 1676399"/>
              <a:gd name="connsiteX3" fmla="*/ 1518611 w 3475379"/>
              <a:gd name="connsiteY3" fmla="*/ 220559 h 1676399"/>
              <a:gd name="connsiteX4" fmla="*/ 1518611 w 3475379"/>
              <a:gd name="connsiteY4" fmla="*/ 0 h 1676399"/>
              <a:gd name="connsiteX5" fmla="*/ 3475379 w 3475379"/>
              <a:gd name="connsiteY5" fmla="*/ 0 h 1676399"/>
              <a:gd name="connsiteX6" fmla="*/ 3475379 w 3475379"/>
              <a:gd name="connsiteY6" fmla="*/ 1676399 h 1676399"/>
              <a:gd name="connsiteX7" fmla="*/ 0 w 3475379"/>
              <a:gd name="connsiteY7" fmla="*/ 167639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7" fmla="*/ 553666 w 3475379"/>
              <a:gd name="connsiteY7" fmla="*/ 220559 h 1676399"/>
              <a:gd name="connsiteX8" fmla="*/ 1610051 w 3475379"/>
              <a:gd name="connsiteY8" fmla="*/ 31199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7" fmla="*/ 553666 w 3475379"/>
              <a:gd name="connsiteY7" fmla="*/ 22055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0" fmla="*/ 1518611 w 3475379"/>
              <a:gd name="connsiteY0" fmla="*/ 0 h 1676399"/>
              <a:gd name="connsiteX1" fmla="*/ 3475379 w 3475379"/>
              <a:gd name="connsiteY1" fmla="*/ 0 h 1676399"/>
              <a:gd name="connsiteX2" fmla="*/ 3475379 w 3475379"/>
              <a:gd name="connsiteY2" fmla="*/ 1676399 h 1676399"/>
              <a:gd name="connsiteX3" fmla="*/ 0 w 3475379"/>
              <a:gd name="connsiteY3" fmla="*/ 1676399 h 1676399"/>
              <a:gd name="connsiteX4" fmla="*/ 0 w 3475379"/>
              <a:gd name="connsiteY4" fmla="*/ 0 h 1676399"/>
              <a:gd name="connsiteX5" fmla="*/ 553666 w 3475379"/>
              <a:gd name="connsiteY5" fmla="*/ 0 h 167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5379" h="1676399">
                <a:moveTo>
                  <a:pt x="1518611" y="0"/>
                </a:moveTo>
                <a:lnTo>
                  <a:pt x="3475379" y="0"/>
                </a:lnTo>
                <a:lnTo>
                  <a:pt x="3475379" y="1676399"/>
                </a:lnTo>
                <a:lnTo>
                  <a:pt x="0" y="1676399"/>
                </a:lnTo>
                <a:lnTo>
                  <a:pt x="0" y="0"/>
                </a:lnTo>
                <a:lnTo>
                  <a:pt x="553666" y="0"/>
                </a:lnTo>
              </a:path>
            </a:pathLst>
          </a:custGeom>
          <a:gradFill flip="none" rotWithShape="1">
            <a:gsLst>
              <a:gs pos="20000">
                <a:schemeClr val="bg1">
                  <a:alpha val="80000"/>
                </a:schemeClr>
              </a:gs>
              <a:gs pos="100000">
                <a:schemeClr val="bg1">
                  <a:alpha val="90000"/>
                </a:schemeClr>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椭圆 11">
            <a:extLst>
              <a:ext uri="{FF2B5EF4-FFF2-40B4-BE49-F238E27FC236}">
                <a16:creationId xmlns:a16="http://schemas.microsoft.com/office/drawing/2014/main" id="{ED168D56-559B-76D3-95B4-B53FE009E245}"/>
              </a:ext>
            </a:extLst>
          </p:cNvPr>
          <p:cNvSpPr/>
          <p:nvPr/>
        </p:nvSpPr>
        <p:spPr>
          <a:xfrm>
            <a:off x="4747609" y="1817526"/>
            <a:ext cx="570751" cy="548500"/>
          </a:xfrm>
          <a:prstGeom prst="ellipse">
            <a:avLst/>
          </a:prstGeom>
          <a:gradFill flip="none" rotWithShape="1">
            <a:gsLst>
              <a:gs pos="20000">
                <a:srgbClr val="FFFFFF">
                  <a:alpha val="77000"/>
                </a:srgbClr>
              </a:gs>
              <a:gs pos="100000">
                <a:schemeClr val="bg1">
                  <a:alpha val="90000"/>
                </a:schemeClr>
              </a:gs>
            </a:gsLst>
            <a:lin ang="10800000" scaled="1"/>
            <a:tileRect/>
          </a:gradFill>
          <a:ln w="22225">
            <a:solidFill>
              <a:srgbClr val="FFFFFF"/>
            </a:solidFill>
          </a:ln>
          <a:effectLst>
            <a:outerShdw blurRad="279400" dist="762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0" name="任意多边形: 形状 99">
            <a:extLst>
              <a:ext uri="{FF2B5EF4-FFF2-40B4-BE49-F238E27FC236}">
                <a16:creationId xmlns:a16="http://schemas.microsoft.com/office/drawing/2014/main" id="{9251D08E-EEFA-597F-19D2-C14A39556C11}"/>
              </a:ext>
            </a:extLst>
          </p:cNvPr>
          <p:cNvSpPr/>
          <p:nvPr/>
        </p:nvSpPr>
        <p:spPr>
          <a:xfrm>
            <a:off x="690950" y="4046100"/>
            <a:ext cx="4870450" cy="2088000"/>
          </a:xfrm>
          <a:custGeom>
            <a:avLst/>
            <a:gdLst>
              <a:gd name="connsiteX0" fmla="*/ 0 w 3475379"/>
              <a:gd name="connsiteY0" fmla="*/ 0 h 1676399"/>
              <a:gd name="connsiteX1" fmla="*/ 553666 w 3475379"/>
              <a:gd name="connsiteY1" fmla="*/ 0 h 1676399"/>
              <a:gd name="connsiteX2" fmla="*/ 553666 w 3475379"/>
              <a:gd name="connsiteY2" fmla="*/ 220559 h 1676399"/>
              <a:gd name="connsiteX3" fmla="*/ 1518611 w 3475379"/>
              <a:gd name="connsiteY3" fmla="*/ 220559 h 1676399"/>
              <a:gd name="connsiteX4" fmla="*/ 1518611 w 3475379"/>
              <a:gd name="connsiteY4" fmla="*/ 0 h 1676399"/>
              <a:gd name="connsiteX5" fmla="*/ 3475379 w 3475379"/>
              <a:gd name="connsiteY5" fmla="*/ 0 h 1676399"/>
              <a:gd name="connsiteX6" fmla="*/ 3475379 w 3475379"/>
              <a:gd name="connsiteY6" fmla="*/ 1676399 h 1676399"/>
              <a:gd name="connsiteX7" fmla="*/ 0 w 3475379"/>
              <a:gd name="connsiteY7" fmla="*/ 167639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7" fmla="*/ 553666 w 3475379"/>
              <a:gd name="connsiteY7" fmla="*/ 220559 h 1676399"/>
              <a:gd name="connsiteX8" fmla="*/ 1610051 w 3475379"/>
              <a:gd name="connsiteY8" fmla="*/ 31199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7" fmla="*/ 553666 w 3475379"/>
              <a:gd name="connsiteY7" fmla="*/ 220559 h 1676399"/>
              <a:gd name="connsiteX0" fmla="*/ 1518611 w 3475379"/>
              <a:gd name="connsiteY0" fmla="*/ 220559 h 1676399"/>
              <a:gd name="connsiteX1" fmla="*/ 1518611 w 3475379"/>
              <a:gd name="connsiteY1" fmla="*/ 0 h 1676399"/>
              <a:gd name="connsiteX2" fmla="*/ 3475379 w 3475379"/>
              <a:gd name="connsiteY2" fmla="*/ 0 h 1676399"/>
              <a:gd name="connsiteX3" fmla="*/ 3475379 w 3475379"/>
              <a:gd name="connsiteY3" fmla="*/ 1676399 h 1676399"/>
              <a:gd name="connsiteX4" fmla="*/ 0 w 3475379"/>
              <a:gd name="connsiteY4" fmla="*/ 1676399 h 1676399"/>
              <a:gd name="connsiteX5" fmla="*/ 0 w 3475379"/>
              <a:gd name="connsiteY5" fmla="*/ 0 h 1676399"/>
              <a:gd name="connsiteX6" fmla="*/ 553666 w 3475379"/>
              <a:gd name="connsiteY6" fmla="*/ 0 h 1676399"/>
              <a:gd name="connsiteX0" fmla="*/ 1518611 w 3475379"/>
              <a:gd name="connsiteY0" fmla="*/ 0 h 1676399"/>
              <a:gd name="connsiteX1" fmla="*/ 3475379 w 3475379"/>
              <a:gd name="connsiteY1" fmla="*/ 0 h 1676399"/>
              <a:gd name="connsiteX2" fmla="*/ 3475379 w 3475379"/>
              <a:gd name="connsiteY2" fmla="*/ 1676399 h 1676399"/>
              <a:gd name="connsiteX3" fmla="*/ 0 w 3475379"/>
              <a:gd name="connsiteY3" fmla="*/ 1676399 h 1676399"/>
              <a:gd name="connsiteX4" fmla="*/ 0 w 3475379"/>
              <a:gd name="connsiteY4" fmla="*/ 0 h 1676399"/>
              <a:gd name="connsiteX5" fmla="*/ 553666 w 3475379"/>
              <a:gd name="connsiteY5" fmla="*/ 0 h 167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5379" h="1676399">
                <a:moveTo>
                  <a:pt x="1518611" y="0"/>
                </a:moveTo>
                <a:lnTo>
                  <a:pt x="3475379" y="0"/>
                </a:lnTo>
                <a:lnTo>
                  <a:pt x="3475379" y="1676399"/>
                </a:lnTo>
                <a:lnTo>
                  <a:pt x="0" y="1676399"/>
                </a:lnTo>
                <a:lnTo>
                  <a:pt x="0" y="0"/>
                </a:lnTo>
                <a:lnTo>
                  <a:pt x="553666" y="0"/>
                </a:lnTo>
              </a:path>
            </a:pathLst>
          </a:custGeom>
          <a:gradFill flip="none" rotWithShape="1">
            <a:gsLst>
              <a:gs pos="20000">
                <a:schemeClr val="bg1">
                  <a:alpha val="80000"/>
                </a:schemeClr>
              </a:gs>
              <a:gs pos="100000">
                <a:schemeClr val="bg1">
                  <a:alpha val="90000"/>
                </a:schemeClr>
              </a:gs>
            </a:gsLst>
            <a:lin ang="10800000" scaled="1"/>
            <a:tileRect/>
          </a:gradFill>
          <a:ln w="15875">
            <a:solidFill>
              <a:schemeClr val="bg1"/>
            </a:solidFill>
          </a:ln>
          <a:effectLst>
            <a:outerShdw blurRad="279400" dist="76200" dir="2700000" algn="tl"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2" name="椭圆 101">
            <a:extLst>
              <a:ext uri="{FF2B5EF4-FFF2-40B4-BE49-F238E27FC236}">
                <a16:creationId xmlns:a16="http://schemas.microsoft.com/office/drawing/2014/main" id="{0811C914-BCE9-0164-F5F0-C2576BE2145B}"/>
              </a:ext>
            </a:extLst>
          </p:cNvPr>
          <p:cNvSpPr/>
          <p:nvPr/>
        </p:nvSpPr>
        <p:spPr>
          <a:xfrm>
            <a:off x="4747609" y="4199573"/>
            <a:ext cx="570751" cy="548500"/>
          </a:xfrm>
          <a:prstGeom prst="ellipse">
            <a:avLst/>
          </a:prstGeom>
          <a:gradFill flip="none" rotWithShape="1">
            <a:gsLst>
              <a:gs pos="20000">
                <a:srgbClr val="FFFFFF">
                  <a:alpha val="77000"/>
                </a:srgbClr>
              </a:gs>
              <a:gs pos="100000">
                <a:schemeClr val="bg1">
                  <a:alpha val="90000"/>
                </a:schemeClr>
              </a:gs>
            </a:gsLst>
            <a:lin ang="10800000" scaled="1"/>
            <a:tileRect/>
          </a:gradFill>
          <a:ln w="22225">
            <a:solidFill>
              <a:srgbClr val="FFFFFF"/>
            </a:solidFill>
          </a:ln>
          <a:effectLst>
            <a:outerShdw blurRad="279400" dist="762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对角圆角 5">
            <a:extLst>
              <a:ext uri="{FF2B5EF4-FFF2-40B4-BE49-F238E27FC236}">
                <a16:creationId xmlns:a16="http://schemas.microsoft.com/office/drawing/2014/main" id="{32E44E90-769E-0385-BC05-22A15E6DB056}"/>
              </a:ext>
            </a:extLst>
          </p:cNvPr>
          <p:cNvSpPr/>
          <p:nvPr/>
        </p:nvSpPr>
        <p:spPr>
          <a:xfrm>
            <a:off x="660400" y="1484313"/>
            <a:ext cx="2559050" cy="494814"/>
          </a:xfrm>
          <a:prstGeom prst="round2DiagRect">
            <a:avLst>
              <a:gd name="adj1" fmla="val 50000"/>
              <a:gd name="adj2" fmla="val 0"/>
            </a:avLst>
          </a:pr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文本框 102">
            <a:extLst>
              <a:ext uri="{FF2B5EF4-FFF2-40B4-BE49-F238E27FC236}">
                <a16:creationId xmlns:a16="http://schemas.microsoft.com/office/drawing/2014/main" id="{4DD2B1F7-78DA-3D7D-0562-8F2747F68088}"/>
              </a:ext>
            </a:extLst>
          </p:cNvPr>
          <p:cNvSpPr txBox="1"/>
          <p:nvPr/>
        </p:nvSpPr>
        <p:spPr>
          <a:xfrm>
            <a:off x="966843" y="1604786"/>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这里输入标题</a:t>
            </a:r>
            <a:endParaRPr lang="zh-CN" altLang="zh-CN" sz="2400" b="1" dirty="0">
              <a:solidFill>
                <a:srgbClr val="FFFFFF"/>
              </a:solidFill>
              <a:effectLst/>
            </a:endParaRPr>
          </a:p>
        </p:txBody>
      </p:sp>
      <p:grpSp>
        <p:nvGrpSpPr>
          <p:cNvPr id="105" name="组合 104">
            <a:extLst>
              <a:ext uri="{FF2B5EF4-FFF2-40B4-BE49-F238E27FC236}">
                <a16:creationId xmlns:a16="http://schemas.microsoft.com/office/drawing/2014/main" id="{B8146101-C302-DE96-1A66-C0190A1FE51C}"/>
              </a:ext>
            </a:extLst>
          </p:cNvPr>
          <p:cNvGrpSpPr/>
          <p:nvPr/>
        </p:nvGrpSpPr>
        <p:grpSpPr>
          <a:xfrm>
            <a:off x="660400" y="3893524"/>
            <a:ext cx="2559050" cy="494814"/>
            <a:chOff x="660400" y="1484313"/>
            <a:chExt cx="2559050" cy="494814"/>
          </a:xfrm>
        </p:grpSpPr>
        <p:sp>
          <p:nvSpPr>
            <p:cNvPr id="106" name="矩形: 对角圆角 105">
              <a:extLst>
                <a:ext uri="{FF2B5EF4-FFF2-40B4-BE49-F238E27FC236}">
                  <a16:creationId xmlns:a16="http://schemas.microsoft.com/office/drawing/2014/main" id="{9683E1E7-9B24-C78E-E41B-3388E1612744}"/>
                </a:ext>
              </a:extLst>
            </p:cNvPr>
            <p:cNvSpPr/>
            <p:nvPr/>
          </p:nvSpPr>
          <p:spPr>
            <a:xfrm>
              <a:off x="660400" y="1484313"/>
              <a:ext cx="2559050" cy="494814"/>
            </a:xfrm>
            <a:prstGeom prst="round2DiagRect">
              <a:avLst>
                <a:gd name="adj1" fmla="val 50000"/>
                <a:gd name="adj2" fmla="val 0"/>
              </a:avLst>
            </a:pr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文本框 106">
              <a:extLst>
                <a:ext uri="{FF2B5EF4-FFF2-40B4-BE49-F238E27FC236}">
                  <a16:creationId xmlns:a16="http://schemas.microsoft.com/office/drawing/2014/main" id="{4C00C0A2-E30C-A2A2-3D2A-B9D3EEB6AD79}"/>
                </a:ext>
              </a:extLst>
            </p:cNvPr>
            <p:cNvSpPr txBox="1"/>
            <p:nvPr/>
          </p:nvSpPr>
          <p:spPr>
            <a:xfrm>
              <a:off x="966843" y="1604786"/>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这里输入标题</a:t>
              </a:r>
              <a:endParaRPr lang="zh-CN" altLang="zh-CN" sz="2400" b="1" dirty="0">
                <a:solidFill>
                  <a:srgbClr val="FFFFFF"/>
                </a:solidFill>
                <a:effectLst/>
              </a:endParaRPr>
            </a:p>
          </p:txBody>
        </p:sp>
      </p:grpSp>
      <p:sp>
        <p:nvSpPr>
          <p:cNvPr id="108" name="文本框 107">
            <a:extLst>
              <a:ext uri="{FF2B5EF4-FFF2-40B4-BE49-F238E27FC236}">
                <a16:creationId xmlns:a16="http://schemas.microsoft.com/office/drawing/2014/main" id="{95212C9E-3EB4-0D77-28D1-DA0764B643DF}"/>
              </a:ext>
            </a:extLst>
          </p:cNvPr>
          <p:cNvSpPr txBox="1"/>
          <p:nvPr/>
        </p:nvSpPr>
        <p:spPr>
          <a:xfrm>
            <a:off x="879751" y="2158867"/>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109" name="文本框 108">
            <a:extLst>
              <a:ext uri="{FF2B5EF4-FFF2-40B4-BE49-F238E27FC236}">
                <a16:creationId xmlns:a16="http://schemas.microsoft.com/office/drawing/2014/main" id="{49877C28-6354-7B0E-40F9-165FD4489BBA}"/>
              </a:ext>
            </a:extLst>
          </p:cNvPr>
          <p:cNvSpPr txBox="1"/>
          <p:nvPr/>
        </p:nvSpPr>
        <p:spPr>
          <a:xfrm>
            <a:off x="879751" y="2747006"/>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pic>
        <p:nvPicPr>
          <p:cNvPr id="110" name="图形 109">
            <a:extLst>
              <a:ext uri="{FF2B5EF4-FFF2-40B4-BE49-F238E27FC236}">
                <a16:creationId xmlns:a16="http://schemas.microsoft.com/office/drawing/2014/main" id="{C20E9F98-9341-624E-57D6-CC8CB06FF19F}"/>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83220" y="1937185"/>
            <a:ext cx="303924" cy="263138"/>
          </a:xfrm>
          <a:prstGeom prst="rect">
            <a:avLst/>
          </a:prstGeom>
        </p:spPr>
      </p:pic>
      <p:pic>
        <p:nvPicPr>
          <p:cNvPr id="111" name="图形 110">
            <a:extLst>
              <a:ext uri="{FF2B5EF4-FFF2-40B4-BE49-F238E27FC236}">
                <a16:creationId xmlns:a16="http://schemas.microsoft.com/office/drawing/2014/main" id="{3B4E5098-E1CD-70C9-DCE4-F04EC413FDEC}"/>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95920" y="4313497"/>
            <a:ext cx="303924" cy="263138"/>
          </a:xfrm>
          <a:prstGeom prst="rect">
            <a:avLst/>
          </a:prstGeom>
        </p:spPr>
      </p:pic>
      <p:sp>
        <p:nvSpPr>
          <p:cNvPr id="112" name="文本框 111">
            <a:extLst>
              <a:ext uri="{FF2B5EF4-FFF2-40B4-BE49-F238E27FC236}">
                <a16:creationId xmlns:a16="http://schemas.microsoft.com/office/drawing/2014/main" id="{0675A0BF-BFDB-EC75-6533-A84CB8477B68}"/>
              </a:ext>
            </a:extLst>
          </p:cNvPr>
          <p:cNvSpPr txBox="1"/>
          <p:nvPr/>
        </p:nvSpPr>
        <p:spPr>
          <a:xfrm>
            <a:off x="879751" y="4581008"/>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113" name="文本框 112">
            <a:extLst>
              <a:ext uri="{FF2B5EF4-FFF2-40B4-BE49-F238E27FC236}">
                <a16:creationId xmlns:a16="http://schemas.microsoft.com/office/drawing/2014/main" id="{3129A653-99E6-19CB-57E1-7651DC14B620}"/>
              </a:ext>
            </a:extLst>
          </p:cNvPr>
          <p:cNvSpPr txBox="1"/>
          <p:nvPr/>
        </p:nvSpPr>
        <p:spPr>
          <a:xfrm>
            <a:off x="879751" y="5169147"/>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aphicFrame>
        <p:nvGraphicFramePr>
          <p:cNvPr id="114" name="图表 113">
            <a:extLst>
              <a:ext uri="{FF2B5EF4-FFF2-40B4-BE49-F238E27FC236}">
                <a16:creationId xmlns:a16="http://schemas.microsoft.com/office/drawing/2014/main" id="{994DECAB-ABB7-E5C5-DE81-90ABAB90A83D}"/>
              </a:ext>
            </a:extLst>
          </p:cNvPr>
          <p:cNvGraphicFramePr/>
          <p:nvPr>
            <p:extLst>
              <p:ext uri="{D42A27DB-BD31-4B8C-83A1-F6EECF244321}">
                <p14:modId xmlns:p14="http://schemas.microsoft.com/office/powerpoint/2010/main" val="1554787118"/>
              </p:ext>
            </p:extLst>
          </p:nvPr>
        </p:nvGraphicFramePr>
        <p:xfrm>
          <a:off x="6222437" y="2124263"/>
          <a:ext cx="5389617" cy="3844631"/>
        </p:xfrm>
        <a:graphic>
          <a:graphicData uri="http://schemas.openxmlformats.org/drawingml/2006/chart">
            <c:chart xmlns:c="http://schemas.openxmlformats.org/drawingml/2006/chart" xmlns:r="http://schemas.openxmlformats.org/officeDocument/2006/relationships" r:id="rId5"/>
          </a:graphicData>
        </a:graphic>
      </p:graphicFrame>
      <p:sp>
        <p:nvSpPr>
          <p:cNvPr id="115" name="文本框 114">
            <a:extLst>
              <a:ext uri="{FF2B5EF4-FFF2-40B4-BE49-F238E27FC236}">
                <a16:creationId xmlns:a16="http://schemas.microsoft.com/office/drawing/2014/main" id="{3114790F-5E9D-34B4-CFE6-F58EA5E8CC3B}"/>
              </a:ext>
            </a:extLst>
          </p:cNvPr>
          <p:cNvSpPr txBox="1"/>
          <p:nvPr/>
        </p:nvSpPr>
        <p:spPr>
          <a:xfrm>
            <a:off x="4841191" y="3204308"/>
            <a:ext cx="7415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rPr>
              <a:t>01   </a:t>
            </a:r>
            <a:endParaRPr kumimoji="0" lang="zh-CN" altLang="en-US"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endParaRPr>
          </a:p>
        </p:txBody>
      </p:sp>
      <p:sp>
        <p:nvSpPr>
          <p:cNvPr id="116" name="文本框 115">
            <a:extLst>
              <a:ext uri="{FF2B5EF4-FFF2-40B4-BE49-F238E27FC236}">
                <a16:creationId xmlns:a16="http://schemas.microsoft.com/office/drawing/2014/main" id="{D57B9A43-0061-1B8E-37E6-7B1EB3DB096D}"/>
              </a:ext>
            </a:extLst>
          </p:cNvPr>
          <p:cNvSpPr txBox="1"/>
          <p:nvPr/>
        </p:nvSpPr>
        <p:spPr>
          <a:xfrm>
            <a:off x="4789254" y="5610880"/>
            <a:ext cx="7415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rPr>
              <a:t>02   </a:t>
            </a:r>
            <a:endParaRPr kumimoji="0" lang="zh-CN" altLang="en-US" sz="2800" i="0" u="none" strike="noStrike" kern="1200" cap="none" spc="0" normalizeH="0" baseline="0" noProof="0" dirty="0">
              <a:ln w="12700">
                <a:gradFill>
                  <a:gsLst>
                    <a:gs pos="0">
                      <a:schemeClr val="accent1"/>
                    </a:gs>
                    <a:gs pos="80000">
                      <a:schemeClr val="accent1">
                        <a:lumMod val="20000"/>
                        <a:lumOff val="80000"/>
                        <a:alpha val="0"/>
                      </a:schemeClr>
                    </a:gs>
                  </a:gsLst>
                  <a:lin ang="5400000" scaled="1"/>
                </a:gradFill>
              </a:ln>
              <a:noFill/>
              <a:effectLst/>
              <a:uLnTx/>
              <a:uFillTx/>
              <a:latin typeface="+mj-lt"/>
              <a:ea typeface="微软雅黑"/>
              <a:cs typeface="+mn-cs"/>
            </a:endParaRPr>
          </a:p>
        </p:txBody>
      </p:sp>
      <p:sp>
        <p:nvSpPr>
          <p:cNvPr id="117" name="任意多边形: 形状 116">
            <a:extLst>
              <a:ext uri="{FF2B5EF4-FFF2-40B4-BE49-F238E27FC236}">
                <a16:creationId xmlns:a16="http://schemas.microsoft.com/office/drawing/2014/main" id="{6A22B30F-76FE-B1FA-F6A3-FEAE8A61D9A3}"/>
              </a:ext>
            </a:extLst>
          </p:cNvPr>
          <p:cNvSpPr/>
          <p:nvPr/>
        </p:nvSpPr>
        <p:spPr>
          <a:xfrm>
            <a:off x="7542613" y="1507390"/>
            <a:ext cx="2587428" cy="416134"/>
          </a:xfrm>
          <a:custGeom>
            <a:avLst/>
            <a:gdLst>
              <a:gd name="connsiteX0" fmla="*/ 0 w 2587428"/>
              <a:gd name="connsiteY0" fmla="*/ 0 h 416134"/>
              <a:gd name="connsiteX1" fmla="*/ 2587428 w 2587428"/>
              <a:gd name="connsiteY1" fmla="*/ 0 h 416134"/>
              <a:gd name="connsiteX2" fmla="*/ 2587066 w 2587428"/>
              <a:gd name="connsiteY2" fmla="*/ 25675 h 416134"/>
              <a:gd name="connsiteX3" fmla="*/ 2503085 w 2587428"/>
              <a:gd name="connsiteY3" fmla="*/ 361597 h 416134"/>
              <a:gd name="connsiteX4" fmla="*/ 2433235 w 2587428"/>
              <a:gd name="connsiteY4" fmla="*/ 416134 h 416134"/>
              <a:gd name="connsiteX5" fmla="*/ 154192 w 2587428"/>
              <a:gd name="connsiteY5" fmla="*/ 416134 h 416134"/>
              <a:gd name="connsiteX6" fmla="*/ 84342 w 2587428"/>
              <a:gd name="connsiteY6" fmla="*/ 361596 h 416134"/>
              <a:gd name="connsiteX7" fmla="*/ 361 w 2587428"/>
              <a:gd name="connsiteY7" fmla="*/ 25674 h 41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428" h="416134">
                <a:moveTo>
                  <a:pt x="0" y="0"/>
                </a:moveTo>
                <a:lnTo>
                  <a:pt x="2587428" y="0"/>
                </a:lnTo>
                <a:lnTo>
                  <a:pt x="2587066" y="25675"/>
                </a:lnTo>
                <a:lnTo>
                  <a:pt x="2503085" y="361597"/>
                </a:lnTo>
                <a:cubicBezTo>
                  <a:pt x="2495069" y="393665"/>
                  <a:pt x="2466291" y="416134"/>
                  <a:pt x="2433235" y="416134"/>
                </a:cubicBezTo>
                <a:lnTo>
                  <a:pt x="154192" y="416134"/>
                </a:lnTo>
                <a:cubicBezTo>
                  <a:pt x="121137" y="416134"/>
                  <a:pt x="92358" y="393664"/>
                  <a:pt x="84342" y="361596"/>
                </a:cubicBezTo>
                <a:lnTo>
                  <a:pt x="361" y="25674"/>
                </a:lnTo>
                <a:close/>
              </a:path>
            </a:pathLst>
          </a:cu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66700" dist="6350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文本框 117">
            <a:extLst>
              <a:ext uri="{FF2B5EF4-FFF2-40B4-BE49-F238E27FC236}">
                <a16:creationId xmlns:a16="http://schemas.microsoft.com/office/drawing/2014/main" id="{FEDC1F34-14CA-C3FB-50BC-BE53D8EADDA2}"/>
              </a:ext>
            </a:extLst>
          </p:cNvPr>
          <p:cNvSpPr txBox="1"/>
          <p:nvPr/>
        </p:nvSpPr>
        <p:spPr>
          <a:xfrm>
            <a:off x="7830351" y="1565520"/>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这里输入标题</a:t>
            </a:r>
            <a:endParaRPr lang="zh-CN" altLang="zh-CN" sz="2400" b="1" dirty="0">
              <a:solidFill>
                <a:srgbClr val="FFFFFF"/>
              </a:solidFill>
              <a:effectLst/>
            </a:endParaRPr>
          </a:p>
        </p:txBody>
      </p:sp>
      <p:grpSp>
        <p:nvGrpSpPr>
          <p:cNvPr id="19" name="组合 18">
            <a:extLst>
              <a:ext uri="{FF2B5EF4-FFF2-40B4-BE49-F238E27FC236}">
                <a16:creationId xmlns:a16="http://schemas.microsoft.com/office/drawing/2014/main" id="{BE6B394E-298F-8C14-F776-04DA0F049C53}"/>
              </a:ext>
            </a:extLst>
          </p:cNvPr>
          <p:cNvGrpSpPr/>
          <p:nvPr/>
        </p:nvGrpSpPr>
        <p:grpSpPr>
          <a:xfrm>
            <a:off x="0" y="6336680"/>
            <a:ext cx="12192000" cy="572115"/>
            <a:chOff x="0" y="6336680"/>
            <a:chExt cx="12192000" cy="572115"/>
          </a:xfrm>
        </p:grpSpPr>
        <p:sp>
          <p:nvSpPr>
            <p:cNvPr id="20" name="矩形 19">
              <a:extLst>
                <a:ext uri="{FF2B5EF4-FFF2-40B4-BE49-F238E27FC236}">
                  <a16:creationId xmlns:a16="http://schemas.microsoft.com/office/drawing/2014/main" id="{FF29DF56-2769-BBE4-F0F6-481CC6175D44}"/>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id="{04F8FD2F-67F7-749F-E597-4BCD6BA1FB0E}"/>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BAE25C8A-48C5-A4F8-0B93-6CD9AD5CCBB4}"/>
                </a:ext>
              </a:extLst>
            </p:cNvPr>
            <p:cNvGrpSpPr/>
            <p:nvPr/>
          </p:nvGrpSpPr>
          <p:grpSpPr>
            <a:xfrm>
              <a:off x="226586" y="6680078"/>
              <a:ext cx="186322" cy="191164"/>
              <a:chOff x="226586" y="6680078"/>
              <a:chExt cx="186322" cy="191164"/>
            </a:xfrm>
          </p:grpSpPr>
          <p:sp>
            <p:nvSpPr>
              <p:cNvPr id="25" name="矩形: 圆角 24">
                <a:extLst>
                  <a:ext uri="{FF2B5EF4-FFF2-40B4-BE49-F238E27FC236}">
                    <a16:creationId xmlns:a16="http://schemas.microsoft.com/office/drawing/2014/main" id="{CBA72228-6929-FD9E-9020-C9E60464234A}"/>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6" name="矩形: 圆角 25">
                <a:extLst>
                  <a:ext uri="{FF2B5EF4-FFF2-40B4-BE49-F238E27FC236}">
                    <a16:creationId xmlns:a16="http://schemas.microsoft.com/office/drawing/2014/main" id="{46733F7D-762A-2599-FAD9-6CCC22D074AA}"/>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7" name="矩形: 圆角 26">
                <a:extLst>
                  <a:ext uri="{FF2B5EF4-FFF2-40B4-BE49-F238E27FC236}">
                    <a16:creationId xmlns:a16="http://schemas.microsoft.com/office/drawing/2014/main" id="{8AABA2DE-57DD-6A0B-CAC1-7EA6D779B2CC}"/>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8" name="矩形: 圆角 27">
                <a:extLst>
                  <a:ext uri="{FF2B5EF4-FFF2-40B4-BE49-F238E27FC236}">
                    <a16:creationId xmlns:a16="http://schemas.microsoft.com/office/drawing/2014/main" id="{C73F25E7-7C16-5B84-1C52-05146D456B49}"/>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23" name="任意多边形: 形状 22">
              <a:extLst>
                <a:ext uri="{FF2B5EF4-FFF2-40B4-BE49-F238E27FC236}">
                  <a16:creationId xmlns:a16="http://schemas.microsoft.com/office/drawing/2014/main" id="{FB18855C-012E-0B45-3204-AB369B52D4FB}"/>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24" name="Freeform: Shape 25">
              <a:extLst>
                <a:ext uri="{FF2B5EF4-FFF2-40B4-BE49-F238E27FC236}">
                  <a16:creationId xmlns:a16="http://schemas.microsoft.com/office/drawing/2014/main" id="{B74908AE-5310-BE0B-080F-A6245DA58ED9}"/>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460155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D9A443D-95F0-6B44-76DC-B041C85D310C}"/>
              </a:ext>
            </a:extLst>
          </p:cNvPr>
          <p:cNvSpPr>
            <a:spLocks noGrp="1"/>
          </p:cNvSpPr>
          <p:nvPr>
            <p:ph type="body" sz="quarter" idx="10"/>
          </p:nvPr>
        </p:nvSpPr>
        <p:spPr/>
        <p:txBody>
          <a:bodyPr/>
          <a:lstStyle/>
          <a:p>
            <a:r>
              <a:rPr lang="zh-CN" altLang="en-US" dirty="0"/>
              <a:t>工作概述</a:t>
            </a:r>
          </a:p>
        </p:txBody>
      </p:sp>
      <p:sp>
        <p:nvSpPr>
          <p:cNvPr id="16" name="矩形: 圆角 15">
            <a:extLst>
              <a:ext uri="{FF2B5EF4-FFF2-40B4-BE49-F238E27FC236}">
                <a16:creationId xmlns:a16="http://schemas.microsoft.com/office/drawing/2014/main" id="{E6714328-0FEE-7199-278B-71C0FCC75DBC}"/>
              </a:ext>
            </a:extLst>
          </p:cNvPr>
          <p:cNvSpPr/>
          <p:nvPr/>
        </p:nvSpPr>
        <p:spPr>
          <a:xfrm>
            <a:off x="660400" y="1463523"/>
            <a:ext cx="10858500" cy="4670574"/>
          </a:xfrm>
          <a:prstGeom prst="roundRect">
            <a:avLst>
              <a:gd name="adj" fmla="val 3782"/>
            </a:avLst>
          </a:prstGeom>
          <a:gradFill>
            <a:gsLst>
              <a:gs pos="0">
                <a:schemeClr val="accent1"/>
              </a:gs>
              <a:gs pos="100000">
                <a:schemeClr val="accent2"/>
              </a:gs>
            </a:gsLst>
            <a:path path="circle">
              <a:fillToRect l="100000" t="100000"/>
            </a:path>
          </a:gradFill>
          <a:ln w="101600">
            <a:noFill/>
          </a:ln>
          <a:effectLst>
            <a:outerShdw blurRad="431800" dist="317500" dir="5400000" sx="99000" sy="99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7C9B90D9-5F6A-B219-C758-24A131D84CC8}"/>
              </a:ext>
            </a:extLst>
          </p:cNvPr>
          <p:cNvSpPr/>
          <p:nvPr/>
        </p:nvSpPr>
        <p:spPr>
          <a:xfrm>
            <a:off x="941612" y="1798000"/>
            <a:ext cx="5092700" cy="1892300"/>
          </a:xfrm>
          <a:prstGeom prst="roundRect">
            <a:avLst>
              <a:gd name="adj" fmla="val 566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4ACCA82F-0E43-7801-23C3-21D30F605362}"/>
              </a:ext>
            </a:extLst>
          </p:cNvPr>
          <p:cNvSpPr/>
          <p:nvPr/>
        </p:nvSpPr>
        <p:spPr>
          <a:xfrm>
            <a:off x="6159739" y="1798000"/>
            <a:ext cx="5092700" cy="1892300"/>
          </a:xfrm>
          <a:prstGeom prst="roundRect">
            <a:avLst>
              <a:gd name="adj" fmla="val 566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38251F4F-8E3F-38BB-E9D9-558FDC651F0F}"/>
              </a:ext>
            </a:extLst>
          </p:cNvPr>
          <p:cNvSpPr/>
          <p:nvPr/>
        </p:nvSpPr>
        <p:spPr>
          <a:xfrm>
            <a:off x="6159739" y="3907320"/>
            <a:ext cx="5092700" cy="1892300"/>
          </a:xfrm>
          <a:prstGeom prst="roundRect">
            <a:avLst>
              <a:gd name="adj" fmla="val 566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81264FB-26FF-3227-BE4F-16C96CD63524}"/>
              </a:ext>
            </a:extLst>
          </p:cNvPr>
          <p:cNvSpPr/>
          <p:nvPr/>
        </p:nvSpPr>
        <p:spPr>
          <a:xfrm>
            <a:off x="941612" y="3907320"/>
            <a:ext cx="5092700" cy="1892300"/>
          </a:xfrm>
          <a:prstGeom prst="roundRect">
            <a:avLst>
              <a:gd name="adj" fmla="val 566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AF979A49-FAAB-3D8A-A612-501982660BEB}"/>
              </a:ext>
            </a:extLst>
          </p:cNvPr>
          <p:cNvSpPr/>
          <p:nvPr/>
        </p:nvSpPr>
        <p:spPr>
          <a:xfrm>
            <a:off x="5128250" y="3907320"/>
            <a:ext cx="906062" cy="868039"/>
          </a:xfrm>
          <a:custGeom>
            <a:avLst/>
            <a:gdLst>
              <a:gd name="connsiteX0" fmla="*/ 0 w 906062"/>
              <a:gd name="connsiteY0" fmla="*/ 0 h 868039"/>
              <a:gd name="connsiteX1" fmla="*/ 798958 w 906062"/>
              <a:gd name="connsiteY1" fmla="*/ 0 h 868039"/>
              <a:gd name="connsiteX2" fmla="*/ 906062 w 906062"/>
              <a:gd name="connsiteY2" fmla="*/ 107104 h 868039"/>
              <a:gd name="connsiteX3" fmla="*/ 906062 w 906062"/>
              <a:gd name="connsiteY3" fmla="*/ 868039 h 868039"/>
              <a:gd name="connsiteX4" fmla="*/ 868606 w 906062"/>
              <a:gd name="connsiteY4" fmla="*/ 866148 h 868039"/>
              <a:gd name="connsiteX5" fmla="*/ 8966 w 906062"/>
              <a:gd name="connsiteY5" fmla="*/ 88938 h 86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062" h="868039">
                <a:moveTo>
                  <a:pt x="0" y="0"/>
                </a:moveTo>
                <a:lnTo>
                  <a:pt x="798958" y="0"/>
                </a:lnTo>
                <a:cubicBezTo>
                  <a:pt x="858110" y="0"/>
                  <a:pt x="906062" y="47952"/>
                  <a:pt x="906062" y="107104"/>
                </a:cubicBezTo>
                <a:lnTo>
                  <a:pt x="906062" y="868039"/>
                </a:lnTo>
                <a:lnTo>
                  <a:pt x="868606" y="866148"/>
                </a:lnTo>
                <a:cubicBezTo>
                  <a:pt x="440449" y="822666"/>
                  <a:pt x="93795" y="503489"/>
                  <a:pt x="8966" y="8893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3DB5D15F-BC6E-F0A9-A367-E3F25C673803}"/>
              </a:ext>
            </a:extLst>
          </p:cNvPr>
          <p:cNvSpPr/>
          <p:nvPr/>
        </p:nvSpPr>
        <p:spPr>
          <a:xfrm>
            <a:off x="5128250" y="2822263"/>
            <a:ext cx="906062" cy="868037"/>
          </a:xfrm>
          <a:custGeom>
            <a:avLst/>
            <a:gdLst>
              <a:gd name="connsiteX0" fmla="*/ 906062 w 906062"/>
              <a:gd name="connsiteY0" fmla="*/ 0 h 868037"/>
              <a:gd name="connsiteX1" fmla="*/ 906062 w 906062"/>
              <a:gd name="connsiteY1" fmla="*/ 760933 h 868037"/>
              <a:gd name="connsiteX2" fmla="*/ 798958 w 906062"/>
              <a:gd name="connsiteY2" fmla="*/ 868037 h 868037"/>
              <a:gd name="connsiteX3" fmla="*/ 0 w 906062"/>
              <a:gd name="connsiteY3" fmla="*/ 868037 h 868037"/>
              <a:gd name="connsiteX4" fmla="*/ 8966 w 906062"/>
              <a:gd name="connsiteY4" fmla="*/ 779101 h 868037"/>
              <a:gd name="connsiteX5" fmla="*/ 868606 w 906062"/>
              <a:gd name="connsiteY5" fmla="*/ 1891 h 86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062" h="868037">
                <a:moveTo>
                  <a:pt x="906062" y="0"/>
                </a:moveTo>
                <a:lnTo>
                  <a:pt x="906062" y="760933"/>
                </a:lnTo>
                <a:cubicBezTo>
                  <a:pt x="906062" y="820085"/>
                  <a:pt x="858110" y="868037"/>
                  <a:pt x="798958" y="868037"/>
                </a:cubicBezTo>
                <a:lnTo>
                  <a:pt x="0" y="868037"/>
                </a:lnTo>
                <a:lnTo>
                  <a:pt x="8966" y="779101"/>
                </a:lnTo>
                <a:cubicBezTo>
                  <a:pt x="93795" y="364550"/>
                  <a:pt x="440449" y="45373"/>
                  <a:pt x="868606" y="189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904FAD06-C5C2-17DB-D4C0-707D0DB94CB1}"/>
              </a:ext>
            </a:extLst>
          </p:cNvPr>
          <p:cNvSpPr/>
          <p:nvPr/>
        </p:nvSpPr>
        <p:spPr>
          <a:xfrm>
            <a:off x="6159739" y="2822263"/>
            <a:ext cx="906063" cy="868037"/>
          </a:xfrm>
          <a:custGeom>
            <a:avLst/>
            <a:gdLst>
              <a:gd name="connsiteX0" fmla="*/ 0 w 906063"/>
              <a:gd name="connsiteY0" fmla="*/ 0 h 868037"/>
              <a:gd name="connsiteX1" fmla="*/ 37458 w 906063"/>
              <a:gd name="connsiteY1" fmla="*/ 1891 h 868037"/>
              <a:gd name="connsiteX2" fmla="*/ 897098 w 906063"/>
              <a:gd name="connsiteY2" fmla="*/ 779101 h 868037"/>
              <a:gd name="connsiteX3" fmla="*/ 906063 w 906063"/>
              <a:gd name="connsiteY3" fmla="*/ 868037 h 868037"/>
              <a:gd name="connsiteX4" fmla="*/ 107104 w 906063"/>
              <a:gd name="connsiteY4" fmla="*/ 868037 h 868037"/>
              <a:gd name="connsiteX5" fmla="*/ 0 w 906063"/>
              <a:gd name="connsiteY5" fmla="*/ 760933 h 86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063" h="868037">
                <a:moveTo>
                  <a:pt x="0" y="0"/>
                </a:moveTo>
                <a:lnTo>
                  <a:pt x="37458" y="1891"/>
                </a:lnTo>
                <a:cubicBezTo>
                  <a:pt x="465615" y="45373"/>
                  <a:pt x="812269" y="364550"/>
                  <a:pt x="897098" y="779101"/>
                </a:cubicBezTo>
                <a:lnTo>
                  <a:pt x="906063" y="868037"/>
                </a:lnTo>
                <a:lnTo>
                  <a:pt x="107104" y="868037"/>
                </a:lnTo>
                <a:cubicBezTo>
                  <a:pt x="47952" y="868037"/>
                  <a:pt x="0" y="820085"/>
                  <a:pt x="0" y="76093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A2A1B4C3-226C-66AC-456B-C981ED34D826}"/>
              </a:ext>
            </a:extLst>
          </p:cNvPr>
          <p:cNvSpPr/>
          <p:nvPr/>
        </p:nvSpPr>
        <p:spPr>
          <a:xfrm>
            <a:off x="6159739" y="3907320"/>
            <a:ext cx="906064" cy="868040"/>
          </a:xfrm>
          <a:custGeom>
            <a:avLst/>
            <a:gdLst>
              <a:gd name="connsiteX0" fmla="*/ 107104 w 906064"/>
              <a:gd name="connsiteY0" fmla="*/ 0 h 868040"/>
              <a:gd name="connsiteX1" fmla="*/ 906064 w 906064"/>
              <a:gd name="connsiteY1" fmla="*/ 0 h 868040"/>
              <a:gd name="connsiteX2" fmla="*/ 897098 w 906064"/>
              <a:gd name="connsiteY2" fmla="*/ 88938 h 868040"/>
              <a:gd name="connsiteX3" fmla="*/ 37458 w 906064"/>
              <a:gd name="connsiteY3" fmla="*/ 866148 h 868040"/>
              <a:gd name="connsiteX4" fmla="*/ 0 w 906064"/>
              <a:gd name="connsiteY4" fmla="*/ 868040 h 868040"/>
              <a:gd name="connsiteX5" fmla="*/ 0 w 906064"/>
              <a:gd name="connsiteY5" fmla="*/ 107104 h 868040"/>
              <a:gd name="connsiteX6" fmla="*/ 107104 w 906064"/>
              <a:gd name="connsiteY6" fmla="*/ 0 h 8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6064" h="868040">
                <a:moveTo>
                  <a:pt x="107104" y="0"/>
                </a:moveTo>
                <a:lnTo>
                  <a:pt x="906064" y="0"/>
                </a:lnTo>
                <a:lnTo>
                  <a:pt x="897098" y="88938"/>
                </a:lnTo>
                <a:cubicBezTo>
                  <a:pt x="812269" y="503489"/>
                  <a:pt x="465615" y="822666"/>
                  <a:pt x="37458" y="866148"/>
                </a:cubicBezTo>
                <a:lnTo>
                  <a:pt x="0" y="868040"/>
                </a:lnTo>
                <a:lnTo>
                  <a:pt x="0" y="107104"/>
                </a:lnTo>
                <a:cubicBezTo>
                  <a:pt x="0" y="47952"/>
                  <a:pt x="47952" y="0"/>
                  <a:pt x="1071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5" name="直接连接符 24">
            <a:extLst>
              <a:ext uri="{FF2B5EF4-FFF2-40B4-BE49-F238E27FC236}">
                <a16:creationId xmlns:a16="http://schemas.microsoft.com/office/drawing/2014/main" id="{AD6FAA00-C8B1-738D-5FA8-D61F4D166798}"/>
              </a:ext>
            </a:extLst>
          </p:cNvPr>
          <p:cNvCxnSpPr>
            <a:cxnSpLocks/>
          </p:cNvCxnSpPr>
          <p:nvPr/>
        </p:nvCxnSpPr>
        <p:spPr>
          <a:xfrm flipH="1">
            <a:off x="6864617" y="2499328"/>
            <a:ext cx="3998973"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4B2AACB-0AF7-0E0A-AFDA-477240F0E608}"/>
              </a:ext>
            </a:extLst>
          </p:cNvPr>
          <p:cNvCxnSpPr>
            <a:cxnSpLocks/>
          </p:cNvCxnSpPr>
          <p:nvPr/>
        </p:nvCxnSpPr>
        <p:spPr>
          <a:xfrm flipH="1">
            <a:off x="6864617" y="4611761"/>
            <a:ext cx="3998973"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B16C6C7-D465-E9E3-6DC8-0B06BD4665CC}"/>
              </a:ext>
            </a:extLst>
          </p:cNvPr>
          <p:cNvCxnSpPr>
            <a:cxnSpLocks/>
          </p:cNvCxnSpPr>
          <p:nvPr/>
        </p:nvCxnSpPr>
        <p:spPr>
          <a:xfrm>
            <a:off x="1301897" y="2499328"/>
            <a:ext cx="3998973"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8AA2FB73-81AB-F29E-08ED-C2D4E1F74E83}"/>
              </a:ext>
            </a:extLst>
          </p:cNvPr>
          <p:cNvCxnSpPr>
            <a:cxnSpLocks/>
          </p:cNvCxnSpPr>
          <p:nvPr/>
        </p:nvCxnSpPr>
        <p:spPr>
          <a:xfrm>
            <a:off x="1287356" y="4611761"/>
            <a:ext cx="3998973" cy="0"/>
          </a:xfrm>
          <a:prstGeom prst="line">
            <a:avLst/>
          </a:prstGeom>
          <a:ln w="25400" cap="rnd">
            <a:gradFill>
              <a:gsLst>
                <a:gs pos="0">
                  <a:schemeClr val="accent3"/>
                </a:gs>
                <a:gs pos="85000">
                  <a:schemeClr val="accent4">
                    <a:alpha val="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948491D0-22D1-0C0B-FF6C-6C97EF65555B}"/>
              </a:ext>
            </a:extLst>
          </p:cNvPr>
          <p:cNvSpPr txBox="1"/>
          <p:nvPr/>
        </p:nvSpPr>
        <p:spPr>
          <a:xfrm>
            <a:off x="5517255" y="3060994"/>
            <a:ext cx="284692" cy="584775"/>
          </a:xfrm>
          <a:prstGeom prst="rect">
            <a:avLst/>
          </a:prstGeom>
          <a:noFill/>
        </p:spPr>
        <p:txBody>
          <a:bodyPr wrap="square" rtlCol="0">
            <a:spAutoFit/>
          </a:bodyPr>
          <a:lstStyle/>
          <a:p>
            <a:r>
              <a:rPr lang="en-US" altLang="zh-CN" sz="3200" dirty="0">
                <a:solidFill>
                  <a:schemeClr val="bg1"/>
                </a:solidFill>
                <a:latin typeface="+mj-lt"/>
              </a:rPr>
              <a:t>1</a:t>
            </a:r>
            <a:endParaRPr lang="zh-CN" altLang="en-US" sz="3200" dirty="0">
              <a:solidFill>
                <a:schemeClr val="bg1"/>
              </a:solidFill>
              <a:latin typeface="+mj-lt"/>
            </a:endParaRPr>
          </a:p>
        </p:txBody>
      </p:sp>
      <p:sp>
        <p:nvSpPr>
          <p:cNvPr id="30" name="文本框 29">
            <a:extLst>
              <a:ext uri="{FF2B5EF4-FFF2-40B4-BE49-F238E27FC236}">
                <a16:creationId xmlns:a16="http://schemas.microsoft.com/office/drawing/2014/main" id="{5BF3E1A7-61F1-BE5A-DCEB-F0B4847EDD80}"/>
              </a:ext>
            </a:extLst>
          </p:cNvPr>
          <p:cNvSpPr txBox="1"/>
          <p:nvPr/>
        </p:nvSpPr>
        <p:spPr>
          <a:xfrm>
            <a:off x="6222750" y="3060994"/>
            <a:ext cx="284692" cy="584775"/>
          </a:xfrm>
          <a:prstGeom prst="rect">
            <a:avLst/>
          </a:prstGeom>
          <a:noFill/>
        </p:spPr>
        <p:txBody>
          <a:bodyPr wrap="square" rtlCol="0">
            <a:spAutoFit/>
          </a:bodyPr>
          <a:lstStyle/>
          <a:p>
            <a:r>
              <a:rPr lang="en-US" altLang="zh-CN" sz="3200" dirty="0">
                <a:solidFill>
                  <a:schemeClr val="bg1"/>
                </a:solidFill>
                <a:latin typeface="+mj-lt"/>
              </a:rPr>
              <a:t>2</a:t>
            </a:r>
            <a:endParaRPr lang="zh-CN" altLang="en-US" sz="3200" dirty="0">
              <a:solidFill>
                <a:schemeClr val="bg1"/>
              </a:solidFill>
              <a:latin typeface="+mj-lt"/>
            </a:endParaRPr>
          </a:p>
        </p:txBody>
      </p:sp>
      <p:sp>
        <p:nvSpPr>
          <p:cNvPr id="31" name="文本框 30">
            <a:extLst>
              <a:ext uri="{FF2B5EF4-FFF2-40B4-BE49-F238E27FC236}">
                <a16:creationId xmlns:a16="http://schemas.microsoft.com/office/drawing/2014/main" id="{1E81E07B-9E3F-FA1C-5A64-8FB8D01FDB4D}"/>
              </a:ext>
            </a:extLst>
          </p:cNvPr>
          <p:cNvSpPr txBox="1"/>
          <p:nvPr/>
        </p:nvSpPr>
        <p:spPr>
          <a:xfrm>
            <a:off x="5517255" y="3960991"/>
            <a:ext cx="284692" cy="584775"/>
          </a:xfrm>
          <a:prstGeom prst="rect">
            <a:avLst/>
          </a:prstGeom>
          <a:noFill/>
        </p:spPr>
        <p:txBody>
          <a:bodyPr wrap="square" rtlCol="0">
            <a:spAutoFit/>
          </a:bodyPr>
          <a:lstStyle/>
          <a:p>
            <a:r>
              <a:rPr lang="en-US" altLang="zh-CN" sz="3200" dirty="0">
                <a:solidFill>
                  <a:schemeClr val="bg1"/>
                </a:solidFill>
                <a:latin typeface="+mj-lt"/>
              </a:rPr>
              <a:t>3</a:t>
            </a:r>
            <a:endParaRPr lang="zh-CN" altLang="en-US" sz="3200" dirty="0">
              <a:solidFill>
                <a:schemeClr val="bg1"/>
              </a:solidFill>
              <a:latin typeface="+mj-lt"/>
            </a:endParaRPr>
          </a:p>
        </p:txBody>
      </p:sp>
      <p:sp>
        <p:nvSpPr>
          <p:cNvPr id="32" name="文本框 31">
            <a:extLst>
              <a:ext uri="{FF2B5EF4-FFF2-40B4-BE49-F238E27FC236}">
                <a16:creationId xmlns:a16="http://schemas.microsoft.com/office/drawing/2014/main" id="{8976318C-A4B5-DEB9-6256-64986553CF69}"/>
              </a:ext>
            </a:extLst>
          </p:cNvPr>
          <p:cNvSpPr txBox="1"/>
          <p:nvPr/>
        </p:nvSpPr>
        <p:spPr>
          <a:xfrm>
            <a:off x="6222750" y="3960991"/>
            <a:ext cx="402404" cy="584775"/>
          </a:xfrm>
          <a:prstGeom prst="rect">
            <a:avLst/>
          </a:prstGeom>
          <a:noFill/>
        </p:spPr>
        <p:txBody>
          <a:bodyPr wrap="square" rtlCol="0">
            <a:spAutoFit/>
          </a:bodyPr>
          <a:lstStyle/>
          <a:p>
            <a:r>
              <a:rPr lang="en-US" altLang="zh-CN" sz="3200" dirty="0">
                <a:solidFill>
                  <a:schemeClr val="bg1"/>
                </a:solidFill>
                <a:latin typeface="+mj-lt"/>
              </a:rPr>
              <a:t>4</a:t>
            </a:r>
            <a:endParaRPr lang="zh-CN" altLang="en-US" sz="3200" dirty="0">
              <a:solidFill>
                <a:schemeClr val="bg1"/>
              </a:solidFill>
              <a:latin typeface="+mj-lt"/>
            </a:endParaRPr>
          </a:p>
        </p:txBody>
      </p:sp>
      <p:sp>
        <p:nvSpPr>
          <p:cNvPr id="33" name="文本框 32">
            <a:extLst>
              <a:ext uri="{FF2B5EF4-FFF2-40B4-BE49-F238E27FC236}">
                <a16:creationId xmlns:a16="http://schemas.microsoft.com/office/drawing/2014/main" id="{4BC9E573-D3FE-902E-7AF3-F20B814C963C}"/>
              </a:ext>
            </a:extLst>
          </p:cNvPr>
          <p:cNvSpPr txBox="1"/>
          <p:nvPr/>
        </p:nvSpPr>
        <p:spPr>
          <a:xfrm>
            <a:off x="1287356" y="2162198"/>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34" name="文本框 33">
            <a:extLst>
              <a:ext uri="{FF2B5EF4-FFF2-40B4-BE49-F238E27FC236}">
                <a16:creationId xmlns:a16="http://schemas.microsoft.com/office/drawing/2014/main" id="{62F02706-271F-5FD4-8CD7-D33013B840CF}"/>
              </a:ext>
            </a:extLst>
          </p:cNvPr>
          <p:cNvSpPr txBox="1"/>
          <p:nvPr/>
        </p:nvSpPr>
        <p:spPr>
          <a:xfrm>
            <a:off x="1174917" y="2573638"/>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35" name="文本框 34">
            <a:extLst>
              <a:ext uri="{FF2B5EF4-FFF2-40B4-BE49-F238E27FC236}">
                <a16:creationId xmlns:a16="http://schemas.microsoft.com/office/drawing/2014/main" id="{637D6F9A-8014-0780-37E2-85939B46E64D}"/>
              </a:ext>
            </a:extLst>
          </p:cNvPr>
          <p:cNvSpPr txBox="1"/>
          <p:nvPr/>
        </p:nvSpPr>
        <p:spPr>
          <a:xfrm>
            <a:off x="1287356" y="4250375"/>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36" name="文本框 35">
            <a:extLst>
              <a:ext uri="{FF2B5EF4-FFF2-40B4-BE49-F238E27FC236}">
                <a16:creationId xmlns:a16="http://schemas.microsoft.com/office/drawing/2014/main" id="{95CAD4DB-00C1-7C7E-D38A-25292E1193D7}"/>
              </a:ext>
            </a:extLst>
          </p:cNvPr>
          <p:cNvSpPr txBox="1"/>
          <p:nvPr/>
        </p:nvSpPr>
        <p:spPr>
          <a:xfrm>
            <a:off x="1174917" y="4665989"/>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37" name="文本框 36">
            <a:extLst>
              <a:ext uri="{FF2B5EF4-FFF2-40B4-BE49-F238E27FC236}">
                <a16:creationId xmlns:a16="http://schemas.microsoft.com/office/drawing/2014/main" id="{4008F4DF-B949-1572-C784-DFCDA8C5E04E}"/>
              </a:ext>
            </a:extLst>
          </p:cNvPr>
          <p:cNvSpPr txBox="1"/>
          <p:nvPr/>
        </p:nvSpPr>
        <p:spPr>
          <a:xfrm>
            <a:off x="8995808" y="2146138"/>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38" name="文本框 37">
            <a:extLst>
              <a:ext uri="{FF2B5EF4-FFF2-40B4-BE49-F238E27FC236}">
                <a16:creationId xmlns:a16="http://schemas.microsoft.com/office/drawing/2014/main" id="{723A586B-9E97-F706-0C4E-1CDED0E85633}"/>
              </a:ext>
            </a:extLst>
          </p:cNvPr>
          <p:cNvSpPr txBox="1"/>
          <p:nvPr/>
        </p:nvSpPr>
        <p:spPr>
          <a:xfrm>
            <a:off x="7300102" y="2573638"/>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sp>
        <p:nvSpPr>
          <p:cNvPr id="39" name="文本框 38">
            <a:extLst>
              <a:ext uri="{FF2B5EF4-FFF2-40B4-BE49-F238E27FC236}">
                <a16:creationId xmlns:a16="http://schemas.microsoft.com/office/drawing/2014/main" id="{7400E6F7-7E02-16A1-C314-0D6883629824}"/>
              </a:ext>
            </a:extLst>
          </p:cNvPr>
          <p:cNvSpPr txBox="1"/>
          <p:nvPr/>
        </p:nvSpPr>
        <p:spPr>
          <a:xfrm>
            <a:off x="8995808" y="4260912"/>
            <a:ext cx="2023662"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这里输入标题</a:t>
            </a:r>
            <a:endParaRPr lang="zh-CN" altLang="zh-CN" sz="2400" b="1" dirty="0">
              <a:solidFill>
                <a:schemeClr val="accent1"/>
              </a:solidFill>
              <a:effectLst/>
            </a:endParaRPr>
          </a:p>
        </p:txBody>
      </p:sp>
      <p:sp>
        <p:nvSpPr>
          <p:cNvPr id="40" name="文本框 39">
            <a:extLst>
              <a:ext uri="{FF2B5EF4-FFF2-40B4-BE49-F238E27FC236}">
                <a16:creationId xmlns:a16="http://schemas.microsoft.com/office/drawing/2014/main" id="{E3B18896-1008-8F18-303B-ADA02F42F447}"/>
              </a:ext>
            </a:extLst>
          </p:cNvPr>
          <p:cNvSpPr txBox="1"/>
          <p:nvPr/>
        </p:nvSpPr>
        <p:spPr>
          <a:xfrm>
            <a:off x="7300102" y="4688412"/>
            <a:ext cx="3950286" cy="855362"/>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85000"/>
                    <a:lumOff val="1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85000"/>
                  <a:lumOff val="15000"/>
                </a:schemeClr>
              </a:solidFill>
            </a:endParaRPr>
          </a:p>
        </p:txBody>
      </p:sp>
      <p:grpSp>
        <p:nvGrpSpPr>
          <p:cNvPr id="3" name="组合 2">
            <a:extLst>
              <a:ext uri="{FF2B5EF4-FFF2-40B4-BE49-F238E27FC236}">
                <a16:creationId xmlns:a16="http://schemas.microsoft.com/office/drawing/2014/main" id="{E90B7EF4-FDB1-F2B2-006A-1BC0FA2CD8E9}"/>
              </a:ext>
            </a:extLst>
          </p:cNvPr>
          <p:cNvGrpSpPr/>
          <p:nvPr/>
        </p:nvGrpSpPr>
        <p:grpSpPr>
          <a:xfrm>
            <a:off x="0" y="6336680"/>
            <a:ext cx="12192000" cy="572115"/>
            <a:chOff x="0" y="6336680"/>
            <a:chExt cx="12192000" cy="572115"/>
          </a:xfrm>
        </p:grpSpPr>
        <p:sp>
          <p:nvSpPr>
            <p:cNvPr id="11" name="矩形 10">
              <a:extLst>
                <a:ext uri="{FF2B5EF4-FFF2-40B4-BE49-F238E27FC236}">
                  <a16:creationId xmlns:a16="http://schemas.microsoft.com/office/drawing/2014/main" id="{05D934A8-27CA-AEF4-0738-4A8F69A0DC42}"/>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A8EA4718-3562-7594-E314-E509E3BEFE34}"/>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EC0C2A3C-D595-8B72-BD4A-A317B4C3A4A9}"/>
                </a:ext>
              </a:extLst>
            </p:cNvPr>
            <p:cNvGrpSpPr/>
            <p:nvPr/>
          </p:nvGrpSpPr>
          <p:grpSpPr>
            <a:xfrm>
              <a:off x="226586" y="6680078"/>
              <a:ext cx="186322" cy="191164"/>
              <a:chOff x="226586" y="6680078"/>
              <a:chExt cx="186322" cy="191164"/>
            </a:xfrm>
          </p:grpSpPr>
          <p:sp>
            <p:nvSpPr>
              <p:cNvPr id="41" name="矩形: 圆角 40">
                <a:extLst>
                  <a:ext uri="{FF2B5EF4-FFF2-40B4-BE49-F238E27FC236}">
                    <a16:creationId xmlns:a16="http://schemas.microsoft.com/office/drawing/2014/main" id="{F4A86ACD-65AE-C04C-1345-300E029ACF83}"/>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42" name="矩形: 圆角 41">
                <a:extLst>
                  <a:ext uri="{FF2B5EF4-FFF2-40B4-BE49-F238E27FC236}">
                    <a16:creationId xmlns:a16="http://schemas.microsoft.com/office/drawing/2014/main" id="{CA7E37B7-1BDF-799D-F8DC-29552D227B29}"/>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43" name="矩形: 圆角 42">
                <a:extLst>
                  <a:ext uri="{FF2B5EF4-FFF2-40B4-BE49-F238E27FC236}">
                    <a16:creationId xmlns:a16="http://schemas.microsoft.com/office/drawing/2014/main" id="{0D9A6B80-A0B3-FA5A-C78A-1EA9A5EE855D}"/>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44" name="矩形: 圆角 43">
                <a:extLst>
                  <a:ext uri="{FF2B5EF4-FFF2-40B4-BE49-F238E27FC236}">
                    <a16:creationId xmlns:a16="http://schemas.microsoft.com/office/drawing/2014/main" id="{2FD4DFD1-C996-0A6F-2A29-360FF35A6DC4}"/>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14" name="任意多边形: 形状 13">
              <a:extLst>
                <a:ext uri="{FF2B5EF4-FFF2-40B4-BE49-F238E27FC236}">
                  <a16:creationId xmlns:a16="http://schemas.microsoft.com/office/drawing/2014/main" id="{FFBBA013-8872-C444-FB5A-4CFA563AFE48}"/>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15" name="Freeform: Shape 25">
              <a:extLst>
                <a:ext uri="{FF2B5EF4-FFF2-40B4-BE49-F238E27FC236}">
                  <a16:creationId xmlns:a16="http://schemas.microsoft.com/office/drawing/2014/main" id="{847FE05D-A337-DAC3-D474-B24EC3E48007}"/>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1321599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B00D463-2057-6725-0BCB-28FA4388A0D3}"/>
              </a:ext>
            </a:extLst>
          </p:cNvPr>
          <p:cNvSpPr txBox="1"/>
          <p:nvPr/>
        </p:nvSpPr>
        <p:spPr>
          <a:xfrm>
            <a:off x="6172200" y="2665061"/>
            <a:ext cx="5461000" cy="960391"/>
          </a:xfrm>
          <a:prstGeom prst="rect">
            <a:avLst/>
          </a:prstGeom>
          <a:noFill/>
        </p:spPr>
        <p:txBody>
          <a:bodyPr wrap="square" rtlCol="0">
            <a:spAutoFit/>
          </a:bodyPr>
          <a:lstStyle>
            <a:defPPr>
              <a:defRPr lang="zh-CN"/>
            </a:defPPr>
            <a:lvl1pPr>
              <a:defRPr sz="8300">
                <a:gradFill>
                  <a:gsLst>
                    <a:gs pos="0">
                      <a:schemeClr val="bg1"/>
                    </a:gs>
                    <a:gs pos="100000">
                      <a:schemeClr val="accent1">
                        <a:lumMod val="40000"/>
                        <a:lumOff val="60000"/>
                      </a:schemeClr>
                    </a:gs>
                  </a:gsLst>
                  <a:lin ang="5400000" scaled="1"/>
                </a:gradFill>
                <a:effectLst>
                  <a:outerShdw blurRad="228600" dist="101600" dir="5400000" algn="t" rotWithShape="0">
                    <a:prstClr val="black">
                      <a:alpha val="30000"/>
                    </a:prstClr>
                  </a:outerShdw>
                </a:effectLst>
                <a:latin typeface="+mj-ea"/>
                <a:ea typeface="+mj-ea"/>
              </a:defRPr>
            </a:lvl1pPr>
          </a:lstStyle>
          <a:p>
            <a:pPr algn="r">
              <a:lnSpc>
                <a:spcPct val="85000"/>
              </a:lnSpc>
            </a:pPr>
            <a:r>
              <a:rPr lang="zh-CN" altLang="en-US" sz="6600" dirty="0">
                <a:effectLst/>
              </a:rPr>
              <a:t>工作完成情况</a:t>
            </a:r>
            <a:endParaRPr lang="zh-CN" altLang="zh-CN" sz="6600" dirty="0">
              <a:effectLst/>
            </a:endParaRPr>
          </a:p>
        </p:txBody>
      </p:sp>
      <p:grpSp>
        <p:nvGrpSpPr>
          <p:cNvPr id="4" name="组合 3">
            <a:extLst>
              <a:ext uri="{FF2B5EF4-FFF2-40B4-BE49-F238E27FC236}">
                <a16:creationId xmlns:a16="http://schemas.microsoft.com/office/drawing/2014/main" id="{F478125C-6518-7DD9-80A5-4A46A3199675}"/>
              </a:ext>
            </a:extLst>
          </p:cNvPr>
          <p:cNvGrpSpPr/>
          <p:nvPr/>
        </p:nvGrpSpPr>
        <p:grpSpPr>
          <a:xfrm>
            <a:off x="10701336" y="4742012"/>
            <a:ext cx="817564" cy="323436"/>
            <a:chOff x="10717861" y="4254362"/>
            <a:chExt cx="817564" cy="323436"/>
          </a:xfrm>
        </p:grpSpPr>
        <p:sp>
          <p:nvSpPr>
            <p:cNvPr id="5" name="矩形: 圆角 4">
              <a:extLst>
                <a:ext uri="{FF2B5EF4-FFF2-40B4-BE49-F238E27FC236}">
                  <a16:creationId xmlns:a16="http://schemas.microsoft.com/office/drawing/2014/main" id="{34E95F89-33BB-64BC-63BE-2DA43441022A}"/>
                </a:ext>
              </a:extLst>
            </p:cNvPr>
            <p:cNvSpPr/>
            <p:nvPr/>
          </p:nvSpPr>
          <p:spPr>
            <a:xfrm flipH="1">
              <a:off x="10717862" y="4284198"/>
              <a:ext cx="817563" cy="263765"/>
            </a:xfrm>
            <a:prstGeom prst="roundRect">
              <a:avLst>
                <a:gd name="adj" fmla="val 50000"/>
              </a:avLst>
            </a:prstGeom>
            <a:solidFill>
              <a:schemeClr val="accent3"/>
            </a:solidFill>
            <a:ln>
              <a:noFill/>
            </a:ln>
            <a:effectLst>
              <a:outerShdw blurRad="317500" dist="635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7ED7DF26-DDB2-D39E-C784-294F1E9DDC95}"/>
                </a:ext>
              </a:extLst>
            </p:cNvPr>
            <p:cNvGrpSpPr/>
            <p:nvPr/>
          </p:nvGrpSpPr>
          <p:grpSpPr>
            <a:xfrm flipH="1">
              <a:off x="10717861" y="4254362"/>
              <a:ext cx="748121" cy="323436"/>
              <a:chOff x="839870" y="4298118"/>
              <a:chExt cx="628248" cy="323436"/>
            </a:xfrm>
          </p:grpSpPr>
          <p:cxnSp>
            <p:nvCxnSpPr>
              <p:cNvPr id="7" name="直接连接符 6">
                <a:extLst>
                  <a:ext uri="{FF2B5EF4-FFF2-40B4-BE49-F238E27FC236}">
                    <a16:creationId xmlns:a16="http://schemas.microsoft.com/office/drawing/2014/main" id="{81B0B16B-C127-6940-A0F0-89266A9DBCB6}"/>
                  </a:ext>
                </a:extLst>
              </p:cNvPr>
              <p:cNvCxnSpPr>
                <a:cxnSpLocks/>
              </p:cNvCxnSpPr>
              <p:nvPr/>
            </p:nvCxnSpPr>
            <p:spPr>
              <a:xfrm>
                <a:off x="839870" y="4459836"/>
                <a:ext cx="47093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弧形 7">
                <a:extLst>
                  <a:ext uri="{FF2B5EF4-FFF2-40B4-BE49-F238E27FC236}">
                    <a16:creationId xmlns:a16="http://schemas.microsoft.com/office/drawing/2014/main" id="{1484C658-911A-4105-1F9B-90C28AC6ADB1}"/>
                  </a:ext>
                </a:extLst>
              </p:cNvPr>
              <p:cNvSpPr/>
              <p:nvPr/>
            </p:nvSpPr>
            <p:spPr>
              <a:xfrm flipH="1" flipV="1">
                <a:off x="1213683" y="4298118"/>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FFFB3593-0EE6-C1FE-98F9-AA41973FBA6A}"/>
                  </a:ext>
                </a:extLst>
              </p:cNvPr>
              <p:cNvSpPr/>
              <p:nvPr/>
            </p:nvSpPr>
            <p:spPr>
              <a:xfrm flipH="1">
                <a:off x="1213683" y="4459836"/>
                <a:ext cx="254435" cy="161718"/>
              </a:xfrm>
              <a:prstGeom prst="arc">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0" name="文本框 9">
            <a:extLst>
              <a:ext uri="{FF2B5EF4-FFF2-40B4-BE49-F238E27FC236}">
                <a16:creationId xmlns:a16="http://schemas.microsoft.com/office/drawing/2014/main" id="{B0D9381D-0911-C544-82C6-DE69A21A3201}"/>
              </a:ext>
            </a:extLst>
          </p:cNvPr>
          <p:cNvSpPr txBox="1"/>
          <p:nvPr/>
        </p:nvSpPr>
        <p:spPr>
          <a:xfrm>
            <a:off x="10485967" y="1817907"/>
            <a:ext cx="1224491" cy="923330"/>
          </a:xfrm>
          <a:prstGeom prst="rect">
            <a:avLst/>
          </a:prstGeom>
          <a:noFill/>
        </p:spPr>
        <p:txBody>
          <a:bodyPr wrap="square" rtlCol="0">
            <a:spAutoFit/>
          </a:bodyPr>
          <a:lstStyle/>
          <a:p>
            <a:r>
              <a:rPr lang="en-US" altLang="zh-CN" sz="5400" dirty="0">
                <a:ln>
                  <a:gradFill>
                    <a:gsLst>
                      <a:gs pos="0">
                        <a:srgbClr val="FFFFFF"/>
                      </a:gs>
                      <a:gs pos="88000">
                        <a:srgbClr val="FFFFFF">
                          <a:alpha val="0"/>
                        </a:srgbClr>
                      </a:gs>
                    </a:gsLst>
                    <a:lin ang="5400000" scaled="1"/>
                  </a:gradFill>
                </a:ln>
                <a:noFill/>
                <a:latin typeface="+mj-lt"/>
              </a:rPr>
              <a:t>02</a:t>
            </a:r>
            <a:endParaRPr lang="zh-CN" altLang="en-US" sz="5400" dirty="0">
              <a:ln>
                <a:gradFill>
                  <a:gsLst>
                    <a:gs pos="0">
                      <a:srgbClr val="FFFFFF"/>
                    </a:gs>
                    <a:gs pos="88000">
                      <a:srgbClr val="FFFFFF">
                        <a:alpha val="0"/>
                      </a:srgbClr>
                    </a:gs>
                  </a:gsLst>
                  <a:lin ang="5400000" scaled="1"/>
                </a:gradFill>
              </a:ln>
              <a:noFill/>
              <a:latin typeface="+mj-lt"/>
            </a:endParaRPr>
          </a:p>
        </p:txBody>
      </p:sp>
      <p:sp>
        <p:nvSpPr>
          <p:cNvPr id="12" name="文本框 11">
            <a:extLst>
              <a:ext uri="{FF2B5EF4-FFF2-40B4-BE49-F238E27FC236}">
                <a16:creationId xmlns:a16="http://schemas.microsoft.com/office/drawing/2014/main" id="{90C4E2F1-E2A5-6C52-FB92-2CE2C6920188}"/>
              </a:ext>
            </a:extLst>
          </p:cNvPr>
          <p:cNvSpPr txBox="1"/>
          <p:nvPr/>
        </p:nvSpPr>
        <p:spPr>
          <a:xfrm>
            <a:off x="9133870" y="3538174"/>
            <a:ext cx="2385030" cy="492443"/>
          </a:xfrm>
          <a:prstGeom prst="rect">
            <a:avLst/>
          </a:prstGeom>
          <a:noFill/>
        </p:spPr>
        <p:txBody>
          <a:bodyPr wrap="square" lIns="0" tIns="0" rIns="0" bIns="0" rtlCol="0">
            <a:spAutoFit/>
          </a:bodyPr>
          <a:lstStyle>
            <a:defPPr>
              <a:defRPr lang="zh-CN"/>
            </a:defPPr>
            <a:lvl1pPr algn="r">
              <a:defRPr sz="1600" spc="120">
                <a:solidFill>
                  <a:schemeClr val="bg1">
                    <a:alpha val="50000"/>
                  </a:schemeClr>
                </a:solidFill>
              </a:defRPr>
            </a:lvl1pPr>
          </a:lstStyle>
          <a:p>
            <a:r>
              <a:rPr lang="en-US" altLang="zh-CN" dirty="0"/>
              <a:t>WORK COMPLETION
</a:t>
            </a:r>
            <a:endParaRPr lang="zh-CN" altLang="en-US" dirty="0"/>
          </a:p>
        </p:txBody>
      </p:sp>
    </p:spTree>
    <p:extLst>
      <p:ext uri="{BB962C8B-B14F-4D97-AF65-F5344CB8AC3E}">
        <p14:creationId xmlns:p14="http://schemas.microsoft.com/office/powerpoint/2010/main" val="1613843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CFB50D5-347D-2C78-1BB5-3B39C142CC93}"/>
              </a:ext>
            </a:extLst>
          </p:cNvPr>
          <p:cNvSpPr>
            <a:spLocks noGrp="1"/>
          </p:cNvSpPr>
          <p:nvPr>
            <p:ph type="body" sz="quarter" idx="10"/>
          </p:nvPr>
        </p:nvSpPr>
        <p:spPr/>
        <p:txBody>
          <a:bodyPr/>
          <a:lstStyle/>
          <a:p>
            <a:r>
              <a:rPr lang="zh-CN" altLang="en-US" dirty="0"/>
              <a:t>工作完成情况</a:t>
            </a:r>
          </a:p>
        </p:txBody>
      </p:sp>
      <p:sp>
        <p:nvSpPr>
          <p:cNvPr id="4" name="PA-矩形 7">
            <a:extLst>
              <a:ext uri="{FF2B5EF4-FFF2-40B4-BE49-F238E27FC236}">
                <a16:creationId xmlns:a16="http://schemas.microsoft.com/office/drawing/2014/main" id="{314FA19E-626B-AE8C-AA39-C6DC0AF1912A}"/>
              </a:ext>
            </a:extLst>
          </p:cNvPr>
          <p:cNvSpPr/>
          <p:nvPr>
            <p:custDataLst>
              <p:tags r:id="rId1"/>
            </p:custDataLst>
          </p:nvPr>
        </p:nvSpPr>
        <p:spPr>
          <a:xfrm>
            <a:off x="0" y="4494999"/>
            <a:ext cx="12192000" cy="2363001"/>
          </a:xfrm>
          <a:prstGeom prst="rect">
            <a:avLst/>
          </a:prstGeom>
          <a:gradFill flip="none" rotWithShape="1">
            <a:gsLst>
              <a:gs pos="0">
                <a:schemeClr val="accent1"/>
              </a:gs>
              <a:gs pos="100000">
                <a:schemeClr val="accent2"/>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思源黑体 CN Regular"/>
              <a:cs typeface="+mn-cs"/>
            </a:endParaRPr>
          </a:p>
        </p:txBody>
      </p:sp>
      <p:sp>
        <p:nvSpPr>
          <p:cNvPr id="5" name="PA-圆角矩形 127">
            <a:extLst>
              <a:ext uri="{FF2B5EF4-FFF2-40B4-BE49-F238E27FC236}">
                <a16:creationId xmlns:a16="http://schemas.microsoft.com/office/drawing/2014/main" id="{66593423-B656-C6A4-24EC-35A59FEE9455}"/>
              </a:ext>
            </a:extLst>
          </p:cNvPr>
          <p:cNvSpPr/>
          <p:nvPr>
            <p:custDataLst>
              <p:tags r:id="rId2"/>
            </p:custDataLst>
          </p:nvPr>
        </p:nvSpPr>
        <p:spPr>
          <a:xfrm>
            <a:off x="9048454" y="1910746"/>
            <a:ext cx="2457992" cy="3671938"/>
          </a:xfrm>
          <a:prstGeom prst="roundRect">
            <a:avLst>
              <a:gd name="adj" fmla="val 4500"/>
            </a:avLst>
          </a:prstGeom>
          <a:solidFill>
            <a:schemeClr val="accent1"/>
          </a:solidFill>
          <a:ln w="0" cap="flat" cmpd="sng" algn="ctr">
            <a:noFill/>
            <a:prstDash val="solid"/>
            <a:miter lim="800000"/>
          </a:ln>
          <a:effectLst>
            <a:outerShdw blurRad="254000" dist="101600" dir="5400000" sx="98000" sy="98000" algn="t" rotWithShape="0">
              <a:schemeClr val="accent1">
                <a:lumMod val="20000"/>
                <a:lumOff val="8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思源黑体 CN Regular"/>
              <a:cs typeface="+mn-cs"/>
            </a:endParaRPr>
          </a:p>
        </p:txBody>
      </p:sp>
      <p:sp>
        <p:nvSpPr>
          <p:cNvPr id="6" name="PA-圆角矩形 98">
            <a:extLst>
              <a:ext uri="{FF2B5EF4-FFF2-40B4-BE49-F238E27FC236}">
                <a16:creationId xmlns:a16="http://schemas.microsoft.com/office/drawing/2014/main" id="{5C3D0322-A722-E09B-C044-ED1D7981D7EF}"/>
              </a:ext>
            </a:extLst>
          </p:cNvPr>
          <p:cNvSpPr/>
          <p:nvPr>
            <p:custDataLst>
              <p:tags r:id="rId3"/>
            </p:custDataLst>
          </p:nvPr>
        </p:nvSpPr>
        <p:spPr>
          <a:xfrm>
            <a:off x="3458859" y="1910746"/>
            <a:ext cx="2457992" cy="3671938"/>
          </a:xfrm>
          <a:prstGeom prst="roundRect">
            <a:avLst>
              <a:gd name="adj" fmla="val 4500"/>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PA-圆角矩形 6">
            <a:extLst>
              <a:ext uri="{FF2B5EF4-FFF2-40B4-BE49-F238E27FC236}">
                <a16:creationId xmlns:a16="http://schemas.microsoft.com/office/drawing/2014/main" id="{938CCA08-9A2E-798E-6597-9B48A1B3466F}"/>
              </a:ext>
            </a:extLst>
          </p:cNvPr>
          <p:cNvSpPr/>
          <p:nvPr>
            <p:custDataLst>
              <p:tags r:id="rId4"/>
            </p:custDataLst>
          </p:nvPr>
        </p:nvSpPr>
        <p:spPr>
          <a:xfrm>
            <a:off x="664061" y="1910746"/>
            <a:ext cx="2457992" cy="3671938"/>
          </a:xfrm>
          <a:prstGeom prst="roundRect">
            <a:avLst>
              <a:gd name="adj" fmla="val 4500"/>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PA-圆角矩形 118">
            <a:extLst>
              <a:ext uri="{FF2B5EF4-FFF2-40B4-BE49-F238E27FC236}">
                <a16:creationId xmlns:a16="http://schemas.microsoft.com/office/drawing/2014/main" id="{788F6142-4D22-3D41-DFCB-674C864B824F}"/>
              </a:ext>
            </a:extLst>
          </p:cNvPr>
          <p:cNvSpPr/>
          <p:nvPr>
            <p:custDataLst>
              <p:tags r:id="rId5"/>
            </p:custDataLst>
          </p:nvPr>
        </p:nvSpPr>
        <p:spPr>
          <a:xfrm>
            <a:off x="6253657" y="1910746"/>
            <a:ext cx="2457992" cy="3671938"/>
          </a:xfrm>
          <a:prstGeom prst="roundRect">
            <a:avLst>
              <a:gd name="adj" fmla="val 4500"/>
            </a:avLst>
          </a:prstGeom>
          <a:gradFill flip="none" rotWithShape="1">
            <a:gsLst>
              <a:gs pos="0">
                <a:schemeClr val="bg1"/>
              </a:gs>
              <a:gs pos="100000">
                <a:schemeClr val="bg1"/>
              </a:gs>
            </a:gsLst>
            <a:lin ang="10800000" scaled="1"/>
            <a:tileRect/>
          </a:gradFill>
          <a:ln w="15875">
            <a:solidFill>
              <a:schemeClr val="bg1"/>
            </a:solid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PA-圆角矩形 19">
            <a:extLst>
              <a:ext uri="{FF2B5EF4-FFF2-40B4-BE49-F238E27FC236}">
                <a16:creationId xmlns:a16="http://schemas.microsoft.com/office/drawing/2014/main" id="{6208A4A0-F51F-8B14-C4F1-2E5D8DDC1EC6}"/>
              </a:ext>
            </a:extLst>
          </p:cNvPr>
          <p:cNvSpPr/>
          <p:nvPr>
            <p:custDataLst>
              <p:tags r:id="rId6"/>
            </p:custDataLst>
          </p:nvPr>
        </p:nvSpPr>
        <p:spPr>
          <a:xfrm>
            <a:off x="1474358" y="4791066"/>
            <a:ext cx="837398" cy="335705"/>
          </a:xfrm>
          <a:prstGeom prst="roundRect">
            <a:avLst>
              <a:gd name="adj" fmla="val 50000"/>
            </a:avLst>
          </a:prstGeom>
          <a:solidFill>
            <a:schemeClr val="accent3"/>
          </a:solidFill>
          <a:ln w="0" cap="flat" cmpd="sng" algn="ctr">
            <a:noFill/>
            <a:prstDash val="solid"/>
            <a:miter lim="800000"/>
          </a:ln>
          <a:effectLst>
            <a:outerShdw blurRad="254000" dist="1016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ea typeface="阿里巴巴普惠体 R" panose="00020600040101010101" pitchFamily="18" charset="-122"/>
                <a:cs typeface="阿里巴巴普惠体 R" panose="00020600040101010101" pitchFamily="18" charset="-122"/>
                <a:sym typeface="Gilroy" panose="00000500000000000000" pitchFamily="50" charset="0"/>
              </a:rPr>
              <a:t>part  01</a:t>
            </a:r>
            <a:endParaRPr kumimoji="0" lang="zh-CN" altLang="en-US" sz="1200" b="0" i="0" u="none" strike="noStrike" kern="1200" cap="none" spc="0" normalizeH="0" baseline="0" noProof="0" dirty="0">
              <a:ln>
                <a:noFill/>
              </a:ln>
              <a:solidFill>
                <a:srgbClr val="FFFFFF"/>
              </a:solidFill>
              <a:effectLst/>
              <a:uLnTx/>
              <a:uFillTx/>
              <a:ea typeface="阿里巴巴普惠体 R" panose="00020600040101010101" pitchFamily="18" charset="-122"/>
              <a:cs typeface="阿里巴巴普惠体 R" panose="00020600040101010101" pitchFamily="18" charset="-122"/>
              <a:sym typeface="Gilroy" panose="00000500000000000000" pitchFamily="50" charset="0"/>
            </a:endParaRPr>
          </a:p>
        </p:txBody>
      </p:sp>
      <p:sp>
        <p:nvSpPr>
          <p:cNvPr id="17" name="PA-圆角矩形 19">
            <a:extLst>
              <a:ext uri="{FF2B5EF4-FFF2-40B4-BE49-F238E27FC236}">
                <a16:creationId xmlns:a16="http://schemas.microsoft.com/office/drawing/2014/main" id="{483F85F3-2EEA-6296-4DBE-35BDEF6828B2}"/>
              </a:ext>
            </a:extLst>
          </p:cNvPr>
          <p:cNvSpPr/>
          <p:nvPr>
            <p:custDataLst>
              <p:tags r:id="rId7"/>
            </p:custDataLst>
          </p:nvPr>
        </p:nvSpPr>
        <p:spPr>
          <a:xfrm>
            <a:off x="4240242" y="4791066"/>
            <a:ext cx="895227" cy="335705"/>
          </a:xfrm>
          <a:prstGeom prst="roundRect">
            <a:avLst>
              <a:gd name="adj" fmla="val 50000"/>
            </a:avLst>
          </a:prstGeom>
          <a:solidFill>
            <a:schemeClr val="accent3"/>
          </a:solidFill>
          <a:ln w="0" cap="flat" cmpd="sng" algn="ctr">
            <a:noFill/>
            <a:prstDash val="solid"/>
            <a:miter lim="800000"/>
          </a:ln>
          <a:effectLst>
            <a:outerShdw blurRad="254000" dist="1016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FFFFFF"/>
                </a:solidFill>
                <a:ea typeface="阿里巴巴普惠体 R" panose="00020600040101010101" pitchFamily="18" charset="-122"/>
                <a:sym typeface="Gilroy" panose="00000500000000000000" pitchFamily="50" charset="0"/>
              </a:rPr>
              <a:t>part  02</a:t>
            </a:r>
            <a:endParaRPr lang="zh-CN" altLang="en-US" sz="1200" dirty="0">
              <a:solidFill>
                <a:srgbClr val="FFFFFF"/>
              </a:solidFill>
              <a:ea typeface="阿里巴巴普惠体 R" panose="00020600040101010101" pitchFamily="18" charset="-122"/>
              <a:sym typeface="Gilroy" panose="00000500000000000000" pitchFamily="50" charset="0"/>
            </a:endParaRPr>
          </a:p>
        </p:txBody>
      </p:sp>
      <p:sp>
        <p:nvSpPr>
          <p:cNvPr id="18" name="PA-圆角矩形 19">
            <a:extLst>
              <a:ext uri="{FF2B5EF4-FFF2-40B4-BE49-F238E27FC236}">
                <a16:creationId xmlns:a16="http://schemas.microsoft.com/office/drawing/2014/main" id="{6FCDE5F5-5667-D05D-0F47-C19B0157B1DC}"/>
              </a:ext>
            </a:extLst>
          </p:cNvPr>
          <p:cNvSpPr/>
          <p:nvPr>
            <p:custDataLst>
              <p:tags r:id="rId8"/>
            </p:custDataLst>
          </p:nvPr>
        </p:nvSpPr>
        <p:spPr>
          <a:xfrm>
            <a:off x="7042071" y="4791066"/>
            <a:ext cx="881165" cy="335705"/>
          </a:xfrm>
          <a:prstGeom prst="roundRect">
            <a:avLst>
              <a:gd name="adj" fmla="val 50000"/>
            </a:avLst>
          </a:prstGeom>
          <a:solidFill>
            <a:schemeClr val="accent3"/>
          </a:solidFill>
          <a:ln w="0" cap="flat" cmpd="sng" algn="ctr">
            <a:noFill/>
            <a:prstDash val="solid"/>
            <a:miter lim="800000"/>
          </a:ln>
          <a:effectLst>
            <a:outerShdw blurRad="254000" dist="1016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FFFFFF"/>
                </a:solidFill>
                <a:ea typeface="阿里巴巴普惠体 R" panose="00020600040101010101" pitchFamily="18" charset="-122"/>
                <a:sym typeface="Gilroy" panose="00000500000000000000" pitchFamily="50" charset="0"/>
              </a:rPr>
              <a:t>part  03</a:t>
            </a:r>
            <a:endParaRPr lang="zh-CN" altLang="en-US" sz="1200" dirty="0">
              <a:solidFill>
                <a:srgbClr val="FFFFFF"/>
              </a:solidFill>
              <a:ea typeface="阿里巴巴普惠体 R" panose="00020600040101010101" pitchFamily="18" charset="-122"/>
              <a:sym typeface="Gilroy" panose="00000500000000000000" pitchFamily="50" charset="0"/>
            </a:endParaRPr>
          </a:p>
        </p:txBody>
      </p:sp>
      <p:sp>
        <p:nvSpPr>
          <p:cNvPr id="19" name="PA-圆角矩形 19">
            <a:extLst>
              <a:ext uri="{FF2B5EF4-FFF2-40B4-BE49-F238E27FC236}">
                <a16:creationId xmlns:a16="http://schemas.microsoft.com/office/drawing/2014/main" id="{4EF36742-BB62-2681-80C9-EEFC8A65931F}"/>
              </a:ext>
            </a:extLst>
          </p:cNvPr>
          <p:cNvSpPr/>
          <p:nvPr>
            <p:custDataLst>
              <p:tags r:id="rId9"/>
            </p:custDataLst>
          </p:nvPr>
        </p:nvSpPr>
        <p:spPr>
          <a:xfrm>
            <a:off x="9834939" y="4791066"/>
            <a:ext cx="885023" cy="335705"/>
          </a:xfrm>
          <a:prstGeom prst="roundRect">
            <a:avLst>
              <a:gd name="adj" fmla="val 50000"/>
            </a:avLst>
          </a:prstGeom>
          <a:solidFill>
            <a:srgbClr val="FFFFFF"/>
          </a:solidFill>
          <a:ln w="0" cap="flat" cmpd="sng" algn="ctr">
            <a:noFill/>
            <a:prstDash val="solid"/>
            <a:miter lim="800000"/>
          </a:ln>
          <a:effectLst>
            <a:outerShdw blurRad="254000" dist="101600" dir="5400000" algn="t" rotWithShape="0">
              <a:schemeClr val="accent1">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1"/>
                </a:solidFill>
                <a:ea typeface="阿里巴巴普惠体 R" panose="00020600040101010101" pitchFamily="18" charset="-122"/>
                <a:sym typeface="Gilroy" panose="00000500000000000000" pitchFamily="50" charset="0"/>
              </a:rPr>
              <a:t>part  04</a:t>
            </a:r>
            <a:endParaRPr lang="zh-CN" altLang="en-US" sz="1200" dirty="0">
              <a:solidFill>
                <a:schemeClr val="accent1"/>
              </a:solidFill>
              <a:ea typeface="阿里巴巴普惠体 R" panose="00020600040101010101" pitchFamily="18" charset="-122"/>
              <a:sym typeface="Gilroy" panose="00000500000000000000" pitchFamily="50" charset="0"/>
            </a:endParaRPr>
          </a:p>
        </p:txBody>
      </p:sp>
      <p:sp>
        <p:nvSpPr>
          <p:cNvPr id="28" name="文本占位符 1">
            <a:extLst>
              <a:ext uri="{FF2B5EF4-FFF2-40B4-BE49-F238E27FC236}">
                <a16:creationId xmlns:a16="http://schemas.microsoft.com/office/drawing/2014/main" id="{9EC91D34-B16D-0BCC-5127-DE156C6CE6A4}"/>
              </a:ext>
            </a:extLst>
          </p:cNvPr>
          <p:cNvSpPr txBox="1">
            <a:spLocks/>
          </p:cNvSpPr>
          <p:nvPr/>
        </p:nvSpPr>
        <p:spPr>
          <a:xfrm>
            <a:off x="364001" y="5746021"/>
            <a:ext cx="12882666" cy="2554545"/>
          </a:xfrm>
          <a:prstGeom prst="rect">
            <a:avLst/>
          </a:prstGeom>
          <a:noFill/>
        </p:spPr>
        <p:txBody>
          <a:bodyPr wrap="square" rtlCol="0">
            <a:spAutoFit/>
          </a:bodyPr>
          <a:lstStyle>
            <a:defPPr>
              <a:defRPr lang="zh-CN"/>
            </a:defPPr>
            <a:lvl1pPr>
              <a:defRPr sz="8000" spc="120">
                <a:ln w="19050">
                  <a:solidFill>
                    <a:schemeClr val="bg1">
                      <a:alpha val="15000"/>
                    </a:schemeClr>
                  </a:solidFill>
                </a:ln>
                <a:noFill/>
                <a:latin typeface="+mj-lt"/>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WORK COMPLETION
</a:t>
            </a:r>
            <a:endParaRPr lang="zh-CN" altLang="en-US" dirty="0"/>
          </a:p>
        </p:txBody>
      </p:sp>
      <p:sp>
        <p:nvSpPr>
          <p:cNvPr id="30" name="文本框 29">
            <a:extLst>
              <a:ext uri="{FF2B5EF4-FFF2-40B4-BE49-F238E27FC236}">
                <a16:creationId xmlns:a16="http://schemas.microsoft.com/office/drawing/2014/main" id="{8DB5EEDD-EEF2-8BDB-10F0-02303B5CDCBF}"/>
              </a:ext>
            </a:extLst>
          </p:cNvPr>
          <p:cNvSpPr txBox="1"/>
          <p:nvPr/>
        </p:nvSpPr>
        <p:spPr>
          <a:xfrm>
            <a:off x="841376" y="3019873"/>
            <a:ext cx="2212974"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grpSp>
        <p:nvGrpSpPr>
          <p:cNvPr id="69" name="组合 68">
            <a:extLst>
              <a:ext uri="{FF2B5EF4-FFF2-40B4-BE49-F238E27FC236}">
                <a16:creationId xmlns:a16="http://schemas.microsoft.com/office/drawing/2014/main" id="{090C3242-70F9-57FD-9E82-D6F247E3FF4B}"/>
              </a:ext>
            </a:extLst>
          </p:cNvPr>
          <p:cNvGrpSpPr/>
          <p:nvPr/>
        </p:nvGrpSpPr>
        <p:grpSpPr>
          <a:xfrm>
            <a:off x="903580" y="2150913"/>
            <a:ext cx="1978955" cy="494814"/>
            <a:chOff x="903580" y="2150913"/>
            <a:chExt cx="1978955" cy="494814"/>
          </a:xfrm>
        </p:grpSpPr>
        <p:sp>
          <p:nvSpPr>
            <p:cNvPr id="67" name="矩形: 圆角 66">
              <a:extLst>
                <a:ext uri="{FF2B5EF4-FFF2-40B4-BE49-F238E27FC236}">
                  <a16:creationId xmlns:a16="http://schemas.microsoft.com/office/drawing/2014/main" id="{CF0C44CE-5FF1-B417-55B4-975F1D7A4D35}"/>
                </a:ext>
              </a:extLst>
            </p:cNvPr>
            <p:cNvSpPr/>
            <p:nvPr/>
          </p:nvSpPr>
          <p:spPr>
            <a:xfrm>
              <a:off x="903580" y="2150913"/>
              <a:ext cx="1978955" cy="494814"/>
            </a:xfrm>
            <a:prstGeom prst="roundRect">
              <a:avLst>
                <a:gd name="adj" fmla="val 50000"/>
              </a:avLst>
            </a:pr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id="{E80F7FF4-FBF8-A86F-6C68-744E93652089}"/>
                </a:ext>
              </a:extLst>
            </p:cNvPr>
            <p:cNvSpPr txBox="1"/>
            <p:nvPr/>
          </p:nvSpPr>
          <p:spPr>
            <a:xfrm>
              <a:off x="1215738" y="2246361"/>
              <a:ext cx="1354638"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输入标题</a:t>
              </a:r>
              <a:endParaRPr lang="zh-CN" altLang="zh-CN" sz="2400" b="1" dirty="0">
                <a:solidFill>
                  <a:srgbClr val="FFFFFF"/>
                </a:solidFill>
                <a:effectLst/>
              </a:endParaRPr>
            </a:p>
          </p:txBody>
        </p:sp>
      </p:grpSp>
      <p:grpSp>
        <p:nvGrpSpPr>
          <p:cNvPr id="70" name="组合 69">
            <a:extLst>
              <a:ext uri="{FF2B5EF4-FFF2-40B4-BE49-F238E27FC236}">
                <a16:creationId xmlns:a16="http://schemas.microsoft.com/office/drawing/2014/main" id="{86BDD315-C8F3-3E37-4AB7-344279823D59}"/>
              </a:ext>
            </a:extLst>
          </p:cNvPr>
          <p:cNvGrpSpPr/>
          <p:nvPr/>
        </p:nvGrpSpPr>
        <p:grpSpPr>
          <a:xfrm>
            <a:off x="3698378" y="2150913"/>
            <a:ext cx="1978955" cy="494814"/>
            <a:chOff x="903580" y="2150913"/>
            <a:chExt cx="1978955" cy="494814"/>
          </a:xfrm>
        </p:grpSpPr>
        <p:sp>
          <p:nvSpPr>
            <p:cNvPr id="71" name="矩形: 圆角 70">
              <a:extLst>
                <a:ext uri="{FF2B5EF4-FFF2-40B4-BE49-F238E27FC236}">
                  <a16:creationId xmlns:a16="http://schemas.microsoft.com/office/drawing/2014/main" id="{21877AF0-D67E-2899-100C-0F3998AB4499}"/>
                </a:ext>
              </a:extLst>
            </p:cNvPr>
            <p:cNvSpPr/>
            <p:nvPr/>
          </p:nvSpPr>
          <p:spPr>
            <a:xfrm>
              <a:off x="903580" y="2150913"/>
              <a:ext cx="1978955" cy="494814"/>
            </a:xfrm>
            <a:prstGeom prst="roundRect">
              <a:avLst>
                <a:gd name="adj" fmla="val 50000"/>
              </a:avLst>
            </a:pr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文本框 71">
              <a:extLst>
                <a:ext uri="{FF2B5EF4-FFF2-40B4-BE49-F238E27FC236}">
                  <a16:creationId xmlns:a16="http://schemas.microsoft.com/office/drawing/2014/main" id="{C2CE96D2-5997-AEBF-BB90-1D9DC969B7BD}"/>
                </a:ext>
              </a:extLst>
            </p:cNvPr>
            <p:cNvSpPr txBox="1"/>
            <p:nvPr/>
          </p:nvSpPr>
          <p:spPr>
            <a:xfrm>
              <a:off x="1215738" y="2246361"/>
              <a:ext cx="1354638"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输入标题</a:t>
              </a:r>
              <a:endParaRPr lang="zh-CN" altLang="zh-CN" sz="2400" b="1" dirty="0">
                <a:solidFill>
                  <a:srgbClr val="FFFFFF"/>
                </a:solidFill>
                <a:effectLst/>
              </a:endParaRPr>
            </a:p>
          </p:txBody>
        </p:sp>
      </p:grpSp>
      <p:grpSp>
        <p:nvGrpSpPr>
          <p:cNvPr id="73" name="组合 72">
            <a:extLst>
              <a:ext uri="{FF2B5EF4-FFF2-40B4-BE49-F238E27FC236}">
                <a16:creationId xmlns:a16="http://schemas.microsoft.com/office/drawing/2014/main" id="{525C0E6C-05F3-B632-BEA5-DCBD1411402E}"/>
              </a:ext>
            </a:extLst>
          </p:cNvPr>
          <p:cNvGrpSpPr/>
          <p:nvPr/>
        </p:nvGrpSpPr>
        <p:grpSpPr>
          <a:xfrm>
            <a:off x="6493176" y="2150913"/>
            <a:ext cx="1978955" cy="494814"/>
            <a:chOff x="903580" y="2150913"/>
            <a:chExt cx="1978955" cy="494814"/>
          </a:xfrm>
        </p:grpSpPr>
        <p:sp>
          <p:nvSpPr>
            <p:cNvPr id="74" name="矩形: 圆角 73">
              <a:extLst>
                <a:ext uri="{FF2B5EF4-FFF2-40B4-BE49-F238E27FC236}">
                  <a16:creationId xmlns:a16="http://schemas.microsoft.com/office/drawing/2014/main" id="{18195C77-4462-AB0B-EC64-B6619B8F6DE7}"/>
                </a:ext>
              </a:extLst>
            </p:cNvPr>
            <p:cNvSpPr/>
            <p:nvPr/>
          </p:nvSpPr>
          <p:spPr>
            <a:xfrm>
              <a:off x="903580" y="2150913"/>
              <a:ext cx="1978955" cy="494814"/>
            </a:xfrm>
            <a:prstGeom prst="roundRect">
              <a:avLst>
                <a:gd name="adj" fmla="val 50000"/>
              </a:avLst>
            </a:prstGeom>
            <a:gradFill flip="none" rotWithShape="1">
              <a:gsLst>
                <a:gs pos="100000">
                  <a:schemeClr val="accent1"/>
                </a:gs>
                <a:gs pos="0">
                  <a:schemeClr val="accent1"/>
                </a:gs>
                <a:gs pos="49000">
                  <a:schemeClr val="accent1">
                    <a:lumMod val="85000"/>
                  </a:schemeClr>
                </a:gs>
              </a:gsLst>
              <a:path path="circle">
                <a:fillToRect r="100000" b="100000"/>
              </a:path>
              <a:tileRect l="-100000" t="-100000"/>
            </a:gra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文本框 74">
              <a:extLst>
                <a:ext uri="{FF2B5EF4-FFF2-40B4-BE49-F238E27FC236}">
                  <a16:creationId xmlns:a16="http://schemas.microsoft.com/office/drawing/2014/main" id="{AE18AE43-18B0-CFDC-2349-9F37FB4D8B5B}"/>
                </a:ext>
              </a:extLst>
            </p:cNvPr>
            <p:cNvSpPr txBox="1"/>
            <p:nvPr/>
          </p:nvSpPr>
          <p:spPr>
            <a:xfrm>
              <a:off x="1215738" y="2246361"/>
              <a:ext cx="1354638"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rgbClr val="FFFFFF"/>
                  </a:solidFill>
                  <a:effectLst/>
                </a:rPr>
                <a:t>输入标题</a:t>
              </a:r>
              <a:endParaRPr lang="zh-CN" altLang="zh-CN" sz="2400" b="1" dirty="0">
                <a:solidFill>
                  <a:srgbClr val="FFFFFF"/>
                </a:solidFill>
                <a:effectLst/>
              </a:endParaRPr>
            </a:p>
          </p:txBody>
        </p:sp>
      </p:grpSp>
      <p:sp>
        <p:nvSpPr>
          <p:cNvPr id="77" name="矩形: 圆角 76">
            <a:extLst>
              <a:ext uri="{FF2B5EF4-FFF2-40B4-BE49-F238E27FC236}">
                <a16:creationId xmlns:a16="http://schemas.microsoft.com/office/drawing/2014/main" id="{58680BE0-0D1F-C056-F2C9-D564E7A4057D}"/>
              </a:ext>
            </a:extLst>
          </p:cNvPr>
          <p:cNvSpPr/>
          <p:nvPr/>
        </p:nvSpPr>
        <p:spPr>
          <a:xfrm>
            <a:off x="9318489" y="2150913"/>
            <a:ext cx="1978955" cy="494814"/>
          </a:xfrm>
          <a:prstGeom prst="roundRect">
            <a:avLst>
              <a:gd name="adj" fmla="val 50000"/>
            </a:avLst>
          </a:prstGeom>
          <a:solidFill>
            <a:srgbClr val="FFFFFF"/>
          </a:solidFill>
          <a:ln>
            <a:noFill/>
          </a:ln>
          <a:effectLst>
            <a:outerShdw blurRad="279400" dist="76200" dir="2700000" algn="tl"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文本框 77">
            <a:extLst>
              <a:ext uri="{FF2B5EF4-FFF2-40B4-BE49-F238E27FC236}">
                <a16:creationId xmlns:a16="http://schemas.microsoft.com/office/drawing/2014/main" id="{F3BCC991-0E4E-D5AB-5A25-DD9627007799}"/>
              </a:ext>
            </a:extLst>
          </p:cNvPr>
          <p:cNvSpPr txBox="1"/>
          <p:nvPr/>
        </p:nvSpPr>
        <p:spPr>
          <a:xfrm>
            <a:off x="9630647" y="2246361"/>
            <a:ext cx="1354638" cy="332399"/>
          </a:xfrm>
          <a:prstGeom prst="rect">
            <a:avLst/>
          </a:prstGeom>
          <a:noFill/>
        </p:spPr>
        <p:txBody>
          <a:bodyPr wrap="square" lIns="0" tIns="0" rIns="0" bIns="0" rtlCol="0">
            <a:spAutoFit/>
          </a:bodyPr>
          <a:lstStyle>
            <a:defPPr>
              <a:defRPr lang="zh-CN"/>
            </a:defPPr>
            <a:lvl1pPr>
              <a:lnSpc>
                <a:spcPct val="90000"/>
              </a:lnSpc>
              <a:defRPr sz="2500" kern="100" spc="110">
                <a:solidFill>
                  <a:schemeClr val="accent3"/>
                </a:solidFill>
                <a:effectLst>
                  <a:outerShdw blurRad="254000" dist="88900" dir="5400000" algn="t" rotWithShape="0">
                    <a:schemeClr val="accent3">
                      <a:lumMod val="20000"/>
                      <a:lumOff val="80000"/>
                      <a:alpha val="10000"/>
                    </a:schemeClr>
                  </a:outerShdw>
                </a:effectLst>
                <a:latin typeface="+mj-ea"/>
                <a:ea typeface="+mj-ea"/>
                <a:cs typeface="Times New Roman" panose="02020603050405020304" pitchFamily="18" charset="0"/>
              </a:defRPr>
            </a:lvl1pPr>
          </a:lstStyle>
          <a:p>
            <a:r>
              <a:rPr lang="zh-CN" altLang="en-US" sz="2400" b="1" dirty="0">
                <a:solidFill>
                  <a:schemeClr val="accent1"/>
                </a:solidFill>
                <a:effectLst/>
              </a:rPr>
              <a:t>输入标题</a:t>
            </a:r>
            <a:endParaRPr lang="zh-CN" altLang="zh-CN" sz="2400" b="1" dirty="0">
              <a:solidFill>
                <a:schemeClr val="accent1"/>
              </a:solidFill>
              <a:effectLst/>
            </a:endParaRPr>
          </a:p>
        </p:txBody>
      </p:sp>
      <p:sp>
        <p:nvSpPr>
          <p:cNvPr id="79" name="文本框 78">
            <a:extLst>
              <a:ext uri="{FF2B5EF4-FFF2-40B4-BE49-F238E27FC236}">
                <a16:creationId xmlns:a16="http://schemas.microsoft.com/office/drawing/2014/main" id="{DDA15010-DDDE-2AD0-BE4C-F52FE5C57549}"/>
              </a:ext>
            </a:extLst>
          </p:cNvPr>
          <p:cNvSpPr txBox="1"/>
          <p:nvPr/>
        </p:nvSpPr>
        <p:spPr>
          <a:xfrm>
            <a:off x="3581368" y="3019873"/>
            <a:ext cx="2212974"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sp>
        <p:nvSpPr>
          <p:cNvPr id="80" name="文本框 79">
            <a:extLst>
              <a:ext uri="{FF2B5EF4-FFF2-40B4-BE49-F238E27FC236}">
                <a16:creationId xmlns:a16="http://schemas.microsoft.com/office/drawing/2014/main" id="{69A863C3-01E2-49C5-A081-67FBB7AA7E91}"/>
              </a:ext>
            </a:extLst>
          </p:cNvPr>
          <p:cNvSpPr txBox="1"/>
          <p:nvPr/>
        </p:nvSpPr>
        <p:spPr>
          <a:xfrm>
            <a:off x="6413382" y="3019873"/>
            <a:ext cx="2212974"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chemeClr val="tx1">
                    <a:lumMod val="75000"/>
                    <a:lumOff val="25000"/>
                  </a:schemeClr>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chemeClr val="tx1">
                  <a:lumMod val="75000"/>
                  <a:lumOff val="25000"/>
                </a:schemeClr>
              </a:solidFill>
            </a:endParaRPr>
          </a:p>
        </p:txBody>
      </p:sp>
      <p:sp>
        <p:nvSpPr>
          <p:cNvPr id="81" name="文本框 80">
            <a:extLst>
              <a:ext uri="{FF2B5EF4-FFF2-40B4-BE49-F238E27FC236}">
                <a16:creationId xmlns:a16="http://schemas.microsoft.com/office/drawing/2014/main" id="{E1BBFDAD-5AEA-4AE4-4BD4-1F9E8F96DB41}"/>
              </a:ext>
            </a:extLst>
          </p:cNvPr>
          <p:cNvSpPr txBox="1"/>
          <p:nvPr/>
        </p:nvSpPr>
        <p:spPr>
          <a:xfrm>
            <a:off x="9257323" y="3019873"/>
            <a:ext cx="2212974" cy="1372427"/>
          </a:xfrm>
          <a:prstGeom prst="rect">
            <a:avLst/>
          </a:prstGeom>
          <a:noFill/>
        </p:spPr>
        <p:txBody>
          <a:bodyPr wrap="square" rtlCol="0">
            <a:spAutoFit/>
          </a:bodyPr>
          <a:lstStyle/>
          <a:p>
            <a:pPr>
              <a:lnSpc>
                <a:spcPct val="120000"/>
              </a:lnSpc>
              <a:buClr>
                <a:schemeClr val="accent1"/>
              </a:buClr>
              <a:buSzPct val="89000"/>
            </a:pPr>
            <a:r>
              <a:rPr lang="zh-CN" altLang="en-US" sz="1400" spc="120" dirty="0">
                <a:solidFill>
                  <a:srgbClr val="FFFFFF"/>
                </a:solidFill>
              </a:rPr>
              <a:t>请在此输入相关说明，以便观众更好理解。请在此输入相关说明，以便观众更好理解</a:t>
            </a:r>
          </a:p>
          <a:p>
            <a:pPr>
              <a:lnSpc>
                <a:spcPct val="120000"/>
              </a:lnSpc>
              <a:buClr>
                <a:schemeClr val="accent1"/>
              </a:buClr>
              <a:buSzPct val="89000"/>
            </a:pPr>
            <a:endParaRPr lang="zh-CN" altLang="en-US" sz="1400" spc="120" dirty="0">
              <a:solidFill>
                <a:srgbClr val="FFFFFF"/>
              </a:solidFill>
            </a:endParaRPr>
          </a:p>
        </p:txBody>
      </p:sp>
      <p:cxnSp>
        <p:nvCxnSpPr>
          <p:cNvPr id="83" name="直接连接符 82">
            <a:extLst>
              <a:ext uri="{FF2B5EF4-FFF2-40B4-BE49-F238E27FC236}">
                <a16:creationId xmlns:a16="http://schemas.microsoft.com/office/drawing/2014/main" id="{9CDB8BE9-EC38-2F11-66E0-991905A16449}"/>
              </a:ext>
            </a:extLst>
          </p:cNvPr>
          <p:cNvCxnSpPr/>
          <p:nvPr/>
        </p:nvCxnSpPr>
        <p:spPr>
          <a:xfrm>
            <a:off x="1386038" y="2884103"/>
            <a:ext cx="92571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57D9E8AE-727C-6704-119A-F21B6748C97E}"/>
              </a:ext>
            </a:extLst>
          </p:cNvPr>
          <p:cNvCxnSpPr>
            <a:cxnSpLocks/>
          </p:cNvCxnSpPr>
          <p:nvPr/>
        </p:nvCxnSpPr>
        <p:spPr>
          <a:xfrm>
            <a:off x="4224996" y="2884103"/>
            <a:ext cx="92571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6885C8B-5BC4-AE28-2B21-EE86D34B21A3}"/>
              </a:ext>
            </a:extLst>
          </p:cNvPr>
          <p:cNvCxnSpPr>
            <a:cxnSpLocks/>
          </p:cNvCxnSpPr>
          <p:nvPr/>
        </p:nvCxnSpPr>
        <p:spPr>
          <a:xfrm>
            <a:off x="7019794" y="2884103"/>
            <a:ext cx="92571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D19B660B-A0AA-38B8-AEE0-FFFB35374640}"/>
              </a:ext>
            </a:extLst>
          </p:cNvPr>
          <p:cNvCxnSpPr>
            <a:cxnSpLocks/>
          </p:cNvCxnSpPr>
          <p:nvPr/>
        </p:nvCxnSpPr>
        <p:spPr>
          <a:xfrm>
            <a:off x="9814591" y="2884103"/>
            <a:ext cx="925718" cy="0"/>
          </a:xfrm>
          <a:prstGeom prst="line">
            <a:avLst/>
          </a:prstGeom>
          <a:ln>
            <a:solidFill>
              <a:srgbClr val="FFFF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903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D79BFCC1-3956-9A5E-DD65-80D64EDC8F2B}"/>
              </a:ext>
            </a:extLst>
          </p:cNvPr>
          <p:cNvSpPr>
            <a:spLocks noGrp="1"/>
          </p:cNvSpPr>
          <p:nvPr>
            <p:ph type="body" sz="quarter" idx="10"/>
          </p:nvPr>
        </p:nvSpPr>
        <p:spPr/>
        <p:txBody>
          <a:bodyPr/>
          <a:lstStyle/>
          <a:p>
            <a:r>
              <a:rPr lang="zh-CN" altLang="en-US" dirty="0"/>
              <a:t>工作完成情况</a:t>
            </a:r>
          </a:p>
        </p:txBody>
      </p:sp>
      <p:grpSp>
        <p:nvGrpSpPr>
          <p:cNvPr id="136" name="组合 135">
            <a:extLst>
              <a:ext uri="{FF2B5EF4-FFF2-40B4-BE49-F238E27FC236}">
                <a16:creationId xmlns:a16="http://schemas.microsoft.com/office/drawing/2014/main" id="{FEACA633-5796-CB87-6C6E-FDCED4F7FB54}"/>
              </a:ext>
            </a:extLst>
          </p:cNvPr>
          <p:cNvGrpSpPr/>
          <p:nvPr/>
        </p:nvGrpSpPr>
        <p:grpSpPr>
          <a:xfrm>
            <a:off x="11518900" y="-3836465"/>
            <a:ext cx="3134026" cy="1352039"/>
            <a:chOff x="4705837" y="2031616"/>
            <a:chExt cx="3134026" cy="1352039"/>
          </a:xfrm>
        </p:grpSpPr>
        <p:grpSp>
          <p:nvGrpSpPr>
            <p:cNvPr id="137" name="组合 136">
              <a:extLst>
                <a:ext uri="{FF2B5EF4-FFF2-40B4-BE49-F238E27FC236}">
                  <a16:creationId xmlns:a16="http://schemas.microsoft.com/office/drawing/2014/main" id="{19B9002A-B92C-ECD9-A53C-45DE5AFCB0A0}"/>
                </a:ext>
              </a:extLst>
            </p:cNvPr>
            <p:cNvGrpSpPr/>
            <p:nvPr/>
          </p:nvGrpSpPr>
          <p:grpSpPr>
            <a:xfrm>
              <a:off x="4801763" y="2031616"/>
              <a:ext cx="2942174" cy="1045468"/>
              <a:chOff x="4624913" y="1894670"/>
              <a:chExt cx="2942174" cy="1045468"/>
            </a:xfrm>
          </p:grpSpPr>
          <p:sp>
            <p:nvSpPr>
              <p:cNvPr id="141" name="任意多边形: 形状 140">
                <a:extLst>
                  <a:ext uri="{FF2B5EF4-FFF2-40B4-BE49-F238E27FC236}">
                    <a16:creationId xmlns:a16="http://schemas.microsoft.com/office/drawing/2014/main" id="{7E0AE524-8F86-E54F-836C-AACD296DFBDD}"/>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7D14FFC2-1185-9057-8971-B654825A4475}"/>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43" name="文本框 142">
                <a:extLst>
                  <a:ext uri="{FF2B5EF4-FFF2-40B4-BE49-F238E27FC236}">
                    <a16:creationId xmlns:a16="http://schemas.microsoft.com/office/drawing/2014/main" id="{3C24803C-58EE-96CB-841F-39E29C021314}"/>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144" name="文本框 143">
                <a:extLst>
                  <a:ext uri="{FF2B5EF4-FFF2-40B4-BE49-F238E27FC236}">
                    <a16:creationId xmlns:a16="http://schemas.microsoft.com/office/drawing/2014/main" id="{CB050914-9F67-DC4F-F37E-8675AE5FE753}"/>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38" name="组合 137">
              <a:extLst>
                <a:ext uri="{FF2B5EF4-FFF2-40B4-BE49-F238E27FC236}">
                  <a16:creationId xmlns:a16="http://schemas.microsoft.com/office/drawing/2014/main" id="{9AE0902A-479B-1552-FA15-EED813FB28BF}"/>
                </a:ext>
              </a:extLst>
            </p:cNvPr>
            <p:cNvGrpSpPr/>
            <p:nvPr/>
          </p:nvGrpSpPr>
          <p:grpSpPr>
            <a:xfrm>
              <a:off x="4705837" y="2710973"/>
              <a:ext cx="3134026" cy="672682"/>
              <a:chOff x="4688745" y="2710973"/>
              <a:chExt cx="3134026" cy="672682"/>
            </a:xfrm>
          </p:grpSpPr>
          <p:sp>
            <p:nvSpPr>
              <p:cNvPr id="139" name="梯形 138">
                <a:extLst>
                  <a:ext uri="{FF2B5EF4-FFF2-40B4-BE49-F238E27FC236}">
                    <a16:creationId xmlns:a16="http://schemas.microsoft.com/office/drawing/2014/main" id="{D88097F2-7B50-355D-6976-6AC3D8F71051}"/>
                  </a:ext>
                </a:extLst>
              </p:cNvPr>
              <p:cNvSpPr/>
              <p:nvPr/>
            </p:nvSpPr>
            <p:spPr>
              <a:xfrm>
                <a:off x="4688745" y="2710973"/>
                <a:ext cx="3134026" cy="516059"/>
              </a:xfrm>
              <a:prstGeom prst="trapezoid">
                <a:avLst>
                  <a:gd name="adj" fmla="val 59250"/>
                </a:avLst>
              </a:prstGeom>
              <a:gradFill>
                <a:gsLst>
                  <a:gs pos="23000">
                    <a:schemeClr val="accent3">
                      <a:alpha val="0"/>
                    </a:schemeClr>
                  </a:gs>
                  <a:gs pos="100000">
                    <a:schemeClr val="accent3">
                      <a:lumMod val="75000"/>
                      <a:alpha val="30000"/>
                    </a:schemeClr>
                  </a:gs>
                </a:gsLst>
                <a:lin ang="5400000" scaled="1"/>
              </a:gradFill>
              <a:ln>
                <a:gradFill>
                  <a:gsLst>
                    <a:gs pos="0">
                      <a:schemeClr val="accent3">
                        <a:lumMod val="90000"/>
                        <a:alpha val="0"/>
                      </a:schemeClr>
                    </a:gs>
                    <a:gs pos="100000">
                      <a:schemeClr val="accent3"/>
                    </a:gs>
                  </a:gsLst>
                  <a:lin ang="5400000" scaled="1"/>
                </a:gradFill>
              </a:ln>
              <a:effectLst>
                <a:outerShdw blurRad="342900" dist="165100" dir="5400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40" name="梯形 139">
                <a:extLst>
                  <a:ext uri="{FF2B5EF4-FFF2-40B4-BE49-F238E27FC236}">
                    <a16:creationId xmlns:a16="http://schemas.microsoft.com/office/drawing/2014/main" id="{FF681EAA-ACCF-765D-1B90-77C708E331B2}"/>
                  </a:ext>
                </a:extLst>
              </p:cNvPr>
              <p:cNvSpPr/>
              <p:nvPr/>
            </p:nvSpPr>
            <p:spPr>
              <a:xfrm>
                <a:off x="5052906" y="2987525"/>
                <a:ext cx="2405705" cy="396130"/>
              </a:xfrm>
              <a:prstGeom prst="trapezoid">
                <a:avLst>
                  <a:gd name="adj" fmla="val 59250"/>
                </a:avLst>
              </a:prstGeom>
              <a:gradFill>
                <a:gsLst>
                  <a:gs pos="23000">
                    <a:schemeClr val="accent3">
                      <a:alpha val="0"/>
                    </a:schemeClr>
                  </a:gs>
                  <a:gs pos="100000">
                    <a:schemeClr val="accent3">
                      <a:lumMod val="75000"/>
                      <a:alpha val="25000"/>
                    </a:schemeClr>
                  </a:gs>
                </a:gsLst>
                <a:lin ang="5400000" scaled="1"/>
              </a:gradFill>
              <a:ln>
                <a:gradFill>
                  <a:gsLst>
                    <a:gs pos="70000">
                      <a:schemeClr val="accent3">
                        <a:lumMod val="90000"/>
                        <a:alpha val="0"/>
                      </a:schemeClr>
                    </a:gs>
                    <a:gs pos="100000">
                      <a:schemeClr val="accent3"/>
                    </a:gs>
                  </a:gsLst>
                  <a:lin ang="5400000" scaled="1"/>
                </a:gradFill>
              </a:ln>
              <a:effectLst>
                <a:outerShdw blurRad="342900" dist="165100" dir="5400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45" name="组合 144">
            <a:extLst>
              <a:ext uri="{FF2B5EF4-FFF2-40B4-BE49-F238E27FC236}">
                <a16:creationId xmlns:a16="http://schemas.microsoft.com/office/drawing/2014/main" id="{04CEA873-DAA2-A486-54DB-78746301DF9B}"/>
              </a:ext>
            </a:extLst>
          </p:cNvPr>
          <p:cNvGrpSpPr/>
          <p:nvPr/>
        </p:nvGrpSpPr>
        <p:grpSpPr>
          <a:xfrm>
            <a:off x="5492885" y="-3586363"/>
            <a:ext cx="5443840" cy="1406535"/>
            <a:chOff x="6444735" y="1544170"/>
            <a:chExt cx="5051940" cy="1406535"/>
          </a:xfrm>
        </p:grpSpPr>
        <p:sp>
          <p:nvSpPr>
            <p:cNvPr id="146" name="矩形: 圆角 145">
              <a:extLst>
                <a:ext uri="{FF2B5EF4-FFF2-40B4-BE49-F238E27FC236}">
                  <a16:creationId xmlns:a16="http://schemas.microsoft.com/office/drawing/2014/main" id="{6D7915F1-BFCB-B421-4993-E2785E1DE069}"/>
                </a:ext>
              </a:extLst>
            </p:cNvPr>
            <p:cNvSpPr/>
            <p:nvPr/>
          </p:nvSpPr>
          <p:spPr>
            <a:xfrm>
              <a:off x="6444735" y="1544170"/>
              <a:ext cx="5051940" cy="1406535"/>
            </a:xfrm>
            <a:prstGeom prst="roundRect">
              <a:avLst>
                <a:gd name="adj" fmla="val 4230"/>
              </a:avLst>
            </a:prstGeom>
            <a:gradFill flip="none" rotWithShape="1">
              <a:gsLst>
                <a:gs pos="20000">
                  <a:schemeClr val="bg1">
                    <a:alpha val="80000"/>
                    <a:lumMod val="99000"/>
                  </a:schemeClr>
                </a:gs>
                <a:gs pos="100000">
                  <a:schemeClr val="bg1">
                    <a:alpha val="90000"/>
                  </a:schemeClr>
                </a:gs>
              </a:gsLst>
              <a:lin ang="10800000" scaled="1"/>
              <a:tileRect/>
            </a:gradFill>
            <a:ln w="15875">
              <a:solidFill>
                <a:schemeClr val="bg1"/>
              </a:solidFill>
            </a:ln>
            <a:effectLst>
              <a:outerShdw blurRad="279400" dist="76200" dir="2700000" algn="tl" rotWithShape="0">
                <a:srgbClr val="056FF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矩形: 圆角 146">
              <a:extLst>
                <a:ext uri="{FF2B5EF4-FFF2-40B4-BE49-F238E27FC236}">
                  <a16:creationId xmlns:a16="http://schemas.microsoft.com/office/drawing/2014/main" id="{34AD311E-9900-BBD6-CF00-F04506462A76}"/>
                </a:ext>
              </a:extLst>
            </p:cNvPr>
            <p:cNvSpPr/>
            <p:nvPr/>
          </p:nvSpPr>
          <p:spPr>
            <a:xfrm>
              <a:off x="6444735" y="1650572"/>
              <a:ext cx="101782" cy="319516"/>
            </a:xfrm>
            <a:prstGeom prst="roundRect">
              <a:avLst/>
            </a:prstGeom>
            <a:gradFill flip="none" rotWithShape="1">
              <a:gsLst>
                <a:gs pos="100000">
                  <a:srgbClr val="0579F9"/>
                </a:gs>
                <a:gs pos="0">
                  <a:srgbClr val="068CFA"/>
                </a:gs>
                <a:gs pos="49000">
                  <a:srgbClr val="000EF3"/>
                </a:gs>
              </a:gsLst>
              <a:path path="circle">
                <a:fillToRect r="100000" b="100000"/>
              </a:path>
              <a:tileRect l="-100000" t="-100000"/>
            </a:gradFill>
            <a:ln>
              <a:noFill/>
            </a:ln>
            <a:effectLst>
              <a:outerShdw blurRad="279400" dist="76200" dir="2700000" algn="tl" rotWithShape="0">
                <a:srgbClr val="000B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文本框 147">
              <a:extLst>
                <a:ext uri="{FF2B5EF4-FFF2-40B4-BE49-F238E27FC236}">
                  <a16:creationId xmlns:a16="http://schemas.microsoft.com/office/drawing/2014/main" id="{EA74C469-20B6-C269-338C-06D3FB3BA139}"/>
                </a:ext>
              </a:extLst>
            </p:cNvPr>
            <p:cNvSpPr txBox="1"/>
            <p:nvPr/>
          </p:nvSpPr>
          <p:spPr>
            <a:xfrm>
              <a:off x="6530642" y="1637872"/>
              <a:ext cx="3032174" cy="369332"/>
            </a:xfrm>
            <a:prstGeom prst="rect">
              <a:avLst/>
            </a:prstGeom>
            <a:noFill/>
          </p:spPr>
          <p:txBody>
            <a:bodyPr wrap="square" rtlCol="0">
              <a:spAutoFit/>
            </a:bodyPr>
            <a:lstStyle>
              <a:defPPr>
                <a:defRPr lang="zh-CN"/>
              </a:defPPr>
              <a:lvl1pPr>
                <a:defRPr sz="3300">
                  <a:gradFill flip="none" rotWithShape="1">
                    <a:gsLst>
                      <a:gs pos="0">
                        <a:srgbClr val="0093FD"/>
                      </a:gs>
                      <a:gs pos="100000">
                        <a:srgbClr val="0171DD"/>
                      </a:gs>
                    </a:gsLst>
                    <a:lin ang="0" scaled="1"/>
                    <a:tileRect/>
                  </a:gradFill>
                  <a:effectLst>
                    <a:outerShdw blurRad="101600" dist="88900" dir="2700000" algn="tl" rotWithShape="0">
                      <a:srgbClr val="0171DD">
                        <a:alpha val="20000"/>
                      </a:srgbClr>
                    </a:outerShdw>
                  </a:effectLst>
                  <a:latin typeface="汉仪旗黑 85S" panose="00020600040101010101" pitchFamily="18" charset="-122"/>
                  <a:ea typeface="汉仪旗黑 85S" panose="00020600040101010101" pitchFamily="18" charset="-122"/>
                  <a:cs typeface="阿里巴巴普惠体 H" panose="00020600040101010101" pitchFamily="18" charset="-122"/>
                </a:defRPr>
              </a:lvl1pPr>
            </a:lstStyle>
            <a:p>
              <a:r>
                <a:rPr lang="zh-CN" altLang="en-US" sz="1800" dirty="0">
                  <a:gradFill flip="none" rotWithShape="1">
                    <a:gsLst>
                      <a:gs pos="0">
                        <a:srgbClr val="0468F8"/>
                      </a:gs>
                      <a:gs pos="43000">
                        <a:srgbClr val="000EF3"/>
                      </a:gs>
                    </a:gsLst>
                    <a:lin ang="0" scaled="1"/>
                    <a:tileRect/>
                  </a:gradFill>
                  <a:effectLst>
                    <a:outerShdw blurRad="101600" dist="88900" dir="2700000" algn="tl" rotWithShape="0">
                      <a:srgbClr val="0171DD">
                        <a:alpha val="10000"/>
                      </a:srgbClr>
                    </a:outerShdw>
                  </a:effectLst>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请单击此处添加您的小标题</a:t>
              </a:r>
            </a:p>
          </p:txBody>
        </p:sp>
        <p:cxnSp>
          <p:nvCxnSpPr>
            <p:cNvPr id="149" name="直接连接符 148">
              <a:extLst>
                <a:ext uri="{FF2B5EF4-FFF2-40B4-BE49-F238E27FC236}">
                  <a16:creationId xmlns:a16="http://schemas.microsoft.com/office/drawing/2014/main" id="{7526C20D-5831-CD7F-04D7-DF8B850971D9}"/>
                </a:ext>
              </a:extLst>
            </p:cNvPr>
            <p:cNvCxnSpPr>
              <a:cxnSpLocks/>
            </p:cNvCxnSpPr>
            <p:nvPr/>
          </p:nvCxnSpPr>
          <p:spPr>
            <a:xfrm>
              <a:off x="9400094" y="1837443"/>
              <a:ext cx="2047898" cy="0"/>
            </a:xfrm>
            <a:prstGeom prst="line">
              <a:avLst/>
            </a:prstGeom>
            <a:ln>
              <a:solidFill>
                <a:srgbClr val="011DF4">
                  <a:alpha val="40000"/>
                </a:srgbClr>
              </a:solidFill>
              <a:prstDash val="dashDot"/>
            </a:ln>
          </p:spPr>
          <p:style>
            <a:lnRef idx="1">
              <a:schemeClr val="accent1"/>
            </a:lnRef>
            <a:fillRef idx="0">
              <a:schemeClr val="accent1"/>
            </a:fillRef>
            <a:effectRef idx="0">
              <a:schemeClr val="accent1"/>
            </a:effectRef>
            <a:fontRef idx="minor">
              <a:schemeClr val="tx1"/>
            </a:fontRef>
          </p:style>
        </p:cxnSp>
        <p:sp>
          <p:nvSpPr>
            <p:cNvPr id="150" name="文本框 149">
              <a:extLst>
                <a:ext uri="{FF2B5EF4-FFF2-40B4-BE49-F238E27FC236}">
                  <a16:creationId xmlns:a16="http://schemas.microsoft.com/office/drawing/2014/main" id="{DD97B4F5-5EF9-86DE-FD7E-44EDCB81EF1D}"/>
                </a:ext>
              </a:extLst>
            </p:cNvPr>
            <p:cNvSpPr txBox="1"/>
            <p:nvPr/>
          </p:nvSpPr>
          <p:spPr>
            <a:xfrm>
              <a:off x="6686701" y="2025968"/>
              <a:ext cx="4761291" cy="685701"/>
            </a:xfrm>
            <a:prstGeom prst="rect">
              <a:avLst/>
            </a:prstGeom>
          </p:spPr>
          <p:txBody>
            <a:bodyPr wrap="square" rtlCol="0">
              <a:spAutoFit/>
            </a:bodyPr>
            <a:lstStyle/>
            <a:p>
              <a:pPr>
                <a:lnSpc>
                  <a:spcPct val="125000"/>
                </a:lnSpc>
              </a:pPr>
              <a:r>
                <a:rPr lang="zh-CN" altLang="en-US" sz="105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实力并存的模实力与颜值并存的模板实力与颜值并存的模板实力与与颜值颜值并存的模实力与颜值并存的模板实力与颜实力与颜值并存的模实力与颜值并存的模板实力与颜值并存的模板</a:t>
              </a:r>
            </a:p>
          </p:txBody>
        </p:sp>
        <p:sp>
          <p:nvSpPr>
            <p:cNvPr id="151" name="菱形 15">
              <a:extLst>
                <a:ext uri="{FF2B5EF4-FFF2-40B4-BE49-F238E27FC236}">
                  <a16:creationId xmlns:a16="http://schemas.microsoft.com/office/drawing/2014/main" id="{1B6E9EFD-79AA-9A4A-E668-F7AC295132A8}"/>
                </a:ext>
              </a:extLst>
            </p:cNvPr>
            <p:cNvSpPr/>
            <p:nvPr/>
          </p:nvSpPr>
          <p:spPr>
            <a:xfrm>
              <a:off x="6655888" y="2147604"/>
              <a:ext cx="64715" cy="64715"/>
            </a:xfrm>
            <a:custGeom>
              <a:avLst/>
              <a:gdLst>
                <a:gd name="connsiteX0" fmla="*/ 10539 w 884566"/>
                <a:gd name="connsiteY0" fmla="*/ 416827 h 884566"/>
                <a:gd name="connsiteX1" fmla="*/ 416827 w 884566"/>
                <a:gd name="connsiteY1" fmla="*/ 10539 h 884566"/>
                <a:gd name="connsiteX2" fmla="*/ 467739 w 884566"/>
                <a:gd name="connsiteY2" fmla="*/ 10539 h 884566"/>
                <a:gd name="connsiteX3" fmla="*/ 874027 w 884566"/>
                <a:gd name="connsiteY3" fmla="*/ 416827 h 884566"/>
                <a:gd name="connsiteX4" fmla="*/ 874027 w 884566"/>
                <a:gd name="connsiteY4" fmla="*/ 467739 h 884566"/>
                <a:gd name="connsiteX5" fmla="*/ 467739 w 884566"/>
                <a:gd name="connsiteY5" fmla="*/ 874027 h 884566"/>
                <a:gd name="connsiteX6" fmla="*/ 416827 w 884566"/>
                <a:gd name="connsiteY6" fmla="*/ 874027 h 884566"/>
                <a:gd name="connsiteX7" fmla="*/ 10539 w 884566"/>
                <a:gd name="connsiteY7" fmla="*/ 467739 h 884566"/>
                <a:gd name="connsiteX8" fmla="*/ 10539 w 884566"/>
                <a:gd name="connsiteY8" fmla="*/ 416827 h 884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566" h="884566">
                  <a:moveTo>
                    <a:pt x="10539" y="416827"/>
                  </a:moveTo>
                  <a:lnTo>
                    <a:pt x="416827" y="10539"/>
                  </a:lnTo>
                  <a:cubicBezTo>
                    <a:pt x="430879" y="-3513"/>
                    <a:pt x="453687" y="-3513"/>
                    <a:pt x="467739" y="10539"/>
                  </a:cubicBezTo>
                  <a:lnTo>
                    <a:pt x="874027" y="416827"/>
                  </a:lnTo>
                  <a:cubicBezTo>
                    <a:pt x="888079" y="430879"/>
                    <a:pt x="888079" y="453687"/>
                    <a:pt x="874027" y="467739"/>
                  </a:cubicBezTo>
                  <a:lnTo>
                    <a:pt x="467739" y="874027"/>
                  </a:lnTo>
                  <a:cubicBezTo>
                    <a:pt x="453687" y="888079"/>
                    <a:pt x="430879" y="888079"/>
                    <a:pt x="416827" y="874027"/>
                  </a:cubicBezTo>
                  <a:lnTo>
                    <a:pt x="10539" y="467739"/>
                  </a:lnTo>
                  <a:cubicBezTo>
                    <a:pt x="-3513" y="453687"/>
                    <a:pt x="-3513" y="430879"/>
                    <a:pt x="10539" y="416827"/>
                  </a:cubicBezTo>
                </a:path>
              </a:pathLst>
            </a:custGeom>
            <a:gradFill flip="none" rotWithShape="1">
              <a:gsLst>
                <a:gs pos="100000">
                  <a:srgbClr val="0579F9"/>
                </a:gs>
                <a:gs pos="0">
                  <a:srgbClr val="068CFA"/>
                </a:gs>
                <a:gs pos="49000">
                  <a:srgbClr val="000EF3"/>
                </a:gs>
              </a:gsLst>
              <a:path path="circle">
                <a:fillToRect r="100000" b="100000"/>
              </a:path>
              <a:tileRect l="-100000" t="-100000"/>
            </a:gradFill>
            <a:ln>
              <a:noFill/>
            </a:ln>
            <a:effectLst>
              <a:outerShdw blurRad="279400" dist="76200" dir="2700000" algn="tl" rotWithShape="0">
                <a:srgbClr val="000B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7" name="组合 156">
            <a:extLst>
              <a:ext uri="{FF2B5EF4-FFF2-40B4-BE49-F238E27FC236}">
                <a16:creationId xmlns:a16="http://schemas.microsoft.com/office/drawing/2014/main" id="{2753CC47-EBF6-443F-AF8A-DF25180BA469}"/>
              </a:ext>
            </a:extLst>
          </p:cNvPr>
          <p:cNvGrpSpPr/>
          <p:nvPr/>
        </p:nvGrpSpPr>
        <p:grpSpPr>
          <a:xfrm>
            <a:off x="933651" y="2043865"/>
            <a:ext cx="3082320" cy="1201357"/>
            <a:chOff x="740446" y="1461453"/>
            <a:chExt cx="3082320" cy="1201357"/>
          </a:xfrm>
        </p:grpSpPr>
        <p:grpSp>
          <p:nvGrpSpPr>
            <p:cNvPr id="83" name="组合 82">
              <a:extLst>
                <a:ext uri="{FF2B5EF4-FFF2-40B4-BE49-F238E27FC236}">
                  <a16:creationId xmlns:a16="http://schemas.microsoft.com/office/drawing/2014/main" id="{4A63DCA7-E524-25FF-0080-5A7A6AD83F05}"/>
                </a:ext>
              </a:extLst>
            </p:cNvPr>
            <p:cNvGrpSpPr/>
            <p:nvPr/>
          </p:nvGrpSpPr>
          <p:grpSpPr>
            <a:xfrm>
              <a:off x="800546" y="1461453"/>
              <a:ext cx="2942174" cy="1045468"/>
              <a:chOff x="4624913" y="1894670"/>
              <a:chExt cx="2942174" cy="1045468"/>
            </a:xfrm>
          </p:grpSpPr>
          <p:sp>
            <p:nvSpPr>
              <p:cNvPr id="87" name="任意多边形: 形状 86">
                <a:extLst>
                  <a:ext uri="{FF2B5EF4-FFF2-40B4-BE49-F238E27FC236}">
                    <a16:creationId xmlns:a16="http://schemas.microsoft.com/office/drawing/2014/main" id="{532D8D86-8B09-E056-21B7-92142935959D}"/>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C4214AB-0453-F3B5-A6CB-66D9A75D9184}"/>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89" name="文本框 88">
                <a:extLst>
                  <a:ext uri="{FF2B5EF4-FFF2-40B4-BE49-F238E27FC236}">
                    <a16:creationId xmlns:a16="http://schemas.microsoft.com/office/drawing/2014/main" id="{6E4ECC96-159E-D3B6-C329-1C1B5F4DFFBA}"/>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90" name="文本框 89">
                <a:extLst>
                  <a:ext uri="{FF2B5EF4-FFF2-40B4-BE49-F238E27FC236}">
                    <a16:creationId xmlns:a16="http://schemas.microsoft.com/office/drawing/2014/main" id="{6AE8728A-9F0F-99DB-0248-3A86518F9D4A}"/>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56" name="组合 155">
              <a:extLst>
                <a:ext uri="{FF2B5EF4-FFF2-40B4-BE49-F238E27FC236}">
                  <a16:creationId xmlns:a16="http://schemas.microsoft.com/office/drawing/2014/main" id="{7D9BBE28-B0A5-9EDF-BFC9-52FB58D8F78A}"/>
                </a:ext>
              </a:extLst>
            </p:cNvPr>
            <p:cNvGrpSpPr/>
            <p:nvPr/>
          </p:nvGrpSpPr>
          <p:grpSpPr>
            <a:xfrm>
              <a:off x="740446" y="2431944"/>
              <a:ext cx="3082320" cy="230866"/>
              <a:chOff x="753167" y="2545877"/>
              <a:chExt cx="3082320" cy="230866"/>
            </a:xfrm>
          </p:grpSpPr>
          <p:sp>
            <p:nvSpPr>
              <p:cNvPr id="152" name="梯形 151">
                <a:extLst>
                  <a:ext uri="{FF2B5EF4-FFF2-40B4-BE49-F238E27FC236}">
                    <a16:creationId xmlns:a16="http://schemas.microsoft.com/office/drawing/2014/main" id="{55F057F6-C213-379E-2158-1963809ECDF3}"/>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3" name="矩形: 圆角 152">
                <a:extLst>
                  <a:ext uri="{FF2B5EF4-FFF2-40B4-BE49-F238E27FC236}">
                    <a16:creationId xmlns:a16="http://schemas.microsoft.com/office/drawing/2014/main" id="{5A8AA360-6DDB-65F7-5F84-BC1EA69C12B1}"/>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158" name="组合 157">
            <a:extLst>
              <a:ext uri="{FF2B5EF4-FFF2-40B4-BE49-F238E27FC236}">
                <a16:creationId xmlns:a16="http://schemas.microsoft.com/office/drawing/2014/main" id="{A64E7A93-18B3-B78D-3D26-662B3DB96C36}"/>
              </a:ext>
            </a:extLst>
          </p:cNvPr>
          <p:cNvGrpSpPr/>
          <p:nvPr/>
        </p:nvGrpSpPr>
        <p:grpSpPr>
          <a:xfrm>
            <a:off x="4558013" y="2043865"/>
            <a:ext cx="3082320" cy="1201357"/>
            <a:chOff x="740446" y="1461453"/>
            <a:chExt cx="3082320" cy="1201357"/>
          </a:xfrm>
        </p:grpSpPr>
        <p:grpSp>
          <p:nvGrpSpPr>
            <p:cNvPr id="159" name="组合 158">
              <a:extLst>
                <a:ext uri="{FF2B5EF4-FFF2-40B4-BE49-F238E27FC236}">
                  <a16:creationId xmlns:a16="http://schemas.microsoft.com/office/drawing/2014/main" id="{AECF3847-8D0F-C70F-4A20-5AD602F0852F}"/>
                </a:ext>
              </a:extLst>
            </p:cNvPr>
            <p:cNvGrpSpPr/>
            <p:nvPr/>
          </p:nvGrpSpPr>
          <p:grpSpPr>
            <a:xfrm>
              <a:off x="800546" y="1461453"/>
              <a:ext cx="2942174" cy="1045468"/>
              <a:chOff x="4624913" y="1894670"/>
              <a:chExt cx="2942174" cy="1045468"/>
            </a:xfrm>
          </p:grpSpPr>
          <p:sp>
            <p:nvSpPr>
              <p:cNvPr id="163" name="任意多边形: 形状 162">
                <a:extLst>
                  <a:ext uri="{FF2B5EF4-FFF2-40B4-BE49-F238E27FC236}">
                    <a16:creationId xmlns:a16="http://schemas.microsoft.com/office/drawing/2014/main" id="{16870E5A-4677-F1C7-D59C-C5DE494F2E16}"/>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453D41F7-CD5A-61AD-03AF-C75ED212F5DB}"/>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65" name="文本框 164">
                <a:extLst>
                  <a:ext uri="{FF2B5EF4-FFF2-40B4-BE49-F238E27FC236}">
                    <a16:creationId xmlns:a16="http://schemas.microsoft.com/office/drawing/2014/main" id="{7FD8D95B-BD47-D49B-2FF9-4F7BF1CF0DAC}"/>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166" name="文本框 165">
                <a:extLst>
                  <a:ext uri="{FF2B5EF4-FFF2-40B4-BE49-F238E27FC236}">
                    <a16:creationId xmlns:a16="http://schemas.microsoft.com/office/drawing/2014/main" id="{B5578858-2177-0E4F-9049-215E4AA90634}"/>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60" name="组合 159">
              <a:extLst>
                <a:ext uri="{FF2B5EF4-FFF2-40B4-BE49-F238E27FC236}">
                  <a16:creationId xmlns:a16="http://schemas.microsoft.com/office/drawing/2014/main" id="{9D8A1E67-980D-0672-394B-7BA0C12891E5}"/>
                </a:ext>
              </a:extLst>
            </p:cNvPr>
            <p:cNvGrpSpPr/>
            <p:nvPr/>
          </p:nvGrpSpPr>
          <p:grpSpPr>
            <a:xfrm>
              <a:off x="740446" y="2431944"/>
              <a:ext cx="3082320" cy="230866"/>
              <a:chOff x="753167" y="2545877"/>
              <a:chExt cx="3082320" cy="230866"/>
            </a:xfrm>
          </p:grpSpPr>
          <p:sp>
            <p:nvSpPr>
              <p:cNvPr id="161" name="梯形 160">
                <a:extLst>
                  <a:ext uri="{FF2B5EF4-FFF2-40B4-BE49-F238E27FC236}">
                    <a16:creationId xmlns:a16="http://schemas.microsoft.com/office/drawing/2014/main" id="{9CD2D63D-03D6-608A-E813-F7A13FA7D5D6}"/>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62" name="矩形: 圆角 161">
                <a:extLst>
                  <a:ext uri="{FF2B5EF4-FFF2-40B4-BE49-F238E27FC236}">
                    <a16:creationId xmlns:a16="http://schemas.microsoft.com/office/drawing/2014/main" id="{BC7324E9-8D01-D506-6E62-375EF667B0F9}"/>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167" name="组合 166">
            <a:extLst>
              <a:ext uri="{FF2B5EF4-FFF2-40B4-BE49-F238E27FC236}">
                <a16:creationId xmlns:a16="http://schemas.microsoft.com/office/drawing/2014/main" id="{F0E4E55E-4D9B-187C-F921-420070A872E4}"/>
              </a:ext>
            </a:extLst>
          </p:cNvPr>
          <p:cNvGrpSpPr/>
          <p:nvPr/>
        </p:nvGrpSpPr>
        <p:grpSpPr>
          <a:xfrm>
            <a:off x="8182374" y="2043865"/>
            <a:ext cx="3082320" cy="1201357"/>
            <a:chOff x="740446" y="1461453"/>
            <a:chExt cx="3082320" cy="1201357"/>
          </a:xfrm>
        </p:grpSpPr>
        <p:grpSp>
          <p:nvGrpSpPr>
            <p:cNvPr id="168" name="组合 167">
              <a:extLst>
                <a:ext uri="{FF2B5EF4-FFF2-40B4-BE49-F238E27FC236}">
                  <a16:creationId xmlns:a16="http://schemas.microsoft.com/office/drawing/2014/main" id="{1AB81AF6-5AB9-2918-4755-A8B62123FBE3}"/>
                </a:ext>
              </a:extLst>
            </p:cNvPr>
            <p:cNvGrpSpPr/>
            <p:nvPr/>
          </p:nvGrpSpPr>
          <p:grpSpPr>
            <a:xfrm>
              <a:off x="800546" y="1461453"/>
              <a:ext cx="2942174" cy="1045468"/>
              <a:chOff x="4624913" y="1894670"/>
              <a:chExt cx="2942174" cy="1045468"/>
            </a:xfrm>
          </p:grpSpPr>
          <p:sp>
            <p:nvSpPr>
              <p:cNvPr id="172" name="任意多边形: 形状 171">
                <a:extLst>
                  <a:ext uri="{FF2B5EF4-FFF2-40B4-BE49-F238E27FC236}">
                    <a16:creationId xmlns:a16="http://schemas.microsoft.com/office/drawing/2014/main" id="{607B364C-685E-7ECA-FD3D-FC72C49A796D}"/>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BA8270AC-20BE-E504-46D0-BD0BE06DF358}"/>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74" name="文本框 173">
                <a:extLst>
                  <a:ext uri="{FF2B5EF4-FFF2-40B4-BE49-F238E27FC236}">
                    <a16:creationId xmlns:a16="http://schemas.microsoft.com/office/drawing/2014/main" id="{181D583B-FA1B-CAC0-E849-1D76C648693B}"/>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175" name="文本框 174">
                <a:extLst>
                  <a:ext uri="{FF2B5EF4-FFF2-40B4-BE49-F238E27FC236}">
                    <a16:creationId xmlns:a16="http://schemas.microsoft.com/office/drawing/2014/main" id="{0E12B374-D16F-BC37-859E-3B39591A2463}"/>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69" name="组合 168">
              <a:extLst>
                <a:ext uri="{FF2B5EF4-FFF2-40B4-BE49-F238E27FC236}">
                  <a16:creationId xmlns:a16="http://schemas.microsoft.com/office/drawing/2014/main" id="{C2E0191C-64D7-808B-AD14-69FFE2722E3A}"/>
                </a:ext>
              </a:extLst>
            </p:cNvPr>
            <p:cNvGrpSpPr/>
            <p:nvPr/>
          </p:nvGrpSpPr>
          <p:grpSpPr>
            <a:xfrm>
              <a:off x="740446" y="2431944"/>
              <a:ext cx="3082320" cy="230866"/>
              <a:chOff x="753167" y="2545877"/>
              <a:chExt cx="3082320" cy="230866"/>
            </a:xfrm>
          </p:grpSpPr>
          <p:sp>
            <p:nvSpPr>
              <p:cNvPr id="170" name="梯形 169">
                <a:extLst>
                  <a:ext uri="{FF2B5EF4-FFF2-40B4-BE49-F238E27FC236}">
                    <a16:creationId xmlns:a16="http://schemas.microsoft.com/office/drawing/2014/main" id="{F0E3DEE3-D718-80D1-95FE-7BDE4BFFD6FD}"/>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71" name="矩形: 圆角 170">
                <a:extLst>
                  <a:ext uri="{FF2B5EF4-FFF2-40B4-BE49-F238E27FC236}">
                    <a16:creationId xmlns:a16="http://schemas.microsoft.com/office/drawing/2014/main" id="{325A7AB1-DDC9-1548-C6BC-B8A007D6C2F5}"/>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176" name="组合 175">
            <a:extLst>
              <a:ext uri="{FF2B5EF4-FFF2-40B4-BE49-F238E27FC236}">
                <a16:creationId xmlns:a16="http://schemas.microsoft.com/office/drawing/2014/main" id="{07DD5FFF-01ED-C9A7-2866-BD84CF366DF5}"/>
              </a:ext>
            </a:extLst>
          </p:cNvPr>
          <p:cNvGrpSpPr/>
          <p:nvPr/>
        </p:nvGrpSpPr>
        <p:grpSpPr>
          <a:xfrm>
            <a:off x="933651" y="3699404"/>
            <a:ext cx="3082320" cy="1201357"/>
            <a:chOff x="740446" y="1461453"/>
            <a:chExt cx="3082320" cy="1201357"/>
          </a:xfrm>
        </p:grpSpPr>
        <p:grpSp>
          <p:nvGrpSpPr>
            <p:cNvPr id="177" name="组合 176">
              <a:extLst>
                <a:ext uri="{FF2B5EF4-FFF2-40B4-BE49-F238E27FC236}">
                  <a16:creationId xmlns:a16="http://schemas.microsoft.com/office/drawing/2014/main" id="{2A09242D-6C77-0158-EB01-0E3B9C61C3A9}"/>
                </a:ext>
              </a:extLst>
            </p:cNvPr>
            <p:cNvGrpSpPr/>
            <p:nvPr/>
          </p:nvGrpSpPr>
          <p:grpSpPr>
            <a:xfrm>
              <a:off x="800546" y="1461453"/>
              <a:ext cx="2942174" cy="1045468"/>
              <a:chOff x="4624913" y="1894670"/>
              <a:chExt cx="2942174" cy="1045468"/>
            </a:xfrm>
          </p:grpSpPr>
          <p:sp>
            <p:nvSpPr>
              <p:cNvPr id="181" name="任意多边形: 形状 180">
                <a:extLst>
                  <a:ext uri="{FF2B5EF4-FFF2-40B4-BE49-F238E27FC236}">
                    <a16:creationId xmlns:a16="http://schemas.microsoft.com/office/drawing/2014/main" id="{36DE0DFA-CCB2-B76A-176D-E81D3BE85E5D}"/>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535E6547-0325-D1CE-3E28-E199DC7CE311}"/>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83" name="文本框 182">
                <a:extLst>
                  <a:ext uri="{FF2B5EF4-FFF2-40B4-BE49-F238E27FC236}">
                    <a16:creationId xmlns:a16="http://schemas.microsoft.com/office/drawing/2014/main" id="{E90A889D-0721-6BFE-F0CA-639906247F93}"/>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184" name="文本框 183">
                <a:extLst>
                  <a:ext uri="{FF2B5EF4-FFF2-40B4-BE49-F238E27FC236}">
                    <a16:creationId xmlns:a16="http://schemas.microsoft.com/office/drawing/2014/main" id="{B984C9A2-EADE-B68B-87C6-7FE19DD115F0}"/>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78" name="组合 177">
              <a:extLst>
                <a:ext uri="{FF2B5EF4-FFF2-40B4-BE49-F238E27FC236}">
                  <a16:creationId xmlns:a16="http://schemas.microsoft.com/office/drawing/2014/main" id="{31D10BB5-64D1-9E90-07BA-CE3AC62348B3}"/>
                </a:ext>
              </a:extLst>
            </p:cNvPr>
            <p:cNvGrpSpPr/>
            <p:nvPr/>
          </p:nvGrpSpPr>
          <p:grpSpPr>
            <a:xfrm>
              <a:off x="740446" y="2431944"/>
              <a:ext cx="3082320" cy="230866"/>
              <a:chOff x="753167" y="2545877"/>
              <a:chExt cx="3082320" cy="230866"/>
            </a:xfrm>
          </p:grpSpPr>
          <p:sp>
            <p:nvSpPr>
              <p:cNvPr id="179" name="梯形 178">
                <a:extLst>
                  <a:ext uri="{FF2B5EF4-FFF2-40B4-BE49-F238E27FC236}">
                    <a16:creationId xmlns:a16="http://schemas.microsoft.com/office/drawing/2014/main" id="{F9098DFC-AA2D-131C-EFFC-CF33AC2788CD}"/>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80" name="矩形: 圆角 179">
                <a:extLst>
                  <a:ext uri="{FF2B5EF4-FFF2-40B4-BE49-F238E27FC236}">
                    <a16:creationId xmlns:a16="http://schemas.microsoft.com/office/drawing/2014/main" id="{2EEB9FB9-EF6D-CE4E-73FF-22297F3E87F5}"/>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185" name="组合 184">
            <a:extLst>
              <a:ext uri="{FF2B5EF4-FFF2-40B4-BE49-F238E27FC236}">
                <a16:creationId xmlns:a16="http://schemas.microsoft.com/office/drawing/2014/main" id="{17116E85-6B37-0350-020A-FF10D4734392}"/>
              </a:ext>
            </a:extLst>
          </p:cNvPr>
          <p:cNvGrpSpPr/>
          <p:nvPr/>
        </p:nvGrpSpPr>
        <p:grpSpPr>
          <a:xfrm>
            <a:off x="4558013" y="3699404"/>
            <a:ext cx="3082320" cy="1201357"/>
            <a:chOff x="740446" y="1461453"/>
            <a:chExt cx="3082320" cy="1201357"/>
          </a:xfrm>
        </p:grpSpPr>
        <p:grpSp>
          <p:nvGrpSpPr>
            <p:cNvPr id="186" name="组合 185">
              <a:extLst>
                <a:ext uri="{FF2B5EF4-FFF2-40B4-BE49-F238E27FC236}">
                  <a16:creationId xmlns:a16="http://schemas.microsoft.com/office/drawing/2014/main" id="{72DB5799-E173-A706-48E7-3DC0F3529B98}"/>
                </a:ext>
              </a:extLst>
            </p:cNvPr>
            <p:cNvGrpSpPr/>
            <p:nvPr/>
          </p:nvGrpSpPr>
          <p:grpSpPr>
            <a:xfrm>
              <a:off x="800546" y="1461453"/>
              <a:ext cx="2942174" cy="1045468"/>
              <a:chOff x="4624913" y="1894670"/>
              <a:chExt cx="2942174" cy="1045468"/>
            </a:xfrm>
          </p:grpSpPr>
          <p:sp>
            <p:nvSpPr>
              <p:cNvPr id="190" name="任意多边形: 形状 189">
                <a:extLst>
                  <a:ext uri="{FF2B5EF4-FFF2-40B4-BE49-F238E27FC236}">
                    <a16:creationId xmlns:a16="http://schemas.microsoft.com/office/drawing/2014/main" id="{D4C07E7B-1B26-AE0D-CD2C-25A3E9CDD6AD}"/>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16331361-64F3-D7F4-1CCE-1B7D26174349}"/>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192" name="文本框 191">
                <a:extLst>
                  <a:ext uri="{FF2B5EF4-FFF2-40B4-BE49-F238E27FC236}">
                    <a16:creationId xmlns:a16="http://schemas.microsoft.com/office/drawing/2014/main" id="{01263B6E-7271-44C5-F5B1-AA619933407A}"/>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193" name="文本框 192">
                <a:extLst>
                  <a:ext uri="{FF2B5EF4-FFF2-40B4-BE49-F238E27FC236}">
                    <a16:creationId xmlns:a16="http://schemas.microsoft.com/office/drawing/2014/main" id="{DBA21E78-8C8D-E214-19CF-3258F495FCAC}"/>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87" name="组合 186">
              <a:extLst>
                <a:ext uri="{FF2B5EF4-FFF2-40B4-BE49-F238E27FC236}">
                  <a16:creationId xmlns:a16="http://schemas.microsoft.com/office/drawing/2014/main" id="{D5EEF710-14A9-647A-DB71-D65AC81AAE1B}"/>
                </a:ext>
              </a:extLst>
            </p:cNvPr>
            <p:cNvGrpSpPr/>
            <p:nvPr/>
          </p:nvGrpSpPr>
          <p:grpSpPr>
            <a:xfrm>
              <a:off x="740446" y="2431944"/>
              <a:ext cx="3082320" cy="230866"/>
              <a:chOff x="753167" y="2545877"/>
              <a:chExt cx="3082320" cy="230866"/>
            </a:xfrm>
          </p:grpSpPr>
          <p:sp>
            <p:nvSpPr>
              <p:cNvPr id="188" name="梯形 187">
                <a:extLst>
                  <a:ext uri="{FF2B5EF4-FFF2-40B4-BE49-F238E27FC236}">
                    <a16:creationId xmlns:a16="http://schemas.microsoft.com/office/drawing/2014/main" id="{A212BE7D-451D-DEE4-9041-F3C2DAC01469}"/>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89" name="矩形: 圆角 188">
                <a:extLst>
                  <a:ext uri="{FF2B5EF4-FFF2-40B4-BE49-F238E27FC236}">
                    <a16:creationId xmlns:a16="http://schemas.microsoft.com/office/drawing/2014/main" id="{09AB3CAD-EB08-140E-2CA6-7CB0E28C367B}"/>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194" name="组合 193">
            <a:extLst>
              <a:ext uri="{FF2B5EF4-FFF2-40B4-BE49-F238E27FC236}">
                <a16:creationId xmlns:a16="http://schemas.microsoft.com/office/drawing/2014/main" id="{32A949E6-C6F3-7101-A49D-2EDD09233C6F}"/>
              </a:ext>
            </a:extLst>
          </p:cNvPr>
          <p:cNvGrpSpPr/>
          <p:nvPr/>
        </p:nvGrpSpPr>
        <p:grpSpPr>
          <a:xfrm>
            <a:off x="8182374" y="3699404"/>
            <a:ext cx="3082320" cy="1201357"/>
            <a:chOff x="740446" y="1461453"/>
            <a:chExt cx="3082320" cy="1201357"/>
          </a:xfrm>
        </p:grpSpPr>
        <p:grpSp>
          <p:nvGrpSpPr>
            <p:cNvPr id="195" name="组合 194">
              <a:extLst>
                <a:ext uri="{FF2B5EF4-FFF2-40B4-BE49-F238E27FC236}">
                  <a16:creationId xmlns:a16="http://schemas.microsoft.com/office/drawing/2014/main" id="{4A0070A5-96FD-7C99-9883-0FA2D196B4E9}"/>
                </a:ext>
              </a:extLst>
            </p:cNvPr>
            <p:cNvGrpSpPr/>
            <p:nvPr/>
          </p:nvGrpSpPr>
          <p:grpSpPr>
            <a:xfrm>
              <a:off x="800546" y="1461453"/>
              <a:ext cx="2942174" cy="1045468"/>
              <a:chOff x="4624913" y="1894670"/>
              <a:chExt cx="2942174" cy="1045468"/>
            </a:xfrm>
          </p:grpSpPr>
          <p:sp>
            <p:nvSpPr>
              <p:cNvPr id="199" name="任意多边形: 形状 198">
                <a:extLst>
                  <a:ext uri="{FF2B5EF4-FFF2-40B4-BE49-F238E27FC236}">
                    <a16:creationId xmlns:a16="http://schemas.microsoft.com/office/drawing/2014/main" id="{73AEDB88-D9DF-6585-07A6-C73D9B121C1A}"/>
                  </a:ext>
                </a:extLst>
              </p:cNvPr>
              <p:cNvSpPr/>
              <p:nvPr/>
            </p:nvSpPr>
            <p:spPr>
              <a:xfrm>
                <a:off x="4624913" y="2079127"/>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AB7A37C8-1B22-8C31-B624-72475998BD95}"/>
                  </a:ext>
                </a:extLst>
              </p:cNvPr>
              <p:cNvSpPr/>
              <p:nvPr/>
            </p:nvSpPr>
            <p:spPr>
              <a:xfrm flipH="1">
                <a:off x="7170962" y="2059291"/>
                <a:ext cx="396125" cy="832282"/>
              </a:xfrm>
              <a:custGeom>
                <a:avLst/>
                <a:gdLst>
                  <a:gd name="connsiteX0" fmla="*/ 533399 w 622276"/>
                  <a:gd name="connsiteY0" fmla="*/ 1191637 h 1307437"/>
                  <a:gd name="connsiteX1" fmla="*/ 570689 w 622276"/>
                  <a:gd name="connsiteY1" fmla="*/ 1192854 h 1307437"/>
                  <a:gd name="connsiteX2" fmla="*/ 618516 w 622276"/>
                  <a:gd name="connsiteY2" fmla="*/ 1204608 h 1307437"/>
                  <a:gd name="connsiteX3" fmla="*/ 589333 w 622276"/>
                  <a:gd name="connsiteY3" fmla="*/ 1257299 h 1307437"/>
                  <a:gd name="connsiteX4" fmla="*/ 481519 w 622276"/>
                  <a:gd name="connsiteY4" fmla="*/ 1306748 h 1307437"/>
                  <a:gd name="connsiteX5" fmla="*/ 387890 w 622276"/>
                  <a:gd name="connsiteY5" fmla="*/ 1294994 h 1307437"/>
                  <a:gd name="connsiteX6" fmla="*/ 396402 w 622276"/>
                  <a:gd name="connsiteY6" fmla="*/ 1275133 h 1307437"/>
                  <a:gd name="connsiteX7" fmla="*/ 428827 w 622276"/>
                  <a:gd name="connsiteY7" fmla="*/ 1233791 h 1307437"/>
                  <a:gd name="connsiteX8" fmla="*/ 489625 w 622276"/>
                  <a:gd name="connsiteY8" fmla="*/ 1199744 h 1307437"/>
                  <a:gd name="connsiteX9" fmla="*/ 533399 w 622276"/>
                  <a:gd name="connsiteY9" fmla="*/ 1191637 h 1307437"/>
                  <a:gd name="connsiteX10" fmla="*/ 347358 w 622276"/>
                  <a:gd name="connsiteY10" fmla="*/ 1113006 h 1307437"/>
                  <a:gd name="connsiteX11" fmla="*/ 390322 w 622276"/>
                  <a:gd name="connsiteY11" fmla="*/ 1116248 h 1307437"/>
                  <a:gd name="connsiteX12" fmla="*/ 408561 w 622276"/>
                  <a:gd name="connsiteY12" fmla="*/ 1121112 h 1307437"/>
                  <a:gd name="connsiteX13" fmla="*/ 424774 w 622276"/>
                  <a:gd name="connsiteY13" fmla="*/ 1126787 h 1307437"/>
                  <a:gd name="connsiteX14" fmla="*/ 450715 w 622276"/>
                  <a:gd name="connsiteY14" fmla="*/ 1140162 h 1307437"/>
                  <a:gd name="connsiteX15" fmla="*/ 466927 w 622276"/>
                  <a:gd name="connsiteY15" fmla="*/ 1150701 h 1307437"/>
                  <a:gd name="connsiteX16" fmla="*/ 425990 w 622276"/>
                  <a:gd name="connsiteY16" fmla="*/ 1192448 h 1307437"/>
                  <a:gd name="connsiteX17" fmla="*/ 312500 w 622276"/>
                  <a:gd name="connsiteY17" fmla="*/ 1211498 h 1307437"/>
                  <a:gd name="connsiteX18" fmla="*/ 227789 w 622276"/>
                  <a:gd name="connsiteY18" fmla="*/ 1176641 h 1307437"/>
                  <a:gd name="connsiteX19" fmla="*/ 240759 w 622276"/>
                  <a:gd name="connsiteY19" fmla="*/ 1160428 h 1307437"/>
                  <a:gd name="connsiteX20" fmla="*/ 347358 w 622276"/>
                  <a:gd name="connsiteY20" fmla="*/ 1113006 h 1307437"/>
                  <a:gd name="connsiteX21" fmla="*/ 239543 w 622276"/>
                  <a:gd name="connsiteY21" fmla="*/ 1001137 h 1307437"/>
                  <a:gd name="connsiteX22" fmla="*/ 309258 w 622276"/>
                  <a:gd name="connsiteY22" fmla="*/ 1032753 h 1307437"/>
                  <a:gd name="connsiteX23" fmla="*/ 330740 w 622276"/>
                  <a:gd name="connsiteY23" fmla="*/ 1051397 h 1307437"/>
                  <a:gd name="connsiteX24" fmla="*/ 342494 w 622276"/>
                  <a:gd name="connsiteY24" fmla="*/ 1065583 h 1307437"/>
                  <a:gd name="connsiteX25" fmla="*/ 294261 w 622276"/>
                  <a:gd name="connsiteY25" fmla="*/ 1094361 h 1307437"/>
                  <a:gd name="connsiteX26" fmla="*/ 265483 w 622276"/>
                  <a:gd name="connsiteY26" fmla="*/ 1100846 h 1307437"/>
                  <a:gd name="connsiteX27" fmla="*/ 237111 w 622276"/>
                  <a:gd name="connsiteY27" fmla="*/ 1100441 h 1307437"/>
                  <a:gd name="connsiteX28" fmla="*/ 183609 w 622276"/>
                  <a:gd name="connsiteY28" fmla="*/ 1085039 h 1307437"/>
                  <a:gd name="connsiteX29" fmla="*/ 140240 w 622276"/>
                  <a:gd name="connsiteY29" fmla="*/ 1058288 h 1307437"/>
                  <a:gd name="connsiteX30" fmla="*/ 112273 w 622276"/>
                  <a:gd name="connsiteY30" fmla="*/ 1032753 h 1307437"/>
                  <a:gd name="connsiteX31" fmla="*/ 128080 w 622276"/>
                  <a:gd name="connsiteY31" fmla="*/ 1020593 h 1307437"/>
                  <a:gd name="connsiteX32" fmla="*/ 239543 w 622276"/>
                  <a:gd name="connsiteY32" fmla="*/ 1001137 h 1307437"/>
                  <a:gd name="connsiteX33" fmla="*/ 540696 w 622276"/>
                  <a:gd name="connsiteY33" fmla="*/ 972360 h 1307437"/>
                  <a:gd name="connsiteX34" fmla="*/ 593793 w 622276"/>
                  <a:gd name="connsiteY34" fmla="*/ 1023025 h 1307437"/>
                  <a:gd name="connsiteX35" fmla="*/ 620949 w 622276"/>
                  <a:gd name="connsiteY35" fmla="*/ 1103684 h 1307437"/>
                  <a:gd name="connsiteX36" fmla="*/ 617707 w 622276"/>
                  <a:gd name="connsiteY36" fmla="*/ 1171777 h 1307437"/>
                  <a:gd name="connsiteX37" fmla="*/ 566636 w 622276"/>
                  <a:gd name="connsiteY37" fmla="*/ 1148269 h 1307437"/>
                  <a:gd name="connsiteX38" fmla="*/ 524078 w 622276"/>
                  <a:gd name="connsiteY38" fmla="*/ 1074095 h 1307437"/>
                  <a:gd name="connsiteX39" fmla="*/ 540696 w 622276"/>
                  <a:gd name="connsiteY39" fmla="*/ 972360 h 1307437"/>
                  <a:gd name="connsiteX40" fmla="*/ 451525 w 622276"/>
                  <a:gd name="connsiteY40" fmla="*/ 910346 h 1307437"/>
                  <a:gd name="connsiteX41" fmla="*/ 488409 w 622276"/>
                  <a:gd name="connsiteY41" fmla="*/ 971549 h 1307437"/>
                  <a:gd name="connsiteX42" fmla="*/ 494894 w 622276"/>
                  <a:gd name="connsiteY42" fmla="*/ 1010460 h 1307437"/>
                  <a:gd name="connsiteX43" fmla="*/ 492867 w 622276"/>
                  <a:gd name="connsiteY43" fmla="*/ 1053829 h 1307437"/>
                  <a:gd name="connsiteX44" fmla="*/ 471791 w 622276"/>
                  <a:gd name="connsiteY44" fmla="*/ 1116653 h 1307437"/>
                  <a:gd name="connsiteX45" fmla="*/ 452335 w 622276"/>
                  <a:gd name="connsiteY45" fmla="*/ 1104494 h 1307437"/>
                  <a:gd name="connsiteX46" fmla="*/ 430043 w 622276"/>
                  <a:gd name="connsiteY46" fmla="*/ 1081391 h 1307437"/>
                  <a:gd name="connsiteX47" fmla="*/ 409777 w 622276"/>
                  <a:gd name="connsiteY47" fmla="*/ 1000732 h 1307437"/>
                  <a:gd name="connsiteX48" fmla="*/ 451525 w 622276"/>
                  <a:gd name="connsiteY48" fmla="*/ 910346 h 1307437"/>
                  <a:gd name="connsiteX49" fmla="*/ 82280 w 622276"/>
                  <a:gd name="connsiteY49" fmla="*/ 852791 h 1307437"/>
                  <a:gd name="connsiteX50" fmla="*/ 161722 w 622276"/>
                  <a:gd name="connsiteY50" fmla="*/ 866977 h 1307437"/>
                  <a:gd name="connsiteX51" fmla="*/ 195769 w 622276"/>
                  <a:gd name="connsiteY51" fmla="*/ 888864 h 1307437"/>
                  <a:gd name="connsiteX52" fmla="*/ 208739 w 622276"/>
                  <a:gd name="connsiteY52" fmla="*/ 901024 h 1307437"/>
                  <a:gd name="connsiteX53" fmla="*/ 219683 w 622276"/>
                  <a:gd name="connsiteY53" fmla="*/ 913183 h 1307437"/>
                  <a:gd name="connsiteX54" fmla="*/ 228195 w 622276"/>
                  <a:gd name="connsiteY54" fmla="*/ 924937 h 1307437"/>
                  <a:gd name="connsiteX55" fmla="*/ 235085 w 622276"/>
                  <a:gd name="connsiteY55" fmla="*/ 935476 h 1307437"/>
                  <a:gd name="connsiteX56" fmla="*/ 243191 w 622276"/>
                  <a:gd name="connsiteY56" fmla="*/ 951689 h 1307437"/>
                  <a:gd name="connsiteX57" fmla="*/ 190905 w 622276"/>
                  <a:gd name="connsiteY57" fmla="*/ 967091 h 1307437"/>
                  <a:gd name="connsiteX58" fmla="*/ 135782 w 622276"/>
                  <a:gd name="connsiteY58" fmla="*/ 959389 h 1307437"/>
                  <a:gd name="connsiteX59" fmla="*/ 89170 w 622276"/>
                  <a:gd name="connsiteY59" fmla="*/ 932638 h 1307437"/>
                  <a:gd name="connsiteX60" fmla="*/ 54718 w 622276"/>
                  <a:gd name="connsiteY60" fmla="*/ 897781 h 1307437"/>
                  <a:gd name="connsiteX61" fmla="*/ 34452 w 622276"/>
                  <a:gd name="connsiteY61" fmla="*/ 867382 h 1307437"/>
                  <a:gd name="connsiteX62" fmla="*/ 82280 w 622276"/>
                  <a:gd name="connsiteY62" fmla="*/ 852791 h 1307437"/>
                  <a:gd name="connsiteX63" fmla="*/ 387890 w 622276"/>
                  <a:gd name="connsiteY63" fmla="*/ 836983 h 1307437"/>
                  <a:gd name="connsiteX64" fmla="*/ 408966 w 622276"/>
                  <a:gd name="connsiteY64" fmla="*/ 904266 h 1307437"/>
                  <a:gd name="connsiteX65" fmla="*/ 408561 w 622276"/>
                  <a:gd name="connsiteY65" fmla="*/ 923316 h 1307437"/>
                  <a:gd name="connsiteX66" fmla="*/ 406129 w 622276"/>
                  <a:gd name="connsiteY66" fmla="*/ 942771 h 1307437"/>
                  <a:gd name="connsiteX67" fmla="*/ 393970 w 622276"/>
                  <a:gd name="connsiteY67" fmla="*/ 983303 h 1307437"/>
                  <a:gd name="connsiteX68" fmla="*/ 359518 w 622276"/>
                  <a:gd name="connsiteY68" fmla="*/ 1037616 h 1307437"/>
                  <a:gd name="connsiteX69" fmla="*/ 344115 w 622276"/>
                  <a:gd name="connsiteY69" fmla="*/ 1021403 h 1307437"/>
                  <a:gd name="connsiteX70" fmla="*/ 328713 w 622276"/>
                  <a:gd name="connsiteY70" fmla="*/ 994652 h 1307437"/>
                  <a:gd name="connsiteX71" fmla="*/ 328308 w 622276"/>
                  <a:gd name="connsiteY71" fmla="*/ 913588 h 1307437"/>
                  <a:gd name="connsiteX72" fmla="*/ 387890 w 622276"/>
                  <a:gd name="connsiteY72" fmla="*/ 836983 h 1307437"/>
                  <a:gd name="connsiteX73" fmla="*/ 340062 w 622276"/>
                  <a:gd name="connsiteY73" fmla="*/ 743760 h 1307437"/>
                  <a:gd name="connsiteX74" fmla="*/ 343710 w 622276"/>
                  <a:gd name="connsiteY74" fmla="*/ 812259 h 1307437"/>
                  <a:gd name="connsiteX75" fmla="*/ 338846 w 622276"/>
                  <a:gd name="connsiteY75" fmla="*/ 830093 h 1307437"/>
                  <a:gd name="connsiteX76" fmla="*/ 331956 w 622276"/>
                  <a:gd name="connsiteY76" fmla="*/ 847927 h 1307437"/>
                  <a:gd name="connsiteX77" fmla="*/ 310474 w 622276"/>
                  <a:gd name="connsiteY77" fmla="*/ 883190 h 1307437"/>
                  <a:gd name="connsiteX78" fmla="*/ 264673 w 622276"/>
                  <a:gd name="connsiteY78" fmla="*/ 925343 h 1307437"/>
                  <a:gd name="connsiteX79" fmla="*/ 254135 w 622276"/>
                  <a:gd name="connsiteY79" fmla="*/ 906293 h 1307437"/>
                  <a:gd name="connsiteX80" fmla="*/ 246028 w 622276"/>
                  <a:gd name="connsiteY80" fmla="*/ 877110 h 1307437"/>
                  <a:gd name="connsiteX81" fmla="*/ 265078 w 622276"/>
                  <a:gd name="connsiteY81" fmla="*/ 800910 h 1307437"/>
                  <a:gd name="connsiteX82" fmla="*/ 340062 w 622276"/>
                  <a:gd name="connsiteY82" fmla="*/ 743760 h 1307437"/>
                  <a:gd name="connsiteX83" fmla="*/ 18239 w 622276"/>
                  <a:gd name="connsiteY83" fmla="*/ 684178 h 1307437"/>
                  <a:gd name="connsiteX84" fmla="*/ 64851 w 622276"/>
                  <a:gd name="connsiteY84" fmla="*/ 688231 h 1307437"/>
                  <a:gd name="connsiteX85" fmla="*/ 119164 w 622276"/>
                  <a:gd name="connsiteY85" fmla="*/ 717009 h 1307437"/>
                  <a:gd name="connsiteX86" fmla="*/ 145915 w 622276"/>
                  <a:gd name="connsiteY86" fmla="*/ 745381 h 1307437"/>
                  <a:gd name="connsiteX87" fmla="*/ 155237 w 622276"/>
                  <a:gd name="connsiteY87" fmla="*/ 759973 h 1307437"/>
                  <a:gd name="connsiteX88" fmla="*/ 162533 w 622276"/>
                  <a:gd name="connsiteY88" fmla="*/ 773754 h 1307437"/>
                  <a:gd name="connsiteX89" fmla="*/ 171855 w 622276"/>
                  <a:gd name="connsiteY89" fmla="*/ 798883 h 1307437"/>
                  <a:gd name="connsiteX90" fmla="*/ 175503 w 622276"/>
                  <a:gd name="connsiteY90" fmla="*/ 816312 h 1307437"/>
                  <a:gd name="connsiteX91" fmla="*/ 122812 w 622276"/>
                  <a:gd name="connsiteY91" fmla="*/ 818339 h 1307437"/>
                  <a:gd name="connsiteX92" fmla="*/ 72957 w 622276"/>
                  <a:gd name="connsiteY92" fmla="*/ 797668 h 1307437"/>
                  <a:gd name="connsiteX93" fmla="*/ 35668 w 622276"/>
                  <a:gd name="connsiteY93" fmla="*/ 761594 h 1307437"/>
                  <a:gd name="connsiteX94" fmla="*/ 11754 w 622276"/>
                  <a:gd name="connsiteY94" fmla="*/ 720657 h 1307437"/>
                  <a:gd name="connsiteX95" fmla="*/ 0 w 622276"/>
                  <a:gd name="connsiteY95" fmla="*/ 687421 h 1307437"/>
                  <a:gd name="connsiteX96" fmla="*/ 18239 w 622276"/>
                  <a:gd name="connsiteY96" fmla="*/ 684178 h 1307437"/>
                  <a:gd name="connsiteX97" fmla="*/ 317770 w 622276"/>
                  <a:gd name="connsiteY97" fmla="*/ 647294 h 1307437"/>
                  <a:gd name="connsiteX98" fmla="*/ 305611 w 622276"/>
                  <a:gd name="connsiteY98" fmla="*/ 713361 h 1307437"/>
                  <a:gd name="connsiteX99" fmla="*/ 286155 w 622276"/>
                  <a:gd name="connsiteY99" fmla="*/ 744165 h 1307437"/>
                  <a:gd name="connsiteX100" fmla="*/ 257783 w 622276"/>
                  <a:gd name="connsiteY100" fmla="*/ 772132 h 1307437"/>
                  <a:gd name="connsiteX101" fmla="*/ 205091 w 622276"/>
                  <a:gd name="connsiteY101" fmla="*/ 801315 h 1307437"/>
                  <a:gd name="connsiteX102" fmla="*/ 199823 w 622276"/>
                  <a:gd name="connsiteY102" fmla="*/ 781049 h 1307437"/>
                  <a:gd name="connsiteX103" fmla="*/ 199012 w 622276"/>
                  <a:gd name="connsiteY103" fmla="*/ 751866 h 1307437"/>
                  <a:gd name="connsiteX104" fmla="*/ 208739 w 622276"/>
                  <a:gd name="connsiteY104" fmla="*/ 718225 h 1307437"/>
                  <a:gd name="connsiteX105" fmla="*/ 234275 w 622276"/>
                  <a:gd name="connsiteY105" fmla="*/ 684989 h 1307437"/>
                  <a:gd name="connsiteX106" fmla="*/ 317770 w 622276"/>
                  <a:gd name="connsiteY106" fmla="*/ 647294 h 1307437"/>
                  <a:gd name="connsiteX107" fmla="*/ 318581 w 622276"/>
                  <a:gd name="connsiteY107" fmla="*/ 547181 h 1307437"/>
                  <a:gd name="connsiteX108" fmla="*/ 291830 w 622276"/>
                  <a:gd name="connsiteY108" fmla="*/ 607168 h 1307437"/>
                  <a:gd name="connsiteX109" fmla="*/ 233464 w 622276"/>
                  <a:gd name="connsiteY109" fmla="*/ 651753 h 1307437"/>
                  <a:gd name="connsiteX110" fmla="*/ 177125 w 622276"/>
                  <a:gd name="connsiteY110" fmla="*/ 666750 h 1307437"/>
                  <a:gd name="connsiteX111" fmla="*/ 183204 w 622276"/>
                  <a:gd name="connsiteY111" fmla="*/ 618922 h 1307437"/>
                  <a:gd name="connsiteX112" fmla="*/ 200228 w 622276"/>
                  <a:gd name="connsiteY112" fmla="*/ 589334 h 1307437"/>
                  <a:gd name="connsiteX113" fmla="*/ 231843 w 622276"/>
                  <a:gd name="connsiteY113" fmla="*/ 563799 h 1307437"/>
                  <a:gd name="connsiteX114" fmla="*/ 318581 w 622276"/>
                  <a:gd name="connsiteY114" fmla="*/ 547181 h 1307437"/>
                  <a:gd name="connsiteX115" fmla="*/ 10538 w 622276"/>
                  <a:gd name="connsiteY115" fmla="*/ 506243 h 1307437"/>
                  <a:gd name="connsiteX116" fmla="*/ 56744 w 622276"/>
                  <a:gd name="connsiteY116" fmla="*/ 515565 h 1307437"/>
                  <a:gd name="connsiteX117" fmla="*/ 115516 w 622276"/>
                  <a:gd name="connsiteY117" fmla="*/ 562177 h 1307437"/>
                  <a:gd name="connsiteX118" fmla="*/ 142267 w 622276"/>
                  <a:gd name="connsiteY118" fmla="*/ 625812 h 1307437"/>
                  <a:gd name="connsiteX119" fmla="*/ 144293 w 622276"/>
                  <a:gd name="connsiteY119" fmla="*/ 668776 h 1307437"/>
                  <a:gd name="connsiteX120" fmla="*/ 94845 w 622276"/>
                  <a:gd name="connsiteY120" fmla="*/ 657832 h 1307437"/>
                  <a:gd name="connsiteX121" fmla="*/ 26751 w 622276"/>
                  <a:gd name="connsiteY121" fmla="*/ 584064 h 1307437"/>
                  <a:gd name="connsiteX122" fmla="*/ 14186 w 622276"/>
                  <a:gd name="connsiteY122" fmla="*/ 540290 h 1307437"/>
                  <a:gd name="connsiteX123" fmla="*/ 10538 w 622276"/>
                  <a:gd name="connsiteY123" fmla="*/ 506243 h 1307437"/>
                  <a:gd name="connsiteX124" fmla="*/ 304040 w 622276"/>
                  <a:gd name="connsiteY124" fmla="*/ 441190 h 1307437"/>
                  <a:gd name="connsiteX125" fmla="*/ 342495 w 622276"/>
                  <a:gd name="connsiteY125" fmla="*/ 448688 h 1307437"/>
                  <a:gd name="connsiteX126" fmla="*/ 303584 w 622276"/>
                  <a:gd name="connsiteY126" fmla="*/ 499353 h 1307437"/>
                  <a:gd name="connsiteX127" fmla="*/ 238733 w 622276"/>
                  <a:gd name="connsiteY127" fmla="*/ 528130 h 1307437"/>
                  <a:gd name="connsiteX128" fmla="*/ 182799 w 622276"/>
                  <a:gd name="connsiteY128" fmla="*/ 528941 h 1307437"/>
                  <a:gd name="connsiteX129" fmla="*/ 187258 w 622276"/>
                  <a:gd name="connsiteY129" fmla="*/ 509891 h 1307437"/>
                  <a:gd name="connsiteX130" fmla="*/ 199417 w 622276"/>
                  <a:gd name="connsiteY130" fmla="*/ 485572 h 1307437"/>
                  <a:gd name="connsiteX131" fmla="*/ 222115 w 622276"/>
                  <a:gd name="connsiteY131" fmla="*/ 461658 h 1307437"/>
                  <a:gd name="connsiteX132" fmla="*/ 257378 w 622276"/>
                  <a:gd name="connsiteY132" fmla="*/ 444635 h 1307437"/>
                  <a:gd name="connsiteX133" fmla="*/ 304040 w 622276"/>
                  <a:gd name="connsiteY133" fmla="*/ 441190 h 1307437"/>
                  <a:gd name="connsiteX134" fmla="*/ 305611 w 622276"/>
                  <a:gd name="connsiteY134" fmla="*/ 342089 h 1307437"/>
                  <a:gd name="connsiteX135" fmla="*/ 385053 w 622276"/>
                  <a:gd name="connsiteY135" fmla="*/ 363571 h 1307437"/>
                  <a:gd name="connsiteX136" fmla="*/ 337226 w 622276"/>
                  <a:gd name="connsiteY136" fmla="*/ 403292 h 1307437"/>
                  <a:gd name="connsiteX137" fmla="*/ 305611 w 622276"/>
                  <a:gd name="connsiteY137" fmla="*/ 413425 h 1307437"/>
                  <a:gd name="connsiteX138" fmla="*/ 269942 w 622276"/>
                  <a:gd name="connsiteY138" fmla="*/ 416262 h 1307437"/>
                  <a:gd name="connsiteX139" fmla="*/ 217251 w 622276"/>
                  <a:gd name="connsiteY139" fmla="*/ 405319 h 1307437"/>
                  <a:gd name="connsiteX140" fmla="*/ 225763 w 622276"/>
                  <a:gd name="connsiteY140" fmla="*/ 388295 h 1307437"/>
                  <a:gd name="connsiteX141" fmla="*/ 242381 w 622276"/>
                  <a:gd name="connsiteY141" fmla="*/ 368029 h 1307437"/>
                  <a:gd name="connsiteX142" fmla="*/ 268727 w 622276"/>
                  <a:gd name="connsiteY142" fmla="*/ 350601 h 1307437"/>
                  <a:gd name="connsiteX143" fmla="*/ 305611 w 622276"/>
                  <a:gd name="connsiteY143" fmla="*/ 342089 h 1307437"/>
                  <a:gd name="connsiteX144" fmla="*/ 63635 w 622276"/>
                  <a:gd name="connsiteY144" fmla="*/ 334388 h 1307437"/>
                  <a:gd name="connsiteX145" fmla="*/ 79848 w 622276"/>
                  <a:gd name="connsiteY145" fmla="*/ 339657 h 1307437"/>
                  <a:gd name="connsiteX146" fmla="*/ 148752 w 622276"/>
                  <a:gd name="connsiteY146" fmla="*/ 410993 h 1307437"/>
                  <a:gd name="connsiteX147" fmla="*/ 158885 w 622276"/>
                  <a:gd name="connsiteY147" fmla="*/ 476655 h 1307437"/>
                  <a:gd name="connsiteX148" fmla="*/ 155237 w 622276"/>
                  <a:gd name="connsiteY148" fmla="*/ 501380 h 1307437"/>
                  <a:gd name="connsiteX149" fmla="*/ 150779 w 622276"/>
                  <a:gd name="connsiteY149" fmla="*/ 517592 h 1307437"/>
                  <a:gd name="connsiteX150" fmla="*/ 107004 w 622276"/>
                  <a:gd name="connsiteY150" fmla="*/ 495300 h 1307437"/>
                  <a:gd name="connsiteX151" fmla="*/ 60798 w 622276"/>
                  <a:gd name="connsiteY151" fmla="*/ 410588 h 1307437"/>
                  <a:gd name="connsiteX152" fmla="*/ 63635 w 622276"/>
                  <a:gd name="connsiteY152" fmla="*/ 334388 h 1307437"/>
                  <a:gd name="connsiteX153" fmla="*/ 369651 w 622276"/>
                  <a:gd name="connsiteY153" fmla="*/ 258594 h 1307437"/>
                  <a:gd name="connsiteX154" fmla="*/ 440582 w 622276"/>
                  <a:gd name="connsiteY154" fmla="*/ 293856 h 1307437"/>
                  <a:gd name="connsiteX155" fmla="*/ 387485 w 622276"/>
                  <a:gd name="connsiteY155" fmla="*/ 322634 h 1307437"/>
                  <a:gd name="connsiteX156" fmla="*/ 321013 w 622276"/>
                  <a:gd name="connsiteY156" fmla="*/ 321418 h 1307437"/>
                  <a:gd name="connsiteX157" fmla="*/ 273590 w 622276"/>
                  <a:gd name="connsiteY157" fmla="*/ 300342 h 1307437"/>
                  <a:gd name="connsiteX158" fmla="*/ 284939 w 622276"/>
                  <a:gd name="connsiteY158" fmla="*/ 286155 h 1307437"/>
                  <a:gd name="connsiteX159" fmla="*/ 304800 w 622276"/>
                  <a:gd name="connsiteY159" fmla="*/ 270348 h 1307437"/>
                  <a:gd name="connsiteX160" fmla="*/ 369651 w 622276"/>
                  <a:gd name="connsiteY160" fmla="*/ 258594 h 1307437"/>
                  <a:gd name="connsiteX161" fmla="*/ 149157 w 622276"/>
                  <a:gd name="connsiteY161" fmla="*/ 190905 h 1307437"/>
                  <a:gd name="connsiteX162" fmla="*/ 183609 w 622276"/>
                  <a:gd name="connsiteY162" fmla="*/ 218467 h 1307437"/>
                  <a:gd name="connsiteX163" fmla="*/ 212387 w 622276"/>
                  <a:gd name="connsiteY163" fmla="*/ 281696 h 1307437"/>
                  <a:gd name="connsiteX164" fmla="*/ 207523 w 622276"/>
                  <a:gd name="connsiteY164" fmla="*/ 345737 h 1307437"/>
                  <a:gd name="connsiteX165" fmla="*/ 190905 w 622276"/>
                  <a:gd name="connsiteY165" fmla="*/ 382216 h 1307437"/>
                  <a:gd name="connsiteX166" fmla="*/ 154832 w 622276"/>
                  <a:gd name="connsiteY166" fmla="*/ 351411 h 1307437"/>
                  <a:gd name="connsiteX167" fmla="*/ 130107 w 622276"/>
                  <a:gd name="connsiteY167" fmla="*/ 261836 h 1307437"/>
                  <a:gd name="connsiteX168" fmla="*/ 137808 w 622276"/>
                  <a:gd name="connsiteY168" fmla="*/ 220493 h 1307437"/>
                  <a:gd name="connsiteX169" fmla="*/ 149157 w 622276"/>
                  <a:gd name="connsiteY169" fmla="*/ 190905 h 1307437"/>
                  <a:gd name="connsiteX170" fmla="*/ 416263 w 622276"/>
                  <a:gd name="connsiteY170" fmla="*/ 182799 h 1307437"/>
                  <a:gd name="connsiteX171" fmla="*/ 450715 w 622276"/>
                  <a:gd name="connsiteY171" fmla="*/ 189284 h 1307437"/>
                  <a:gd name="connsiteX172" fmla="*/ 510297 w 622276"/>
                  <a:gd name="connsiteY172" fmla="*/ 235896 h 1307437"/>
                  <a:gd name="connsiteX173" fmla="*/ 483141 w 622276"/>
                  <a:gd name="connsiteY173" fmla="*/ 248461 h 1307437"/>
                  <a:gd name="connsiteX174" fmla="*/ 468549 w 622276"/>
                  <a:gd name="connsiteY174" fmla="*/ 251703 h 1307437"/>
                  <a:gd name="connsiteX175" fmla="*/ 453957 w 622276"/>
                  <a:gd name="connsiteY175" fmla="*/ 253324 h 1307437"/>
                  <a:gd name="connsiteX176" fmla="*/ 438556 w 622276"/>
                  <a:gd name="connsiteY176" fmla="*/ 252514 h 1307437"/>
                  <a:gd name="connsiteX177" fmla="*/ 423153 w 622276"/>
                  <a:gd name="connsiteY177" fmla="*/ 250082 h 1307437"/>
                  <a:gd name="connsiteX178" fmla="*/ 391538 w 622276"/>
                  <a:gd name="connsiteY178" fmla="*/ 238733 h 1307437"/>
                  <a:gd name="connsiteX179" fmla="*/ 351412 w 622276"/>
                  <a:gd name="connsiteY179" fmla="*/ 209550 h 1307437"/>
                  <a:gd name="connsiteX180" fmla="*/ 387080 w 622276"/>
                  <a:gd name="connsiteY180" fmla="*/ 187663 h 1307437"/>
                  <a:gd name="connsiteX181" fmla="*/ 416263 w 622276"/>
                  <a:gd name="connsiteY181" fmla="*/ 182799 h 1307437"/>
                  <a:gd name="connsiteX182" fmla="*/ 256162 w 622276"/>
                  <a:gd name="connsiteY182" fmla="*/ 79442 h 1307437"/>
                  <a:gd name="connsiteX183" fmla="*/ 282913 w 622276"/>
                  <a:gd name="connsiteY183" fmla="*/ 112273 h 1307437"/>
                  <a:gd name="connsiteX184" fmla="*/ 297099 w 622276"/>
                  <a:gd name="connsiteY184" fmla="*/ 177529 h 1307437"/>
                  <a:gd name="connsiteX185" fmla="*/ 291019 w 622276"/>
                  <a:gd name="connsiteY185" fmla="*/ 210360 h 1307437"/>
                  <a:gd name="connsiteX186" fmla="*/ 279670 w 622276"/>
                  <a:gd name="connsiteY186" fmla="*/ 236301 h 1307437"/>
                  <a:gd name="connsiteX187" fmla="*/ 255351 w 622276"/>
                  <a:gd name="connsiteY187" fmla="*/ 267510 h 1307437"/>
                  <a:gd name="connsiteX188" fmla="*/ 228195 w 622276"/>
                  <a:gd name="connsiteY188" fmla="*/ 231031 h 1307437"/>
                  <a:gd name="connsiteX189" fmla="*/ 223736 w 622276"/>
                  <a:gd name="connsiteY189" fmla="*/ 141861 h 1307437"/>
                  <a:gd name="connsiteX190" fmla="*/ 256162 w 622276"/>
                  <a:gd name="connsiteY190" fmla="*/ 79442 h 1307437"/>
                  <a:gd name="connsiteX191" fmla="*/ 371677 w 622276"/>
                  <a:gd name="connsiteY191" fmla="*/ 0 h 1307437"/>
                  <a:gd name="connsiteX192" fmla="*/ 380189 w 622276"/>
                  <a:gd name="connsiteY192" fmla="*/ 12160 h 1307437"/>
                  <a:gd name="connsiteX193" fmla="*/ 391943 w 622276"/>
                  <a:gd name="connsiteY193" fmla="*/ 100114 h 1307437"/>
                  <a:gd name="connsiteX194" fmla="*/ 379784 w 622276"/>
                  <a:gd name="connsiteY194" fmla="*/ 130107 h 1307437"/>
                  <a:gd name="connsiteX195" fmla="*/ 363976 w 622276"/>
                  <a:gd name="connsiteY195" fmla="*/ 152400 h 1307437"/>
                  <a:gd name="connsiteX196" fmla="*/ 336009 w 622276"/>
                  <a:gd name="connsiteY196" fmla="*/ 176719 h 1307437"/>
                  <a:gd name="connsiteX197" fmla="*/ 317364 w 622276"/>
                  <a:gd name="connsiteY197" fmla="*/ 137403 h 1307437"/>
                  <a:gd name="connsiteX198" fmla="*/ 329929 w 622276"/>
                  <a:gd name="connsiteY198" fmla="*/ 52691 h 1307437"/>
                  <a:gd name="connsiteX199" fmla="*/ 371677 w 622276"/>
                  <a:gd name="connsiteY199" fmla="*/ 0 h 130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22276" h="1307437">
                    <a:moveTo>
                      <a:pt x="533399" y="1191637"/>
                    </a:moveTo>
                    <a:cubicBezTo>
                      <a:pt x="547180" y="1190422"/>
                      <a:pt x="559340" y="1191232"/>
                      <a:pt x="570689" y="1192854"/>
                    </a:cubicBezTo>
                    <a:cubicBezTo>
                      <a:pt x="592981" y="1195285"/>
                      <a:pt x="610410" y="1200960"/>
                      <a:pt x="618516" y="1204608"/>
                    </a:cubicBezTo>
                    <a:cubicBezTo>
                      <a:pt x="612031" y="1224063"/>
                      <a:pt x="602303" y="1241897"/>
                      <a:pt x="589333" y="1257299"/>
                    </a:cubicBezTo>
                    <a:cubicBezTo>
                      <a:pt x="561366" y="1289725"/>
                      <a:pt x="520429" y="1304316"/>
                      <a:pt x="481519" y="1306748"/>
                    </a:cubicBezTo>
                    <a:cubicBezTo>
                      <a:pt x="442608" y="1309991"/>
                      <a:pt x="406940" y="1301074"/>
                      <a:pt x="387890" y="1294994"/>
                    </a:cubicBezTo>
                    <a:cubicBezTo>
                      <a:pt x="389106" y="1290535"/>
                      <a:pt x="391943" y="1283645"/>
                      <a:pt x="396402" y="1275133"/>
                    </a:cubicBezTo>
                    <a:cubicBezTo>
                      <a:pt x="402887" y="1262568"/>
                      <a:pt x="413425" y="1247572"/>
                      <a:pt x="428827" y="1233791"/>
                    </a:cubicBezTo>
                    <a:cubicBezTo>
                      <a:pt x="444229" y="1220010"/>
                      <a:pt x="464090" y="1207850"/>
                      <a:pt x="489625" y="1199744"/>
                    </a:cubicBezTo>
                    <a:cubicBezTo>
                      <a:pt x="505027" y="1195285"/>
                      <a:pt x="520024" y="1192043"/>
                      <a:pt x="533399" y="1191637"/>
                    </a:cubicBezTo>
                    <a:close/>
                    <a:moveTo>
                      <a:pt x="347358" y="1113006"/>
                    </a:moveTo>
                    <a:cubicBezTo>
                      <a:pt x="363165" y="1112195"/>
                      <a:pt x="377351" y="1113817"/>
                      <a:pt x="390322" y="1116248"/>
                    </a:cubicBezTo>
                    <a:cubicBezTo>
                      <a:pt x="396807" y="1117464"/>
                      <a:pt x="402887" y="1119086"/>
                      <a:pt x="408561" y="1121112"/>
                    </a:cubicBezTo>
                    <a:cubicBezTo>
                      <a:pt x="414236" y="1122733"/>
                      <a:pt x="419910" y="1124760"/>
                      <a:pt x="424774" y="1126787"/>
                    </a:cubicBezTo>
                    <a:cubicBezTo>
                      <a:pt x="434907" y="1131245"/>
                      <a:pt x="443824" y="1135704"/>
                      <a:pt x="450715" y="1140162"/>
                    </a:cubicBezTo>
                    <a:cubicBezTo>
                      <a:pt x="458010" y="1144621"/>
                      <a:pt x="463279" y="1148269"/>
                      <a:pt x="466927" y="1150701"/>
                    </a:cubicBezTo>
                    <a:cubicBezTo>
                      <a:pt x="455983" y="1167319"/>
                      <a:pt x="442202" y="1181505"/>
                      <a:pt x="425990" y="1192448"/>
                    </a:cubicBezTo>
                    <a:cubicBezTo>
                      <a:pt x="391538" y="1215552"/>
                      <a:pt x="349385" y="1218794"/>
                      <a:pt x="312500" y="1211498"/>
                    </a:cubicBezTo>
                    <a:cubicBezTo>
                      <a:pt x="275616" y="1204203"/>
                      <a:pt x="244002" y="1187584"/>
                      <a:pt x="227789" y="1176641"/>
                    </a:cubicBezTo>
                    <a:cubicBezTo>
                      <a:pt x="230221" y="1172993"/>
                      <a:pt x="234679" y="1166913"/>
                      <a:pt x="240759" y="1160428"/>
                    </a:cubicBezTo>
                    <a:cubicBezTo>
                      <a:pt x="258998" y="1140162"/>
                      <a:pt x="295477" y="1115032"/>
                      <a:pt x="347358" y="1113006"/>
                    </a:cubicBezTo>
                    <a:close/>
                    <a:moveTo>
                      <a:pt x="239543" y="1001137"/>
                    </a:moveTo>
                    <a:cubicBezTo>
                      <a:pt x="269537" y="1007217"/>
                      <a:pt x="291829" y="1020187"/>
                      <a:pt x="309258" y="1032753"/>
                    </a:cubicBezTo>
                    <a:cubicBezTo>
                      <a:pt x="317770" y="1039238"/>
                      <a:pt x="324660" y="1045723"/>
                      <a:pt x="330740" y="1051397"/>
                    </a:cubicBezTo>
                    <a:cubicBezTo>
                      <a:pt x="335604" y="1057072"/>
                      <a:pt x="339657" y="1062341"/>
                      <a:pt x="342494" y="1065583"/>
                    </a:cubicBezTo>
                    <a:cubicBezTo>
                      <a:pt x="327903" y="1078554"/>
                      <a:pt x="312095" y="1088281"/>
                      <a:pt x="294261" y="1094361"/>
                    </a:cubicBezTo>
                    <a:cubicBezTo>
                      <a:pt x="284939" y="1097604"/>
                      <a:pt x="275211" y="1099630"/>
                      <a:pt x="265483" y="1100846"/>
                    </a:cubicBezTo>
                    <a:cubicBezTo>
                      <a:pt x="255756" y="1101657"/>
                      <a:pt x="246434" y="1101657"/>
                      <a:pt x="237111" y="1100441"/>
                    </a:cubicBezTo>
                    <a:cubicBezTo>
                      <a:pt x="218061" y="1098414"/>
                      <a:pt x="200227" y="1092740"/>
                      <a:pt x="183609" y="1085039"/>
                    </a:cubicBezTo>
                    <a:cubicBezTo>
                      <a:pt x="167396" y="1077338"/>
                      <a:pt x="152399" y="1067610"/>
                      <a:pt x="140240" y="1058288"/>
                    </a:cubicBezTo>
                    <a:cubicBezTo>
                      <a:pt x="128486" y="1048560"/>
                      <a:pt x="118758" y="1039643"/>
                      <a:pt x="112273" y="1032753"/>
                    </a:cubicBezTo>
                    <a:cubicBezTo>
                      <a:pt x="115515" y="1029915"/>
                      <a:pt x="120785" y="1025051"/>
                      <a:pt x="128080" y="1020593"/>
                    </a:cubicBezTo>
                    <a:cubicBezTo>
                      <a:pt x="150373" y="1005596"/>
                      <a:pt x="190499" y="990599"/>
                      <a:pt x="239543" y="1001137"/>
                    </a:cubicBezTo>
                    <a:close/>
                    <a:moveTo>
                      <a:pt x="540696" y="972360"/>
                    </a:moveTo>
                    <a:cubicBezTo>
                      <a:pt x="562988" y="984114"/>
                      <a:pt x="580012" y="1001138"/>
                      <a:pt x="593793" y="1023025"/>
                    </a:cubicBezTo>
                    <a:cubicBezTo>
                      <a:pt x="607574" y="1044912"/>
                      <a:pt x="617301" y="1072068"/>
                      <a:pt x="620949" y="1103684"/>
                    </a:cubicBezTo>
                    <a:cubicBezTo>
                      <a:pt x="623381" y="1124760"/>
                      <a:pt x="622570" y="1147863"/>
                      <a:pt x="617707" y="1171777"/>
                    </a:cubicBezTo>
                    <a:cubicBezTo>
                      <a:pt x="606357" y="1169750"/>
                      <a:pt x="586091" y="1163671"/>
                      <a:pt x="566636" y="1148269"/>
                    </a:cubicBezTo>
                    <a:cubicBezTo>
                      <a:pt x="547181" y="1133677"/>
                      <a:pt x="529347" y="1108953"/>
                      <a:pt x="524078" y="1074095"/>
                    </a:cubicBezTo>
                    <a:cubicBezTo>
                      <a:pt x="517998" y="1033969"/>
                      <a:pt x="529753" y="997490"/>
                      <a:pt x="540696" y="972360"/>
                    </a:cubicBezTo>
                    <a:close/>
                    <a:moveTo>
                      <a:pt x="451525" y="910346"/>
                    </a:moveTo>
                    <a:cubicBezTo>
                      <a:pt x="469359" y="927369"/>
                      <a:pt x="481519" y="947230"/>
                      <a:pt x="488409" y="971549"/>
                    </a:cubicBezTo>
                    <a:cubicBezTo>
                      <a:pt x="492057" y="983709"/>
                      <a:pt x="494083" y="996679"/>
                      <a:pt x="494894" y="1010460"/>
                    </a:cubicBezTo>
                    <a:cubicBezTo>
                      <a:pt x="495705" y="1024241"/>
                      <a:pt x="494894" y="1038832"/>
                      <a:pt x="492867" y="1053829"/>
                    </a:cubicBezTo>
                    <a:cubicBezTo>
                      <a:pt x="489625" y="1074500"/>
                      <a:pt x="482734" y="1095577"/>
                      <a:pt x="471791" y="1116653"/>
                    </a:cubicBezTo>
                    <a:cubicBezTo>
                      <a:pt x="466927" y="1114221"/>
                      <a:pt x="460037" y="1110168"/>
                      <a:pt x="452335" y="1104494"/>
                    </a:cubicBezTo>
                    <a:cubicBezTo>
                      <a:pt x="445040" y="1098414"/>
                      <a:pt x="437339" y="1091118"/>
                      <a:pt x="430043" y="1081391"/>
                    </a:cubicBezTo>
                    <a:cubicBezTo>
                      <a:pt x="416262" y="1061935"/>
                      <a:pt x="405318" y="1034779"/>
                      <a:pt x="409777" y="1000732"/>
                    </a:cubicBezTo>
                    <a:cubicBezTo>
                      <a:pt x="414236" y="962227"/>
                      <a:pt x="434907" y="931017"/>
                      <a:pt x="451525" y="910346"/>
                    </a:cubicBezTo>
                    <a:close/>
                    <a:moveTo>
                      <a:pt x="82280" y="852791"/>
                    </a:moveTo>
                    <a:cubicBezTo>
                      <a:pt x="105383" y="850359"/>
                      <a:pt x="132540" y="853196"/>
                      <a:pt x="161722" y="866977"/>
                    </a:cubicBezTo>
                    <a:cubicBezTo>
                      <a:pt x="175098" y="873462"/>
                      <a:pt x="186041" y="880758"/>
                      <a:pt x="195769" y="888864"/>
                    </a:cubicBezTo>
                    <a:cubicBezTo>
                      <a:pt x="200633" y="892917"/>
                      <a:pt x="204686" y="896970"/>
                      <a:pt x="208739" y="901024"/>
                    </a:cubicBezTo>
                    <a:cubicBezTo>
                      <a:pt x="212792" y="905077"/>
                      <a:pt x="216440" y="909130"/>
                      <a:pt x="219683" y="913183"/>
                    </a:cubicBezTo>
                    <a:cubicBezTo>
                      <a:pt x="222925" y="917236"/>
                      <a:pt x="225763" y="921290"/>
                      <a:pt x="228195" y="924937"/>
                    </a:cubicBezTo>
                    <a:cubicBezTo>
                      <a:pt x="231032" y="928585"/>
                      <a:pt x="233058" y="932233"/>
                      <a:pt x="235085" y="935476"/>
                    </a:cubicBezTo>
                    <a:cubicBezTo>
                      <a:pt x="239138" y="941961"/>
                      <a:pt x="241570" y="947635"/>
                      <a:pt x="243191" y="951689"/>
                    </a:cubicBezTo>
                    <a:cubicBezTo>
                      <a:pt x="226573" y="960200"/>
                      <a:pt x="209144" y="965469"/>
                      <a:pt x="190905" y="967091"/>
                    </a:cubicBezTo>
                    <a:cubicBezTo>
                      <a:pt x="171450" y="968712"/>
                      <a:pt x="152805" y="965875"/>
                      <a:pt x="135782" y="959389"/>
                    </a:cubicBezTo>
                    <a:cubicBezTo>
                      <a:pt x="118353" y="953310"/>
                      <a:pt x="102951" y="943582"/>
                      <a:pt x="89170" y="932638"/>
                    </a:cubicBezTo>
                    <a:cubicBezTo>
                      <a:pt x="75389" y="921695"/>
                      <a:pt x="64446" y="909130"/>
                      <a:pt x="54718" y="897781"/>
                    </a:cubicBezTo>
                    <a:cubicBezTo>
                      <a:pt x="45801" y="886027"/>
                      <a:pt x="38910" y="875083"/>
                      <a:pt x="34452" y="867382"/>
                    </a:cubicBezTo>
                    <a:cubicBezTo>
                      <a:pt x="42153" y="862924"/>
                      <a:pt x="59582" y="855222"/>
                      <a:pt x="82280" y="852791"/>
                    </a:cubicBezTo>
                    <a:close/>
                    <a:moveTo>
                      <a:pt x="387890" y="836983"/>
                    </a:moveTo>
                    <a:cubicBezTo>
                      <a:pt x="400860" y="857654"/>
                      <a:pt x="407750" y="879542"/>
                      <a:pt x="408966" y="904266"/>
                    </a:cubicBezTo>
                    <a:cubicBezTo>
                      <a:pt x="409372" y="910346"/>
                      <a:pt x="408966" y="916831"/>
                      <a:pt x="408561" y="923316"/>
                    </a:cubicBezTo>
                    <a:cubicBezTo>
                      <a:pt x="408156" y="929801"/>
                      <a:pt x="407345" y="936286"/>
                      <a:pt x="406129" y="942771"/>
                    </a:cubicBezTo>
                    <a:cubicBezTo>
                      <a:pt x="403697" y="956147"/>
                      <a:pt x="399644" y="969522"/>
                      <a:pt x="393970" y="983303"/>
                    </a:cubicBezTo>
                    <a:cubicBezTo>
                      <a:pt x="385863" y="1001948"/>
                      <a:pt x="374514" y="1020187"/>
                      <a:pt x="359518" y="1037616"/>
                    </a:cubicBezTo>
                    <a:cubicBezTo>
                      <a:pt x="355465" y="1033968"/>
                      <a:pt x="349790" y="1028699"/>
                      <a:pt x="344115" y="1021403"/>
                    </a:cubicBezTo>
                    <a:cubicBezTo>
                      <a:pt x="338441" y="1014108"/>
                      <a:pt x="333172" y="1005190"/>
                      <a:pt x="328713" y="994652"/>
                    </a:cubicBezTo>
                    <a:cubicBezTo>
                      <a:pt x="320201" y="973170"/>
                      <a:pt x="316553" y="945203"/>
                      <a:pt x="328308" y="913588"/>
                    </a:cubicBezTo>
                    <a:cubicBezTo>
                      <a:pt x="341278" y="877920"/>
                      <a:pt x="368029" y="852791"/>
                      <a:pt x="387890" y="836983"/>
                    </a:cubicBezTo>
                    <a:close/>
                    <a:moveTo>
                      <a:pt x="340062" y="743760"/>
                    </a:moveTo>
                    <a:cubicBezTo>
                      <a:pt x="347358" y="766053"/>
                      <a:pt x="348574" y="788751"/>
                      <a:pt x="343710" y="812259"/>
                    </a:cubicBezTo>
                    <a:cubicBezTo>
                      <a:pt x="342494" y="817934"/>
                      <a:pt x="340873" y="824013"/>
                      <a:pt x="338846" y="830093"/>
                    </a:cubicBezTo>
                    <a:cubicBezTo>
                      <a:pt x="336820" y="836173"/>
                      <a:pt x="334793" y="841847"/>
                      <a:pt x="331956" y="847927"/>
                    </a:cubicBezTo>
                    <a:cubicBezTo>
                      <a:pt x="326281" y="859681"/>
                      <a:pt x="318986" y="871841"/>
                      <a:pt x="310474" y="883190"/>
                    </a:cubicBezTo>
                    <a:cubicBezTo>
                      <a:pt x="298720" y="898592"/>
                      <a:pt x="283318" y="913184"/>
                      <a:pt x="264673" y="925343"/>
                    </a:cubicBezTo>
                    <a:cubicBezTo>
                      <a:pt x="261835" y="920885"/>
                      <a:pt x="257782" y="914400"/>
                      <a:pt x="254135" y="906293"/>
                    </a:cubicBezTo>
                    <a:cubicBezTo>
                      <a:pt x="250892" y="898187"/>
                      <a:pt x="247649" y="888459"/>
                      <a:pt x="246028" y="877110"/>
                    </a:cubicBezTo>
                    <a:cubicBezTo>
                      <a:pt x="243191" y="854818"/>
                      <a:pt x="246434" y="827661"/>
                      <a:pt x="265078" y="800910"/>
                    </a:cubicBezTo>
                    <a:cubicBezTo>
                      <a:pt x="286560" y="770916"/>
                      <a:pt x="317770" y="753488"/>
                      <a:pt x="340062" y="743760"/>
                    </a:cubicBezTo>
                    <a:close/>
                    <a:moveTo>
                      <a:pt x="18239" y="684178"/>
                    </a:moveTo>
                    <a:cubicBezTo>
                      <a:pt x="30804" y="682962"/>
                      <a:pt x="47017" y="683367"/>
                      <a:pt x="64851" y="688231"/>
                    </a:cubicBezTo>
                    <a:cubicBezTo>
                      <a:pt x="82685" y="693095"/>
                      <a:pt x="100925" y="702012"/>
                      <a:pt x="119164" y="717009"/>
                    </a:cubicBezTo>
                    <a:cubicBezTo>
                      <a:pt x="130107" y="726331"/>
                      <a:pt x="138619" y="736059"/>
                      <a:pt x="145915" y="745381"/>
                    </a:cubicBezTo>
                    <a:cubicBezTo>
                      <a:pt x="149563" y="750245"/>
                      <a:pt x="152400" y="755109"/>
                      <a:pt x="155237" y="759973"/>
                    </a:cubicBezTo>
                    <a:cubicBezTo>
                      <a:pt x="158074" y="764837"/>
                      <a:pt x="160506" y="769295"/>
                      <a:pt x="162533" y="773754"/>
                    </a:cubicBezTo>
                    <a:cubicBezTo>
                      <a:pt x="166586" y="783076"/>
                      <a:pt x="169424" y="791588"/>
                      <a:pt x="171855" y="798883"/>
                    </a:cubicBezTo>
                    <a:cubicBezTo>
                      <a:pt x="173882" y="806179"/>
                      <a:pt x="175098" y="812259"/>
                      <a:pt x="175503" y="816312"/>
                    </a:cubicBezTo>
                    <a:cubicBezTo>
                      <a:pt x="157669" y="820365"/>
                      <a:pt x="140240" y="821176"/>
                      <a:pt x="122812" y="818339"/>
                    </a:cubicBezTo>
                    <a:cubicBezTo>
                      <a:pt x="104167" y="815096"/>
                      <a:pt x="87549" y="807800"/>
                      <a:pt x="72957" y="797668"/>
                    </a:cubicBezTo>
                    <a:cubicBezTo>
                      <a:pt x="57961" y="787535"/>
                      <a:pt x="45801" y="774969"/>
                      <a:pt x="35668" y="761594"/>
                    </a:cubicBezTo>
                    <a:cubicBezTo>
                      <a:pt x="25130" y="748219"/>
                      <a:pt x="17834" y="733627"/>
                      <a:pt x="11754" y="720657"/>
                    </a:cubicBezTo>
                    <a:cubicBezTo>
                      <a:pt x="6080" y="707687"/>
                      <a:pt x="2432" y="695932"/>
                      <a:pt x="0" y="687421"/>
                    </a:cubicBezTo>
                    <a:cubicBezTo>
                      <a:pt x="4053" y="686205"/>
                      <a:pt x="10538" y="684989"/>
                      <a:pt x="18239" y="684178"/>
                    </a:cubicBezTo>
                    <a:close/>
                    <a:moveTo>
                      <a:pt x="317770" y="647294"/>
                    </a:moveTo>
                    <a:cubicBezTo>
                      <a:pt x="319797" y="670397"/>
                      <a:pt x="315339" y="692285"/>
                      <a:pt x="305611" y="713361"/>
                    </a:cubicBezTo>
                    <a:cubicBezTo>
                      <a:pt x="300341" y="723899"/>
                      <a:pt x="294262" y="734032"/>
                      <a:pt x="286155" y="744165"/>
                    </a:cubicBezTo>
                    <a:cubicBezTo>
                      <a:pt x="278049" y="754298"/>
                      <a:pt x="268727" y="763621"/>
                      <a:pt x="257783" y="772132"/>
                    </a:cubicBezTo>
                    <a:cubicBezTo>
                      <a:pt x="243192" y="783887"/>
                      <a:pt x="225357" y="794020"/>
                      <a:pt x="205091" y="801315"/>
                    </a:cubicBezTo>
                    <a:cubicBezTo>
                      <a:pt x="203471" y="796451"/>
                      <a:pt x="201444" y="789561"/>
                      <a:pt x="199823" y="781049"/>
                    </a:cubicBezTo>
                    <a:cubicBezTo>
                      <a:pt x="198606" y="772538"/>
                      <a:pt x="198201" y="762405"/>
                      <a:pt x="199012" y="751866"/>
                    </a:cubicBezTo>
                    <a:cubicBezTo>
                      <a:pt x="200228" y="740923"/>
                      <a:pt x="203471" y="729574"/>
                      <a:pt x="208739" y="718225"/>
                    </a:cubicBezTo>
                    <a:cubicBezTo>
                      <a:pt x="214819" y="706471"/>
                      <a:pt x="222520" y="695122"/>
                      <a:pt x="234275" y="684989"/>
                    </a:cubicBezTo>
                    <a:cubicBezTo>
                      <a:pt x="261431" y="661075"/>
                      <a:pt x="293856" y="651753"/>
                      <a:pt x="317770" y="647294"/>
                    </a:cubicBezTo>
                    <a:close/>
                    <a:moveTo>
                      <a:pt x="318581" y="547181"/>
                    </a:moveTo>
                    <a:cubicBezTo>
                      <a:pt x="315338" y="569879"/>
                      <a:pt x="306016" y="589334"/>
                      <a:pt x="291830" y="607168"/>
                    </a:cubicBezTo>
                    <a:cubicBezTo>
                      <a:pt x="277644" y="624597"/>
                      <a:pt x="257783" y="640404"/>
                      <a:pt x="233464" y="651753"/>
                    </a:cubicBezTo>
                    <a:cubicBezTo>
                      <a:pt x="216846" y="659454"/>
                      <a:pt x="198201" y="664723"/>
                      <a:pt x="177125" y="666750"/>
                    </a:cubicBezTo>
                    <a:cubicBezTo>
                      <a:pt x="176314" y="656617"/>
                      <a:pt x="175908" y="638783"/>
                      <a:pt x="183204" y="618922"/>
                    </a:cubicBezTo>
                    <a:cubicBezTo>
                      <a:pt x="186852" y="609195"/>
                      <a:pt x="192526" y="599062"/>
                      <a:pt x="200228" y="589334"/>
                    </a:cubicBezTo>
                    <a:cubicBezTo>
                      <a:pt x="208334" y="580012"/>
                      <a:pt x="218467" y="571095"/>
                      <a:pt x="231843" y="563799"/>
                    </a:cubicBezTo>
                    <a:cubicBezTo>
                      <a:pt x="262242" y="547586"/>
                      <a:pt x="294667" y="545965"/>
                      <a:pt x="318581" y="547181"/>
                    </a:cubicBezTo>
                    <a:close/>
                    <a:moveTo>
                      <a:pt x="10538" y="506243"/>
                    </a:moveTo>
                    <a:cubicBezTo>
                      <a:pt x="19050" y="506243"/>
                      <a:pt x="36884" y="507459"/>
                      <a:pt x="56744" y="515565"/>
                    </a:cubicBezTo>
                    <a:cubicBezTo>
                      <a:pt x="76605" y="523672"/>
                      <a:pt x="98087" y="537858"/>
                      <a:pt x="115516" y="562177"/>
                    </a:cubicBezTo>
                    <a:cubicBezTo>
                      <a:pt x="131729" y="584470"/>
                      <a:pt x="139024" y="606762"/>
                      <a:pt x="142267" y="625812"/>
                    </a:cubicBezTo>
                    <a:cubicBezTo>
                      <a:pt x="145104" y="644862"/>
                      <a:pt x="145104" y="660670"/>
                      <a:pt x="144293" y="668776"/>
                    </a:cubicBezTo>
                    <a:cubicBezTo>
                      <a:pt x="126865" y="668371"/>
                      <a:pt x="110247" y="664723"/>
                      <a:pt x="94845" y="657832"/>
                    </a:cubicBezTo>
                    <a:cubicBezTo>
                      <a:pt x="61203" y="643241"/>
                      <a:pt x="39721" y="614058"/>
                      <a:pt x="26751" y="584064"/>
                    </a:cubicBezTo>
                    <a:cubicBezTo>
                      <a:pt x="20266" y="569067"/>
                      <a:pt x="16618" y="554071"/>
                      <a:pt x="14186" y="540290"/>
                    </a:cubicBezTo>
                    <a:cubicBezTo>
                      <a:pt x="12159" y="526914"/>
                      <a:pt x="10944" y="514755"/>
                      <a:pt x="10538" y="506243"/>
                    </a:cubicBezTo>
                    <a:close/>
                    <a:moveTo>
                      <a:pt x="304040" y="441190"/>
                    </a:moveTo>
                    <a:cubicBezTo>
                      <a:pt x="318480" y="442406"/>
                      <a:pt x="331552" y="445446"/>
                      <a:pt x="342495" y="448688"/>
                    </a:cubicBezTo>
                    <a:cubicBezTo>
                      <a:pt x="334388" y="469359"/>
                      <a:pt x="321013" y="485977"/>
                      <a:pt x="303584" y="499353"/>
                    </a:cubicBezTo>
                    <a:cubicBezTo>
                      <a:pt x="286155" y="512728"/>
                      <a:pt x="263863" y="522861"/>
                      <a:pt x="238733" y="528130"/>
                    </a:cubicBezTo>
                    <a:cubicBezTo>
                      <a:pt x="221304" y="531373"/>
                      <a:pt x="202660" y="532184"/>
                      <a:pt x="182799" y="528941"/>
                    </a:cubicBezTo>
                    <a:cubicBezTo>
                      <a:pt x="183610" y="524077"/>
                      <a:pt x="184826" y="517592"/>
                      <a:pt x="187258" y="509891"/>
                    </a:cubicBezTo>
                    <a:cubicBezTo>
                      <a:pt x="189690" y="502190"/>
                      <a:pt x="194148" y="494083"/>
                      <a:pt x="199417" y="485572"/>
                    </a:cubicBezTo>
                    <a:cubicBezTo>
                      <a:pt x="205092" y="477060"/>
                      <a:pt x="212793" y="468954"/>
                      <a:pt x="222115" y="461658"/>
                    </a:cubicBezTo>
                    <a:cubicBezTo>
                      <a:pt x="231843" y="454767"/>
                      <a:pt x="243597" y="448688"/>
                      <a:pt x="257378" y="444635"/>
                    </a:cubicBezTo>
                    <a:cubicBezTo>
                      <a:pt x="273793" y="440582"/>
                      <a:pt x="289601" y="439974"/>
                      <a:pt x="304040" y="441190"/>
                    </a:cubicBezTo>
                    <a:close/>
                    <a:moveTo>
                      <a:pt x="305611" y="342089"/>
                    </a:moveTo>
                    <a:cubicBezTo>
                      <a:pt x="338036" y="340873"/>
                      <a:pt x="366409" y="353438"/>
                      <a:pt x="385053" y="363571"/>
                    </a:cubicBezTo>
                    <a:cubicBezTo>
                      <a:pt x="372488" y="380999"/>
                      <a:pt x="357086" y="394780"/>
                      <a:pt x="337226" y="403292"/>
                    </a:cubicBezTo>
                    <a:cubicBezTo>
                      <a:pt x="327903" y="407751"/>
                      <a:pt x="317365" y="411398"/>
                      <a:pt x="305611" y="413425"/>
                    </a:cubicBezTo>
                    <a:cubicBezTo>
                      <a:pt x="294667" y="415857"/>
                      <a:pt x="282508" y="416668"/>
                      <a:pt x="269942" y="416262"/>
                    </a:cubicBezTo>
                    <a:cubicBezTo>
                      <a:pt x="252919" y="415452"/>
                      <a:pt x="235085" y="412209"/>
                      <a:pt x="217251" y="405319"/>
                    </a:cubicBezTo>
                    <a:cubicBezTo>
                      <a:pt x="218872" y="400860"/>
                      <a:pt x="221710" y="394780"/>
                      <a:pt x="225763" y="388295"/>
                    </a:cubicBezTo>
                    <a:cubicBezTo>
                      <a:pt x="229816" y="381810"/>
                      <a:pt x="235085" y="374514"/>
                      <a:pt x="242381" y="368029"/>
                    </a:cubicBezTo>
                    <a:cubicBezTo>
                      <a:pt x="249271" y="361139"/>
                      <a:pt x="258189" y="355059"/>
                      <a:pt x="268727" y="350601"/>
                    </a:cubicBezTo>
                    <a:cubicBezTo>
                      <a:pt x="279265" y="345737"/>
                      <a:pt x="291425" y="342900"/>
                      <a:pt x="305611" y="342089"/>
                    </a:cubicBezTo>
                    <a:close/>
                    <a:moveTo>
                      <a:pt x="63635" y="334388"/>
                    </a:moveTo>
                    <a:cubicBezTo>
                      <a:pt x="67283" y="335199"/>
                      <a:pt x="72957" y="337225"/>
                      <a:pt x="79848" y="339657"/>
                    </a:cubicBezTo>
                    <a:cubicBezTo>
                      <a:pt x="101330" y="348574"/>
                      <a:pt x="132945" y="370462"/>
                      <a:pt x="148752" y="410993"/>
                    </a:cubicBezTo>
                    <a:cubicBezTo>
                      <a:pt x="158885" y="435718"/>
                      <a:pt x="160506" y="458010"/>
                      <a:pt x="158885" y="476655"/>
                    </a:cubicBezTo>
                    <a:cubicBezTo>
                      <a:pt x="158480" y="485977"/>
                      <a:pt x="156859" y="494489"/>
                      <a:pt x="155237" y="501380"/>
                    </a:cubicBezTo>
                    <a:cubicBezTo>
                      <a:pt x="153616" y="508270"/>
                      <a:pt x="151995" y="513945"/>
                      <a:pt x="150779" y="517592"/>
                    </a:cubicBezTo>
                    <a:cubicBezTo>
                      <a:pt x="134566" y="512728"/>
                      <a:pt x="119974" y="505433"/>
                      <a:pt x="107004" y="495300"/>
                    </a:cubicBezTo>
                    <a:cubicBezTo>
                      <a:pt x="79442" y="473413"/>
                      <a:pt x="65662" y="441392"/>
                      <a:pt x="60798" y="410588"/>
                    </a:cubicBezTo>
                    <a:cubicBezTo>
                      <a:pt x="55934" y="379784"/>
                      <a:pt x="59987" y="350601"/>
                      <a:pt x="63635" y="334388"/>
                    </a:cubicBezTo>
                    <a:close/>
                    <a:moveTo>
                      <a:pt x="369651" y="258594"/>
                    </a:moveTo>
                    <a:cubicBezTo>
                      <a:pt x="400455" y="263457"/>
                      <a:pt x="424774" y="280481"/>
                      <a:pt x="440582" y="293856"/>
                    </a:cubicBezTo>
                    <a:cubicBezTo>
                      <a:pt x="425585" y="308448"/>
                      <a:pt x="407751" y="317770"/>
                      <a:pt x="387485" y="322634"/>
                    </a:cubicBezTo>
                    <a:cubicBezTo>
                      <a:pt x="367624" y="327498"/>
                      <a:pt x="344521" y="327498"/>
                      <a:pt x="321013" y="321418"/>
                    </a:cubicBezTo>
                    <a:cubicBezTo>
                      <a:pt x="305205" y="317365"/>
                      <a:pt x="289398" y="310474"/>
                      <a:pt x="273590" y="300342"/>
                    </a:cubicBezTo>
                    <a:cubicBezTo>
                      <a:pt x="276022" y="296288"/>
                      <a:pt x="280075" y="291424"/>
                      <a:pt x="284939" y="286155"/>
                    </a:cubicBezTo>
                    <a:cubicBezTo>
                      <a:pt x="290208" y="280886"/>
                      <a:pt x="297099" y="275212"/>
                      <a:pt x="304800" y="270348"/>
                    </a:cubicBezTo>
                    <a:cubicBezTo>
                      <a:pt x="321013" y="260620"/>
                      <a:pt x="342899" y="254135"/>
                      <a:pt x="369651" y="258594"/>
                    </a:cubicBezTo>
                    <a:close/>
                    <a:moveTo>
                      <a:pt x="149157" y="190905"/>
                    </a:moveTo>
                    <a:cubicBezTo>
                      <a:pt x="156453" y="194553"/>
                      <a:pt x="170639" y="203470"/>
                      <a:pt x="183609" y="218467"/>
                    </a:cubicBezTo>
                    <a:cubicBezTo>
                      <a:pt x="196579" y="233464"/>
                      <a:pt x="207929" y="254135"/>
                      <a:pt x="212387" y="281696"/>
                    </a:cubicBezTo>
                    <a:cubicBezTo>
                      <a:pt x="216440" y="306826"/>
                      <a:pt x="212792" y="328308"/>
                      <a:pt x="207523" y="345737"/>
                    </a:cubicBezTo>
                    <a:cubicBezTo>
                      <a:pt x="201849" y="362760"/>
                      <a:pt x="194958" y="375730"/>
                      <a:pt x="190905" y="382216"/>
                    </a:cubicBezTo>
                    <a:cubicBezTo>
                      <a:pt x="176719" y="374109"/>
                      <a:pt x="164559" y="363976"/>
                      <a:pt x="154832" y="351411"/>
                    </a:cubicBezTo>
                    <a:cubicBezTo>
                      <a:pt x="133755" y="325066"/>
                      <a:pt x="128080" y="291829"/>
                      <a:pt x="130107" y="261836"/>
                    </a:cubicBezTo>
                    <a:cubicBezTo>
                      <a:pt x="131323" y="246839"/>
                      <a:pt x="134566" y="233058"/>
                      <a:pt x="137808" y="220493"/>
                    </a:cubicBezTo>
                    <a:cubicBezTo>
                      <a:pt x="141456" y="208334"/>
                      <a:pt x="145915" y="198201"/>
                      <a:pt x="149157" y="190905"/>
                    </a:cubicBezTo>
                    <a:close/>
                    <a:moveTo>
                      <a:pt x="416263" y="182799"/>
                    </a:moveTo>
                    <a:cubicBezTo>
                      <a:pt x="427206" y="182799"/>
                      <a:pt x="438556" y="184826"/>
                      <a:pt x="450715" y="189284"/>
                    </a:cubicBezTo>
                    <a:cubicBezTo>
                      <a:pt x="477871" y="199822"/>
                      <a:pt x="497732" y="220088"/>
                      <a:pt x="510297" y="235896"/>
                    </a:cubicBezTo>
                    <a:cubicBezTo>
                      <a:pt x="501785" y="241570"/>
                      <a:pt x="492463" y="245218"/>
                      <a:pt x="483141" y="248461"/>
                    </a:cubicBezTo>
                    <a:cubicBezTo>
                      <a:pt x="478277" y="250082"/>
                      <a:pt x="473818" y="250893"/>
                      <a:pt x="468549" y="251703"/>
                    </a:cubicBezTo>
                    <a:cubicBezTo>
                      <a:pt x="463685" y="252514"/>
                      <a:pt x="458822" y="252919"/>
                      <a:pt x="453957" y="253324"/>
                    </a:cubicBezTo>
                    <a:cubicBezTo>
                      <a:pt x="449094" y="253324"/>
                      <a:pt x="443824" y="253324"/>
                      <a:pt x="438556" y="252514"/>
                    </a:cubicBezTo>
                    <a:cubicBezTo>
                      <a:pt x="433286" y="252108"/>
                      <a:pt x="428423" y="251298"/>
                      <a:pt x="423153" y="250082"/>
                    </a:cubicBezTo>
                    <a:cubicBezTo>
                      <a:pt x="412615" y="247650"/>
                      <a:pt x="402077" y="244002"/>
                      <a:pt x="391538" y="238733"/>
                    </a:cubicBezTo>
                    <a:cubicBezTo>
                      <a:pt x="377758" y="231843"/>
                      <a:pt x="363977" y="222115"/>
                      <a:pt x="351412" y="209550"/>
                    </a:cubicBezTo>
                    <a:cubicBezTo>
                      <a:pt x="357492" y="203065"/>
                      <a:pt x="370057" y="193743"/>
                      <a:pt x="387080" y="187663"/>
                    </a:cubicBezTo>
                    <a:cubicBezTo>
                      <a:pt x="395591" y="184826"/>
                      <a:pt x="405724" y="183204"/>
                      <a:pt x="416263" y="182799"/>
                    </a:cubicBezTo>
                    <a:close/>
                    <a:moveTo>
                      <a:pt x="256162" y="79442"/>
                    </a:moveTo>
                    <a:cubicBezTo>
                      <a:pt x="262242" y="84306"/>
                      <a:pt x="273996" y="95655"/>
                      <a:pt x="282913" y="112273"/>
                    </a:cubicBezTo>
                    <a:cubicBezTo>
                      <a:pt x="291830" y="128891"/>
                      <a:pt x="298720" y="151183"/>
                      <a:pt x="297099" y="177529"/>
                    </a:cubicBezTo>
                    <a:cubicBezTo>
                      <a:pt x="296694" y="190094"/>
                      <a:pt x="294262" y="201038"/>
                      <a:pt x="291019" y="210360"/>
                    </a:cubicBezTo>
                    <a:cubicBezTo>
                      <a:pt x="287777" y="220088"/>
                      <a:pt x="284129" y="229005"/>
                      <a:pt x="279670" y="236301"/>
                    </a:cubicBezTo>
                    <a:cubicBezTo>
                      <a:pt x="270348" y="251703"/>
                      <a:pt x="260215" y="262241"/>
                      <a:pt x="255351" y="267510"/>
                    </a:cubicBezTo>
                    <a:cubicBezTo>
                      <a:pt x="244002" y="256972"/>
                      <a:pt x="234275" y="244812"/>
                      <a:pt x="228195" y="231031"/>
                    </a:cubicBezTo>
                    <a:cubicBezTo>
                      <a:pt x="214009" y="201848"/>
                      <a:pt x="215224" y="169423"/>
                      <a:pt x="223736" y="141861"/>
                    </a:cubicBezTo>
                    <a:cubicBezTo>
                      <a:pt x="231843" y="114299"/>
                      <a:pt x="246839" y="91602"/>
                      <a:pt x="256162" y="79442"/>
                    </a:cubicBezTo>
                    <a:close/>
                    <a:moveTo>
                      <a:pt x="371677" y="0"/>
                    </a:moveTo>
                    <a:cubicBezTo>
                      <a:pt x="374109" y="2432"/>
                      <a:pt x="376946" y="6890"/>
                      <a:pt x="380189" y="12160"/>
                    </a:cubicBezTo>
                    <a:cubicBezTo>
                      <a:pt x="391132" y="29994"/>
                      <a:pt x="402076" y="62419"/>
                      <a:pt x="391943" y="100114"/>
                    </a:cubicBezTo>
                    <a:cubicBezTo>
                      <a:pt x="389106" y="111463"/>
                      <a:pt x="385052" y="121596"/>
                      <a:pt x="379784" y="130107"/>
                    </a:cubicBezTo>
                    <a:cubicBezTo>
                      <a:pt x="374920" y="138619"/>
                      <a:pt x="369651" y="146320"/>
                      <a:pt x="363976" y="152400"/>
                    </a:cubicBezTo>
                    <a:cubicBezTo>
                      <a:pt x="353032" y="164560"/>
                      <a:pt x="342089" y="173071"/>
                      <a:pt x="336009" y="176719"/>
                    </a:cubicBezTo>
                    <a:cubicBezTo>
                      <a:pt x="327092" y="164560"/>
                      <a:pt x="321012" y="151589"/>
                      <a:pt x="317364" y="137403"/>
                    </a:cubicBezTo>
                    <a:cubicBezTo>
                      <a:pt x="309663" y="107004"/>
                      <a:pt x="316959" y="77011"/>
                      <a:pt x="329929" y="52691"/>
                    </a:cubicBezTo>
                    <a:cubicBezTo>
                      <a:pt x="342494" y="28372"/>
                      <a:pt x="360733" y="10133"/>
                      <a:pt x="371677" y="0"/>
                    </a:cubicBezTo>
                    <a:close/>
                  </a:path>
                </a:pathLst>
              </a:custGeom>
              <a:gradFill flip="none" rotWithShape="1">
                <a:gsLst>
                  <a:gs pos="0">
                    <a:schemeClr val="accent3"/>
                  </a:gs>
                  <a:gs pos="100000">
                    <a:schemeClr val="accent4"/>
                  </a:gs>
                </a:gsLst>
                <a:path path="circle">
                  <a:fillToRect l="100000" t="100000"/>
                </a:path>
                <a:tileRect r="-100000" b="-100000"/>
              </a:gradFill>
              <a:ln w="4050" cap="flat">
                <a:noFill/>
                <a:prstDash val="solid"/>
                <a:miter/>
              </a:ln>
            </p:spPr>
            <p:txBody>
              <a:bodyPr rtlCol="0" anchor="ctr"/>
              <a:lstStyle/>
              <a:p>
                <a:endParaRPr lang="zh-CN" altLang="en-US"/>
              </a:p>
            </p:txBody>
          </p:sp>
          <p:sp>
            <p:nvSpPr>
              <p:cNvPr id="201" name="文本框 200">
                <a:extLst>
                  <a:ext uri="{FF2B5EF4-FFF2-40B4-BE49-F238E27FC236}">
                    <a16:creationId xmlns:a16="http://schemas.microsoft.com/office/drawing/2014/main" id="{54B799F3-E090-41B0-5959-ADFDFDDB1EB9}"/>
                  </a:ext>
                </a:extLst>
              </p:cNvPr>
              <p:cNvSpPr txBox="1"/>
              <p:nvPr/>
            </p:nvSpPr>
            <p:spPr>
              <a:xfrm>
                <a:off x="4983963" y="1894670"/>
                <a:ext cx="215508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120" normalizeH="0">
                    <a:ln>
                      <a:noFill/>
                    </a:ln>
                    <a:gradFill>
                      <a:gsLst>
                        <a:gs pos="0">
                          <a:prstClr val="white"/>
                        </a:gs>
                        <a:gs pos="100000">
                          <a:schemeClr val="bg1"/>
                        </a:gs>
                      </a:gsLst>
                      <a:lin ang="5400000" scaled="1"/>
                    </a:gradFill>
                    <a:effectLst>
                      <a:outerShdw blurRad="190500" dist="127000" dir="5400000" algn="t" rotWithShape="0">
                        <a:schemeClr val="accent1">
                          <a:lumMod val="20000"/>
                          <a:lumOff val="80000"/>
                          <a:alpha val="20000"/>
                        </a:schemeClr>
                      </a:outerShdw>
                    </a:effectLst>
                    <a:uLnTx/>
                    <a:uFillTx/>
                    <a:latin typeface="+mj-ea"/>
                    <a:ea typeface="+mj-ea"/>
                    <a:cs typeface="OPPOSans B" panose="00020600040101010101" pitchFamily="18" charset="-122"/>
                  </a:defRPr>
                </a:lvl1pPr>
              </a:lstStyle>
              <a:p>
                <a:r>
                  <a:rPr lang="zh-CN" altLang="en-US" dirty="0">
                    <a:solidFill>
                      <a:schemeClr val="accent1"/>
                    </a:solidFill>
                    <a:effectLst/>
                  </a:rPr>
                  <a:t>这里输入文案</a:t>
                </a:r>
                <a:endParaRPr lang="zh-CN" altLang="zh-CN" dirty="0">
                  <a:solidFill>
                    <a:schemeClr val="accent1"/>
                  </a:solidFill>
                  <a:effectLst/>
                </a:endParaRPr>
              </a:p>
            </p:txBody>
          </p:sp>
          <p:sp>
            <p:nvSpPr>
              <p:cNvPr id="202" name="文本框 201">
                <a:extLst>
                  <a:ext uri="{FF2B5EF4-FFF2-40B4-BE49-F238E27FC236}">
                    <a16:creationId xmlns:a16="http://schemas.microsoft.com/office/drawing/2014/main" id="{5FE3DDDB-583C-BFCE-DB44-FAEE8B849D61}"/>
                  </a:ext>
                </a:extLst>
              </p:cNvPr>
              <p:cNvSpPr txBox="1"/>
              <p:nvPr/>
            </p:nvSpPr>
            <p:spPr>
              <a:xfrm>
                <a:off x="5052954" y="2308427"/>
                <a:ext cx="2050905" cy="631711"/>
              </a:xfrm>
              <a:prstGeom prst="rect">
                <a:avLst/>
              </a:prstGeom>
              <a:noFill/>
            </p:spPr>
            <p:txBody>
              <a:bodyPr wrap="square" rtlCol="0">
                <a:spAutoFit/>
              </a:bodyPr>
              <a:lstStyle/>
              <a:p>
                <a:pPr>
                  <a:lnSpc>
                    <a:spcPct val="120000"/>
                  </a:lnSpc>
                  <a:buClr>
                    <a:schemeClr val="accent1"/>
                  </a:buClr>
                  <a:buSzPct val="89000"/>
                </a:pPr>
                <a:r>
                  <a:rPr lang="zh-CN" altLang="en-US" sz="1500" spc="120" dirty="0">
                    <a:solidFill>
                      <a:schemeClr val="tx1">
                        <a:lumMod val="75000"/>
                        <a:lumOff val="25000"/>
                        <a:alpha val="90000"/>
                      </a:schemeClr>
                    </a:solidFill>
                  </a:rPr>
                  <a:t>请在此输入相关说明，以便观众更好理解。</a:t>
                </a:r>
              </a:p>
            </p:txBody>
          </p:sp>
        </p:grpSp>
        <p:grpSp>
          <p:nvGrpSpPr>
            <p:cNvPr id="196" name="组合 195">
              <a:extLst>
                <a:ext uri="{FF2B5EF4-FFF2-40B4-BE49-F238E27FC236}">
                  <a16:creationId xmlns:a16="http://schemas.microsoft.com/office/drawing/2014/main" id="{26B0E18D-CCD2-5DC4-9F8A-77A280EF59AF}"/>
                </a:ext>
              </a:extLst>
            </p:cNvPr>
            <p:cNvGrpSpPr/>
            <p:nvPr/>
          </p:nvGrpSpPr>
          <p:grpSpPr>
            <a:xfrm>
              <a:off x="740446" y="2431944"/>
              <a:ext cx="3082320" cy="230866"/>
              <a:chOff x="753167" y="2545877"/>
              <a:chExt cx="3082320" cy="230866"/>
            </a:xfrm>
          </p:grpSpPr>
          <p:sp>
            <p:nvSpPr>
              <p:cNvPr id="197" name="梯形 196">
                <a:extLst>
                  <a:ext uri="{FF2B5EF4-FFF2-40B4-BE49-F238E27FC236}">
                    <a16:creationId xmlns:a16="http://schemas.microsoft.com/office/drawing/2014/main" id="{7FCD3382-CD64-AC79-766D-362FD8990524}"/>
                  </a:ext>
                </a:extLst>
              </p:cNvPr>
              <p:cNvSpPr/>
              <p:nvPr/>
            </p:nvSpPr>
            <p:spPr>
              <a:xfrm>
                <a:off x="778127" y="2545877"/>
                <a:ext cx="3015771" cy="127381"/>
              </a:xfrm>
              <a:prstGeom prst="trapezoid">
                <a:avLst>
                  <a:gd name="adj" fmla="val 125962"/>
                </a:avLst>
              </a:prstGeom>
              <a:gradFill flip="none" rotWithShape="1">
                <a:gsLst>
                  <a:gs pos="0">
                    <a:schemeClr val="accent3">
                      <a:alpha val="0"/>
                    </a:schemeClr>
                  </a:gs>
                  <a:gs pos="100000">
                    <a:schemeClr val="accent3">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98" name="矩形: 圆角 197">
                <a:extLst>
                  <a:ext uri="{FF2B5EF4-FFF2-40B4-BE49-F238E27FC236}">
                    <a16:creationId xmlns:a16="http://schemas.microsoft.com/office/drawing/2014/main" id="{C4B2164D-8F33-EF7A-C7CA-DADD7D80B6CB}"/>
                  </a:ext>
                </a:extLst>
              </p:cNvPr>
              <p:cNvSpPr/>
              <p:nvPr/>
            </p:nvSpPr>
            <p:spPr>
              <a:xfrm>
                <a:off x="753167" y="2670384"/>
                <a:ext cx="3082320" cy="106359"/>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grpSp>
      <p:grpSp>
        <p:nvGrpSpPr>
          <p:cNvPr id="204" name="组合 203">
            <a:extLst>
              <a:ext uri="{FF2B5EF4-FFF2-40B4-BE49-F238E27FC236}">
                <a16:creationId xmlns:a16="http://schemas.microsoft.com/office/drawing/2014/main" id="{B4E21D42-AD44-D6DA-81EB-08DA2D907556}"/>
              </a:ext>
            </a:extLst>
          </p:cNvPr>
          <p:cNvGrpSpPr/>
          <p:nvPr/>
        </p:nvGrpSpPr>
        <p:grpSpPr>
          <a:xfrm>
            <a:off x="0" y="6336680"/>
            <a:ext cx="12192000" cy="572115"/>
            <a:chOff x="0" y="6336680"/>
            <a:chExt cx="12192000" cy="572115"/>
          </a:xfrm>
        </p:grpSpPr>
        <p:sp>
          <p:nvSpPr>
            <p:cNvPr id="205" name="矩形 204">
              <a:extLst>
                <a:ext uri="{FF2B5EF4-FFF2-40B4-BE49-F238E27FC236}">
                  <a16:creationId xmlns:a16="http://schemas.microsoft.com/office/drawing/2014/main" id="{2E5FCE3E-E59C-0E09-164C-E2E641F76DAC}"/>
                </a:ext>
              </a:extLst>
            </p:cNvPr>
            <p:cNvSpPr/>
            <p:nvPr/>
          </p:nvSpPr>
          <p:spPr>
            <a:xfrm>
              <a:off x="0" y="6642526"/>
              <a:ext cx="12192000" cy="2662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6" name="直接连接符 205">
              <a:extLst>
                <a:ext uri="{FF2B5EF4-FFF2-40B4-BE49-F238E27FC236}">
                  <a16:creationId xmlns:a16="http://schemas.microsoft.com/office/drawing/2014/main" id="{839CD3A4-6F84-1D31-A10F-C96B4288C14A}"/>
                </a:ext>
              </a:extLst>
            </p:cNvPr>
            <p:cNvCxnSpPr>
              <a:cxnSpLocks/>
            </p:cNvCxnSpPr>
            <p:nvPr/>
          </p:nvCxnSpPr>
          <p:spPr>
            <a:xfrm>
              <a:off x="500063" y="6757059"/>
              <a:ext cx="10780712"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07" name="组合 206">
              <a:extLst>
                <a:ext uri="{FF2B5EF4-FFF2-40B4-BE49-F238E27FC236}">
                  <a16:creationId xmlns:a16="http://schemas.microsoft.com/office/drawing/2014/main" id="{D8A6AA63-D0FD-04BA-DF0B-95AF57663FCB}"/>
                </a:ext>
              </a:extLst>
            </p:cNvPr>
            <p:cNvGrpSpPr/>
            <p:nvPr/>
          </p:nvGrpSpPr>
          <p:grpSpPr>
            <a:xfrm>
              <a:off x="226586" y="6680078"/>
              <a:ext cx="186322" cy="191164"/>
              <a:chOff x="226586" y="6680078"/>
              <a:chExt cx="186322" cy="191164"/>
            </a:xfrm>
          </p:grpSpPr>
          <p:sp>
            <p:nvSpPr>
              <p:cNvPr id="210" name="矩形: 圆角 209">
                <a:extLst>
                  <a:ext uri="{FF2B5EF4-FFF2-40B4-BE49-F238E27FC236}">
                    <a16:creationId xmlns:a16="http://schemas.microsoft.com/office/drawing/2014/main" id="{8A186219-CD49-BAA2-60D2-5BC9B8961646}"/>
                  </a:ext>
                </a:extLst>
              </p:cNvPr>
              <p:cNvSpPr/>
              <p:nvPr/>
            </p:nvSpPr>
            <p:spPr>
              <a:xfrm>
                <a:off x="226586"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11" name="矩形: 圆角 210">
                <a:extLst>
                  <a:ext uri="{FF2B5EF4-FFF2-40B4-BE49-F238E27FC236}">
                    <a16:creationId xmlns:a16="http://schemas.microsoft.com/office/drawing/2014/main" id="{886E2F35-6F77-629A-F76D-3908922F37B8}"/>
                  </a:ext>
                </a:extLst>
              </p:cNvPr>
              <p:cNvSpPr/>
              <p:nvPr/>
            </p:nvSpPr>
            <p:spPr>
              <a:xfrm>
                <a:off x="226586" y="6788299"/>
                <a:ext cx="82943" cy="82943"/>
              </a:xfrm>
              <a:prstGeom prst="roundRect">
                <a:avLst>
                  <a:gd name="adj" fmla="val 24130"/>
                </a:avLst>
              </a:prstGeom>
              <a:solidFill>
                <a:schemeClr val="bg1">
                  <a:lumMod val="95000"/>
                </a:schemeClr>
              </a:solidFill>
              <a:ln w="0" cap="flat" cmpd="sng" algn="ctr">
                <a:noFill/>
                <a:prstDash val="solid"/>
                <a:miter lim="800000"/>
              </a:ln>
              <a:effectLst>
                <a:outerShdw blurRad="50800" dist="76200" dir="2700000" algn="tl" rotWithShape="0">
                  <a:schemeClr val="bg1">
                    <a:lumMod val="8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12" name="矩形: 圆角 211">
                <a:extLst>
                  <a:ext uri="{FF2B5EF4-FFF2-40B4-BE49-F238E27FC236}">
                    <a16:creationId xmlns:a16="http://schemas.microsoft.com/office/drawing/2014/main" id="{CE5C21AF-826B-7C5A-68F3-370F48FE4C6E}"/>
                  </a:ext>
                </a:extLst>
              </p:cNvPr>
              <p:cNvSpPr/>
              <p:nvPr/>
            </p:nvSpPr>
            <p:spPr>
              <a:xfrm>
                <a:off x="329965" y="6788299"/>
                <a:ext cx="82943" cy="82943"/>
              </a:xfrm>
              <a:prstGeom prst="roundRect">
                <a:avLst>
                  <a:gd name="adj" fmla="val 24130"/>
                </a:avLst>
              </a:prstGeom>
              <a:solidFill>
                <a:srgbClr val="F6F6F6"/>
              </a:solidFill>
              <a:ln w="0" cap="flat" cmpd="sng" algn="ctr">
                <a:noFill/>
                <a:prstDash val="solid"/>
                <a:miter lim="800000"/>
              </a:ln>
              <a:effectLst>
                <a:outerShdw blurRad="63500" dist="50800" dir="2700000" algn="tl" rotWithShape="0">
                  <a:srgbClr val="801958">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汉仪旗黑KW 55S" panose="00020600040101010101" pitchFamily="18" charset="-122"/>
                  <a:ea typeface="汉仪旗黑KW 55S" panose="00020600040101010101" pitchFamily="18" charset="-122"/>
                </a:endParaRPr>
              </a:p>
            </p:txBody>
          </p:sp>
          <p:sp>
            <p:nvSpPr>
              <p:cNvPr id="213" name="矩形: 圆角 212">
                <a:extLst>
                  <a:ext uri="{FF2B5EF4-FFF2-40B4-BE49-F238E27FC236}">
                    <a16:creationId xmlns:a16="http://schemas.microsoft.com/office/drawing/2014/main" id="{98A1717E-6156-BFEE-E9DE-B8CD111E70E7}"/>
                  </a:ext>
                </a:extLst>
              </p:cNvPr>
              <p:cNvSpPr/>
              <p:nvPr/>
            </p:nvSpPr>
            <p:spPr>
              <a:xfrm>
                <a:off x="329965" y="6680078"/>
                <a:ext cx="82943" cy="82943"/>
              </a:xfrm>
              <a:prstGeom prst="roundRect">
                <a:avLst>
                  <a:gd name="adj" fmla="val 24130"/>
                </a:avLst>
              </a:prstGeom>
              <a:gradFill flip="none" rotWithShape="1">
                <a:gsLst>
                  <a:gs pos="0">
                    <a:schemeClr val="accent1">
                      <a:lumMod val="40000"/>
                      <a:lumOff val="60000"/>
                    </a:schemeClr>
                  </a:gs>
                  <a:gs pos="100000">
                    <a:schemeClr val="accent2">
                      <a:lumMod val="40000"/>
                      <a:lumOff val="60000"/>
                    </a:schemeClr>
                  </a:gs>
                </a:gsLst>
                <a:path path="circle">
                  <a:fillToRect r="100000" b="100000"/>
                </a:path>
                <a:tileRect l="-100000" t="-10000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旗黑KW 55S" panose="00020600040101010101" pitchFamily="18" charset="-122"/>
                  <a:ea typeface="汉仪旗黑KW 55S" panose="00020600040101010101" pitchFamily="18" charset="-122"/>
                </a:endParaRPr>
              </a:p>
            </p:txBody>
          </p:sp>
        </p:grpSp>
        <p:sp>
          <p:nvSpPr>
            <p:cNvPr id="208" name="任意多边形: 形状 207">
              <a:extLst>
                <a:ext uri="{FF2B5EF4-FFF2-40B4-BE49-F238E27FC236}">
                  <a16:creationId xmlns:a16="http://schemas.microsoft.com/office/drawing/2014/main" id="{DA64E118-03E5-7F55-02BA-6101FDAC1ADF}"/>
                </a:ext>
              </a:extLst>
            </p:cNvPr>
            <p:cNvSpPr/>
            <p:nvPr/>
          </p:nvSpPr>
          <p:spPr>
            <a:xfrm rot="5400000">
              <a:off x="11322258" y="6382351"/>
              <a:ext cx="572115" cy="480773"/>
            </a:xfrm>
            <a:custGeom>
              <a:avLst/>
              <a:gdLst>
                <a:gd name="connsiteX0" fmla="*/ 0 w 592235"/>
                <a:gd name="connsiteY0" fmla="*/ 248840 h 497681"/>
                <a:gd name="connsiteX1" fmla="*/ 5056 w 592235"/>
                <a:gd name="connsiteY1" fmla="*/ 198691 h 497681"/>
                <a:gd name="connsiteX2" fmla="*/ 248841 w 592235"/>
                <a:gd name="connsiteY2" fmla="*/ 0 h 497681"/>
                <a:gd name="connsiteX3" fmla="*/ 592235 w 592235"/>
                <a:gd name="connsiteY3" fmla="*/ 0 h 497681"/>
                <a:gd name="connsiteX4" fmla="*/ 592235 w 592235"/>
                <a:gd name="connsiteY4" fmla="*/ 497681 h 497681"/>
                <a:gd name="connsiteX5" fmla="*/ 248841 w 592235"/>
                <a:gd name="connsiteY5" fmla="*/ 497681 h 497681"/>
                <a:gd name="connsiteX6" fmla="*/ 5056 w 592235"/>
                <a:gd name="connsiteY6" fmla="*/ 298990 h 497681"/>
                <a:gd name="connsiteX7" fmla="*/ 0 w 592235"/>
                <a:gd name="connsiteY7" fmla="*/ 248841 h 497681"/>
                <a:gd name="connsiteX8" fmla="*/ 0 w 592235"/>
                <a:gd name="connsiteY8" fmla="*/ 248840 h 497681"/>
                <a:gd name="connsiteX9" fmla="*/ 0 w 592235"/>
                <a:gd name="connsiteY9" fmla="*/ 248840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2235" h="497681">
                  <a:moveTo>
                    <a:pt x="0" y="248840"/>
                  </a:moveTo>
                  <a:lnTo>
                    <a:pt x="5056" y="198691"/>
                  </a:lnTo>
                  <a:cubicBezTo>
                    <a:pt x="28259" y="85298"/>
                    <a:pt x="128589" y="0"/>
                    <a:pt x="248841" y="0"/>
                  </a:cubicBezTo>
                  <a:lnTo>
                    <a:pt x="592235" y="0"/>
                  </a:lnTo>
                  <a:lnTo>
                    <a:pt x="592235" y="497681"/>
                  </a:lnTo>
                  <a:lnTo>
                    <a:pt x="248841" y="497681"/>
                  </a:lnTo>
                  <a:cubicBezTo>
                    <a:pt x="128589" y="497681"/>
                    <a:pt x="28259" y="412383"/>
                    <a:pt x="5056" y="298990"/>
                  </a:cubicBezTo>
                  <a:close/>
                  <a:moveTo>
                    <a:pt x="0" y="248841"/>
                  </a:moveTo>
                  <a:lnTo>
                    <a:pt x="0" y="248840"/>
                  </a:lnTo>
                  <a:lnTo>
                    <a:pt x="0" y="248840"/>
                  </a:lnTo>
                  <a:close/>
                </a:path>
              </a:pathLst>
            </a:custGeom>
            <a:gradFill flip="none" rotWithShape="1">
              <a:gsLst>
                <a:gs pos="0">
                  <a:schemeClr val="accent3"/>
                </a:gs>
                <a:gs pos="44000">
                  <a:schemeClr val="accent4"/>
                </a:gs>
              </a:gsLst>
              <a:lin ang="10800000" scaled="1"/>
              <a:tileRect/>
            </a:gradFill>
            <a:ln>
              <a:noFill/>
            </a:ln>
            <a:effectLst>
              <a:outerShdw blurRad="279400" dist="114300" dir="5400000" algn="t" rotWithShape="0">
                <a:schemeClr val="accent3">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汉仪旗黑 85S" panose="00020600040101010101" pitchFamily="18" charset="-122"/>
                <a:ea typeface="汉仪旗黑 85S" panose="00020600040101010101" pitchFamily="18" charset="-122"/>
              </a:endParaRPr>
            </a:p>
          </p:txBody>
        </p:sp>
        <p:sp>
          <p:nvSpPr>
            <p:cNvPr id="209" name="Freeform: Shape 25">
              <a:extLst>
                <a:ext uri="{FF2B5EF4-FFF2-40B4-BE49-F238E27FC236}">
                  <a16:creationId xmlns:a16="http://schemas.microsoft.com/office/drawing/2014/main" id="{76826048-2FF0-7172-8F3C-044FA802AC64}"/>
                </a:ext>
              </a:extLst>
            </p:cNvPr>
            <p:cNvSpPr/>
            <p:nvPr/>
          </p:nvSpPr>
          <p:spPr>
            <a:xfrm>
              <a:off x="11436377" y="6516929"/>
              <a:ext cx="343876" cy="211616"/>
            </a:xfrm>
            <a:custGeom>
              <a:avLst/>
              <a:gdLst>
                <a:gd name="connsiteX0" fmla="*/ 133984 w 148392"/>
                <a:gd name="connsiteY0" fmla="*/ 88463 h 91318"/>
                <a:gd name="connsiteX1" fmla="*/ 125914 w 148392"/>
                <a:gd name="connsiteY1" fmla="*/ 85118 h 91318"/>
                <a:gd name="connsiteX2" fmla="*/ 76910 w 148392"/>
                <a:gd name="connsiteY2" fmla="*/ 36114 h 91318"/>
                <a:gd name="connsiteX3" fmla="*/ 27906 w 148392"/>
                <a:gd name="connsiteY3" fmla="*/ 85118 h 91318"/>
                <a:gd name="connsiteX4" fmla="*/ 11765 w 148392"/>
                <a:gd name="connsiteY4" fmla="*/ 84837 h 91318"/>
                <a:gd name="connsiteX5" fmla="*/ 11765 w 148392"/>
                <a:gd name="connsiteY5" fmla="*/ 68977 h 91318"/>
                <a:gd name="connsiteX6" fmla="*/ 68840 w 148392"/>
                <a:gd name="connsiteY6" fmla="*/ 11903 h 91318"/>
                <a:gd name="connsiteX7" fmla="*/ 84980 w 148392"/>
                <a:gd name="connsiteY7" fmla="*/ 11903 h 91318"/>
                <a:gd name="connsiteX8" fmla="*/ 142054 w 148392"/>
                <a:gd name="connsiteY8" fmla="*/ 68977 h 91318"/>
                <a:gd name="connsiteX9" fmla="*/ 142052 w 148392"/>
                <a:gd name="connsiteY9" fmla="*/ 85120 h 91318"/>
                <a:gd name="connsiteX10" fmla="*/ 133984 w 148392"/>
                <a:gd name="connsiteY10" fmla="*/ 88463 h 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392" h="91318">
                  <a:moveTo>
                    <a:pt x="133984" y="88463"/>
                  </a:moveTo>
                  <a:cubicBezTo>
                    <a:pt x="130957" y="88461"/>
                    <a:pt x="128054" y="87258"/>
                    <a:pt x="125914" y="85118"/>
                  </a:cubicBezTo>
                  <a:lnTo>
                    <a:pt x="76910" y="36114"/>
                  </a:lnTo>
                  <a:lnTo>
                    <a:pt x="27906" y="85118"/>
                  </a:lnTo>
                  <a:cubicBezTo>
                    <a:pt x="23371" y="89498"/>
                    <a:pt x="16145" y="89372"/>
                    <a:pt x="11765" y="84837"/>
                  </a:cubicBezTo>
                  <a:cubicBezTo>
                    <a:pt x="7493" y="80414"/>
                    <a:pt x="7493" y="73401"/>
                    <a:pt x="11765" y="68977"/>
                  </a:cubicBezTo>
                  <a:lnTo>
                    <a:pt x="68840" y="11903"/>
                  </a:lnTo>
                  <a:cubicBezTo>
                    <a:pt x="73297" y="7447"/>
                    <a:pt x="80523" y="7447"/>
                    <a:pt x="84980" y="11903"/>
                  </a:cubicBezTo>
                  <a:lnTo>
                    <a:pt x="142054" y="68977"/>
                  </a:lnTo>
                  <a:cubicBezTo>
                    <a:pt x="146512" y="73436"/>
                    <a:pt x="146511" y="80663"/>
                    <a:pt x="142052" y="85120"/>
                  </a:cubicBezTo>
                  <a:cubicBezTo>
                    <a:pt x="139912" y="87259"/>
                    <a:pt x="137010" y="88461"/>
                    <a:pt x="133984" y="88463"/>
                  </a:cubicBezTo>
                  <a:close/>
                </a:path>
              </a:pathLst>
            </a:custGeom>
            <a:solidFill>
              <a:schemeClr val="bg1"/>
            </a:solidFill>
            <a:ln w="9525"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n-ea"/>
              </a:endParaRPr>
            </a:p>
          </p:txBody>
        </p:sp>
      </p:grpSp>
    </p:spTree>
    <p:extLst>
      <p:ext uri="{BB962C8B-B14F-4D97-AF65-F5344CB8AC3E}">
        <p14:creationId xmlns:p14="http://schemas.microsoft.com/office/powerpoint/2010/main" val="5397461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450863e-2719-4841-98ec-18f9810adb7b&quot;,&quot;Name&quot;:null,&quot;Kind&quot;:&quot;Custo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51PPT模板网​​">
  <a:themeElements>
    <a:clrScheme name="3">
      <a:dk1>
        <a:sysClr val="windowText" lastClr="000000"/>
      </a:dk1>
      <a:lt1>
        <a:sysClr val="window" lastClr="FFFFFF"/>
      </a:lt1>
      <a:dk2>
        <a:srgbClr val="44546A"/>
      </a:dk2>
      <a:lt2>
        <a:srgbClr val="E7E6E6"/>
      </a:lt2>
      <a:accent1>
        <a:srgbClr val="8E2AF3"/>
      </a:accent1>
      <a:accent2>
        <a:srgbClr val="AC2BF3"/>
      </a:accent2>
      <a:accent3>
        <a:srgbClr val="FFB838"/>
      </a:accent3>
      <a:accent4>
        <a:srgbClr val="FFDE39"/>
      </a:accent4>
      <a:accent5>
        <a:srgbClr val="5B9BD5"/>
      </a:accent5>
      <a:accent6>
        <a:srgbClr val="70AD47"/>
      </a:accent6>
      <a:hlink>
        <a:srgbClr val="0563C1"/>
      </a:hlink>
      <a:folHlink>
        <a:srgbClr val="954F72"/>
      </a:folHlink>
    </a:clrScheme>
    <a:fontScheme name="自定义 5">
      <a:majorFont>
        <a:latin typeface="思源黑体 CN Heavy"/>
        <a:ea typeface="思源黑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3232</TotalTime>
  <Words>1128</Words>
  <Application>Microsoft Office PowerPoint</Application>
  <PresentationFormat>宽屏</PresentationFormat>
  <Paragraphs>172</Paragraphs>
  <Slides>18</Slides>
  <Notes>5</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18</vt:i4>
      </vt:variant>
    </vt:vector>
  </HeadingPairs>
  <TitlesOfParts>
    <vt:vector size="38" baseType="lpstr">
      <vt:lpstr>OPPOSans H</vt:lpstr>
      <vt:lpstr>OPPOSans M</vt:lpstr>
      <vt:lpstr>OPPOSans R</vt:lpstr>
      <vt:lpstr>Roboto Regular</vt:lpstr>
      <vt:lpstr>阿里巴巴普惠体 2.0 55 Regular</vt:lpstr>
      <vt:lpstr>阿里巴巴普惠体 2.0 65 Medium</vt:lpstr>
      <vt:lpstr>阿里巴巴普惠体 B</vt:lpstr>
      <vt:lpstr>阿里巴巴普惠体 Heavy</vt:lpstr>
      <vt:lpstr>阿里巴巴普惠体 L</vt:lpstr>
      <vt:lpstr>等线</vt:lpstr>
      <vt:lpstr>汉仪旗黑 85S</vt:lpstr>
      <vt:lpstr>汉仪旗黑KW 55S</vt:lpstr>
      <vt:lpstr>思源黑体 CN Bold</vt:lpstr>
      <vt:lpstr>思源黑体 CN Heavy</vt:lpstr>
      <vt:lpstr>思源黑体 CN Light</vt:lpstr>
      <vt:lpstr>思源黑体 CN Regular</vt:lpstr>
      <vt:lpstr>Arial</vt:lpstr>
      <vt:lpstr>Calibri</vt:lpstr>
      <vt:lpstr>Segoe UI Light</vt:lpstr>
      <vt:lpstr>Office 主题   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紫色插画风工作总结报告ppt模板</dc:title>
  <dc:creator>郑 卿</dc:creator>
  <cp:keywords>P界达人</cp:keywords>
  <dc:description>51PPT模板网，幻灯片演示模板及素材免费下载！_x000d_
51PPT模板网 唯一访问网址：www.51pptmoban.com</dc:description>
  <cp:lastModifiedBy>user Power</cp:lastModifiedBy>
  <cp:revision>46</cp:revision>
  <dcterms:created xsi:type="dcterms:W3CDTF">2022-10-18T08:51:15Z</dcterms:created>
  <dcterms:modified xsi:type="dcterms:W3CDTF">2023-08-17T07:23:26Z</dcterms:modified>
</cp:coreProperties>
</file>