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7" r:id="rId3"/>
    <p:sldId id="258" r:id="rId4"/>
    <p:sldId id="259" r:id="rId5"/>
    <p:sldId id="263" r:id="rId6"/>
    <p:sldId id="265" r:id="rId7"/>
    <p:sldId id="264" r:id="rId8"/>
    <p:sldId id="260" r:id="rId9"/>
    <p:sldId id="267" r:id="rId10"/>
    <p:sldId id="266" r:id="rId11"/>
    <p:sldId id="268" r:id="rId12"/>
    <p:sldId id="261" r:id="rId13"/>
    <p:sldId id="269" r:id="rId14"/>
    <p:sldId id="270" r:id="rId15"/>
    <p:sldId id="271" r:id="rId16"/>
    <p:sldId id="262" r:id="rId17"/>
    <p:sldId id="1127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96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请输入图表标题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14-447C-BA95-DF6AA4E5438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14-447C-BA95-DF6AA4E543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9134599"/>
        <c:axId val="159134927"/>
      </c:barChart>
      <c:catAx>
        <c:axId val="1591345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9134927"/>
        <c:crosses val="autoZero"/>
        <c:auto val="1"/>
        <c:lblAlgn val="ctr"/>
        <c:lblOffset val="100"/>
        <c:noMultiLvlLbl val="0"/>
      </c:catAx>
      <c:valAx>
        <c:axId val="1591349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9134599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C091BF-6C01-4B18-A4B9-A52DEC49AEB8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332BD4-B6A3-4C2C-924B-058343747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171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file:///C:\Users\&#39118;\AppData\Local\Temp\FocoSlide\cache\img\PicChange\transparent_1683009601.png" TargetMode="Externa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5209B62-942B-8821-33FB-52F981A17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DEA1-33A8-4130-81C2-59AB257AC8BC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241124F-A05E-6C05-4390-794DCAE77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A06D27C-C4AB-4A57-FEF9-8E555B1D1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E0B6-614C-47F4-956C-DCF37728E4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878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封底">
    <p:bg>
      <p:bgPr>
        <a:gradFill>
          <a:gsLst>
            <a:gs pos="0">
              <a:schemeClr val="accent1"/>
            </a:gs>
            <a:gs pos="99000">
              <a:schemeClr val="accent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背景">
            <a:extLst>
              <a:ext uri="{FF2B5EF4-FFF2-40B4-BE49-F238E27FC236}">
                <a16:creationId xmlns:a16="http://schemas.microsoft.com/office/drawing/2014/main" id="{70DCE479-4BBA-6BAF-99D1-296B422558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513BB9-D843-68BD-A63A-253D02C88959}"/>
              </a:ext>
            </a:extLst>
          </p:cNvPr>
          <p:cNvSpPr txBox="1"/>
          <p:nvPr userDrawn="1"/>
        </p:nvSpPr>
        <p:spPr>
          <a:xfrm>
            <a:off x="3494314" y="827314"/>
            <a:ext cx="5203372" cy="5203372"/>
          </a:xfrm>
          <a:prstGeom prst="rect">
            <a:avLst/>
          </a:prstGeom>
          <a:noFill/>
        </p:spPr>
        <p:txBody>
          <a:bodyPr wrap="none" rtlCol="0">
            <a:prstTxWarp prst="textCircle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rgbClr val="FFFFFF">
                    <a:alpha val="12000"/>
                  </a:srgbClr>
                </a:solidFill>
                <a:latin typeface="+mj-ea"/>
                <a:ea typeface="+mj-ea"/>
              </a:rPr>
              <a:t>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|</a:t>
            </a:r>
            <a:endParaRPr lang="zh-CN" altLang="en-US" b="1" dirty="0">
              <a:solidFill>
                <a:srgbClr val="FFFFFF">
                  <a:alpha val="12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4" name="Oval 183+">
            <a:extLst>
              <a:ext uri="{FF2B5EF4-FFF2-40B4-BE49-F238E27FC236}">
                <a16:creationId xmlns:a16="http://schemas.microsoft.com/office/drawing/2014/main" id="{DF0F461D-896D-B8F4-8EDE-3DDDF5FBCFA9}"/>
              </a:ext>
            </a:extLst>
          </p:cNvPr>
          <p:cNvSpPr/>
          <p:nvPr userDrawn="1"/>
        </p:nvSpPr>
        <p:spPr>
          <a:xfrm>
            <a:off x="2667000" y="0"/>
            <a:ext cx="6858000" cy="6858000"/>
          </a:xfrm>
          <a:prstGeom prst="blockArc">
            <a:avLst>
              <a:gd name="adj1" fmla="val 14407440"/>
              <a:gd name="adj2" fmla="val 2923312"/>
              <a:gd name="adj3" fmla="val 5813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15000"/>
                </a:srgbClr>
              </a:gs>
            </a:gsLst>
            <a:lin ang="2700000" scaled="0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Oval 183++">
            <a:extLst>
              <a:ext uri="{FF2B5EF4-FFF2-40B4-BE49-F238E27FC236}">
                <a16:creationId xmlns:a16="http://schemas.microsoft.com/office/drawing/2014/main" id="{12ED6E46-86A9-5F9A-A489-037AB207A35B}"/>
              </a:ext>
            </a:extLst>
          </p:cNvPr>
          <p:cNvSpPr/>
          <p:nvPr userDrawn="1"/>
        </p:nvSpPr>
        <p:spPr>
          <a:xfrm flipH="1" flipV="1">
            <a:off x="2667000" y="0"/>
            <a:ext cx="6858000" cy="6858000"/>
          </a:xfrm>
          <a:prstGeom prst="blockArc">
            <a:avLst>
              <a:gd name="adj1" fmla="val 14407440"/>
              <a:gd name="adj2" fmla="val 2923312"/>
              <a:gd name="adj3" fmla="val 5813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15000"/>
                </a:srgbClr>
              </a:gs>
            </a:gsLst>
            <a:lin ang="2700000" scaled="0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val 183++++">
            <a:extLst>
              <a:ext uri="{FF2B5EF4-FFF2-40B4-BE49-F238E27FC236}">
                <a16:creationId xmlns:a16="http://schemas.microsoft.com/office/drawing/2014/main" id="{0F3EE06A-43A8-4247-5EEA-69FE7FB13130}"/>
              </a:ext>
            </a:extLst>
          </p:cNvPr>
          <p:cNvSpPr/>
          <p:nvPr userDrawn="1"/>
        </p:nvSpPr>
        <p:spPr>
          <a:xfrm flipH="1">
            <a:off x="1317171" y="-1349829"/>
            <a:ext cx="9557658" cy="9557658"/>
          </a:xfrm>
          <a:prstGeom prst="blockArc">
            <a:avLst>
              <a:gd name="adj1" fmla="val 17117340"/>
              <a:gd name="adj2" fmla="val 2741360"/>
              <a:gd name="adj3" fmla="val 5863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10000"/>
                </a:srgbClr>
              </a:gs>
            </a:gsLst>
            <a:lin ang="5400000" scaled="0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Oval 183+++">
            <a:extLst>
              <a:ext uri="{FF2B5EF4-FFF2-40B4-BE49-F238E27FC236}">
                <a16:creationId xmlns:a16="http://schemas.microsoft.com/office/drawing/2014/main" id="{CF86F0E6-094D-3014-5EE1-7A04279A133B}"/>
              </a:ext>
            </a:extLst>
          </p:cNvPr>
          <p:cNvSpPr/>
          <p:nvPr userDrawn="1"/>
        </p:nvSpPr>
        <p:spPr>
          <a:xfrm flipV="1">
            <a:off x="1491343" y="-1175657"/>
            <a:ext cx="9209314" cy="9209314"/>
          </a:xfrm>
          <a:prstGeom prst="blockArc">
            <a:avLst>
              <a:gd name="adj1" fmla="val 18775322"/>
              <a:gd name="adj2" fmla="val 3200384"/>
              <a:gd name="adj3" fmla="val 1006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15000"/>
                </a:srgbClr>
              </a:gs>
            </a:gsLst>
            <a:lin ang="5400000" scaled="0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183+++++">
            <a:extLst>
              <a:ext uri="{FF2B5EF4-FFF2-40B4-BE49-F238E27FC236}">
                <a16:creationId xmlns:a16="http://schemas.microsoft.com/office/drawing/2014/main" id="{B9BD0E25-110B-C7C3-1EB2-49C314A7C992}"/>
              </a:ext>
            </a:extLst>
          </p:cNvPr>
          <p:cNvSpPr/>
          <p:nvPr userDrawn="1"/>
        </p:nvSpPr>
        <p:spPr>
          <a:xfrm flipH="1">
            <a:off x="1814286" y="-852714"/>
            <a:ext cx="8563428" cy="8563428"/>
          </a:xfrm>
          <a:prstGeom prst="blockArc">
            <a:avLst>
              <a:gd name="adj1" fmla="val 17117340"/>
              <a:gd name="adj2" fmla="val 697363"/>
              <a:gd name="adj3" fmla="val 5448"/>
            </a:avLst>
          </a:prstGeom>
          <a:gradFill>
            <a:gsLst>
              <a:gs pos="34000">
                <a:srgbClr val="FFFFFF">
                  <a:alpha val="0"/>
                </a:srgbClr>
              </a:gs>
              <a:gs pos="100000">
                <a:srgbClr val="FFFFFF">
                  <a:alpha val="5000"/>
                </a:srgbClr>
              </a:gs>
            </a:gsLst>
            <a:lin ang="5400000" scaled="0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EAB3501-0DCB-3A42-1EAB-CE72C70942B9}"/>
              </a:ext>
            </a:extLst>
          </p:cNvPr>
          <p:cNvSpPr/>
          <p:nvPr userDrawn="1"/>
        </p:nvSpPr>
        <p:spPr>
          <a:xfrm>
            <a:off x="159654" y="188684"/>
            <a:ext cx="1277260" cy="1277260"/>
          </a:xfrm>
          <a:prstGeom prst="ellipse">
            <a:avLst/>
          </a:prstGeom>
          <a:gradFill>
            <a:gsLst>
              <a:gs pos="34000">
                <a:srgbClr val="FFFFFF">
                  <a:alpha val="0"/>
                </a:srgbClr>
              </a:gs>
              <a:gs pos="100000">
                <a:srgbClr val="FFFFFF">
                  <a:alpha val="15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70BBFA7-277E-6F3B-F5EF-22B98154CE0B}"/>
              </a:ext>
            </a:extLst>
          </p:cNvPr>
          <p:cNvSpPr/>
          <p:nvPr userDrawn="1"/>
        </p:nvSpPr>
        <p:spPr>
          <a:xfrm>
            <a:off x="290287" y="5591630"/>
            <a:ext cx="878112" cy="878112"/>
          </a:xfrm>
          <a:prstGeom prst="ellipse">
            <a:avLst/>
          </a:prstGeom>
          <a:gradFill>
            <a:gsLst>
              <a:gs pos="34000">
                <a:srgbClr val="FFFFFF">
                  <a:alpha val="0"/>
                </a:srgbClr>
              </a:gs>
              <a:gs pos="100000">
                <a:srgbClr val="FFFFFF">
                  <a:alpha val="1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17DE218-EC68-4D2A-1CB1-5D65AA0976C2}"/>
              </a:ext>
            </a:extLst>
          </p:cNvPr>
          <p:cNvSpPr/>
          <p:nvPr userDrawn="1"/>
        </p:nvSpPr>
        <p:spPr>
          <a:xfrm>
            <a:off x="10849429" y="827314"/>
            <a:ext cx="188686" cy="188686"/>
          </a:xfrm>
          <a:prstGeom prst="ellipse">
            <a:avLst/>
          </a:prstGeom>
          <a:gradFill>
            <a:gsLst>
              <a:gs pos="34000">
                <a:srgbClr val="FFFFFF">
                  <a:alpha val="0"/>
                </a:srgbClr>
              </a:gs>
              <a:gs pos="100000">
                <a:srgbClr val="FFFFFF">
                  <a:alpha val="1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F20DBC8-A35B-E840-486D-4E1771744CE2}"/>
              </a:ext>
            </a:extLst>
          </p:cNvPr>
          <p:cNvSpPr/>
          <p:nvPr userDrawn="1"/>
        </p:nvSpPr>
        <p:spPr>
          <a:xfrm flipV="1">
            <a:off x="11001829" y="4668155"/>
            <a:ext cx="638630" cy="638630"/>
          </a:xfrm>
          <a:prstGeom prst="ellipse">
            <a:avLst/>
          </a:prstGeom>
          <a:gradFill>
            <a:gsLst>
              <a:gs pos="34000">
                <a:srgbClr val="FFFFFF">
                  <a:alpha val="0"/>
                </a:srgbClr>
              </a:gs>
              <a:gs pos="100000">
                <a:srgbClr val="FFFFFF">
                  <a:alpha val="1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5941497-56BD-3B42-7671-D375A8403EAE}"/>
              </a:ext>
            </a:extLst>
          </p:cNvPr>
          <p:cNvSpPr/>
          <p:nvPr userDrawn="1"/>
        </p:nvSpPr>
        <p:spPr>
          <a:xfrm flipH="1" flipV="1">
            <a:off x="11205028" y="5814785"/>
            <a:ext cx="1741712" cy="1741712"/>
          </a:xfrm>
          <a:prstGeom prst="ellipse">
            <a:avLst/>
          </a:prstGeom>
          <a:gradFill>
            <a:gsLst>
              <a:gs pos="34000">
                <a:srgbClr val="FFFFFF">
                  <a:alpha val="0"/>
                </a:srgbClr>
              </a:gs>
              <a:gs pos="100000">
                <a:srgbClr val="FFFFFF">
                  <a:alpha val="15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455DF4E9-22C6-E031-F255-5EEA9141C2A1}"/>
              </a:ext>
            </a:extLst>
          </p:cNvPr>
          <p:cNvSpPr/>
          <p:nvPr userDrawn="1"/>
        </p:nvSpPr>
        <p:spPr>
          <a:xfrm>
            <a:off x="1190171" y="-1476829"/>
            <a:ext cx="9811658" cy="9811658"/>
          </a:xfrm>
          <a:prstGeom prst="arc">
            <a:avLst>
              <a:gd name="adj1" fmla="val 19320563"/>
              <a:gd name="adj2" fmla="val 2877187"/>
            </a:avLst>
          </a:prstGeom>
          <a:noFill/>
          <a:ln w="38100">
            <a:solidFill>
              <a:schemeClr val="bg1"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ABF6A32-83E0-DB16-5FFB-DCA504AD623A}"/>
              </a:ext>
            </a:extLst>
          </p:cNvPr>
          <p:cNvSpPr/>
          <p:nvPr userDrawn="1"/>
        </p:nvSpPr>
        <p:spPr>
          <a:xfrm rot="21526418">
            <a:off x="4289299" y="924678"/>
            <a:ext cx="4052842" cy="1573198"/>
          </a:xfrm>
          <a:custGeom>
            <a:avLst/>
            <a:gdLst>
              <a:gd name="connsiteX0" fmla="*/ 4027344 w 4052842"/>
              <a:gd name="connsiteY0" fmla="*/ 1426195 h 1573198"/>
              <a:gd name="connsiteX1" fmla="*/ 4052842 w 4052842"/>
              <a:gd name="connsiteY1" fmla="*/ 1481566 h 1573198"/>
              <a:gd name="connsiteX2" fmla="*/ 3853851 w 4052842"/>
              <a:gd name="connsiteY2" fmla="*/ 1573198 h 1573198"/>
              <a:gd name="connsiteX3" fmla="*/ 3828353 w 4052842"/>
              <a:gd name="connsiteY3" fmla="*/ 1517827 h 1573198"/>
              <a:gd name="connsiteX4" fmla="*/ 3976120 w 4052842"/>
              <a:gd name="connsiteY4" fmla="*/ 1324475 h 1573198"/>
              <a:gd name="connsiteX5" fmla="*/ 4004114 w 4052842"/>
              <a:gd name="connsiteY5" fmla="*/ 1378628 h 1573198"/>
              <a:gd name="connsiteX6" fmla="*/ 3809503 w 4052842"/>
              <a:gd name="connsiteY6" fmla="*/ 1479229 h 1573198"/>
              <a:gd name="connsiteX7" fmla="*/ 3781509 w 4052842"/>
              <a:gd name="connsiteY7" fmla="*/ 1425077 h 1573198"/>
              <a:gd name="connsiteX8" fmla="*/ 3920314 w 4052842"/>
              <a:gd name="connsiteY8" fmla="*/ 1225195 h 1573198"/>
              <a:gd name="connsiteX9" fmla="*/ 3950745 w 4052842"/>
              <a:gd name="connsiteY9" fmla="*/ 1278016 h 1573198"/>
              <a:gd name="connsiteX10" fmla="*/ 3760920 w 4052842"/>
              <a:gd name="connsiteY10" fmla="*/ 1387379 h 1573198"/>
              <a:gd name="connsiteX11" fmla="*/ 3730489 w 4052842"/>
              <a:gd name="connsiteY11" fmla="*/ 1334558 h 1573198"/>
              <a:gd name="connsiteX12" fmla="*/ 3860044 w 4052842"/>
              <a:gd name="connsiteY12" fmla="*/ 1128561 h 1573198"/>
              <a:gd name="connsiteX13" fmla="*/ 3892850 w 4052842"/>
              <a:gd name="connsiteY13" fmla="*/ 1179940 h 1573198"/>
              <a:gd name="connsiteX14" fmla="*/ 3708204 w 4052842"/>
              <a:gd name="connsiteY14" fmla="*/ 1297837 h 1573198"/>
              <a:gd name="connsiteX15" fmla="*/ 3675398 w 4052842"/>
              <a:gd name="connsiteY15" fmla="*/ 1246457 h 1573198"/>
              <a:gd name="connsiteX16" fmla="*/ 3795434 w 4052842"/>
              <a:gd name="connsiteY16" fmla="*/ 1034772 h 1573198"/>
              <a:gd name="connsiteX17" fmla="*/ 3830547 w 4052842"/>
              <a:gd name="connsiteY17" fmla="*/ 1084604 h 1573198"/>
              <a:gd name="connsiteX18" fmla="*/ 3651463 w 4052842"/>
              <a:gd name="connsiteY18" fmla="*/ 1210790 h 1573198"/>
              <a:gd name="connsiteX19" fmla="*/ 3616350 w 4052842"/>
              <a:gd name="connsiteY19" fmla="*/ 1160957 h 1573198"/>
              <a:gd name="connsiteX20" fmla="*/ 3726619 w 4052842"/>
              <a:gd name="connsiteY20" fmla="*/ 944024 h 1573198"/>
              <a:gd name="connsiteX21" fmla="*/ 3763964 w 4052842"/>
              <a:gd name="connsiteY21" fmla="*/ 992205 h 1573198"/>
              <a:gd name="connsiteX22" fmla="*/ 3590815 w 4052842"/>
              <a:gd name="connsiteY22" fmla="*/ 1126418 h 1573198"/>
              <a:gd name="connsiteX23" fmla="*/ 3553469 w 4052842"/>
              <a:gd name="connsiteY23" fmla="*/ 1078237 h 1573198"/>
              <a:gd name="connsiteX24" fmla="*/ 3653741 w 4052842"/>
              <a:gd name="connsiteY24" fmla="*/ 856505 h 1573198"/>
              <a:gd name="connsiteX25" fmla="*/ 3693243 w 4052842"/>
              <a:gd name="connsiteY25" fmla="*/ 902934 h 1573198"/>
              <a:gd name="connsiteX26" fmla="*/ 3526387 w 4052842"/>
              <a:gd name="connsiteY26" fmla="*/ 1044896 h 1573198"/>
              <a:gd name="connsiteX27" fmla="*/ 3486885 w 4052842"/>
              <a:gd name="connsiteY27" fmla="*/ 998466 h 1573198"/>
              <a:gd name="connsiteX28" fmla="*/ 3576952 w 4052842"/>
              <a:gd name="connsiteY28" fmla="*/ 772397 h 1573198"/>
              <a:gd name="connsiteX29" fmla="*/ 3618528 w 4052842"/>
              <a:gd name="connsiteY29" fmla="*/ 816979 h 1573198"/>
              <a:gd name="connsiteX30" fmla="*/ 3458313 w 4052842"/>
              <a:gd name="connsiteY30" fmla="*/ 966394 h 1573198"/>
              <a:gd name="connsiteX31" fmla="*/ 3416736 w 4052842"/>
              <a:gd name="connsiteY31" fmla="*/ 921812 h 1573198"/>
              <a:gd name="connsiteX32" fmla="*/ 43565 w 4052842"/>
              <a:gd name="connsiteY32" fmla="*/ 691875 h 1573198"/>
              <a:gd name="connsiteX33" fmla="*/ 196807 w 4052842"/>
              <a:gd name="connsiteY33" fmla="*/ 848433 h 1573198"/>
              <a:gd name="connsiteX34" fmla="*/ 153243 w 4052842"/>
              <a:gd name="connsiteY34" fmla="*/ 891075 h 1573198"/>
              <a:gd name="connsiteX35" fmla="*/ 0 w 4052842"/>
              <a:gd name="connsiteY35" fmla="*/ 734516 h 1573198"/>
              <a:gd name="connsiteX36" fmla="*/ 3496411 w 4052842"/>
              <a:gd name="connsiteY36" fmla="*/ 691874 h 1573198"/>
              <a:gd name="connsiteX37" fmla="*/ 3539975 w 4052842"/>
              <a:gd name="connsiteY37" fmla="*/ 734515 h 1573198"/>
              <a:gd name="connsiteX38" fmla="*/ 3386733 w 4052842"/>
              <a:gd name="connsiteY38" fmla="*/ 891074 h 1573198"/>
              <a:gd name="connsiteX39" fmla="*/ 3343168 w 4052842"/>
              <a:gd name="connsiteY39" fmla="*/ 848432 h 1573198"/>
              <a:gd name="connsiteX40" fmla="*/ 127690 w 4052842"/>
              <a:gd name="connsiteY40" fmla="*/ 615104 h 1573198"/>
              <a:gd name="connsiteX41" fmla="*/ 273642 w 4052842"/>
              <a:gd name="connsiteY41" fmla="*/ 778481 h 1573198"/>
              <a:gd name="connsiteX42" fmla="*/ 228180 w 4052842"/>
              <a:gd name="connsiteY42" fmla="*/ 819094 h 1573198"/>
              <a:gd name="connsiteX43" fmla="*/ 82228 w 4052842"/>
              <a:gd name="connsiteY43" fmla="*/ 655717 h 1573198"/>
              <a:gd name="connsiteX44" fmla="*/ 3412285 w 4052842"/>
              <a:gd name="connsiteY44" fmla="*/ 615104 h 1573198"/>
              <a:gd name="connsiteX45" fmla="*/ 3457747 w 4052842"/>
              <a:gd name="connsiteY45" fmla="*/ 655717 h 1573198"/>
              <a:gd name="connsiteX46" fmla="*/ 3311795 w 4052842"/>
              <a:gd name="connsiteY46" fmla="*/ 819093 h 1573198"/>
              <a:gd name="connsiteX47" fmla="*/ 3266334 w 4052842"/>
              <a:gd name="connsiteY47" fmla="*/ 778481 h 1573198"/>
              <a:gd name="connsiteX48" fmla="*/ 215225 w 4052842"/>
              <a:gd name="connsiteY48" fmla="*/ 542246 h 1573198"/>
              <a:gd name="connsiteX49" fmla="*/ 353583 w 4052842"/>
              <a:gd name="connsiteY49" fmla="*/ 712102 h 1573198"/>
              <a:gd name="connsiteX50" fmla="*/ 306318 w 4052842"/>
              <a:gd name="connsiteY50" fmla="*/ 750601 h 1573198"/>
              <a:gd name="connsiteX51" fmla="*/ 167961 w 4052842"/>
              <a:gd name="connsiteY51" fmla="*/ 580745 h 1573198"/>
              <a:gd name="connsiteX52" fmla="*/ 3324750 w 4052842"/>
              <a:gd name="connsiteY52" fmla="*/ 542246 h 1573198"/>
              <a:gd name="connsiteX53" fmla="*/ 3372014 w 4052842"/>
              <a:gd name="connsiteY53" fmla="*/ 580745 h 1573198"/>
              <a:gd name="connsiteX54" fmla="*/ 3233656 w 4052842"/>
              <a:gd name="connsiteY54" fmla="*/ 750601 h 1573198"/>
              <a:gd name="connsiteX55" fmla="*/ 3186392 w 4052842"/>
              <a:gd name="connsiteY55" fmla="*/ 712102 h 1573198"/>
              <a:gd name="connsiteX56" fmla="*/ 305989 w 4052842"/>
              <a:gd name="connsiteY56" fmla="*/ 473452 h 1573198"/>
              <a:gd name="connsiteX57" fmla="*/ 436465 w 4052842"/>
              <a:gd name="connsiteY57" fmla="*/ 649434 h 1573198"/>
              <a:gd name="connsiteX58" fmla="*/ 387496 w 4052842"/>
              <a:gd name="connsiteY58" fmla="*/ 685741 h 1573198"/>
              <a:gd name="connsiteX59" fmla="*/ 257020 w 4052842"/>
              <a:gd name="connsiteY59" fmla="*/ 509758 h 1573198"/>
              <a:gd name="connsiteX60" fmla="*/ 3233987 w 4052842"/>
              <a:gd name="connsiteY60" fmla="*/ 473451 h 1573198"/>
              <a:gd name="connsiteX61" fmla="*/ 3282956 w 4052842"/>
              <a:gd name="connsiteY61" fmla="*/ 509757 h 1573198"/>
              <a:gd name="connsiteX62" fmla="*/ 3152480 w 4052842"/>
              <a:gd name="connsiteY62" fmla="*/ 685740 h 1573198"/>
              <a:gd name="connsiteX63" fmla="*/ 3103511 w 4052842"/>
              <a:gd name="connsiteY63" fmla="*/ 649433 h 1573198"/>
              <a:gd name="connsiteX64" fmla="*/ 399791 w 4052842"/>
              <a:gd name="connsiteY64" fmla="*/ 408862 h 1573198"/>
              <a:gd name="connsiteX65" fmla="*/ 522115 w 4052842"/>
              <a:gd name="connsiteY65" fmla="*/ 590606 h 1573198"/>
              <a:gd name="connsiteX66" fmla="*/ 471543 w 4052842"/>
              <a:gd name="connsiteY66" fmla="*/ 624644 h 1573198"/>
              <a:gd name="connsiteX67" fmla="*/ 349219 w 4052842"/>
              <a:gd name="connsiteY67" fmla="*/ 442900 h 1573198"/>
              <a:gd name="connsiteX68" fmla="*/ 3140183 w 4052842"/>
              <a:gd name="connsiteY68" fmla="*/ 408862 h 1573198"/>
              <a:gd name="connsiteX69" fmla="*/ 3190755 w 4052842"/>
              <a:gd name="connsiteY69" fmla="*/ 442900 h 1573198"/>
              <a:gd name="connsiteX70" fmla="*/ 3068431 w 4052842"/>
              <a:gd name="connsiteY70" fmla="*/ 624643 h 1573198"/>
              <a:gd name="connsiteX71" fmla="*/ 3017859 w 4052842"/>
              <a:gd name="connsiteY71" fmla="*/ 590605 h 1573198"/>
              <a:gd name="connsiteX72" fmla="*/ 496440 w 4052842"/>
              <a:gd name="connsiteY72" fmla="*/ 348614 h 1573198"/>
              <a:gd name="connsiteX73" fmla="*/ 610358 w 4052842"/>
              <a:gd name="connsiteY73" fmla="*/ 535741 h 1573198"/>
              <a:gd name="connsiteX74" fmla="*/ 558288 w 4052842"/>
              <a:gd name="connsiteY74" fmla="*/ 567440 h 1573198"/>
              <a:gd name="connsiteX75" fmla="*/ 444370 w 4052842"/>
              <a:gd name="connsiteY75" fmla="*/ 380313 h 1573198"/>
              <a:gd name="connsiteX76" fmla="*/ 3043535 w 4052842"/>
              <a:gd name="connsiteY76" fmla="*/ 348613 h 1573198"/>
              <a:gd name="connsiteX77" fmla="*/ 3095605 w 4052842"/>
              <a:gd name="connsiteY77" fmla="*/ 380312 h 1573198"/>
              <a:gd name="connsiteX78" fmla="*/ 2981687 w 4052842"/>
              <a:gd name="connsiteY78" fmla="*/ 567440 h 1573198"/>
              <a:gd name="connsiteX79" fmla="*/ 2929617 w 4052842"/>
              <a:gd name="connsiteY79" fmla="*/ 535741 h 1573198"/>
              <a:gd name="connsiteX80" fmla="*/ 595732 w 4052842"/>
              <a:gd name="connsiteY80" fmla="*/ 292830 h 1573198"/>
              <a:gd name="connsiteX81" fmla="*/ 701007 w 4052842"/>
              <a:gd name="connsiteY81" fmla="*/ 484953 h 1573198"/>
              <a:gd name="connsiteX82" fmla="*/ 647547 w 4052842"/>
              <a:gd name="connsiteY82" fmla="*/ 514247 h 1573198"/>
              <a:gd name="connsiteX83" fmla="*/ 542272 w 4052842"/>
              <a:gd name="connsiteY83" fmla="*/ 322124 h 1573198"/>
              <a:gd name="connsiteX84" fmla="*/ 2944243 w 4052842"/>
              <a:gd name="connsiteY84" fmla="*/ 292830 h 1573198"/>
              <a:gd name="connsiteX85" fmla="*/ 2997703 w 4052842"/>
              <a:gd name="connsiteY85" fmla="*/ 322124 h 1573198"/>
              <a:gd name="connsiteX86" fmla="*/ 2892428 w 4052842"/>
              <a:gd name="connsiteY86" fmla="*/ 514247 h 1573198"/>
              <a:gd name="connsiteX87" fmla="*/ 2838968 w 4052842"/>
              <a:gd name="connsiteY87" fmla="*/ 484953 h 1573198"/>
              <a:gd name="connsiteX88" fmla="*/ 697463 w 4052842"/>
              <a:gd name="connsiteY88" fmla="*/ 241628 h 1573198"/>
              <a:gd name="connsiteX89" fmla="*/ 793876 w 4052842"/>
              <a:gd name="connsiteY89" fmla="*/ 438347 h 1573198"/>
              <a:gd name="connsiteX90" fmla="*/ 739137 w 4052842"/>
              <a:gd name="connsiteY90" fmla="*/ 465175 h 1573198"/>
              <a:gd name="connsiteX91" fmla="*/ 642724 w 4052842"/>
              <a:gd name="connsiteY91" fmla="*/ 268456 h 1573198"/>
              <a:gd name="connsiteX92" fmla="*/ 2842512 w 4052842"/>
              <a:gd name="connsiteY92" fmla="*/ 241628 h 1573198"/>
              <a:gd name="connsiteX93" fmla="*/ 2897251 w 4052842"/>
              <a:gd name="connsiteY93" fmla="*/ 268456 h 1573198"/>
              <a:gd name="connsiteX94" fmla="*/ 2800838 w 4052842"/>
              <a:gd name="connsiteY94" fmla="*/ 465175 h 1573198"/>
              <a:gd name="connsiteX95" fmla="*/ 2746098 w 4052842"/>
              <a:gd name="connsiteY95" fmla="*/ 438346 h 1573198"/>
              <a:gd name="connsiteX96" fmla="*/ 801419 w 4052842"/>
              <a:gd name="connsiteY96" fmla="*/ 195114 h 1573198"/>
              <a:gd name="connsiteX97" fmla="*/ 888771 w 4052842"/>
              <a:gd name="connsiteY97" fmla="*/ 396021 h 1573198"/>
              <a:gd name="connsiteX98" fmla="*/ 832867 w 4052842"/>
              <a:gd name="connsiteY98" fmla="*/ 420327 h 1573198"/>
              <a:gd name="connsiteX99" fmla="*/ 745515 w 4052842"/>
              <a:gd name="connsiteY99" fmla="*/ 219421 h 1573198"/>
              <a:gd name="connsiteX100" fmla="*/ 2738555 w 4052842"/>
              <a:gd name="connsiteY100" fmla="*/ 195114 h 1573198"/>
              <a:gd name="connsiteX101" fmla="*/ 2794460 w 4052842"/>
              <a:gd name="connsiteY101" fmla="*/ 219420 h 1573198"/>
              <a:gd name="connsiteX102" fmla="*/ 2707108 w 4052842"/>
              <a:gd name="connsiteY102" fmla="*/ 420327 h 1573198"/>
              <a:gd name="connsiteX103" fmla="*/ 2651203 w 4052842"/>
              <a:gd name="connsiteY103" fmla="*/ 396020 h 1573198"/>
              <a:gd name="connsiteX104" fmla="*/ 907388 w 4052842"/>
              <a:gd name="connsiteY104" fmla="*/ 153383 h 1573198"/>
              <a:gd name="connsiteX105" fmla="*/ 985497 w 4052842"/>
              <a:gd name="connsiteY105" fmla="*/ 358060 h 1573198"/>
              <a:gd name="connsiteX106" fmla="*/ 928543 w 4052842"/>
              <a:gd name="connsiteY106" fmla="*/ 379795 h 1573198"/>
              <a:gd name="connsiteX107" fmla="*/ 850434 w 4052842"/>
              <a:gd name="connsiteY107" fmla="*/ 175118 h 1573198"/>
              <a:gd name="connsiteX108" fmla="*/ 2632587 w 4052842"/>
              <a:gd name="connsiteY108" fmla="*/ 153383 h 1573198"/>
              <a:gd name="connsiteX109" fmla="*/ 2689540 w 4052842"/>
              <a:gd name="connsiteY109" fmla="*/ 175118 h 1573198"/>
              <a:gd name="connsiteX110" fmla="*/ 2611431 w 4052842"/>
              <a:gd name="connsiteY110" fmla="*/ 379795 h 1573198"/>
              <a:gd name="connsiteX111" fmla="*/ 2554478 w 4052842"/>
              <a:gd name="connsiteY111" fmla="*/ 358060 h 1573198"/>
              <a:gd name="connsiteX112" fmla="*/ 1015148 w 4052842"/>
              <a:gd name="connsiteY112" fmla="*/ 116523 h 1573198"/>
              <a:gd name="connsiteX113" fmla="*/ 1083852 w 4052842"/>
              <a:gd name="connsiteY113" fmla="*/ 324546 h 1573198"/>
              <a:gd name="connsiteX114" fmla="*/ 1025967 w 4052842"/>
              <a:gd name="connsiteY114" fmla="*/ 343664 h 1573198"/>
              <a:gd name="connsiteX115" fmla="*/ 957263 w 4052842"/>
              <a:gd name="connsiteY115" fmla="*/ 135641 h 1573198"/>
              <a:gd name="connsiteX116" fmla="*/ 2524827 w 4052842"/>
              <a:gd name="connsiteY116" fmla="*/ 116523 h 1573198"/>
              <a:gd name="connsiteX117" fmla="*/ 2582712 w 4052842"/>
              <a:gd name="connsiteY117" fmla="*/ 135640 h 1573198"/>
              <a:gd name="connsiteX118" fmla="*/ 2514008 w 4052842"/>
              <a:gd name="connsiteY118" fmla="*/ 343663 h 1573198"/>
              <a:gd name="connsiteX119" fmla="*/ 2456123 w 4052842"/>
              <a:gd name="connsiteY119" fmla="*/ 324546 h 1573198"/>
              <a:gd name="connsiteX120" fmla="*/ 1124475 w 4052842"/>
              <a:gd name="connsiteY120" fmla="*/ 84610 h 1573198"/>
              <a:gd name="connsiteX121" fmla="*/ 1183631 w 4052842"/>
              <a:gd name="connsiteY121" fmla="*/ 295547 h 1573198"/>
              <a:gd name="connsiteX122" fmla="*/ 1124936 w 4052842"/>
              <a:gd name="connsiteY122" fmla="*/ 312008 h 1573198"/>
              <a:gd name="connsiteX123" fmla="*/ 1065779 w 4052842"/>
              <a:gd name="connsiteY123" fmla="*/ 101071 h 1573198"/>
              <a:gd name="connsiteX124" fmla="*/ 2415501 w 4052842"/>
              <a:gd name="connsiteY124" fmla="*/ 84610 h 1573198"/>
              <a:gd name="connsiteX125" fmla="*/ 2474197 w 4052842"/>
              <a:gd name="connsiteY125" fmla="*/ 101071 h 1573198"/>
              <a:gd name="connsiteX126" fmla="*/ 2415040 w 4052842"/>
              <a:gd name="connsiteY126" fmla="*/ 312007 h 1573198"/>
              <a:gd name="connsiteX127" fmla="*/ 2356345 w 4052842"/>
              <a:gd name="connsiteY127" fmla="*/ 295547 h 1573198"/>
              <a:gd name="connsiteX128" fmla="*/ 1235142 w 4052842"/>
              <a:gd name="connsiteY128" fmla="*/ 57710 h 1573198"/>
              <a:gd name="connsiteX129" fmla="*/ 1284627 w 4052842"/>
              <a:gd name="connsiteY129" fmla="*/ 271123 h 1573198"/>
              <a:gd name="connsiteX130" fmla="*/ 1225243 w 4052842"/>
              <a:gd name="connsiteY130" fmla="*/ 284893 h 1573198"/>
              <a:gd name="connsiteX131" fmla="*/ 1175757 w 4052842"/>
              <a:gd name="connsiteY131" fmla="*/ 71480 h 1573198"/>
              <a:gd name="connsiteX132" fmla="*/ 2304833 w 4052842"/>
              <a:gd name="connsiteY132" fmla="*/ 57710 h 1573198"/>
              <a:gd name="connsiteX133" fmla="*/ 2364218 w 4052842"/>
              <a:gd name="connsiteY133" fmla="*/ 71480 h 1573198"/>
              <a:gd name="connsiteX134" fmla="*/ 2314732 w 4052842"/>
              <a:gd name="connsiteY134" fmla="*/ 284893 h 1573198"/>
              <a:gd name="connsiteX135" fmla="*/ 2255348 w 4052842"/>
              <a:gd name="connsiteY135" fmla="*/ 271123 h 1573198"/>
              <a:gd name="connsiteX136" fmla="*/ 1346919 w 4052842"/>
              <a:gd name="connsiteY136" fmla="*/ 35880 h 1573198"/>
              <a:gd name="connsiteX137" fmla="*/ 1386632 w 4052842"/>
              <a:gd name="connsiteY137" fmla="*/ 251326 h 1573198"/>
              <a:gd name="connsiteX138" fmla="*/ 1326682 w 4052842"/>
              <a:gd name="connsiteY138" fmla="*/ 262376 h 1573198"/>
              <a:gd name="connsiteX139" fmla="*/ 1286969 w 4052842"/>
              <a:gd name="connsiteY139" fmla="*/ 46931 h 1573198"/>
              <a:gd name="connsiteX140" fmla="*/ 2193056 w 4052842"/>
              <a:gd name="connsiteY140" fmla="*/ 35881 h 1573198"/>
              <a:gd name="connsiteX141" fmla="*/ 2253006 w 4052842"/>
              <a:gd name="connsiteY141" fmla="*/ 46931 h 1573198"/>
              <a:gd name="connsiteX142" fmla="*/ 2213293 w 4052842"/>
              <a:gd name="connsiteY142" fmla="*/ 262377 h 1573198"/>
              <a:gd name="connsiteX143" fmla="*/ 2153344 w 4052842"/>
              <a:gd name="connsiteY143" fmla="*/ 251326 h 1573198"/>
              <a:gd name="connsiteX144" fmla="*/ 1459575 w 4052842"/>
              <a:gd name="connsiteY144" fmla="*/ 19165 h 1573198"/>
              <a:gd name="connsiteX145" fmla="*/ 1489431 w 4052842"/>
              <a:gd name="connsiteY145" fmla="*/ 236196 h 1573198"/>
              <a:gd name="connsiteX146" fmla="*/ 1429040 w 4052842"/>
              <a:gd name="connsiteY146" fmla="*/ 244504 h 1573198"/>
              <a:gd name="connsiteX147" fmla="*/ 1399183 w 4052842"/>
              <a:gd name="connsiteY147" fmla="*/ 27473 h 1573198"/>
              <a:gd name="connsiteX148" fmla="*/ 2080400 w 4052842"/>
              <a:gd name="connsiteY148" fmla="*/ 19166 h 1573198"/>
              <a:gd name="connsiteX149" fmla="*/ 2140791 w 4052842"/>
              <a:gd name="connsiteY149" fmla="*/ 27473 h 1573198"/>
              <a:gd name="connsiteX150" fmla="*/ 2110934 w 4052842"/>
              <a:gd name="connsiteY150" fmla="*/ 244504 h 1573198"/>
              <a:gd name="connsiteX151" fmla="*/ 2050543 w 4052842"/>
              <a:gd name="connsiteY151" fmla="*/ 236196 h 1573198"/>
              <a:gd name="connsiteX152" fmla="*/ 1572875 w 4052842"/>
              <a:gd name="connsiteY152" fmla="*/ 7599 h 1573198"/>
              <a:gd name="connsiteX153" fmla="*/ 1592814 w 4052842"/>
              <a:gd name="connsiteY153" fmla="*/ 225765 h 1573198"/>
              <a:gd name="connsiteX154" fmla="*/ 1532107 w 4052842"/>
              <a:gd name="connsiteY154" fmla="*/ 231313 h 1573198"/>
              <a:gd name="connsiteX155" fmla="*/ 1512168 w 4052842"/>
              <a:gd name="connsiteY155" fmla="*/ 13147 h 1573198"/>
              <a:gd name="connsiteX156" fmla="*/ 1967100 w 4052842"/>
              <a:gd name="connsiteY156" fmla="*/ 7599 h 1573198"/>
              <a:gd name="connsiteX157" fmla="*/ 2027808 w 4052842"/>
              <a:gd name="connsiteY157" fmla="*/ 13147 h 1573198"/>
              <a:gd name="connsiteX158" fmla="*/ 2007869 w 4052842"/>
              <a:gd name="connsiteY158" fmla="*/ 231313 h 1573198"/>
              <a:gd name="connsiteX159" fmla="*/ 1947162 w 4052842"/>
              <a:gd name="connsiteY159" fmla="*/ 225764 h 1573198"/>
              <a:gd name="connsiteX160" fmla="*/ 1686584 w 4052842"/>
              <a:gd name="connsiteY160" fmla="*/ 1207 h 1573198"/>
              <a:gd name="connsiteX161" fmla="*/ 1696564 w 4052842"/>
              <a:gd name="connsiteY161" fmla="*/ 220054 h 1573198"/>
              <a:gd name="connsiteX162" fmla="*/ 1635667 w 4052842"/>
              <a:gd name="connsiteY162" fmla="*/ 222831 h 1573198"/>
              <a:gd name="connsiteX163" fmla="*/ 1625688 w 4052842"/>
              <a:gd name="connsiteY163" fmla="*/ 3984 h 1573198"/>
              <a:gd name="connsiteX164" fmla="*/ 1853390 w 4052842"/>
              <a:gd name="connsiteY164" fmla="*/ 1207 h 1573198"/>
              <a:gd name="connsiteX165" fmla="*/ 1914287 w 4052842"/>
              <a:gd name="connsiteY165" fmla="*/ 3984 h 1573198"/>
              <a:gd name="connsiteX166" fmla="*/ 1904307 w 4052842"/>
              <a:gd name="connsiteY166" fmla="*/ 222831 h 1573198"/>
              <a:gd name="connsiteX167" fmla="*/ 1843410 w 4052842"/>
              <a:gd name="connsiteY167" fmla="*/ 220054 h 1573198"/>
              <a:gd name="connsiteX168" fmla="*/ 1800467 w 4052842"/>
              <a:gd name="connsiteY168" fmla="*/ 0 h 1573198"/>
              <a:gd name="connsiteX169" fmla="*/ 1800467 w 4052842"/>
              <a:gd name="connsiteY169" fmla="*/ 219075 h 1573198"/>
              <a:gd name="connsiteX170" fmla="*/ 1739507 w 4052842"/>
              <a:gd name="connsiteY170" fmla="*/ 219075 h 1573198"/>
              <a:gd name="connsiteX171" fmla="*/ 1739507 w 4052842"/>
              <a:gd name="connsiteY171" fmla="*/ 0 h 1573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052842" h="1573198">
                <a:moveTo>
                  <a:pt x="4027344" y="1426195"/>
                </a:moveTo>
                <a:lnTo>
                  <a:pt x="4052842" y="1481566"/>
                </a:lnTo>
                <a:lnTo>
                  <a:pt x="3853851" y="1573198"/>
                </a:lnTo>
                <a:lnTo>
                  <a:pt x="3828353" y="1517827"/>
                </a:lnTo>
                <a:close/>
                <a:moveTo>
                  <a:pt x="3976120" y="1324475"/>
                </a:moveTo>
                <a:lnTo>
                  <a:pt x="4004114" y="1378628"/>
                </a:lnTo>
                <a:lnTo>
                  <a:pt x="3809503" y="1479229"/>
                </a:lnTo>
                <a:lnTo>
                  <a:pt x="3781509" y="1425077"/>
                </a:lnTo>
                <a:close/>
                <a:moveTo>
                  <a:pt x="3920314" y="1225195"/>
                </a:moveTo>
                <a:lnTo>
                  <a:pt x="3950745" y="1278016"/>
                </a:lnTo>
                <a:lnTo>
                  <a:pt x="3760920" y="1387379"/>
                </a:lnTo>
                <a:lnTo>
                  <a:pt x="3730489" y="1334558"/>
                </a:lnTo>
                <a:close/>
                <a:moveTo>
                  <a:pt x="3860044" y="1128561"/>
                </a:moveTo>
                <a:lnTo>
                  <a:pt x="3892850" y="1179940"/>
                </a:lnTo>
                <a:lnTo>
                  <a:pt x="3708204" y="1297837"/>
                </a:lnTo>
                <a:lnTo>
                  <a:pt x="3675398" y="1246457"/>
                </a:lnTo>
                <a:close/>
                <a:moveTo>
                  <a:pt x="3795434" y="1034772"/>
                </a:moveTo>
                <a:lnTo>
                  <a:pt x="3830547" y="1084604"/>
                </a:lnTo>
                <a:lnTo>
                  <a:pt x="3651463" y="1210790"/>
                </a:lnTo>
                <a:lnTo>
                  <a:pt x="3616350" y="1160957"/>
                </a:lnTo>
                <a:close/>
                <a:moveTo>
                  <a:pt x="3726619" y="944024"/>
                </a:moveTo>
                <a:lnTo>
                  <a:pt x="3763964" y="992205"/>
                </a:lnTo>
                <a:lnTo>
                  <a:pt x="3590815" y="1126418"/>
                </a:lnTo>
                <a:lnTo>
                  <a:pt x="3553469" y="1078237"/>
                </a:lnTo>
                <a:close/>
                <a:moveTo>
                  <a:pt x="3653741" y="856505"/>
                </a:moveTo>
                <a:lnTo>
                  <a:pt x="3693243" y="902934"/>
                </a:lnTo>
                <a:lnTo>
                  <a:pt x="3526387" y="1044896"/>
                </a:lnTo>
                <a:lnTo>
                  <a:pt x="3486885" y="998466"/>
                </a:lnTo>
                <a:close/>
                <a:moveTo>
                  <a:pt x="3576952" y="772397"/>
                </a:moveTo>
                <a:lnTo>
                  <a:pt x="3618528" y="816979"/>
                </a:lnTo>
                <a:lnTo>
                  <a:pt x="3458313" y="966394"/>
                </a:lnTo>
                <a:lnTo>
                  <a:pt x="3416736" y="921812"/>
                </a:lnTo>
                <a:close/>
                <a:moveTo>
                  <a:pt x="43565" y="691875"/>
                </a:moveTo>
                <a:lnTo>
                  <a:pt x="196807" y="848433"/>
                </a:lnTo>
                <a:lnTo>
                  <a:pt x="153243" y="891075"/>
                </a:lnTo>
                <a:lnTo>
                  <a:pt x="0" y="734516"/>
                </a:lnTo>
                <a:close/>
                <a:moveTo>
                  <a:pt x="3496411" y="691874"/>
                </a:moveTo>
                <a:lnTo>
                  <a:pt x="3539975" y="734515"/>
                </a:lnTo>
                <a:lnTo>
                  <a:pt x="3386733" y="891074"/>
                </a:lnTo>
                <a:lnTo>
                  <a:pt x="3343168" y="848432"/>
                </a:lnTo>
                <a:close/>
                <a:moveTo>
                  <a:pt x="127690" y="615104"/>
                </a:moveTo>
                <a:lnTo>
                  <a:pt x="273642" y="778481"/>
                </a:lnTo>
                <a:lnTo>
                  <a:pt x="228180" y="819094"/>
                </a:lnTo>
                <a:lnTo>
                  <a:pt x="82228" y="655717"/>
                </a:lnTo>
                <a:close/>
                <a:moveTo>
                  <a:pt x="3412285" y="615104"/>
                </a:moveTo>
                <a:lnTo>
                  <a:pt x="3457747" y="655717"/>
                </a:lnTo>
                <a:lnTo>
                  <a:pt x="3311795" y="819093"/>
                </a:lnTo>
                <a:lnTo>
                  <a:pt x="3266334" y="778481"/>
                </a:lnTo>
                <a:close/>
                <a:moveTo>
                  <a:pt x="215225" y="542246"/>
                </a:moveTo>
                <a:lnTo>
                  <a:pt x="353583" y="712102"/>
                </a:lnTo>
                <a:lnTo>
                  <a:pt x="306318" y="750601"/>
                </a:lnTo>
                <a:lnTo>
                  <a:pt x="167961" y="580745"/>
                </a:lnTo>
                <a:close/>
                <a:moveTo>
                  <a:pt x="3324750" y="542246"/>
                </a:moveTo>
                <a:lnTo>
                  <a:pt x="3372014" y="580745"/>
                </a:lnTo>
                <a:lnTo>
                  <a:pt x="3233656" y="750601"/>
                </a:lnTo>
                <a:lnTo>
                  <a:pt x="3186392" y="712102"/>
                </a:lnTo>
                <a:close/>
                <a:moveTo>
                  <a:pt x="305989" y="473452"/>
                </a:moveTo>
                <a:lnTo>
                  <a:pt x="436465" y="649434"/>
                </a:lnTo>
                <a:lnTo>
                  <a:pt x="387496" y="685741"/>
                </a:lnTo>
                <a:lnTo>
                  <a:pt x="257020" y="509758"/>
                </a:lnTo>
                <a:close/>
                <a:moveTo>
                  <a:pt x="3233987" y="473451"/>
                </a:moveTo>
                <a:lnTo>
                  <a:pt x="3282956" y="509757"/>
                </a:lnTo>
                <a:lnTo>
                  <a:pt x="3152480" y="685740"/>
                </a:lnTo>
                <a:lnTo>
                  <a:pt x="3103511" y="649433"/>
                </a:lnTo>
                <a:close/>
                <a:moveTo>
                  <a:pt x="399791" y="408862"/>
                </a:moveTo>
                <a:lnTo>
                  <a:pt x="522115" y="590606"/>
                </a:lnTo>
                <a:lnTo>
                  <a:pt x="471543" y="624644"/>
                </a:lnTo>
                <a:lnTo>
                  <a:pt x="349219" y="442900"/>
                </a:lnTo>
                <a:close/>
                <a:moveTo>
                  <a:pt x="3140183" y="408862"/>
                </a:moveTo>
                <a:lnTo>
                  <a:pt x="3190755" y="442900"/>
                </a:lnTo>
                <a:lnTo>
                  <a:pt x="3068431" y="624643"/>
                </a:lnTo>
                <a:lnTo>
                  <a:pt x="3017859" y="590605"/>
                </a:lnTo>
                <a:close/>
                <a:moveTo>
                  <a:pt x="496440" y="348614"/>
                </a:moveTo>
                <a:lnTo>
                  <a:pt x="610358" y="535741"/>
                </a:lnTo>
                <a:lnTo>
                  <a:pt x="558288" y="567440"/>
                </a:lnTo>
                <a:lnTo>
                  <a:pt x="444370" y="380313"/>
                </a:lnTo>
                <a:close/>
                <a:moveTo>
                  <a:pt x="3043535" y="348613"/>
                </a:moveTo>
                <a:lnTo>
                  <a:pt x="3095605" y="380312"/>
                </a:lnTo>
                <a:lnTo>
                  <a:pt x="2981687" y="567440"/>
                </a:lnTo>
                <a:lnTo>
                  <a:pt x="2929617" y="535741"/>
                </a:lnTo>
                <a:close/>
                <a:moveTo>
                  <a:pt x="595732" y="292830"/>
                </a:moveTo>
                <a:lnTo>
                  <a:pt x="701007" y="484953"/>
                </a:lnTo>
                <a:lnTo>
                  <a:pt x="647547" y="514247"/>
                </a:lnTo>
                <a:lnTo>
                  <a:pt x="542272" y="322124"/>
                </a:lnTo>
                <a:close/>
                <a:moveTo>
                  <a:pt x="2944243" y="292830"/>
                </a:moveTo>
                <a:lnTo>
                  <a:pt x="2997703" y="322124"/>
                </a:lnTo>
                <a:lnTo>
                  <a:pt x="2892428" y="514247"/>
                </a:lnTo>
                <a:lnTo>
                  <a:pt x="2838968" y="484953"/>
                </a:lnTo>
                <a:close/>
                <a:moveTo>
                  <a:pt x="697463" y="241628"/>
                </a:moveTo>
                <a:lnTo>
                  <a:pt x="793876" y="438347"/>
                </a:lnTo>
                <a:lnTo>
                  <a:pt x="739137" y="465175"/>
                </a:lnTo>
                <a:lnTo>
                  <a:pt x="642724" y="268456"/>
                </a:lnTo>
                <a:close/>
                <a:moveTo>
                  <a:pt x="2842512" y="241628"/>
                </a:moveTo>
                <a:lnTo>
                  <a:pt x="2897251" y="268456"/>
                </a:lnTo>
                <a:lnTo>
                  <a:pt x="2800838" y="465175"/>
                </a:lnTo>
                <a:lnTo>
                  <a:pt x="2746098" y="438346"/>
                </a:lnTo>
                <a:close/>
                <a:moveTo>
                  <a:pt x="801419" y="195114"/>
                </a:moveTo>
                <a:lnTo>
                  <a:pt x="888771" y="396021"/>
                </a:lnTo>
                <a:lnTo>
                  <a:pt x="832867" y="420327"/>
                </a:lnTo>
                <a:lnTo>
                  <a:pt x="745515" y="219421"/>
                </a:lnTo>
                <a:close/>
                <a:moveTo>
                  <a:pt x="2738555" y="195114"/>
                </a:moveTo>
                <a:lnTo>
                  <a:pt x="2794460" y="219420"/>
                </a:lnTo>
                <a:lnTo>
                  <a:pt x="2707108" y="420327"/>
                </a:lnTo>
                <a:lnTo>
                  <a:pt x="2651203" y="396020"/>
                </a:lnTo>
                <a:close/>
                <a:moveTo>
                  <a:pt x="907388" y="153383"/>
                </a:moveTo>
                <a:lnTo>
                  <a:pt x="985497" y="358060"/>
                </a:lnTo>
                <a:lnTo>
                  <a:pt x="928543" y="379795"/>
                </a:lnTo>
                <a:lnTo>
                  <a:pt x="850434" y="175118"/>
                </a:lnTo>
                <a:close/>
                <a:moveTo>
                  <a:pt x="2632587" y="153383"/>
                </a:moveTo>
                <a:lnTo>
                  <a:pt x="2689540" y="175118"/>
                </a:lnTo>
                <a:lnTo>
                  <a:pt x="2611431" y="379795"/>
                </a:lnTo>
                <a:lnTo>
                  <a:pt x="2554478" y="358060"/>
                </a:lnTo>
                <a:close/>
                <a:moveTo>
                  <a:pt x="1015148" y="116523"/>
                </a:moveTo>
                <a:lnTo>
                  <a:pt x="1083852" y="324546"/>
                </a:lnTo>
                <a:lnTo>
                  <a:pt x="1025967" y="343664"/>
                </a:lnTo>
                <a:lnTo>
                  <a:pt x="957263" y="135641"/>
                </a:lnTo>
                <a:close/>
                <a:moveTo>
                  <a:pt x="2524827" y="116523"/>
                </a:moveTo>
                <a:lnTo>
                  <a:pt x="2582712" y="135640"/>
                </a:lnTo>
                <a:lnTo>
                  <a:pt x="2514008" y="343663"/>
                </a:lnTo>
                <a:lnTo>
                  <a:pt x="2456123" y="324546"/>
                </a:lnTo>
                <a:close/>
                <a:moveTo>
                  <a:pt x="1124475" y="84610"/>
                </a:moveTo>
                <a:lnTo>
                  <a:pt x="1183631" y="295547"/>
                </a:lnTo>
                <a:lnTo>
                  <a:pt x="1124936" y="312008"/>
                </a:lnTo>
                <a:lnTo>
                  <a:pt x="1065779" y="101071"/>
                </a:lnTo>
                <a:close/>
                <a:moveTo>
                  <a:pt x="2415501" y="84610"/>
                </a:moveTo>
                <a:lnTo>
                  <a:pt x="2474197" y="101071"/>
                </a:lnTo>
                <a:lnTo>
                  <a:pt x="2415040" y="312007"/>
                </a:lnTo>
                <a:lnTo>
                  <a:pt x="2356345" y="295547"/>
                </a:lnTo>
                <a:close/>
                <a:moveTo>
                  <a:pt x="1235142" y="57710"/>
                </a:moveTo>
                <a:lnTo>
                  <a:pt x="1284627" y="271123"/>
                </a:lnTo>
                <a:lnTo>
                  <a:pt x="1225243" y="284893"/>
                </a:lnTo>
                <a:lnTo>
                  <a:pt x="1175757" y="71480"/>
                </a:lnTo>
                <a:close/>
                <a:moveTo>
                  <a:pt x="2304833" y="57710"/>
                </a:moveTo>
                <a:lnTo>
                  <a:pt x="2364218" y="71480"/>
                </a:lnTo>
                <a:lnTo>
                  <a:pt x="2314732" y="284893"/>
                </a:lnTo>
                <a:lnTo>
                  <a:pt x="2255348" y="271123"/>
                </a:lnTo>
                <a:close/>
                <a:moveTo>
                  <a:pt x="1346919" y="35880"/>
                </a:moveTo>
                <a:lnTo>
                  <a:pt x="1386632" y="251326"/>
                </a:lnTo>
                <a:lnTo>
                  <a:pt x="1326682" y="262376"/>
                </a:lnTo>
                <a:lnTo>
                  <a:pt x="1286969" y="46931"/>
                </a:lnTo>
                <a:close/>
                <a:moveTo>
                  <a:pt x="2193056" y="35881"/>
                </a:moveTo>
                <a:lnTo>
                  <a:pt x="2253006" y="46931"/>
                </a:lnTo>
                <a:lnTo>
                  <a:pt x="2213293" y="262377"/>
                </a:lnTo>
                <a:lnTo>
                  <a:pt x="2153344" y="251326"/>
                </a:lnTo>
                <a:close/>
                <a:moveTo>
                  <a:pt x="1459575" y="19165"/>
                </a:moveTo>
                <a:lnTo>
                  <a:pt x="1489431" y="236196"/>
                </a:lnTo>
                <a:lnTo>
                  <a:pt x="1429040" y="244504"/>
                </a:lnTo>
                <a:lnTo>
                  <a:pt x="1399183" y="27473"/>
                </a:lnTo>
                <a:close/>
                <a:moveTo>
                  <a:pt x="2080400" y="19166"/>
                </a:moveTo>
                <a:lnTo>
                  <a:pt x="2140791" y="27473"/>
                </a:lnTo>
                <a:lnTo>
                  <a:pt x="2110934" y="244504"/>
                </a:lnTo>
                <a:lnTo>
                  <a:pt x="2050543" y="236196"/>
                </a:lnTo>
                <a:close/>
                <a:moveTo>
                  <a:pt x="1572875" y="7599"/>
                </a:moveTo>
                <a:lnTo>
                  <a:pt x="1592814" y="225765"/>
                </a:lnTo>
                <a:lnTo>
                  <a:pt x="1532107" y="231313"/>
                </a:lnTo>
                <a:lnTo>
                  <a:pt x="1512168" y="13147"/>
                </a:lnTo>
                <a:close/>
                <a:moveTo>
                  <a:pt x="1967100" y="7599"/>
                </a:moveTo>
                <a:lnTo>
                  <a:pt x="2027808" y="13147"/>
                </a:lnTo>
                <a:lnTo>
                  <a:pt x="2007869" y="231313"/>
                </a:lnTo>
                <a:lnTo>
                  <a:pt x="1947162" y="225764"/>
                </a:lnTo>
                <a:close/>
                <a:moveTo>
                  <a:pt x="1686584" y="1207"/>
                </a:moveTo>
                <a:lnTo>
                  <a:pt x="1696564" y="220054"/>
                </a:lnTo>
                <a:lnTo>
                  <a:pt x="1635667" y="222831"/>
                </a:lnTo>
                <a:lnTo>
                  <a:pt x="1625688" y="3984"/>
                </a:lnTo>
                <a:close/>
                <a:moveTo>
                  <a:pt x="1853390" y="1207"/>
                </a:moveTo>
                <a:lnTo>
                  <a:pt x="1914287" y="3984"/>
                </a:lnTo>
                <a:lnTo>
                  <a:pt x="1904307" y="222831"/>
                </a:lnTo>
                <a:lnTo>
                  <a:pt x="1843410" y="220054"/>
                </a:lnTo>
                <a:close/>
                <a:moveTo>
                  <a:pt x="1800467" y="0"/>
                </a:moveTo>
                <a:lnTo>
                  <a:pt x="1800467" y="219075"/>
                </a:lnTo>
                <a:lnTo>
                  <a:pt x="1739507" y="219075"/>
                </a:lnTo>
                <a:lnTo>
                  <a:pt x="1739507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15000"/>
                </a:srgbClr>
              </a:gs>
              <a:gs pos="99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70D9880-E564-B9A4-A1B1-AB57D111FF92}"/>
              </a:ext>
            </a:extLst>
          </p:cNvPr>
          <p:cNvSpPr/>
          <p:nvPr userDrawn="1"/>
        </p:nvSpPr>
        <p:spPr>
          <a:xfrm rot="10726418">
            <a:off x="3849859" y="4360124"/>
            <a:ext cx="4052842" cy="1573198"/>
          </a:xfrm>
          <a:custGeom>
            <a:avLst/>
            <a:gdLst>
              <a:gd name="connsiteX0" fmla="*/ 4027344 w 4052842"/>
              <a:gd name="connsiteY0" fmla="*/ 1426195 h 1573198"/>
              <a:gd name="connsiteX1" fmla="*/ 4052842 w 4052842"/>
              <a:gd name="connsiteY1" fmla="*/ 1481566 h 1573198"/>
              <a:gd name="connsiteX2" fmla="*/ 3853851 w 4052842"/>
              <a:gd name="connsiteY2" fmla="*/ 1573198 h 1573198"/>
              <a:gd name="connsiteX3" fmla="*/ 3828353 w 4052842"/>
              <a:gd name="connsiteY3" fmla="*/ 1517827 h 1573198"/>
              <a:gd name="connsiteX4" fmla="*/ 3976120 w 4052842"/>
              <a:gd name="connsiteY4" fmla="*/ 1324475 h 1573198"/>
              <a:gd name="connsiteX5" fmla="*/ 4004114 w 4052842"/>
              <a:gd name="connsiteY5" fmla="*/ 1378628 h 1573198"/>
              <a:gd name="connsiteX6" fmla="*/ 3809503 w 4052842"/>
              <a:gd name="connsiteY6" fmla="*/ 1479229 h 1573198"/>
              <a:gd name="connsiteX7" fmla="*/ 3781509 w 4052842"/>
              <a:gd name="connsiteY7" fmla="*/ 1425077 h 1573198"/>
              <a:gd name="connsiteX8" fmla="*/ 3920314 w 4052842"/>
              <a:gd name="connsiteY8" fmla="*/ 1225195 h 1573198"/>
              <a:gd name="connsiteX9" fmla="*/ 3950745 w 4052842"/>
              <a:gd name="connsiteY9" fmla="*/ 1278016 h 1573198"/>
              <a:gd name="connsiteX10" fmla="*/ 3760920 w 4052842"/>
              <a:gd name="connsiteY10" fmla="*/ 1387379 h 1573198"/>
              <a:gd name="connsiteX11" fmla="*/ 3730489 w 4052842"/>
              <a:gd name="connsiteY11" fmla="*/ 1334558 h 1573198"/>
              <a:gd name="connsiteX12" fmla="*/ 3860044 w 4052842"/>
              <a:gd name="connsiteY12" fmla="*/ 1128561 h 1573198"/>
              <a:gd name="connsiteX13" fmla="*/ 3892850 w 4052842"/>
              <a:gd name="connsiteY13" fmla="*/ 1179940 h 1573198"/>
              <a:gd name="connsiteX14" fmla="*/ 3708204 w 4052842"/>
              <a:gd name="connsiteY14" fmla="*/ 1297837 h 1573198"/>
              <a:gd name="connsiteX15" fmla="*/ 3675398 w 4052842"/>
              <a:gd name="connsiteY15" fmla="*/ 1246457 h 1573198"/>
              <a:gd name="connsiteX16" fmla="*/ 3795434 w 4052842"/>
              <a:gd name="connsiteY16" fmla="*/ 1034772 h 1573198"/>
              <a:gd name="connsiteX17" fmla="*/ 3830547 w 4052842"/>
              <a:gd name="connsiteY17" fmla="*/ 1084604 h 1573198"/>
              <a:gd name="connsiteX18" fmla="*/ 3651463 w 4052842"/>
              <a:gd name="connsiteY18" fmla="*/ 1210790 h 1573198"/>
              <a:gd name="connsiteX19" fmla="*/ 3616350 w 4052842"/>
              <a:gd name="connsiteY19" fmla="*/ 1160957 h 1573198"/>
              <a:gd name="connsiteX20" fmla="*/ 3726619 w 4052842"/>
              <a:gd name="connsiteY20" fmla="*/ 944024 h 1573198"/>
              <a:gd name="connsiteX21" fmla="*/ 3763964 w 4052842"/>
              <a:gd name="connsiteY21" fmla="*/ 992205 h 1573198"/>
              <a:gd name="connsiteX22" fmla="*/ 3590815 w 4052842"/>
              <a:gd name="connsiteY22" fmla="*/ 1126418 h 1573198"/>
              <a:gd name="connsiteX23" fmla="*/ 3553469 w 4052842"/>
              <a:gd name="connsiteY23" fmla="*/ 1078237 h 1573198"/>
              <a:gd name="connsiteX24" fmla="*/ 3653741 w 4052842"/>
              <a:gd name="connsiteY24" fmla="*/ 856505 h 1573198"/>
              <a:gd name="connsiteX25" fmla="*/ 3693243 w 4052842"/>
              <a:gd name="connsiteY25" fmla="*/ 902934 h 1573198"/>
              <a:gd name="connsiteX26" fmla="*/ 3526387 w 4052842"/>
              <a:gd name="connsiteY26" fmla="*/ 1044896 h 1573198"/>
              <a:gd name="connsiteX27" fmla="*/ 3486885 w 4052842"/>
              <a:gd name="connsiteY27" fmla="*/ 998466 h 1573198"/>
              <a:gd name="connsiteX28" fmla="*/ 3576952 w 4052842"/>
              <a:gd name="connsiteY28" fmla="*/ 772397 h 1573198"/>
              <a:gd name="connsiteX29" fmla="*/ 3618528 w 4052842"/>
              <a:gd name="connsiteY29" fmla="*/ 816979 h 1573198"/>
              <a:gd name="connsiteX30" fmla="*/ 3458313 w 4052842"/>
              <a:gd name="connsiteY30" fmla="*/ 966394 h 1573198"/>
              <a:gd name="connsiteX31" fmla="*/ 3416736 w 4052842"/>
              <a:gd name="connsiteY31" fmla="*/ 921812 h 1573198"/>
              <a:gd name="connsiteX32" fmla="*/ 43565 w 4052842"/>
              <a:gd name="connsiteY32" fmla="*/ 691875 h 1573198"/>
              <a:gd name="connsiteX33" fmla="*/ 196807 w 4052842"/>
              <a:gd name="connsiteY33" fmla="*/ 848433 h 1573198"/>
              <a:gd name="connsiteX34" fmla="*/ 153243 w 4052842"/>
              <a:gd name="connsiteY34" fmla="*/ 891075 h 1573198"/>
              <a:gd name="connsiteX35" fmla="*/ 0 w 4052842"/>
              <a:gd name="connsiteY35" fmla="*/ 734516 h 1573198"/>
              <a:gd name="connsiteX36" fmla="*/ 3496411 w 4052842"/>
              <a:gd name="connsiteY36" fmla="*/ 691874 h 1573198"/>
              <a:gd name="connsiteX37" fmla="*/ 3539975 w 4052842"/>
              <a:gd name="connsiteY37" fmla="*/ 734515 h 1573198"/>
              <a:gd name="connsiteX38" fmla="*/ 3386733 w 4052842"/>
              <a:gd name="connsiteY38" fmla="*/ 891074 h 1573198"/>
              <a:gd name="connsiteX39" fmla="*/ 3343168 w 4052842"/>
              <a:gd name="connsiteY39" fmla="*/ 848432 h 1573198"/>
              <a:gd name="connsiteX40" fmla="*/ 127690 w 4052842"/>
              <a:gd name="connsiteY40" fmla="*/ 615104 h 1573198"/>
              <a:gd name="connsiteX41" fmla="*/ 273642 w 4052842"/>
              <a:gd name="connsiteY41" fmla="*/ 778481 h 1573198"/>
              <a:gd name="connsiteX42" fmla="*/ 228180 w 4052842"/>
              <a:gd name="connsiteY42" fmla="*/ 819094 h 1573198"/>
              <a:gd name="connsiteX43" fmla="*/ 82228 w 4052842"/>
              <a:gd name="connsiteY43" fmla="*/ 655717 h 1573198"/>
              <a:gd name="connsiteX44" fmla="*/ 3412285 w 4052842"/>
              <a:gd name="connsiteY44" fmla="*/ 615104 h 1573198"/>
              <a:gd name="connsiteX45" fmla="*/ 3457747 w 4052842"/>
              <a:gd name="connsiteY45" fmla="*/ 655717 h 1573198"/>
              <a:gd name="connsiteX46" fmla="*/ 3311795 w 4052842"/>
              <a:gd name="connsiteY46" fmla="*/ 819093 h 1573198"/>
              <a:gd name="connsiteX47" fmla="*/ 3266334 w 4052842"/>
              <a:gd name="connsiteY47" fmla="*/ 778481 h 1573198"/>
              <a:gd name="connsiteX48" fmla="*/ 215225 w 4052842"/>
              <a:gd name="connsiteY48" fmla="*/ 542246 h 1573198"/>
              <a:gd name="connsiteX49" fmla="*/ 353583 w 4052842"/>
              <a:gd name="connsiteY49" fmla="*/ 712102 h 1573198"/>
              <a:gd name="connsiteX50" fmla="*/ 306318 w 4052842"/>
              <a:gd name="connsiteY50" fmla="*/ 750601 h 1573198"/>
              <a:gd name="connsiteX51" fmla="*/ 167961 w 4052842"/>
              <a:gd name="connsiteY51" fmla="*/ 580745 h 1573198"/>
              <a:gd name="connsiteX52" fmla="*/ 3324750 w 4052842"/>
              <a:gd name="connsiteY52" fmla="*/ 542246 h 1573198"/>
              <a:gd name="connsiteX53" fmla="*/ 3372014 w 4052842"/>
              <a:gd name="connsiteY53" fmla="*/ 580745 h 1573198"/>
              <a:gd name="connsiteX54" fmla="*/ 3233656 w 4052842"/>
              <a:gd name="connsiteY54" fmla="*/ 750601 h 1573198"/>
              <a:gd name="connsiteX55" fmla="*/ 3186392 w 4052842"/>
              <a:gd name="connsiteY55" fmla="*/ 712102 h 1573198"/>
              <a:gd name="connsiteX56" fmla="*/ 305989 w 4052842"/>
              <a:gd name="connsiteY56" fmla="*/ 473452 h 1573198"/>
              <a:gd name="connsiteX57" fmla="*/ 436465 w 4052842"/>
              <a:gd name="connsiteY57" fmla="*/ 649434 h 1573198"/>
              <a:gd name="connsiteX58" fmla="*/ 387496 w 4052842"/>
              <a:gd name="connsiteY58" fmla="*/ 685741 h 1573198"/>
              <a:gd name="connsiteX59" fmla="*/ 257020 w 4052842"/>
              <a:gd name="connsiteY59" fmla="*/ 509758 h 1573198"/>
              <a:gd name="connsiteX60" fmla="*/ 3233987 w 4052842"/>
              <a:gd name="connsiteY60" fmla="*/ 473451 h 1573198"/>
              <a:gd name="connsiteX61" fmla="*/ 3282956 w 4052842"/>
              <a:gd name="connsiteY61" fmla="*/ 509757 h 1573198"/>
              <a:gd name="connsiteX62" fmla="*/ 3152480 w 4052842"/>
              <a:gd name="connsiteY62" fmla="*/ 685740 h 1573198"/>
              <a:gd name="connsiteX63" fmla="*/ 3103511 w 4052842"/>
              <a:gd name="connsiteY63" fmla="*/ 649433 h 1573198"/>
              <a:gd name="connsiteX64" fmla="*/ 399791 w 4052842"/>
              <a:gd name="connsiteY64" fmla="*/ 408862 h 1573198"/>
              <a:gd name="connsiteX65" fmla="*/ 522115 w 4052842"/>
              <a:gd name="connsiteY65" fmla="*/ 590606 h 1573198"/>
              <a:gd name="connsiteX66" fmla="*/ 471543 w 4052842"/>
              <a:gd name="connsiteY66" fmla="*/ 624644 h 1573198"/>
              <a:gd name="connsiteX67" fmla="*/ 349219 w 4052842"/>
              <a:gd name="connsiteY67" fmla="*/ 442900 h 1573198"/>
              <a:gd name="connsiteX68" fmla="*/ 3140183 w 4052842"/>
              <a:gd name="connsiteY68" fmla="*/ 408862 h 1573198"/>
              <a:gd name="connsiteX69" fmla="*/ 3190755 w 4052842"/>
              <a:gd name="connsiteY69" fmla="*/ 442900 h 1573198"/>
              <a:gd name="connsiteX70" fmla="*/ 3068431 w 4052842"/>
              <a:gd name="connsiteY70" fmla="*/ 624643 h 1573198"/>
              <a:gd name="connsiteX71" fmla="*/ 3017859 w 4052842"/>
              <a:gd name="connsiteY71" fmla="*/ 590605 h 1573198"/>
              <a:gd name="connsiteX72" fmla="*/ 496440 w 4052842"/>
              <a:gd name="connsiteY72" fmla="*/ 348614 h 1573198"/>
              <a:gd name="connsiteX73" fmla="*/ 610358 w 4052842"/>
              <a:gd name="connsiteY73" fmla="*/ 535741 h 1573198"/>
              <a:gd name="connsiteX74" fmla="*/ 558288 w 4052842"/>
              <a:gd name="connsiteY74" fmla="*/ 567440 h 1573198"/>
              <a:gd name="connsiteX75" fmla="*/ 444370 w 4052842"/>
              <a:gd name="connsiteY75" fmla="*/ 380313 h 1573198"/>
              <a:gd name="connsiteX76" fmla="*/ 3043535 w 4052842"/>
              <a:gd name="connsiteY76" fmla="*/ 348613 h 1573198"/>
              <a:gd name="connsiteX77" fmla="*/ 3095605 w 4052842"/>
              <a:gd name="connsiteY77" fmla="*/ 380312 h 1573198"/>
              <a:gd name="connsiteX78" fmla="*/ 2981687 w 4052842"/>
              <a:gd name="connsiteY78" fmla="*/ 567440 h 1573198"/>
              <a:gd name="connsiteX79" fmla="*/ 2929617 w 4052842"/>
              <a:gd name="connsiteY79" fmla="*/ 535741 h 1573198"/>
              <a:gd name="connsiteX80" fmla="*/ 595732 w 4052842"/>
              <a:gd name="connsiteY80" fmla="*/ 292830 h 1573198"/>
              <a:gd name="connsiteX81" fmla="*/ 701007 w 4052842"/>
              <a:gd name="connsiteY81" fmla="*/ 484953 h 1573198"/>
              <a:gd name="connsiteX82" fmla="*/ 647547 w 4052842"/>
              <a:gd name="connsiteY82" fmla="*/ 514247 h 1573198"/>
              <a:gd name="connsiteX83" fmla="*/ 542272 w 4052842"/>
              <a:gd name="connsiteY83" fmla="*/ 322124 h 1573198"/>
              <a:gd name="connsiteX84" fmla="*/ 2944243 w 4052842"/>
              <a:gd name="connsiteY84" fmla="*/ 292830 h 1573198"/>
              <a:gd name="connsiteX85" fmla="*/ 2997703 w 4052842"/>
              <a:gd name="connsiteY85" fmla="*/ 322124 h 1573198"/>
              <a:gd name="connsiteX86" fmla="*/ 2892428 w 4052842"/>
              <a:gd name="connsiteY86" fmla="*/ 514247 h 1573198"/>
              <a:gd name="connsiteX87" fmla="*/ 2838968 w 4052842"/>
              <a:gd name="connsiteY87" fmla="*/ 484953 h 1573198"/>
              <a:gd name="connsiteX88" fmla="*/ 697463 w 4052842"/>
              <a:gd name="connsiteY88" fmla="*/ 241628 h 1573198"/>
              <a:gd name="connsiteX89" fmla="*/ 793876 w 4052842"/>
              <a:gd name="connsiteY89" fmla="*/ 438347 h 1573198"/>
              <a:gd name="connsiteX90" fmla="*/ 739137 w 4052842"/>
              <a:gd name="connsiteY90" fmla="*/ 465175 h 1573198"/>
              <a:gd name="connsiteX91" fmla="*/ 642724 w 4052842"/>
              <a:gd name="connsiteY91" fmla="*/ 268456 h 1573198"/>
              <a:gd name="connsiteX92" fmla="*/ 2842512 w 4052842"/>
              <a:gd name="connsiteY92" fmla="*/ 241628 h 1573198"/>
              <a:gd name="connsiteX93" fmla="*/ 2897251 w 4052842"/>
              <a:gd name="connsiteY93" fmla="*/ 268456 h 1573198"/>
              <a:gd name="connsiteX94" fmla="*/ 2800838 w 4052842"/>
              <a:gd name="connsiteY94" fmla="*/ 465175 h 1573198"/>
              <a:gd name="connsiteX95" fmla="*/ 2746098 w 4052842"/>
              <a:gd name="connsiteY95" fmla="*/ 438346 h 1573198"/>
              <a:gd name="connsiteX96" fmla="*/ 801419 w 4052842"/>
              <a:gd name="connsiteY96" fmla="*/ 195114 h 1573198"/>
              <a:gd name="connsiteX97" fmla="*/ 888771 w 4052842"/>
              <a:gd name="connsiteY97" fmla="*/ 396021 h 1573198"/>
              <a:gd name="connsiteX98" fmla="*/ 832867 w 4052842"/>
              <a:gd name="connsiteY98" fmla="*/ 420327 h 1573198"/>
              <a:gd name="connsiteX99" fmla="*/ 745515 w 4052842"/>
              <a:gd name="connsiteY99" fmla="*/ 219421 h 1573198"/>
              <a:gd name="connsiteX100" fmla="*/ 2738555 w 4052842"/>
              <a:gd name="connsiteY100" fmla="*/ 195114 h 1573198"/>
              <a:gd name="connsiteX101" fmla="*/ 2794460 w 4052842"/>
              <a:gd name="connsiteY101" fmla="*/ 219420 h 1573198"/>
              <a:gd name="connsiteX102" fmla="*/ 2707108 w 4052842"/>
              <a:gd name="connsiteY102" fmla="*/ 420327 h 1573198"/>
              <a:gd name="connsiteX103" fmla="*/ 2651203 w 4052842"/>
              <a:gd name="connsiteY103" fmla="*/ 396020 h 1573198"/>
              <a:gd name="connsiteX104" fmla="*/ 907388 w 4052842"/>
              <a:gd name="connsiteY104" fmla="*/ 153383 h 1573198"/>
              <a:gd name="connsiteX105" fmla="*/ 985497 w 4052842"/>
              <a:gd name="connsiteY105" fmla="*/ 358060 h 1573198"/>
              <a:gd name="connsiteX106" fmla="*/ 928543 w 4052842"/>
              <a:gd name="connsiteY106" fmla="*/ 379795 h 1573198"/>
              <a:gd name="connsiteX107" fmla="*/ 850434 w 4052842"/>
              <a:gd name="connsiteY107" fmla="*/ 175118 h 1573198"/>
              <a:gd name="connsiteX108" fmla="*/ 2632587 w 4052842"/>
              <a:gd name="connsiteY108" fmla="*/ 153383 h 1573198"/>
              <a:gd name="connsiteX109" fmla="*/ 2689540 w 4052842"/>
              <a:gd name="connsiteY109" fmla="*/ 175118 h 1573198"/>
              <a:gd name="connsiteX110" fmla="*/ 2611431 w 4052842"/>
              <a:gd name="connsiteY110" fmla="*/ 379795 h 1573198"/>
              <a:gd name="connsiteX111" fmla="*/ 2554478 w 4052842"/>
              <a:gd name="connsiteY111" fmla="*/ 358060 h 1573198"/>
              <a:gd name="connsiteX112" fmla="*/ 1015148 w 4052842"/>
              <a:gd name="connsiteY112" fmla="*/ 116523 h 1573198"/>
              <a:gd name="connsiteX113" fmla="*/ 1083852 w 4052842"/>
              <a:gd name="connsiteY113" fmla="*/ 324546 h 1573198"/>
              <a:gd name="connsiteX114" fmla="*/ 1025967 w 4052842"/>
              <a:gd name="connsiteY114" fmla="*/ 343664 h 1573198"/>
              <a:gd name="connsiteX115" fmla="*/ 957263 w 4052842"/>
              <a:gd name="connsiteY115" fmla="*/ 135641 h 1573198"/>
              <a:gd name="connsiteX116" fmla="*/ 2524827 w 4052842"/>
              <a:gd name="connsiteY116" fmla="*/ 116523 h 1573198"/>
              <a:gd name="connsiteX117" fmla="*/ 2582712 w 4052842"/>
              <a:gd name="connsiteY117" fmla="*/ 135640 h 1573198"/>
              <a:gd name="connsiteX118" fmla="*/ 2514008 w 4052842"/>
              <a:gd name="connsiteY118" fmla="*/ 343663 h 1573198"/>
              <a:gd name="connsiteX119" fmla="*/ 2456123 w 4052842"/>
              <a:gd name="connsiteY119" fmla="*/ 324546 h 1573198"/>
              <a:gd name="connsiteX120" fmla="*/ 1124475 w 4052842"/>
              <a:gd name="connsiteY120" fmla="*/ 84610 h 1573198"/>
              <a:gd name="connsiteX121" fmla="*/ 1183631 w 4052842"/>
              <a:gd name="connsiteY121" fmla="*/ 295547 h 1573198"/>
              <a:gd name="connsiteX122" fmla="*/ 1124936 w 4052842"/>
              <a:gd name="connsiteY122" fmla="*/ 312008 h 1573198"/>
              <a:gd name="connsiteX123" fmla="*/ 1065779 w 4052842"/>
              <a:gd name="connsiteY123" fmla="*/ 101071 h 1573198"/>
              <a:gd name="connsiteX124" fmla="*/ 2415501 w 4052842"/>
              <a:gd name="connsiteY124" fmla="*/ 84610 h 1573198"/>
              <a:gd name="connsiteX125" fmla="*/ 2474197 w 4052842"/>
              <a:gd name="connsiteY125" fmla="*/ 101071 h 1573198"/>
              <a:gd name="connsiteX126" fmla="*/ 2415040 w 4052842"/>
              <a:gd name="connsiteY126" fmla="*/ 312007 h 1573198"/>
              <a:gd name="connsiteX127" fmla="*/ 2356345 w 4052842"/>
              <a:gd name="connsiteY127" fmla="*/ 295547 h 1573198"/>
              <a:gd name="connsiteX128" fmla="*/ 1235142 w 4052842"/>
              <a:gd name="connsiteY128" fmla="*/ 57710 h 1573198"/>
              <a:gd name="connsiteX129" fmla="*/ 1284627 w 4052842"/>
              <a:gd name="connsiteY129" fmla="*/ 271123 h 1573198"/>
              <a:gd name="connsiteX130" fmla="*/ 1225243 w 4052842"/>
              <a:gd name="connsiteY130" fmla="*/ 284893 h 1573198"/>
              <a:gd name="connsiteX131" fmla="*/ 1175757 w 4052842"/>
              <a:gd name="connsiteY131" fmla="*/ 71480 h 1573198"/>
              <a:gd name="connsiteX132" fmla="*/ 2304833 w 4052842"/>
              <a:gd name="connsiteY132" fmla="*/ 57710 h 1573198"/>
              <a:gd name="connsiteX133" fmla="*/ 2364218 w 4052842"/>
              <a:gd name="connsiteY133" fmla="*/ 71480 h 1573198"/>
              <a:gd name="connsiteX134" fmla="*/ 2314732 w 4052842"/>
              <a:gd name="connsiteY134" fmla="*/ 284893 h 1573198"/>
              <a:gd name="connsiteX135" fmla="*/ 2255348 w 4052842"/>
              <a:gd name="connsiteY135" fmla="*/ 271123 h 1573198"/>
              <a:gd name="connsiteX136" fmla="*/ 1346919 w 4052842"/>
              <a:gd name="connsiteY136" fmla="*/ 35880 h 1573198"/>
              <a:gd name="connsiteX137" fmla="*/ 1386632 w 4052842"/>
              <a:gd name="connsiteY137" fmla="*/ 251326 h 1573198"/>
              <a:gd name="connsiteX138" fmla="*/ 1326682 w 4052842"/>
              <a:gd name="connsiteY138" fmla="*/ 262376 h 1573198"/>
              <a:gd name="connsiteX139" fmla="*/ 1286969 w 4052842"/>
              <a:gd name="connsiteY139" fmla="*/ 46931 h 1573198"/>
              <a:gd name="connsiteX140" fmla="*/ 2193056 w 4052842"/>
              <a:gd name="connsiteY140" fmla="*/ 35881 h 1573198"/>
              <a:gd name="connsiteX141" fmla="*/ 2253006 w 4052842"/>
              <a:gd name="connsiteY141" fmla="*/ 46931 h 1573198"/>
              <a:gd name="connsiteX142" fmla="*/ 2213293 w 4052842"/>
              <a:gd name="connsiteY142" fmla="*/ 262377 h 1573198"/>
              <a:gd name="connsiteX143" fmla="*/ 2153344 w 4052842"/>
              <a:gd name="connsiteY143" fmla="*/ 251326 h 1573198"/>
              <a:gd name="connsiteX144" fmla="*/ 1459575 w 4052842"/>
              <a:gd name="connsiteY144" fmla="*/ 19165 h 1573198"/>
              <a:gd name="connsiteX145" fmla="*/ 1489431 w 4052842"/>
              <a:gd name="connsiteY145" fmla="*/ 236196 h 1573198"/>
              <a:gd name="connsiteX146" fmla="*/ 1429040 w 4052842"/>
              <a:gd name="connsiteY146" fmla="*/ 244504 h 1573198"/>
              <a:gd name="connsiteX147" fmla="*/ 1399183 w 4052842"/>
              <a:gd name="connsiteY147" fmla="*/ 27473 h 1573198"/>
              <a:gd name="connsiteX148" fmla="*/ 2080400 w 4052842"/>
              <a:gd name="connsiteY148" fmla="*/ 19166 h 1573198"/>
              <a:gd name="connsiteX149" fmla="*/ 2140791 w 4052842"/>
              <a:gd name="connsiteY149" fmla="*/ 27473 h 1573198"/>
              <a:gd name="connsiteX150" fmla="*/ 2110934 w 4052842"/>
              <a:gd name="connsiteY150" fmla="*/ 244504 h 1573198"/>
              <a:gd name="connsiteX151" fmla="*/ 2050543 w 4052842"/>
              <a:gd name="connsiteY151" fmla="*/ 236196 h 1573198"/>
              <a:gd name="connsiteX152" fmla="*/ 1572875 w 4052842"/>
              <a:gd name="connsiteY152" fmla="*/ 7599 h 1573198"/>
              <a:gd name="connsiteX153" fmla="*/ 1592814 w 4052842"/>
              <a:gd name="connsiteY153" fmla="*/ 225765 h 1573198"/>
              <a:gd name="connsiteX154" fmla="*/ 1532107 w 4052842"/>
              <a:gd name="connsiteY154" fmla="*/ 231313 h 1573198"/>
              <a:gd name="connsiteX155" fmla="*/ 1512168 w 4052842"/>
              <a:gd name="connsiteY155" fmla="*/ 13147 h 1573198"/>
              <a:gd name="connsiteX156" fmla="*/ 1967100 w 4052842"/>
              <a:gd name="connsiteY156" fmla="*/ 7599 h 1573198"/>
              <a:gd name="connsiteX157" fmla="*/ 2027808 w 4052842"/>
              <a:gd name="connsiteY157" fmla="*/ 13147 h 1573198"/>
              <a:gd name="connsiteX158" fmla="*/ 2007869 w 4052842"/>
              <a:gd name="connsiteY158" fmla="*/ 231313 h 1573198"/>
              <a:gd name="connsiteX159" fmla="*/ 1947162 w 4052842"/>
              <a:gd name="connsiteY159" fmla="*/ 225764 h 1573198"/>
              <a:gd name="connsiteX160" fmla="*/ 1686584 w 4052842"/>
              <a:gd name="connsiteY160" fmla="*/ 1207 h 1573198"/>
              <a:gd name="connsiteX161" fmla="*/ 1696564 w 4052842"/>
              <a:gd name="connsiteY161" fmla="*/ 220054 h 1573198"/>
              <a:gd name="connsiteX162" fmla="*/ 1635667 w 4052842"/>
              <a:gd name="connsiteY162" fmla="*/ 222831 h 1573198"/>
              <a:gd name="connsiteX163" fmla="*/ 1625688 w 4052842"/>
              <a:gd name="connsiteY163" fmla="*/ 3984 h 1573198"/>
              <a:gd name="connsiteX164" fmla="*/ 1853390 w 4052842"/>
              <a:gd name="connsiteY164" fmla="*/ 1207 h 1573198"/>
              <a:gd name="connsiteX165" fmla="*/ 1914287 w 4052842"/>
              <a:gd name="connsiteY165" fmla="*/ 3984 h 1573198"/>
              <a:gd name="connsiteX166" fmla="*/ 1904307 w 4052842"/>
              <a:gd name="connsiteY166" fmla="*/ 222831 h 1573198"/>
              <a:gd name="connsiteX167" fmla="*/ 1843410 w 4052842"/>
              <a:gd name="connsiteY167" fmla="*/ 220054 h 1573198"/>
              <a:gd name="connsiteX168" fmla="*/ 1800467 w 4052842"/>
              <a:gd name="connsiteY168" fmla="*/ 0 h 1573198"/>
              <a:gd name="connsiteX169" fmla="*/ 1800467 w 4052842"/>
              <a:gd name="connsiteY169" fmla="*/ 219075 h 1573198"/>
              <a:gd name="connsiteX170" fmla="*/ 1739507 w 4052842"/>
              <a:gd name="connsiteY170" fmla="*/ 219075 h 1573198"/>
              <a:gd name="connsiteX171" fmla="*/ 1739507 w 4052842"/>
              <a:gd name="connsiteY171" fmla="*/ 0 h 1573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052842" h="1573198">
                <a:moveTo>
                  <a:pt x="4027344" y="1426195"/>
                </a:moveTo>
                <a:lnTo>
                  <a:pt x="4052842" y="1481566"/>
                </a:lnTo>
                <a:lnTo>
                  <a:pt x="3853851" y="1573198"/>
                </a:lnTo>
                <a:lnTo>
                  <a:pt x="3828353" y="1517827"/>
                </a:lnTo>
                <a:close/>
                <a:moveTo>
                  <a:pt x="3976120" y="1324475"/>
                </a:moveTo>
                <a:lnTo>
                  <a:pt x="4004114" y="1378628"/>
                </a:lnTo>
                <a:lnTo>
                  <a:pt x="3809503" y="1479229"/>
                </a:lnTo>
                <a:lnTo>
                  <a:pt x="3781509" y="1425077"/>
                </a:lnTo>
                <a:close/>
                <a:moveTo>
                  <a:pt x="3920314" y="1225195"/>
                </a:moveTo>
                <a:lnTo>
                  <a:pt x="3950745" y="1278016"/>
                </a:lnTo>
                <a:lnTo>
                  <a:pt x="3760920" y="1387379"/>
                </a:lnTo>
                <a:lnTo>
                  <a:pt x="3730489" y="1334558"/>
                </a:lnTo>
                <a:close/>
                <a:moveTo>
                  <a:pt x="3860044" y="1128561"/>
                </a:moveTo>
                <a:lnTo>
                  <a:pt x="3892850" y="1179940"/>
                </a:lnTo>
                <a:lnTo>
                  <a:pt x="3708204" y="1297837"/>
                </a:lnTo>
                <a:lnTo>
                  <a:pt x="3675398" y="1246457"/>
                </a:lnTo>
                <a:close/>
                <a:moveTo>
                  <a:pt x="3795434" y="1034772"/>
                </a:moveTo>
                <a:lnTo>
                  <a:pt x="3830547" y="1084604"/>
                </a:lnTo>
                <a:lnTo>
                  <a:pt x="3651463" y="1210790"/>
                </a:lnTo>
                <a:lnTo>
                  <a:pt x="3616350" y="1160957"/>
                </a:lnTo>
                <a:close/>
                <a:moveTo>
                  <a:pt x="3726619" y="944024"/>
                </a:moveTo>
                <a:lnTo>
                  <a:pt x="3763964" y="992205"/>
                </a:lnTo>
                <a:lnTo>
                  <a:pt x="3590815" y="1126418"/>
                </a:lnTo>
                <a:lnTo>
                  <a:pt x="3553469" y="1078237"/>
                </a:lnTo>
                <a:close/>
                <a:moveTo>
                  <a:pt x="3653741" y="856505"/>
                </a:moveTo>
                <a:lnTo>
                  <a:pt x="3693243" y="902934"/>
                </a:lnTo>
                <a:lnTo>
                  <a:pt x="3526387" y="1044896"/>
                </a:lnTo>
                <a:lnTo>
                  <a:pt x="3486885" y="998466"/>
                </a:lnTo>
                <a:close/>
                <a:moveTo>
                  <a:pt x="3576952" y="772397"/>
                </a:moveTo>
                <a:lnTo>
                  <a:pt x="3618528" y="816979"/>
                </a:lnTo>
                <a:lnTo>
                  <a:pt x="3458313" y="966394"/>
                </a:lnTo>
                <a:lnTo>
                  <a:pt x="3416736" y="921812"/>
                </a:lnTo>
                <a:close/>
                <a:moveTo>
                  <a:pt x="43565" y="691875"/>
                </a:moveTo>
                <a:lnTo>
                  <a:pt x="196807" y="848433"/>
                </a:lnTo>
                <a:lnTo>
                  <a:pt x="153243" y="891075"/>
                </a:lnTo>
                <a:lnTo>
                  <a:pt x="0" y="734516"/>
                </a:lnTo>
                <a:close/>
                <a:moveTo>
                  <a:pt x="3496411" y="691874"/>
                </a:moveTo>
                <a:lnTo>
                  <a:pt x="3539975" y="734515"/>
                </a:lnTo>
                <a:lnTo>
                  <a:pt x="3386733" y="891074"/>
                </a:lnTo>
                <a:lnTo>
                  <a:pt x="3343168" y="848432"/>
                </a:lnTo>
                <a:close/>
                <a:moveTo>
                  <a:pt x="127690" y="615104"/>
                </a:moveTo>
                <a:lnTo>
                  <a:pt x="273642" y="778481"/>
                </a:lnTo>
                <a:lnTo>
                  <a:pt x="228180" y="819094"/>
                </a:lnTo>
                <a:lnTo>
                  <a:pt x="82228" y="655717"/>
                </a:lnTo>
                <a:close/>
                <a:moveTo>
                  <a:pt x="3412285" y="615104"/>
                </a:moveTo>
                <a:lnTo>
                  <a:pt x="3457747" y="655717"/>
                </a:lnTo>
                <a:lnTo>
                  <a:pt x="3311795" y="819093"/>
                </a:lnTo>
                <a:lnTo>
                  <a:pt x="3266334" y="778481"/>
                </a:lnTo>
                <a:close/>
                <a:moveTo>
                  <a:pt x="215225" y="542246"/>
                </a:moveTo>
                <a:lnTo>
                  <a:pt x="353583" y="712102"/>
                </a:lnTo>
                <a:lnTo>
                  <a:pt x="306318" y="750601"/>
                </a:lnTo>
                <a:lnTo>
                  <a:pt x="167961" y="580745"/>
                </a:lnTo>
                <a:close/>
                <a:moveTo>
                  <a:pt x="3324750" y="542246"/>
                </a:moveTo>
                <a:lnTo>
                  <a:pt x="3372014" y="580745"/>
                </a:lnTo>
                <a:lnTo>
                  <a:pt x="3233656" y="750601"/>
                </a:lnTo>
                <a:lnTo>
                  <a:pt x="3186392" y="712102"/>
                </a:lnTo>
                <a:close/>
                <a:moveTo>
                  <a:pt x="305989" y="473452"/>
                </a:moveTo>
                <a:lnTo>
                  <a:pt x="436465" y="649434"/>
                </a:lnTo>
                <a:lnTo>
                  <a:pt x="387496" y="685741"/>
                </a:lnTo>
                <a:lnTo>
                  <a:pt x="257020" y="509758"/>
                </a:lnTo>
                <a:close/>
                <a:moveTo>
                  <a:pt x="3233987" y="473451"/>
                </a:moveTo>
                <a:lnTo>
                  <a:pt x="3282956" y="509757"/>
                </a:lnTo>
                <a:lnTo>
                  <a:pt x="3152480" y="685740"/>
                </a:lnTo>
                <a:lnTo>
                  <a:pt x="3103511" y="649433"/>
                </a:lnTo>
                <a:close/>
                <a:moveTo>
                  <a:pt x="399791" y="408862"/>
                </a:moveTo>
                <a:lnTo>
                  <a:pt x="522115" y="590606"/>
                </a:lnTo>
                <a:lnTo>
                  <a:pt x="471543" y="624644"/>
                </a:lnTo>
                <a:lnTo>
                  <a:pt x="349219" y="442900"/>
                </a:lnTo>
                <a:close/>
                <a:moveTo>
                  <a:pt x="3140183" y="408862"/>
                </a:moveTo>
                <a:lnTo>
                  <a:pt x="3190755" y="442900"/>
                </a:lnTo>
                <a:lnTo>
                  <a:pt x="3068431" y="624643"/>
                </a:lnTo>
                <a:lnTo>
                  <a:pt x="3017859" y="590605"/>
                </a:lnTo>
                <a:close/>
                <a:moveTo>
                  <a:pt x="496440" y="348614"/>
                </a:moveTo>
                <a:lnTo>
                  <a:pt x="610358" y="535741"/>
                </a:lnTo>
                <a:lnTo>
                  <a:pt x="558288" y="567440"/>
                </a:lnTo>
                <a:lnTo>
                  <a:pt x="444370" y="380313"/>
                </a:lnTo>
                <a:close/>
                <a:moveTo>
                  <a:pt x="3043535" y="348613"/>
                </a:moveTo>
                <a:lnTo>
                  <a:pt x="3095605" y="380312"/>
                </a:lnTo>
                <a:lnTo>
                  <a:pt x="2981687" y="567440"/>
                </a:lnTo>
                <a:lnTo>
                  <a:pt x="2929617" y="535741"/>
                </a:lnTo>
                <a:close/>
                <a:moveTo>
                  <a:pt x="595732" y="292830"/>
                </a:moveTo>
                <a:lnTo>
                  <a:pt x="701007" y="484953"/>
                </a:lnTo>
                <a:lnTo>
                  <a:pt x="647547" y="514247"/>
                </a:lnTo>
                <a:lnTo>
                  <a:pt x="542272" y="322124"/>
                </a:lnTo>
                <a:close/>
                <a:moveTo>
                  <a:pt x="2944243" y="292830"/>
                </a:moveTo>
                <a:lnTo>
                  <a:pt x="2997703" y="322124"/>
                </a:lnTo>
                <a:lnTo>
                  <a:pt x="2892428" y="514247"/>
                </a:lnTo>
                <a:lnTo>
                  <a:pt x="2838968" y="484953"/>
                </a:lnTo>
                <a:close/>
                <a:moveTo>
                  <a:pt x="697463" y="241628"/>
                </a:moveTo>
                <a:lnTo>
                  <a:pt x="793876" y="438347"/>
                </a:lnTo>
                <a:lnTo>
                  <a:pt x="739137" y="465175"/>
                </a:lnTo>
                <a:lnTo>
                  <a:pt x="642724" y="268456"/>
                </a:lnTo>
                <a:close/>
                <a:moveTo>
                  <a:pt x="2842512" y="241628"/>
                </a:moveTo>
                <a:lnTo>
                  <a:pt x="2897251" y="268456"/>
                </a:lnTo>
                <a:lnTo>
                  <a:pt x="2800838" y="465175"/>
                </a:lnTo>
                <a:lnTo>
                  <a:pt x="2746098" y="438346"/>
                </a:lnTo>
                <a:close/>
                <a:moveTo>
                  <a:pt x="801419" y="195114"/>
                </a:moveTo>
                <a:lnTo>
                  <a:pt x="888771" y="396021"/>
                </a:lnTo>
                <a:lnTo>
                  <a:pt x="832867" y="420327"/>
                </a:lnTo>
                <a:lnTo>
                  <a:pt x="745515" y="219421"/>
                </a:lnTo>
                <a:close/>
                <a:moveTo>
                  <a:pt x="2738555" y="195114"/>
                </a:moveTo>
                <a:lnTo>
                  <a:pt x="2794460" y="219420"/>
                </a:lnTo>
                <a:lnTo>
                  <a:pt x="2707108" y="420327"/>
                </a:lnTo>
                <a:lnTo>
                  <a:pt x="2651203" y="396020"/>
                </a:lnTo>
                <a:close/>
                <a:moveTo>
                  <a:pt x="907388" y="153383"/>
                </a:moveTo>
                <a:lnTo>
                  <a:pt x="985497" y="358060"/>
                </a:lnTo>
                <a:lnTo>
                  <a:pt x="928543" y="379795"/>
                </a:lnTo>
                <a:lnTo>
                  <a:pt x="850434" y="175118"/>
                </a:lnTo>
                <a:close/>
                <a:moveTo>
                  <a:pt x="2632587" y="153383"/>
                </a:moveTo>
                <a:lnTo>
                  <a:pt x="2689540" y="175118"/>
                </a:lnTo>
                <a:lnTo>
                  <a:pt x="2611431" y="379795"/>
                </a:lnTo>
                <a:lnTo>
                  <a:pt x="2554478" y="358060"/>
                </a:lnTo>
                <a:close/>
                <a:moveTo>
                  <a:pt x="1015148" y="116523"/>
                </a:moveTo>
                <a:lnTo>
                  <a:pt x="1083852" y="324546"/>
                </a:lnTo>
                <a:lnTo>
                  <a:pt x="1025967" y="343664"/>
                </a:lnTo>
                <a:lnTo>
                  <a:pt x="957263" y="135641"/>
                </a:lnTo>
                <a:close/>
                <a:moveTo>
                  <a:pt x="2524827" y="116523"/>
                </a:moveTo>
                <a:lnTo>
                  <a:pt x="2582712" y="135640"/>
                </a:lnTo>
                <a:lnTo>
                  <a:pt x="2514008" y="343663"/>
                </a:lnTo>
                <a:lnTo>
                  <a:pt x="2456123" y="324546"/>
                </a:lnTo>
                <a:close/>
                <a:moveTo>
                  <a:pt x="1124475" y="84610"/>
                </a:moveTo>
                <a:lnTo>
                  <a:pt x="1183631" y="295547"/>
                </a:lnTo>
                <a:lnTo>
                  <a:pt x="1124936" y="312008"/>
                </a:lnTo>
                <a:lnTo>
                  <a:pt x="1065779" y="101071"/>
                </a:lnTo>
                <a:close/>
                <a:moveTo>
                  <a:pt x="2415501" y="84610"/>
                </a:moveTo>
                <a:lnTo>
                  <a:pt x="2474197" y="101071"/>
                </a:lnTo>
                <a:lnTo>
                  <a:pt x="2415040" y="312007"/>
                </a:lnTo>
                <a:lnTo>
                  <a:pt x="2356345" y="295547"/>
                </a:lnTo>
                <a:close/>
                <a:moveTo>
                  <a:pt x="1235142" y="57710"/>
                </a:moveTo>
                <a:lnTo>
                  <a:pt x="1284627" y="271123"/>
                </a:lnTo>
                <a:lnTo>
                  <a:pt x="1225243" y="284893"/>
                </a:lnTo>
                <a:lnTo>
                  <a:pt x="1175757" y="71480"/>
                </a:lnTo>
                <a:close/>
                <a:moveTo>
                  <a:pt x="2304833" y="57710"/>
                </a:moveTo>
                <a:lnTo>
                  <a:pt x="2364218" y="71480"/>
                </a:lnTo>
                <a:lnTo>
                  <a:pt x="2314732" y="284893"/>
                </a:lnTo>
                <a:lnTo>
                  <a:pt x="2255348" y="271123"/>
                </a:lnTo>
                <a:close/>
                <a:moveTo>
                  <a:pt x="1346919" y="35880"/>
                </a:moveTo>
                <a:lnTo>
                  <a:pt x="1386632" y="251326"/>
                </a:lnTo>
                <a:lnTo>
                  <a:pt x="1326682" y="262376"/>
                </a:lnTo>
                <a:lnTo>
                  <a:pt x="1286969" y="46931"/>
                </a:lnTo>
                <a:close/>
                <a:moveTo>
                  <a:pt x="2193056" y="35881"/>
                </a:moveTo>
                <a:lnTo>
                  <a:pt x="2253006" y="46931"/>
                </a:lnTo>
                <a:lnTo>
                  <a:pt x="2213293" y="262377"/>
                </a:lnTo>
                <a:lnTo>
                  <a:pt x="2153344" y="251326"/>
                </a:lnTo>
                <a:close/>
                <a:moveTo>
                  <a:pt x="1459575" y="19165"/>
                </a:moveTo>
                <a:lnTo>
                  <a:pt x="1489431" y="236196"/>
                </a:lnTo>
                <a:lnTo>
                  <a:pt x="1429040" y="244504"/>
                </a:lnTo>
                <a:lnTo>
                  <a:pt x="1399183" y="27473"/>
                </a:lnTo>
                <a:close/>
                <a:moveTo>
                  <a:pt x="2080400" y="19166"/>
                </a:moveTo>
                <a:lnTo>
                  <a:pt x="2140791" y="27473"/>
                </a:lnTo>
                <a:lnTo>
                  <a:pt x="2110934" y="244504"/>
                </a:lnTo>
                <a:lnTo>
                  <a:pt x="2050543" y="236196"/>
                </a:lnTo>
                <a:close/>
                <a:moveTo>
                  <a:pt x="1572875" y="7599"/>
                </a:moveTo>
                <a:lnTo>
                  <a:pt x="1592814" y="225765"/>
                </a:lnTo>
                <a:lnTo>
                  <a:pt x="1532107" y="231313"/>
                </a:lnTo>
                <a:lnTo>
                  <a:pt x="1512168" y="13147"/>
                </a:lnTo>
                <a:close/>
                <a:moveTo>
                  <a:pt x="1967100" y="7599"/>
                </a:moveTo>
                <a:lnTo>
                  <a:pt x="2027808" y="13147"/>
                </a:lnTo>
                <a:lnTo>
                  <a:pt x="2007869" y="231313"/>
                </a:lnTo>
                <a:lnTo>
                  <a:pt x="1947162" y="225764"/>
                </a:lnTo>
                <a:close/>
                <a:moveTo>
                  <a:pt x="1686584" y="1207"/>
                </a:moveTo>
                <a:lnTo>
                  <a:pt x="1696564" y="220054"/>
                </a:lnTo>
                <a:lnTo>
                  <a:pt x="1635667" y="222831"/>
                </a:lnTo>
                <a:lnTo>
                  <a:pt x="1625688" y="3984"/>
                </a:lnTo>
                <a:close/>
                <a:moveTo>
                  <a:pt x="1853390" y="1207"/>
                </a:moveTo>
                <a:lnTo>
                  <a:pt x="1914287" y="3984"/>
                </a:lnTo>
                <a:lnTo>
                  <a:pt x="1904307" y="222831"/>
                </a:lnTo>
                <a:lnTo>
                  <a:pt x="1843410" y="220054"/>
                </a:lnTo>
                <a:close/>
                <a:moveTo>
                  <a:pt x="1800467" y="0"/>
                </a:moveTo>
                <a:lnTo>
                  <a:pt x="1800467" y="219075"/>
                </a:lnTo>
                <a:lnTo>
                  <a:pt x="1739507" y="219075"/>
                </a:lnTo>
                <a:lnTo>
                  <a:pt x="1739507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15000"/>
                </a:srgbClr>
              </a:gs>
              <a:gs pos="99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Arc 2+">
            <a:extLst>
              <a:ext uri="{FF2B5EF4-FFF2-40B4-BE49-F238E27FC236}">
                <a16:creationId xmlns:a16="http://schemas.microsoft.com/office/drawing/2014/main" id="{B4C17E84-2B90-3179-A3CF-0D723AC1565A}"/>
              </a:ext>
            </a:extLst>
          </p:cNvPr>
          <p:cNvSpPr/>
          <p:nvPr userDrawn="1"/>
        </p:nvSpPr>
        <p:spPr>
          <a:xfrm>
            <a:off x="986972" y="-1680028"/>
            <a:ext cx="10218056" cy="10218056"/>
          </a:xfrm>
          <a:prstGeom prst="arc">
            <a:avLst>
              <a:gd name="adj1" fmla="val 8621079"/>
              <a:gd name="adj2" fmla="val 12172221"/>
            </a:avLst>
          </a:prstGeom>
          <a:noFill/>
          <a:ln w="38100">
            <a:solidFill>
              <a:schemeClr val="bg1"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034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0EB657F-9AC4-D27C-3A44-03A3ECD2D9C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7382CC3-110B-9BF6-50B4-DEDA7854DF4D}"/>
              </a:ext>
            </a:extLst>
          </p:cNvPr>
          <p:cNvSpPr/>
          <p:nvPr userDrawn="1"/>
        </p:nvSpPr>
        <p:spPr>
          <a:xfrm>
            <a:off x="0" y="0"/>
            <a:ext cx="6621010" cy="6858000"/>
          </a:xfrm>
          <a:custGeom>
            <a:avLst/>
            <a:gdLst>
              <a:gd name="connsiteX0" fmla="*/ 0 w 6621010"/>
              <a:gd name="connsiteY0" fmla="*/ 0 h 6858000"/>
              <a:gd name="connsiteX1" fmla="*/ 5814046 w 6621010"/>
              <a:gd name="connsiteY1" fmla="*/ 0 h 6858000"/>
              <a:gd name="connsiteX2" fmla="*/ 6012770 w 6621010"/>
              <a:gd name="connsiteY2" fmla="*/ 327109 h 6858000"/>
              <a:gd name="connsiteX3" fmla="*/ 6621010 w 6621010"/>
              <a:gd name="connsiteY3" fmla="*/ 2729235 h 6858000"/>
              <a:gd name="connsiteX4" fmla="*/ 4596723 w 6621010"/>
              <a:gd name="connsiteY4" fmla="*/ 6767567 h 6858000"/>
              <a:gd name="connsiteX5" fmla="*/ 4469551 w 6621010"/>
              <a:gd name="connsiteY5" fmla="*/ 6858000 h 6858000"/>
              <a:gd name="connsiteX6" fmla="*/ 0 w 662101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21010" h="6858000">
                <a:moveTo>
                  <a:pt x="0" y="0"/>
                </a:moveTo>
                <a:lnTo>
                  <a:pt x="5814046" y="0"/>
                </a:lnTo>
                <a:lnTo>
                  <a:pt x="6012770" y="327109"/>
                </a:lnTo>
                <a:cubicBezTo>
                  <a:pt x="6400672" y="1041173"/>
                  <a:pt x="6621010" y="1859473"/>
                  <a:pt x="6621010" y="2729235"/>
                </a:cubicBezTo>
                <a:cubicBezTo>
                  <a:pt x="6621010" y="4381784"/>
                  <a:pt x="5825590" y="5848552"/>
                  <a:pt x="4596723" y="6767567"/>
                </a:cubicBezTo>
                <a:lnTo>
                  <a:pt x="446955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BF8CB4D-5150-C8A8-11E6-BD97A5C8D362}"/>
              </a:ext>
            </a:extLst>
          </p:cNvPr>
          <p:cNvSpPr/>
          <p:nvPr userDrawn="1"/>
        </p:nvSpPr>
        <p:spPr>
          <a:xfrm>
            <a:off x="1" y="0"/>
            <a:ext cx="6356159" cy="6858000"/>
          </a:xfrm>
          <a:custGeom>
            <a:avLst/>
            <a:gdLst>
              <a:gd name="connsiteX0" fmla="*/ 0 w 6356159"/>
              <a:gd name="connsiteY0" fmla="*/ 0 h 6858000"/>
              <a:gd name="connsiteX1" fmla="*/ 5496095 w 6356159"/>
              <a:gd name="connsiteY1" fmla="*/ 0 h 6858000"/>
              <a:gd name="connsiteX2" fmla="*/ 5540724 w 6356159"/>
              <a:gd name="connsiteY2" fmla="*/ 59682 h 6858000"/>
              <a:gd name="connsiteX3" fmla="*/ 6356159 w 6356159"/>
              <a:gd name="connsiteY3" fmla="*/ 2729235 h 6858000"/>
              <a:gd name="connsiteX4" fmla="*/ 4057338 w 6356159"/>
              <a:gd name="connsiteY4" fmla="*/ 6812644 h 6858000"/>
              <a:gd name="connsiteX5" fmla="*/ 3978456 w 6356159"/>
              <a:gd name="connsiteY5" fmla="*/ 6858000 h 6858000"/>
              <a:gd name="connsiteX6" fmla="*/ 0 w 635615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6159" h="6858000">
                <a:moveTo>
                  <a:pt x="0" y="0"/>
                </a:moveTo>
                <a:lnTo>
                  <a:pt x="5496095" y="0"/>
                </a:lnTo>
                <a:lnTo>
                  <a:pt x="5540724" y="59682"/>
                </a:lnTo>
                <a:cubicBezTo>
                  <a:pt x="6055548" y="821722"/>
                  <a:pt x="6356159" y="1740372"/>
                  <a:pt x="6356159" y="2729235"/>
                </a:cubicBezTo>
                <a:cubicBezTo>
                  <a:pt x="6356159" y="4459745"/>
                  <a:pt x="5435536" y="5975231"/>
                  <a:pt x="4057338" y="6812644"/>
                </a:cubicBezTo>
                <a:lnTo>
                  <a:pt x="3978456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9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4F485F8-AAFC-4171-725C-3A77E9C1A5DE}"/>
              </a:ext>
            </a:extLst>
          </p:cNvPr>
          <p:cNvSpPr/>
          <p:nvPr userDrawn="1"/>
        </p:nvSpPr>
        <p:spPr>
          <a:xfrm>
            <a:off x="4388586" y="1130300"/>
            <a:ext cx="7130314" cy="5003799"/>
          </a:xfrm>
          <a:prstGeom prst="roundRect">
            <a:avLst>
              <a:gd name="adj" fmla="val 1330"/>
            </a:avLst>
          </a:prstGeom>
          <a:gradFill>
            <a:gsLst>
              <a:gs pos="0">
                <a:schemeClr val="bg1"/>
              </a:gs>
              <a:gs pos="99000">
                <a:schemeClr val="accent1">
                  <a:lumMod val="10000"/>
                  <a:lumOff val="90000"/>
                </a:schemeClr>
              </a:gs>
            </a:gsLst>
            <a:lin ang="5400000" scaled="0"/>
          </a:gradFill>
          <a:ln>
            <a:noFill/>
          </a:ln>
          <a:effectLst>
            <a:outerShdw blurRad="381000" dist="381000" dir="2700000" sx="95000" sy="95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CF7F6AF8-275C-5197-7739-12606D0E2577}"/>
              </a:ext>
            </a:extLst>
          </p:cNvPr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06170"/>
            <a:ext cx="6977744" cy="4651829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E9EDBF1B-FED1-D8E2-D8FA-D590FD2722FC}"/>
              </a:ext>
            </a:extLst>
          </p:cNvPr>
          <p:cNvSpPr/>
          <p:nvPr userDrawn="1"/>
        </p:nvSpPr>
        <p:spPr>
          <a:xfrm>
            <a:off x="11455400" y="4165600"/>
            <a:ext cx="63500" cy="196849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4732640-157E-C834-800A-B08894532C30}"/>
              </a:ext>
            </a:extLst>
          </p:cNvPr>
          <p:cNvPicPr>
            <a:picLocks/>
          </p:cNvPicPr>
          <p:nvPr userDrawn="1"/>
        </p:nvPicPr>
        <p:blipFill>
          <a:blip r:embed="rId4" r:link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40480" y="3265897"/>
            <a:ext cx="12192000" cy="537210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5549C2BA-2707-29F0-A621-0089215E6BE3}"/>
              </a:ext>
            </a:extLst>
          </p:cNvPr>
          <p:cNvSpPr/>
          <p:nvPr userDrawn="1"/>
        </p:nvSpPr>
        <p:spPr>
          <a:xfrm>
            <a:off x="-509304" y="-603340"/>
            <a:ext cx="1741712" cy="1741712"/>
          </a:xfrm>
          <a:prstGeom prst="ellipse">
            <a:avLst/>
          </a:prstGeom>
          <a:gradFill>
            <a:gsLst>
              <a:gs pos="34000">
                <a:srgbClr val="FFFFFF">
                  <a:alpha val="0"/>
                </a:srgbClr>
              </a:gs>
              <a:gs pos="100000">
                <a:srgbClr val="FFFFFF">
                  <a:alpha val="15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65D8DAB-6624-7D33-E340-02D9618B92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4478" y="3967068"/>
            <a:ext cx="5954952" cy="384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335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8DE5A01-B43A-3638-A26B-36115B2644D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线连接符 5">
            <a:extLst>
              <a:ext uri="{FF2B5EF4-FFF2-40B4-BE49-F238E27FC236}">
                <a16:creationId xmlns:a16="http://schemas.microsoft.com/office/drawing/2014/main" id="{FDCCDDBC-A9E1-6C1C-508E-40CE8B240A57}"/>
              </a:ext>
            </a:extLst>
          </p:cNvPr>
          <p:cNvCxnSpPr>
            <a:cxnSpLocks/>
          </p:cNvCxnSpPr>
          <p:nvPr userDrawn="1"/>
        </p:nvCxnSpPr>
        <p:spPr>
          <a:xfrm>
            <a:off x="-469800" y="1949648"/>
            <a:ext cx="5509876" cy="0"/>
          </a:xfrm>
          <a:prstGeom prst="line">
            <a:avLst/>
          </a:prstGeom>
          <a:ln w="1905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线连接符 7">
            <a:extLst>
              <a:ext uri="{FF2B5EF4-FFF2-40B4-BE49-F238E27FC236}">
                <a16:creationId xmlns:a16="http://schemas.microsoft.com/office/drawing/2014/main" id="{DB989910-DC43-7C29-049D-2D5CEEB698AB}"/>
              </a:ext>
            </a:extLst>
          </p:cNvPr>
          <p:cNvCxnSpPr>
            <a:cxnSpLocks/>
          </p:cNvCxnSpPr>
          <p:nvPr userDrawn="1"/>
        </p:nvCxnSpPr>
        <p:spPr>
          <a:xfrm>
            <a:off x="6096000" y="4963012"/>
            <a:ext cx="6186055" cy="0"/>
          </a:xfrm>
          <a:prstGeom prst="line">
            <a:avLst/>
          </a:prstGeom>
          <a:ln w="1905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E23EA7B4-92E9-B43F-8850-327977ECC96C}"/>
              </a:ext>
            </a:extLst>
          </p:cNvPr>
          <p:cNvGrpSpPr/>
          <p:nvPr userDrawn="1"/>
        </p:nvGrpSpPr>
        <p:grpSpPr>
          <a:xfrm>
            <a:off x="6769378" y="0"/>
            <a:ext cx="5422621" cy="2901910"/>
            <a:chOff x="6769378" y="0"/>
            <a:chExt cx="5422621" cy="290191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F391375-A485-6B46-A893-65254AAF845D}"/>
                </a:ext>
              </a:extLst>
            </p:cNvPr>
            <p:cNvSpPr/>
            <p:nvPr/>
          </p:nvSpPr>
          <p:spPr>
            <a:xfrm>
              <a:off x="6769378" y="1"/>
              <a:ext cx="5422621" cy="2901909"/>
            </a:xfrm>
            <a:custGeom>
              <a:avLst/>
              <a:gdLst>
                <a:gd name="connsiteX0" fmla="*/ 1 w 5422621"/>
                <a:gd name="connsiteY0" fmla="*/ 0 h 2901909"/>
                <a:gd name="connsiteX1" fmla="*/ 5422621 w 5422621"/>
                <a:gd name="connsiteY1" fmla="*/ 0 h 2901909"/>
                <a:gd name="connsiteX2" fmla="*/ 5422621 w 5422621"/>
                <a:gd name="connsiteY2" fmla="*/ 2901909 h 2901909"/>
                <a:gd name="connsiteX3" fmla="*/ 5415567 w 5422621"/>
                <a:gd name="connsiteY3" fmla="*/ 2752616 h 2901909"/>
                <a:gd name="connsiteX4" fmla="*/ 1 w 5422621"/>
                <a:gd name="connsiteY4" fmla="*/ 0 h 2901909"/>
                <a:gd name="connsiteX5" fmla="*/ 0 w 5422621"/>
                <a:gd name="connsiteY5" fmla="*/ 0 h 2901909"/>
                <a:gd name="connsiteX6" fmla="*/ 1 w 5422621"/>
                <a:gd name="connsiteY6" fmla="*/ 0 h 2901909"/>
                <a:gd name="connsiteX7" fmla="*/ 0 w 5422621"/>
                <a:gd name="connsiteY7" fmla="*/ 0 h 290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2621" h="2901909">
                  <a:moveTo>
                    <a:pt x="1" y="0"/>
                  </a:moveTo>
                  <a:lnTo>
                    <a:pt x="5422621" y="0"/>
                  </a:lnTo>
                  <a:lnTo>
                    <a:pt x="5422621" y="2901909"/>
                  </a:lnTo>
                  <a:lnTo>
                    <a:pt x="5415567" y="2752616"/>
                  </a:lnTo>
                  <a:cubicBezTo>
                    <a:pt x="5270332" y="1219313"/>
                    <a:pt x="2901244" y="0"/>
                    <a:pt x="1" y="0"/>
                  </a:cubicBezTo>
                  <a:close/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4C250A-FD6A-D1C2-BF89-31626CE9FC68}"/>
                </a:ext>
              </a:extLst>
            </p:cNvPr>
            <p:cNvSpPr/>
            <p:nvPr/>
          </p:nvSpPr>
          <p:spPr>
            <a:xfrm>
              <a:off x="7702550" y="0"/>
              <a:ext cx="4489449" cy="2606107"/>
            </a:xfrm>
            <a:custGeom>
              <a:avLst/>
              <a:gdLst>
                <a:gd name="connsiteX0" fmla="*/ 1 w 4489449"/>
                <a:gd name="connsiteY0" fmla="*/ 0 h 2606107"/>
                <a:gd name="connsiteX1" fmla="*/ 4489449 w 4489449"/>
                <a:gd name="connsiteY1" fmla="*/ 0 h 2606107"/>
                <a:gd name="connsiteX2" fmla="*/ 4489449 w 4489449"/>
                <a:gd name="connsiteY2" fmla="*/ 2606107 h 2606107"/>
                <a:gd name="connsiteX3" fmla="*/ 4489448 w 4489449"/>
                <a:gd name="connsiteY3" fmla="*/ 2606107 h 2606107"/>
                <a:gd name="connsiteX4" fmla="*/ 4466272 w 4489449"/>
                <a:gd name="connsiteY4" fmla="*/ 2339676 h 2606107"/>
                <a:gd name="connsiteX5" fmla="*/ 1 w 4489449"/>
                <a:gd name="connsiteY5" fmla="*/ 0 h 2606107"/>
                <a:gd name="connsiteX6" fmla="*/ 0 w 4489449"/>
                <a:gd name="connsiteY6" fmla="*/ 0 h 2606107"/>
                <a:gd name="connsiteX7" fmla="*/ 1 w 4489449"/>
                <a:gd name="connsiteY7" fmla="*/ 0 h 2606107"/>
                <a:gd name="connsiteX8" fmla="*/ 0 w 4489449"/>
                <a:gd name="connsiteY8" fmla="*/ 0 h 260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9449" h="2606107">
                  <a:moveTo>
                    <a:pt x="1" y="0"/>
                  </a:moveTo>
                  <a:lnTo>
                    <a:pt x="4489449" y="0"/>
                  </a:lnTo>
                  <a:lnTo>
                    <a:pt x="4489449" y="2606107"/>
                  </a:lnTo>
                  <a:lnTo>
                    <a:pt x="4489448" y="2606107"/>
                  </a:lnTo>
                  <a:lnTo>
                    <a:pt x="4466272" y="2339676"/>
                  </a:lnTo>
                  <a:cubicBezTo>
                    <a:pt x="4236368" y="1025515"/>
                    <a:pt x="2324490" y="0"/>
                    <a:pt x="1" y="0"/>
                  </a:cubicBezTo>
                  <a:close/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88CAE3D-1A0E-E524-7F39-C9583FDEB337}"/>
              </a:ext>
            </a:extLst>
          </p:cNvPr>
          <p:cNvGrpSpPr/>
          <p:nvPr userDrawn="1"/>
        </p:nvGrpSpPr>
        <p:grpSpPr>
          <a:xfrm>
            <a:off x="0" y="3956090"/>
            <a:ext cx="5422621" cy="2901910"/>
            <a:chOff x="0" y="3956090"/>
            <a:chExt cx="5422621" cy="290191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A03B8CF-E5FA-500A-2530-2D823E3A1F24}"/>
                </a:ext>
              </a:extLst>
            </p:cNvPr>
            <p:cNvSpPr/>
            <p:nvPr/>
          </p:nvSpPr>
          <p:spPr>
            <a:xfrm flipH="1" flipV="1">
              <a:off x="0" y="3956090"/>
              <a:ext cx="5422621" cy="2901909"/>
            </a:xfrm>
            <a:custGeom>
              <a:avLst/>
              <a:gdLst>
                <a:gd name="connsiteX0" fmla="*/ 1 w 5422621"/>
                <a:gd name="connsiteY0" fmla="*/ 0 h 2901909"/>
                <a:gd name="connsiteX1" fmla="*/ 5422621 w 5422621"/>
                <a:gd name="connsiteY1" fmla="*/ 0 h 2901909"/>
                <a:gd name="connsiteX2" fmla="*/ 5422621 w 5422621"/>
                <a:gd name="connsiteY2" fmla="*/ 2901909 h 2901909"/>
                <a:gd name="connsiteX3" fmla="*/ 5415567 w 5422621"/>
                <a:gd name="connsiteY3" fmla="*/ 2752616 h 2901909"/>
                <a:gd name="connsiteX4" fmla="*/ 1 w 5422621"/>
                <a:gd name="connsiteY4" fmla="*/ 0 h 2901909"/>
                <a:gd name="connsiteX5" fmla="*/ 0 w 5422621"/>
                <a:gd name="connsiteY5" fmla="*/ 0 h 2901909"/>
                <a:gd name="connsiteX6" fmla="*/ 1 w 5422621"/>
                <a:gd name="connsiteY6" fmla="*/ 0 h 2901909"/>
                <a:gd name="connsiteX7" fmla="*/ 0 w 5422621"/>
                <a:gd name="connsiteY7" fmla="*/ 0 h 290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2621" h="2901909">
                  <a:moveTo>
                    <a:pt x="1" y="0"/>
                  </a:moveTo>
                  <a:lnTo>
                    <a:pt x="5422621" y="0"/>
                  </a:lnTo>
                  <a:lnTo>
                    <a:pt x="5422621" y="2901909"/>
                  </a:lnTo>
                  <a:lnTo>
                    <a:pt x="5415567" y="2752616"/>
                  </a:lnTo>
                  <a:cubicBezTo>
                    <a:pt x="5270332" y="1219313"/>
                    <a:pt x="2901244" y="0"/>
                    <a:pt x="1" y="0"/>
                  </a:cubicBezTo>
                  <a:close/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130E0D9-4EAB-0598-65D3-32E1C144E370}"/>
                </a:ext>
              </a:extLst>
            </p:cNvPr>
            <p:cNvSpPr/>
            <p:nvPr/>
          </p:nvSpPr>
          <p:spPr>
            <a:xfrm flipH="1" flipV="1">
              <a:off x="0" y="4251893"/>
              <a:ext cx="4489449" cy="2606107"/>
            </a:xfrm>
            <a:custGeom>
              <a:avLst/>
              <a:gdLst>
                <a:gd name="connsiteX0" fmla="*/ 1 w 4489449"/>
                <a:gd name="connsiteY0" fmla="*/ 0 h 2606107"/>
                <a:gd name="connsiteX1" fmla="*/ 4489449 w 4489449"/>
                <a:gd name="connsiteY1" fmla="*/ 0 h 2606107"/>
                <a:gd name="connsiteX2" fmla="*/ 4489449 w 4489449"/>
                <a:gd name="connsiteY2" fmla="*/ 2606107 h 2606107"/>
                <a:gd name="connsiteX3" fmla="*/ 4489448 w 4489449"/>
                <a:gd name="connsiteY3" fmla="*/ 2606107 h 2606107"/>
                <a:gd name="connsiteX4" fmla="*/ 4466272 w 4489449"/>
                <a:gd name="connsiteY4" fmla="*/ 2339676 h 2606107"/>
                <a:gd name="connsiteX5" fmla="*/ 1 w 4489449"/>
                <a:gd name="connsiteY5" fmla="*/ 0 h 2606107"/>
                <a:gd name="connsiteX6" fmla="*/ 0 w 4489449"/>
                <a:gd name="connsiteY6" fmla="*/ 0 h 2606107"/>
                <a:gd name="connsiteX7" fmla="*/ 1 w 4489449"/>
                <a:gd name="connsiteY7" fmla="*/ 0 h 2606107"/>
                <a:gd name="connsiteX8" fmla="*/ 0 w 4489449"/>
                <a:gd name="connsiteY8" fmla="*/ 0 h 260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9449" h="2606107">
                  <a:moveTo>
                    <a:pt x="1" y="0"/>
                  </a:moveTo>
                  <a:lnTo>
                    <a:pt x="4489449" y="0"/>
                  </a:lnTo>
                  <a:lnTo>
                    <a:pt x="4489449" y="2606107"/>
                  </a:lnTo>
                  <a:lnTo>
                    <a:pt x="4489448" y="2606107"/>
                  </a:lnTo>
                  <a:lnTo>
                    <a:pt x="4466272" y="2339676"/>
                  </a:lnTo>
                  <a:cubicBezTo>
                    <a:pt x="4236368" y="1025515"/>
                    <a:pt x="2324490" y="0"/>
                    <a:pt x="1" y="0"/>
                  </a:cubicBezTo>
                  <a:close/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9374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E873CFD-0AA4-FB62-FE8A-DDD55DF3A8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2963B2E-085E-3DBE-40B6-E52D596A2AD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线连接符 6">
            <a:extLst>
              <a:ext uri="{FF2B5EF4-FFF2-40B4-BE49-F238E27FC236}">
                <a16:creationId xmlns:a16="http://schemas.microsoft.com/office/drawing/2014/main" id="{DA132EB3-49FC-C2DA-DA95-DBC033AD82D0}"/>
              </a:ext>
            </a:extLst>
          </p:cNvPr>
          <p:cNvCxnSpPr>
            <a:cxnSpLocks/>
          </p:cNvCxnSpPr>
          <p:nvPr userDrawn="1"/>
        </p:nvCxnSpPr>
        <p:spPr>
          <a:xfrm>
            <a:off x="660400" y="1028700"/>
            <a:ext cx="10858500" cy="0"/>
          </a:xfrm>
          <a:prstGeom prst="line">
            <a:avLst/>
          </a:prstGeom>
          <a:ln w="19050">
            <a:solidFill>
              <a:schemeClr val="accent1">
                <a:lumMod val="10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B95C42AC-63A1-1671-3CB1-D8CA06FC914C}"/>
              </a:ext>
            </a:extLst>
          </p:cNvPr>
          <p:cNvGrpSpPr/>
          <p:nvPr userDrawn="1"/>
        </p:nvGrpSpPr>
        <p:grpSpPr>
          <a:xfrm>
            <a:off x="660400" y="0"/>
            <a:ext cx="549274" cy="349857"/>
            <a:chOff x="263526" y="0"/>
            <a:chExt cx="549274" cy="66532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975C053-4F5B-38B5-5E84-5792974F5518}"/>
                </a:ext>
              </a:extLst>
            </p:cNvPr>
            <p:cNvSpPr/>
            <p:nvPr/>
          </p:nvSpPr>
          <p:spPr>
            <a:xfrm>
              <a:off x="263526" y="0"/>
              <a:ext cx="549274" cy="660400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12F2A6-D480-86C8-4A8C-9AE127E9BDAC}"/>
                </a:ext>
              </a:extLst>
            </p:cNvPr>
            <p:cNvSpPr/>
            <p:nvPr/>
          </p:nvSpPr>
          <p:spPr>
            <a:xfrm>
              <a:off x="263526" y="548639"/>
              <a:ext cx="549274" cy="11668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" name="标题 5">
            <a:extLst>
              <a:ext uri="{FF2B5EF4-FFF2-40B4-BE49-F238E27FC236}">
                <a16:creationId xmlns:a16="http://schemas.microsoft.com/office/drawing/2014/main" id="{63B8D85B-CA0A-DD89-3742-C02417D127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470645"/>
            <a:ext cx="5829300" cy="558055"/>
          </a:xfrm>
        </p:spPr>
        <p:txBody>
          <a:bodyPr lIns="0" tIns="45720" rIns="91440" bIns="45720">
            <a:norm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请输入标题</a:t>
            </a:r>
          </a:p>
        </p:txBody>
      </p:sp>
      <p:sp>
        <p:nvSpPr>
          <p:cNvPr id="8" name="任意形状 9">
            <a:extLst>
              <a:ext uri="{FF2B5EF4-FFF2-40B4-BE49-F238E27FC236}">
                <a16:creationId xmlns:a16="http://schemas.microsoft.com/office/drawing/2014/main" id="{6E1E1488-3029-A134-5698-36079279A95D}"/>
              </a:ext>
            </a:extLst>
          </p:cNvPr>
          <p:cNvSpPr/>
          <p:nvPr/>
        </p:nvSpPr>
        <p:spPr>
          <a:xfrm>
            <a:off x="0" y="5778500"/>
            <a:ext cx="12192000" cy="1066735"/>
          </a:xfrm>
          <a:custGeom>
            <a:avLst/>
            <a:gdLst>
              <a:gd name="connsiteX0" fmla="*/ 12192000 w 12192000"/>
              <a:gd name="connsiteY0" fmla="*/ 0 h 1477190"/>
              <a:gd name="connsiteX1" fmla="*/ 12192000 w 12192000"/>
              <a:gd name="connsiteY1" fmla="*/ 1477190 h 1477190"/>
              <a:gd name="connsiteX2" fmla="*/ 0 w 12192000"/>
              <a:gd name="connsiteY2" fmla="*/ 1477190 h 1477190"/>
              <a:gd name="connsiteX3" fmla="*/ 0 w 12192000"/>
              <a:gd name="connsiteY3" fmla="*/ 616803 h 1477190"/>
              <a:gd name="connsiteX4" fmla="*/ 367945 w 12192000"/>
              <a:gd name="connsiteY4" fmla="*/ 681796 h 1477190"/>
              <a:gd name="connsiteX5" fmla="*/ 7692993 w 12192000"/>
              <a:gd name="connsiteY5" fmla="*/ 785031 h 1477190"/>
              <a:gd name="connsiteX6" fmla="*/ 12089741 w 12192000"/>
              <a:gd name="connsiteY6" fmla="*/ 27411 h 1477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77190">
                <a:moveTo>
                  <a:pt x="12192000" y="0"/>
                </a:moveTo>
                <a:lnTo>
                  <a:pt x="12192000" y="1477190"/>
                </a:lnTo>
                <a:lnTo>
                  <a:pt x="0" y="1477190"/>
                </a:lnTo>
                <a:lnTo>
                  <a:pt x="0" y="616803"/>
                </a:lnTo>
                <a:lnTo>
                  <a:pt x="367945" y="681796"/>
                </a:lnTo>
                <a:cubicBezTo>
                  <a:pt x="2390166" y="1012876"/>
                  <a:pt x="4944560" y="1071926"/>
                  <a:pt x="7692993" y="785031"/>
                </a:cubicBezTo>
                <a:cubicBezTo>
                  <a:pt x="9263526" y="621091"/>
                  <a:pt x="10748736" y="359710"/>
                  <a:pt x="12089741" y="27411"/>
                </a:cubicBezTo>
                <a:close/>
              </a:path>
            </a:pathLst>
          </a:custGeom>
          <a:solidFill>
            <a:schemeClr val="accent1">
              <a:lumMod val="10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9" name="任意形状 8">
            <a:extLst>
              <a:ext uri="{FF2B5EF4-FFF2-40B4-BE49-F238E27FC236}">
                <a16:creationId xmlns:a16="http://schemas.microsoft.com/office/drawing/2014/main" id="{883241A3-B7F5-AF96-2BB6-305530DEEA4D}"/>
              </a:ext>
            </a:extLst>
          </p:cNvPr>
          <p:cNvSpPr/>
          <p:nvPr/>
        </p:nvSpPr>
        <p:spPr>
          <a:xfrm>
            <a:off x="0" y="5960009"/>
            <a:ext cx="12192000" cy="897991"/>
          </a:xfrm>
          <a:custGeom>
            <a:avLst/>
            <a:gdLst>
              <a:gd name="connsiteX0" fmla="*/ 12192000 w 12192000"/>
              <a:gd name="connsiteY0" fmla="*/ 0 h 1477190"/>
              <a:gd name="connsiteX1" fmla="*/ 12192000 w 12192000"/>
              <a:gd name="connsiteY1" fmla="*/ 1477190 h 1477190"/>
              <a:gd name="connsiteX2" fmla="*/ 0 w 12192000"/>
              <a:gd name="connsiteY2" fmla="*/ 1477190 h 1477190"/>
              <a:gd name="connsiteX3" fmla="*/ 0 w 12192000"/>
              <a:gd name="connsiteY3" fmla="*/ 616803 h 1477190"/>
              <a:gd name="connsiteX4" fmla="*/ 367945 w 12192000"/>
              <a:gd name="connsiteY4" fmla="*/ 681796 h 1477190"/>
              <a:gd name="connsiteX5" fmla="*/ 7692993 w 12192000"/>
              <a:gd name="connsiteY5" fmla="*/ 785031 h 1477190"/>
              <a:gd name="connsiteX6" fmla="*/ 12089741 w 12192000"/>
              <a:gd name="connsiteY6" fmla="*/ 27411 h 1477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77190">
                <a:moveTo>
                  <a:pt x="12192000" y="0"/>
                </a:moveTo>
                <a:lnTo>
                  <a:pt x="12192000" y="1477190"/>
                </a:lnTo>
                <a:lnTo>
                  <a:pt x="0" y="1477190"/>
                </a:lnTo>
                <a:lnTo>
                  <a:pt x="0" y="616803"/>
                </a:lnTo>
                <a:lnTo>
                  <a:pt x="367945" y="681796"/>
                </a:lnTo>
                <a:cubicBezTo>
                  <a:pt x="2390166" y="1012876"/>
                  <a:pt x="4944560" y="1071926"/>
                  <a:pt x="7692993" y="785031"/>
                </a:cubicBezTo>
                <a:cubicBezTo>
                  <a:pt x="9263526" y="621091"/>
                  <a:pt x="10748736" y="359710"/>
                  <a:pt x="12089741" y="27411"/>
                </a:cubicBezTo>
                <a:close/>
              </a:path>
            </a:pathLst>
          </a:custGeom>
          <a:solidFill>
            <a:schemeClr val="accent1">
              <a:lumMod val="10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0" name="任意形状 7">
            <a:extLst>
              <a:ext uri="{FF2B5EF4-FFF2-40B4-BE49-F238E27FC236}">
                <a16:creationId xmlns:a16="http://schemas.microsoft.com/office/drawing/2014/main" id="{3273CFF9-8E94-ABF5-17E5-B42087B13990}"/>
              </a:ext>
            </a:extLst>
          </p:cNvPr>
          <p:cNvSpPr/>
          <p:nvPr/>
        </p:nvSpPr>
        <p:spPr>
          <a:xfrm>
            <a:off x="0" y="6151071"/>
            <a:ext cx="12192000" cy="706929"/>
          </a:xfrm>
          <a:custGeom>
            <a:avLst/>
            <a:gdLst>
              <a:gd name="connsiteX0" fmla="*/ 12192000 w 12192000"/>
              <a:gd name="connsiteY0" fmla="*/ 0 h 1477190"/>
              <a:gd name="connsiteX1" fmla="*/ 12192000 w 12192000"/>
              <a:gd name="connsiteY1" fmla="*/ 1477190 h 1477190"/>
              <a:gd name="connsiteX2" fmla="*/ 0 w 12192000"/>
              <a:gd name="connsiteY2" fmla="*/ 1477190 h 1477190"/>
              <a:gd name="connsiteX3" fmla="*/ 0 w 12192000"/>
              <a:gd name="connsiteY3" fmla="*/ 616803 h 1477190"/>
              <a:gd name="connsiteX4" fmla="*/ 367945 w 12192000"/>
              <a:gd name="connsiteY4" fmla="*/ 681796 h 1477190"/>
              <a:gd name="connsiteX5" fmla="*/ 7692993 w 12192000"/>
              <a:gd name="connsiteY5" fmla="*/ 785031 h 1477190"/>
              <a:gd name="connsiteX6" fmla="*/ 12089741 w 12192000"/>
              <a:gd name="connsiteY6" fmla="*/ 27411 h 1477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77190">
                <a:moveTo>
                  <a:pt x="12192000" y="0"/>
                </a:moveTo>
                <a:lnTo>
                  <a:pt x="12192000" y="1477190"/>
                </a:lnTo>
                <a:lnTo>
                  <a:pt x="0" y="1477190"/>
                </a:lnTo>
                <a:lnTo>
                  <a:pt x="0" y="616803"/>
                </a:lnTo>
                <a:lnTo>
                  <a:pt x="367945" y="681796"/>
                </a:lnTo>
                <a:cubicBezTo>
                  <a:pt x="2390166" y="1012876"/>
                  <a:pt x="4944560" y="1071926"/>
                  <a:pt x="7692993" y="785031"/>
                </a:cubicBezTo>
                <a:cubicBezTo>
                  <a:pt x="9263526" y="621091"/>
                  <a:pt x="10748736" y="359710"/>
                  <a:pt x="12089741" y="27411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34439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133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0101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17237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537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6037708-A016-0479-B0CD-98DC44559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030DE6-0013-6C54-B22E-1D3B5A218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2EA94F-DB02-B1F4-4472-66545BEC2B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DDEA1-33A8-4130-81C2-59AB257AC8BC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FACD6-4494-17C7-B789-4BD8AE0086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561025-D52F-7700-11CB-8192C7B19A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8E0B6-614C-47F4-956C-DCF37728E4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187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047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file:///C:\Users\&#39118;\AppData\Local\Temp\FocoSlide\cache\img\PicChange\transparent_1683038646.png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99000">
              <a:schemeClr val="accent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文本框 206">
            <a:extLst>
              <a:ext uri="{FF2B5EF4-FFF2-40B4-BE49-F238E27FC236}">
                <a16:creationId xmlns:a16="http://schemas.microsoft.com/office/drawing/2014/main" id="{8BBB0612-1B1A-988C-C596-1F766555E86D}"/>
              </a:ext>
            </a:extLst>
          </p:cNvPr>
          <p:cNvSpPr txBox="1"/>
          <p:nvPr/>
        </p:nvSpPr>
        <p:spPr>
          <a:xfrm>
            <a:off x="1771741" y="2406819"/>
            <a:ext cx="86485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chemeClr val="bg1"/>
                    </a:gs>
                    <a:gs pos="99000">
                      <a:schemeClr val="accent1">
                        <a:lumMod val="10000"/>
                        <a:lumOff val="90000"/>
                      </a:schemeClr>
                    </a:gs>
                  </a:gsLst>
                  <a:lin ang="5400000" scaled="0"/>
                </a:gradFill>
                <a:effectLst>
                  <a:outerShdw blurRad="63500" dist="1016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橙色商务风年终总结模板</a:t>
            </a: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B4CB3D41-6AAA-A454-1454-356AA9EBE40B}"/>
              </a:ext>
            </a:extLst>
          </p:cNvPr>
          <p:cNvSpPr txBox="1"/>
          <p:nvPr/>
        </p:nvSpPr>
        <p:spPr>
          <a:xfrm>
            <a:off x="1771740" y="3611880"/>
            <a:ext cx="8648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FFFFFF"/>
                </a:solidFill>
                <a:ea typeface="+mj-ea"/>
              </a:rPr>
              <a:t>ORANGE BUSINESS WIND YEAR-END SUMMARY TEMPLATE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4EBBB81F-939A-333A-43AF-5F055615518B}"/>
              </a:ext>
            </a:extLst>
          </p:cNvPr>
          <p:cNvSpPr txBox="1"/>
          <p:nvPr/>
        </p:nvSpPr>
        <p:spPr>
          <a:xfrm>
            <a:off x="5142854" y="1481123"/>
            <a:ext cx="19062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ln w="6350">
                  <a:solidFill>
                    <a:schemeClr val="bg1"/>
                  </a:solidFill>
                </a:ln>
                <a:noFill/>
                <a:latin typeface="+mj-lt"/>
              </a:rPr>
              <a:t>20XX</a:t>
            </a:r>
            <a:endParaRPr lang="zh-CN" altLang="en-US" sz="4800" dirty="0">
              <a:ln w="6350">
                <a:solidFill>
                  <a:schemeClr val="bg1"/>
                </a:solidFill>
              </a:ln>
              <a:noFill/>
              <a:latin typeface="+mj-lt"/>
            </a:endParaRPr>
          </a:p>
        </p:txBody>
      </p:sp>
      <p:sp>
        <p:nvSpPr>
          <p:cNvPr id="210" name="矩形: 圆角 209">
            <a:extLst>
              <a:ext uri="{FF2B5EF4-FFF2-40B4-BE49-F238E27FC236}">
                <a16:creationId xmlns:a16="http://schemas.microsoft.com/office/drawing/2014/main" id="{15768B94-AD7F-BABE-C99D-470F80233EDA}"/>
              </a:ext>
            </a:extLst>
          </p:cNvPr>
          <p:cNvSpPr/>
          <p:nvPr/>
        </p:nvSpPr>
        <p:spPr>
          <a:xfrm>
            <a:off x="4924425" y="4932704"/>
            <a:ext cx="2343150" cy="468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id="{D42DABD8-9533-E0F6-606A-C8FC4A06FECA}"/>
              </a:ext>
            </a:extLst>
          </p:cNvPr>
          <p:cNvSpPr txBox="1"/>
          <p:nvPr/>
        </p:nvSpPr>
        <p:spPr>
          <a:xfrm>
            <a:off x="5311170" y="498203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/>
                </a:solidFill>
              </a:rPr>
              <a:t>汇报人：</a:t>
            </a:r>
            <a:r>
              <a:rPr lang="en-US" altLang="zh-CN" dirty="0">
                <a:solidFill>
                  <a:srgbClr val="FFFFFF"/>
                </a:solidFill>
              </a:rPr>
              <a:t>XXX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0362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7D69C-D802-DBEF-A9C9-767524A40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产品介绍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705D507-C29C-2DFF-F57C-340524709412}"/>
              </a:ext>
            </a:extLst>
          </p:cNvPr>
          <p:cNvSpPr/>
          <p:nvPr/>
        </p:nvSpPr>
        <p:spPr>
          <a:xfrm>
            <a:off x="3165015" y="1570163"/>
            <a:ext cx="8200351" cy="1109663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19A2CA7-5198-FAFC-C519-F1BEC0E9DDD9}"/>
              </a:ext>
            </a:extLst>
          </p:cNvPr>
          <p:cNvSpPr/>
          <p:nvPr/>
        </p:nvSpPr>
        <p:spPr>
          <a:xfrm>
            <a:off x="3165015" y="2770315"/>
            <a:ext cx="8200351" cy="1033463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3DD223A-28B8-A19F-BBC1-51A88BF790DA}"/>
              </a:ext>
            </a:extLst>
          </p:cNvPr>
          <p:cNvSpPr/>
          <p:nvPr/>
        </p:nvSpPr>
        <p:spPr>
          <a:xfrm>
            <a:off x="3165015" y="3901408"/>
            <a:ext cx="8200351" cy="10334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93D000E-38F2-76E3-716B-B919B6EDEE23}"/>
              </a:ext>
            </a:extLst>
          </p:cNvPr>
          <p:cNvSpPr/>
          <p:nvPr/>
        </p:nvSpPr>
        <p:spPr>
          <a:xfrm>
            <a:off x="3165015" y="5032500"/>
            <a:ext cx="8200351" cy="1101600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id="{B43F2559-B5A9-9EFC-AC68-AD222FD28F90}"/>
              </a:ext>
            </a:extLst>
          </p:cNvPr>
          <p:cNvSpPr/>
          <p:nvPr/>
        </p:nvSpPr>
        <p:spPr>
          <a:xfrm rot="10800000">
            <a:off x="2596286" y="2679827"/>
            <a:ext cx="1137463" cy="95250"/>
          </a:xfrm>
          <a:prstGeom prst="trapezoid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C4C87B6-5776-D5F3-2D45-67BDACD274E3}"/>
              </a:ext>
            </a:extLst>
          </p:cNvPr>
          <p:cNvSpPr/>
          <p:nvPr/>
        </p:nvSpPr>
        <p:spPr>
          <a:xfrm>
            <a:off x="2596290" y="1570164"/>
            <a:ext cx="1137462" cy="1109663"/>
          </a:xfrm>
          <a:custGeom>
            <a:avLst/>
            <a:gdLst>
              <a:gd name="connsiteX0" fmla="*/ 568731 w 1137462"/>
              <a:gd name="connsiteY0" fmla="*/ 0 h 1109663"/>
              <a:gd name="connsiteX1" fmla="*/ 1137462 w 1137462"/>
              <a:gd name="connsiteY1" fmla="*/ 1109663 h 1109663"/>
              <a:gd name="connsiteX2" fmla="*/ 0 w 1137462"/>
              <a:gd name="connsiteY2" fmla="*/ 1109663 h 1109663"/>
              <a:gd name="connsiteX3" fmla="*/ 568731 w 1137462"/>
              <a:gd name="connsiteY3" fmla="*/ 0 h 110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7462" h="1109663">
                <a:moveTo>
                  <a:pt x="568731" y="0"/>
                </a:moveTo>
                <a:lnTo>
                  <a:pt x="1137462" y="1109663"/>
                </a:lnTo>
                <a:lnTo>
                  <a:pt x="0" y="1109663"/>
                </a:lnTo>
                <a:lnTo>
                  <a:pt x="568731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BD88890-8CBF-7A34-0882-8A9B2BA8B271}"/>
              </a:ext>
            </a:extLst>
          </p:cNvPr>
          <p:cNvSpPr/>
          <p:nvPr/>
        </p:nvSpPr>
        <p:spPr>
          <a:xfrm>
            <a:off x="2017795" y="2775077"/>
            <a:ext cx="2294452" cy="1033463"/>
          </a:xfrm>
          <a:custGeom>
            <a:avLst/>
            <a:gdLst>
              <a:gd name="connsiteX0" fmla="*/ 529677 w 2294452"/>
              <a:gd name="connsiteY0" fmla="*/ 0 h 1033463"/>
              <a:gd name="connsiteX1" fmla="*/ 1764775 w 2294452"/>
              <a:gd name="connsiteY1" fmla="*/ 0 h 1033463"/>
              <a:gd name="connsiteX2" fmla="*/ 2294452 w 2294452"/>
              <a:gd name="connsiteY2" fmla="*/ 1033463 h 1033463"/>
              <a:gd name="connsiteX3" fmla="*/ 0 w 2294452"/>
              <a:gd name="connsiteY3" fmla="*/ 1033463 h 1033463"/>
              <a:gd name="connsiteX4" fmla="*/ 529677 w 2294452"/>
              <a:gd name="connsiteY4" fmla="*/ 0 h 1033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4452" h="1033463">
                <a:moveTo>
                  <a:pt x="529677" y="0"/>
                </a:moveTo>
                <a:lnTo>
                  <a:pt x="1764775" y="0"/>
                </a:lnTo>
                <a:lnTo>
                  <a:pt x="2294452" y="1033463"/>
                </a:lnTo>
                <a:lnTo>
                  <a:pt x="0" y="1033463"/>
                </a:lnTo>
                <a:lnTo>
                  <a:pt x="529677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0C770D0-0943-2E1D-9916-BB1602440806}"/>
              </a:ext>
            </a:extLst>
          </p:cNvPr>
          <p:cNvSpPr/>
          <p:nvPr/>
        </p:nvSpPr>
        <p:spPr>
          <a:xfrm>
            <a:off x="1439301" y="3903790"/>
            <a:ext cx="3451441" cy="1033462"/>
          </a:xfrm>
          <a:custGeom>
            <a:avLst/>
            <a:gdLst>
              <a:gd name="connsiteX0" fmla="*/ 529677 w 3451441"/>
              <a:gd name="connsiteY0" fmla="*/ 0 h 1033462"/>
              <a:gd name="connsiteX1" fmla="*/ 2921765 w 3451441"/>
              <a:gd name="connsiteY1" fmla="*/ 0 h 1033462"/>
              <a:gd name="connsiteX2" fmla="*/ 3451441 w 3451441"/>
              <a:gd name="connsiteY2" fmla="*/ 1033462 h 1033462"/>
              <a:gd name="connsiteX3" fmla="*/ 0 w 3451441"/>
              <a:gd name="connsiteY3" fmla="*/ 1033462 h 1033462"/>
              <a:gd name="connsiteX4" fmla="*/ 529677 w 3451441"/>
              <a:gd name="connsiteY4" fmla="*/ 0 h 103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1441" h="1033462">
                <a:moveTo>
                  <a:pt x="529677" y="0"/>
                </a:moveTo>
                <a:lnTo>
                  <a:pt x="2921765" y="0"/>
                </a:lnTo>
                <a:lnTo>
                  <a:pt x="3451441" y="1033462"/>
                </a:lnTo>
                <a:lnTo>
                  <a:pt x="0" y="1033462"/>
                </a:lnTo>
                <a:lnTo>
                  <a:pt x="52967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8031510-28FE-5158-D52B-C8D9BF138416}"/>
              </a:ext>
            </a:extLst>
          </p:cNvPr>
          <p:cNvSpPr/>
          <p:nvPr/>
        </p:nvSpPr>
        <p:spPr>
          <a:xfrm>
            <a:off x="826634" y="5032502"/>
            <a:ext cx="4676775" cy="1100137"/>
          </a:xfrm>
          <a:custGeom>
            <a:avLst/>
            <a:gdLst>
              <a:gd name="connsiteX0" fmla="*/ 563849 w 4676775"/>
              <a:gd name="connsiteY0" fmla="*/ 0 h 1100137"/>
              <a:gd name="connsiteX1" fmla="*/ 4112926 w 4676775"/>
              <a:gd name="connsiteY1" fmla="*/ 0 h 1100137"/>
              <a:gd name="connsiteX2" fmla="*/ 4676775 w 4676775"/>
              <a:gd name="connsiteY2" fmla="*/ 1100137 h 1100137"/>
              <a:gd name="connsiteX3" fmla="*/ 0 w 4676775"/>
              <a:gd name="connsiteY3" fmla="*/ 1100137 h 1100137"/>
              <a:gd name="connsiteX4" fmla="*/ 563849 w 4676775"/>
              <a:gd name="connsiteY4" fmla="*/ 0 h 110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6775" h="1100137">
                <a:moveTo>
                  <a:pt x="563849" y="0"/>
                </a:moveTo>
                <a:lnTo>
                  <a:pt x="4112926" y="0"/>
                </a:lnTo>
                <a:lnTo>
                  <a:pt x="4676775" y="1100137"/>
                </a:lnTo>
                <a:lnTo>
                  <a:pt x="0" y="1100137"/>
                </a:lnTo>
                <a:lnTo>
                  <a:pt x="56384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梯形 7">
            <a:extLst>
              <a:ext uri="{FF2B5EF4-FFF2-40B4-BE49-F238E27FC236}">
                <a16:creationId xmlns:a16="http://schemas.microsoft.com/office/drawing/2014/main" id="{F1360E1A-7DDE-7BF9-1CDA-2F2B5D2F597C}"/>
              </a:ext>
            </a:extLst>
          </p:cNvPr>
          <p:cNvSpPr/>
          <p:nvPr/>
        </p:nvSpPr>
        <p:spPr>
          <a:xfrm rot="10800000">
            <a:off x="2019633" y="3808540"/>
            <a:ext cx="2290768" cy="95250"/>
          </a:xfrm>
          <a:prstGeom prst="trapezoid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id="{3A6B5F9E-E028-BDFA-3FA5-C26201DBAC52}"/>
              </a:ext>
            </a:extLst>
          </p:cNvPr>
          <p:cNvSpPr/>
          <p:nvPr/>
        </p:nvSpPr>
        <p:spPr>
          <a:xfrm rot="10800000">
            <a:off x="1438607" y="4937252"/>
            <a:ext cx="3452820" cy="95250"/>
          </a:xfrm>
          <a:prstGeom prst="trapezoid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A21243-9678-FEF8-2310-59F96AD89229}"/>
              </a:ext>
            </a:extLst>
          </p:cNvPr>
          <p:cNvSpPr txBox="1"/>
          <p:nvPr/>
        </p:nvSpPr>
        <p:spPr>
          <a:xfrm>
            <a:off x="2818767" y="3153309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984B32C-9563-4D92-E786-74F893C19F70}"/>
              </a:ext>
            </a:extLst>
          </p:cNvPr>
          <p:cNvSpPr txBox="1"/>
          <p:nvPr/>
        </p:nvSpPr>
        <p:spPr>
          <a:xfrm>
            <a:off x="2818767" y="4282022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6D6653F-55CB-C113-4A70-AA26BDE9170F}"/>
              </a:ext>
            </a:extLst>
          </p:cNvPr>
          <p:cNvSpPr txBox="1"/>
          <p:nvPr/>
        </p:nvSpPr>
        <p:spPr>
          <a:xfrm>
            <a:off x="2818767" y="5451214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753283F-7FB4-B83E-0EDF-9FC29E08DEF3}"/>
              </a:ext>
            </a:extLst>
          </p:cNvPr>
          <p:cNvSpPr txBox="1"/>
          <p:nvPr/>
        </p:nvSpPr>
        <p:spPr>
          <a:xfrm>
            <a:off x="2818773" y="2207565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86FE5F2-BAE0-6695-EF11-3A72CFD58725}"/>
              </a:ext>
            </a:extLst>
          </p:cNvPr>
          <p:cNvGrpSpPr/>
          <p:nvPr/>
        </p:nvGrpSpPr>
        <p:grpSpPr>
          <a:xfrm>
            <a:off x="6668332" y="1720147"/>
            <a:ext cx="4128074" cy="809695"/>
            <a:chOff x="6821866" y="1497382"/>
            <a:chExt cx="4128074" cy="809695"/>
          </a:xfrm>
        </p:grpSpPr>
        <p:sp>
          <p:nvSpPr>
            <p:cNvPr id="18" name="文本占位符 1">
              <a:extLst>
                <a:ext uri="{FF2B5EF4-FFF2-40B4-BE49-F238E27FC236}">
                  <a16:creationId xmlns:a16="http://schemas.microsoft.com/office/drawing/2014/main" id="{A6F74301-BAC6-7D4B-BD8E-831879962198}"/>
                </a:ext>
              </a:extLst>
            </p:cNvPr>
            <p:cNvSpPr txBox="1">
              <a:spLocks/>
            </p:cNvSpPr>
            <p:nvPr/>
          </p:nvSpPr>
          <p:spPr>
            <a:xfrm>
              <a:off x="6821866" y="1497382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>
              <a:lvl1pPr marL="0" indent="0" algn="l" defTabSz="742950" rtl="0" eaLnBrk="1" latinLnBrk="0" hangingPunct="1">
                <a:lnSpc>
                  <a:spcPct val="90000"/>
                </a:lnSpc>
                <a:spcBef>
                  <a:spcPts val="815"/>
                </a:spcBef>
                <a:buFont typeface="Arial" panose="020B0604020202020204" pitchFamily="34" charset="0"/>
                <a:buNone/>
                <a:defRPr kumimoji="0" lang="zh-CN" altLang="en-US" sz="3200" b="0" i="0" u="none" strike="noStrike" kern="1200" cap="none" spc="0" normalizeH="0" baseline="0" smtClean="0">
                  <a:ln>
                    <a:noFill/>
                  </a:ln>
                  <a:gradFill>
                    <a:gsLst>
                      <a:gs pos="48000">
                        <a:prstClr val="white"/>
                      </a:gs>
                      <a:gs pos="68000">
                        <a:prstClr val="white">
                          <a:lumMod val="95000"/>
                        </a:prstClr>
                      </a:gs>
                      <a:gs pos="52000">
                        <a:prstClr val="white">
                          <a:lumMod val="65000"/>
                        </a:prst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阿里巴巴普惠体 B" panose="00020600040101010101" charset="-122"/>
                  <a:ea typeface="阿里巴巴普惠体 B" panose="00020600040101010101" charset="-122"/>
                  <a:cs typeface="+mn-cs"/>
                </a:defRPr>
              </a:lvl1pPr>
              <a:lvl2pPr marL="2711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283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855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6427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043430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414905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86380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57855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AF75FB0-6285-A421-B7DB-1A856595A08F}"/>
                </a:ext>
              </a:extLst>
            </p:cNvPr>
            <p:cNvSpPr txBox="1"/>
            <p:nvPr/>
          </p:nvSpPr>
          <p:spPr>
            <a:xfrm>
              <a:off x="6821866" y="1802580"/>
              <a:ext cx="4128074" cy="5044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39A330E-B056-972A-CCDE-9DD0627AB327}"/>
              </a:ext>
            </a:extLst>
          </p:cNvPr>
          <p:cNvGrpSpPr/>
          <p:nvPr/>
        </p:nvGrpSpPr>
        <p:grpSpPr>
          <a:xfrm>
            <a:off x="6668332" y="2882199"/>
            <a:ext cx="4128074" cy="809695"/>
            <a:chOff x="6821866" y="1497382"/>
            <a:chExt cx="4128074" cy="809695"/>
          </a:xfrm>
        </p:grpSpPr>
        <p:sp>
          <p:nvSpPr>
            <p:cNvPr id="22" name="文本占位符 1">
              <a:extLst>
                <a:ext uri="{FF2B5EF4-FFF2-40B4-BE49-F238E27FC236}">
                  <a16:creationId xmlns:a16="http://schemas.microsoft.com/office/drawing/2014/main" id="{78E89F07-F72D-4549-9BAB-5C08CE6CDE2B}"/>
                </a:ext>
              </a:extLst>
            </p:cNvPr>
            <p:cNvSpPr txBox="1">
              <a:spLocks/>
            </p:cNvSpPr>
            <p:nvPr/>
          </p:nvSpPr>
          <p:spPr>
            <a:xfrm>
              <a:off x="6821866" y="1497382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>
              <a:lvl1pPr marL="0" indent="0" algn="l" defTabSz="742950" rtl="0" eaLnBrk="1" latinLnBrk="0" hangingPunct="1">
                <a:lnSpc>
                  <a:spcPct val="90000"/>
                </a:lnSpc>
                <a:spcBef>
                  <a:spcPts val="815"/>
                </a:spcBef>
                <a:buFont typeface="Arial" panose="020B0604020202020204" pitchFamily="34" charset="0"/>
                <a:buNone/>
                <a:defRPr kumimoji="0" lang="zh-CN" altLang="en-US" sz="3200" b="0" i="0" u="none" strike="noStrike" kern="1200" cap="none" spc="0" normalizeH="0" baseline="0" smtClean="0">
                  <a:ln>
                    <a:noFill/>
                  </a:ln>
                  <a:gradFill>
                    <a:gsLst>
                      <a:gs pos="48000">
                        <a:prstClr val="white"/>
                      </a:gs>
                      <a:gs pos="68000">
                        <a:prstClr val="white">
                          <a:lumMod val="95000"/>
                        </a:prstClr>
                      </a:gs>
                      <a:gs pos="52000">
                        <a:prstClr val="white">
                          <a:lumMod val="65000"/>
                        </a:prst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阿里巴巴普惠体 B" panose="00020600040101010101" charset="-122"/>
                  <a:ea typeface="阿里巴巴普惠体 B" panose="00020600040101010101" charset="-122"/>
                  <a:cs typeface="+mn-cs"/>
                </a:defRPr>
              </a:lvl1pPr>
              <a:lvl2pPr marL="2711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283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855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6427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043430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414905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86380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57855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893C61F-F8CC-CEB7-4C8E-F3E1688FA479}"/>
                </a:ext>
              </a:extLst>
            </p:cNvPr>
            <p:cNvSpPr txBox="1"/>
            <p:nvPr/>
          </p:nvSpPr>
          <p:spPr>
            <a:xfrm>
              <a:off x="6821866" y="1802580"/>
              <a:ext cx="4128074" cy="5044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F540F8C-9D56-BAAA-A5E3-DAED6AAC6FDD}"/>
              </a:ext>
            </a:extLst>
          </p:cNvPr>
          <p:cNvGrpSpPr/>
          <p:nvPr/>
        </p:nvGrpSpPr>
        <p:grpSpPr>
          <a:xfrm>
            <a:off x="6668332" y="4013292"/>
            <a:ext cx="4128074" cy="809695"/>
            <a:chOff x="6821866" y="1497382"/>
            <a:chExt cx="4128074" cy="809695"/>
          </a:xfrm>
        </p:grpSpPr>
        <p:sp>
          <p:nvSpPr>
            <p:cNvPr id="25" name="文本占位符 1">
              <a:extLst>
                <a:ext uri="{FF2B5EF4-FFF2-40B4-BE49-F238E27FC236}">
                  <a16:creationId xmlns:a16="http://schemas.microsoft.com/office/drawing/2014/main" id="{CD5E59CE-D081-20F6-BE7E-35EEC06E4A86}"/>
                </a:ext>
              </a:extLst>
            </p:cNvPr>
            <p:cNvSpPr txBox="1">
              <a:spLocks/>
            </p:cNvSpPr>
            <p:nvPr/>
          </p:nvSpPr>
          <p:spPr>
            <a:xfrm>
              <a:off x="6821866" y="1497382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>
              <a:lvl1pPr marL="0" indent="0" algn="l" defTabSz="742950" rtl="0" eaLnBrk="1" latinLnBrk="0" hangingPunct="1">
                <a:lnSpc>
                  <a:spcPct val="90000"/>
                </a:lnSpc>
                <a:spcBef>
                  <a:spcPts val="815"/>
                </a:spcBef>
                <a:buFont typeface="Arial" panose="020B0604020202020204" pitchFamily="34" charset="0"/>
                <a:buNone/>
                <a:defRPr kumimoji="0" lang="zh-CN" altLang="en-US" sz="3200" b="0" i="0" u="none" strike="noStrike" kern="1200" cap="none" spc="0" normalizeH="0" baseline="0" smtClean="0">
                  <a:ln>
                    <a:noFill/>
                  </a:ln>
                  <a:gradFill>
                    <a:gsLst>
                      <a:gs pos="48000">
                        <a:prstClr val="white"/>
                      </a:gs>
                      <a:gs pos="68000">
                        <a:prstClr val="white">
                          <a:lumMod val="95000"/>
                        </a:prstClr>
                      </a:gs>
                      <a:gs pos="52000">
                        <a:prstClr val="white">
                          <a:lumMod val="65000"/>
                        </a:prst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阿里巴巴普惠体 B" panose="00020600040101010101" charset="-122"/>
                  <a:ea typeface="阿里巴巴普惠体 B" panose="00020600040101010101" charset="-122"/>
                  <a:cs typeface="+mn-cs"/>
                </a:defRPr>
              </a:lvl1pPr>
              <a:lvl2pPr marL="2711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283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855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6427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043430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414905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86380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57855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DE31AA1-2907-3B27-8728-CD3023E9D900}"/>
                </a:ext>
              </a:extLst>
            </p:cNvPr>
            <p:cNvSpPr txBox="1"/>
            <p:nvPr/>
          </p:nvSpPr>
          <p:spPr>
            <a:xfrm>
              <a:off x="6821866" y="1802580"/>
              <a:ext cx="4128074" cy="5044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AD8E9AB-9B6E-B229-8097-ADDCAF9E9C25}"/>
              </a:ext>
            </a:extLst>
          </p:cNvPr>
          <p:cNvGrpSpPr/>
          <p:nvPr/>
        </p:nvGrpSpPr>
        <p:grpSpPr>
          <a:xfrm>
            <a:off x="6668332" y="5178452"/>
            <a:ext cx="4128074" cy="809695"/>
            <a:chOff x="6821866" y="1497382"/>
            <a:chExt cx="4128074" cy="809695"/>
          </a:xfrm>
        </p:grpSpPr>
        <p:sp>
          <p:nvSpPr>
            <p:cNvPr id="28" name="文本占位符 1">
              <a:extLst>
                <a:ext uri="{FF2B5EF4-FFF2-40B4-BE49-F238E27FC236}">
                  <a16:creationId xmlns:a16="http://schemas.microsoft.com/office/drawing/2014/main" id="{3311C1FD-6773-F31D-BC8C-E80BD297564B}"/>
                </a:ext>
              </a:extLst>
            </p:cNvPr>
            <p:cNvSpPr txBox="1">
              <a:spLocks/>
            </p:cNvSpPr>
            <p:nvPr/>
          </p:nvSpPr>
          <p:spPr>
            <a:xfrm>
              <a:off x="6821866" y="1497382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>
              <a:lvl1pPr marL="0" indent="0" algn="l" defTabSz="742950" rtl="0" eaLnBrk="1" latinLnBrk="0" hangingPunct="1">
                <a:lnSpc>
                  <a:spcPct val="90000"/>
                </a:lnSpc>
                <a:spcBef>
                  <a:spcPts val="815"/>
                </a:spcBef>
                <a:buFont typeface="Arial" panose="020B0604020202020204" pitchFamily="34" charset="0"/>
                <a:buNone/>
                <a:defRPr kumimoji="0" lang="zh-CN" altLang="en-US" sz="3200" b="0" i="0" u="none" strike="noStrike" kern="1200" cap="none" spc="0" normalizeH="0" baseline="0" smtClean="0">
                  <a:ln>
                    <a:noFill/>
                  </a:ln>
                  <a:gradFill>
                    <a:gsLst>
                      <a:gs pos="48000">
                        <a:prstClr val="white"/>
                      </a:gs>
                      <a:gs pos="68000">
                        <a:prstClr val="white">
                          <a:lumMod val="95000"/>
                        </a:prstClr>
                      </a:gs>
                      <a:gs pos="52000">
                        <a:prstClr val="white">
                          <a:lumMod val="65000"/>
                        </a:prst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阿里巴巴普惠体 B" panose="00020600040101010101" charset="-122"/>
                  <a:ea typeface="阿里巴巴普惠体 B" panose="00020600040101010101" charset="-122"/>
                  <a:cs typeface="+mn-cs"/>
                </a:defRPr>
              </a:lvl1pPr>
              <a:lvl2pPr marL="2711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283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855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642745" indent="0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043430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414905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86380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57855" indent="-186055" algn="l" defTabSz="742950" rtl="0" eaLnBrk="1" latinLnBrk="0" hangingPunct="1">
                <a:lnSpc>
                  <a:spcPct val="90000"/>
                </a:lnSpc>
                <a:spcBef>
                  <a:spcPts val="405"/>
                </a:spcBef>
                <a:buFont typeface="Arial" panose="020B0604020202020204" pitchFamily="34" charset="0"/>
                <a:buChar char="•"/>
                <a:defRPr sz="14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13637C8-F604-029D-4514-C07467B56329}"/>
                </a:ext>
              </a:extLst>
            </p:cNvPr>
            <p:cNvSpPr txBox="1"/>
            <p:nvPr/>
          </p:nvSpPr>
          <p:spPr>
            <a:xfrm>
              <a:off x="6821866" y="1802580"/>
              <a:ext cx="4128074" cy="5044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4681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24D8582-ACCD-93B5-A822-8EF9D7F19416}"/>
              </a:ext>
            </a:extLst>
          </p:cNvPr>
          <p:cNvSpPr txBox="1"/>
          <p:nvPr/>
        </p:nvSpPr>
        <p:spPr>
          <a:xfrm>
            <a:off x="1346757" y="2167116"/>
            <a:ext cx="3693319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未来规划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6693E4-AE6A-B50A-F7ED-88A2CE83060D}"/>
              </a:ext>
            </a:extLst>
          </p:cNvPr>
          <p:cNvSpPr txBox="1"/>
          <p:nvPr/>
        </p:nvSpPr>
        <p:spPr>
          <a:xfrm>
            <a:off x="5817104" y="1590035"/>
            <a:ext cx="4033155" cy="36779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23900" dirty="0">
                <a:solidFill>
                  <a:schemeClr val="accent1">
                    <a:lumMod val="100000"/>
                  </a:schemeClr>
                </a:solidFill>
                <a:latin typeface="+mj-lt"/>
                <a:ea typeface="+mj-ea"/>
              </a:rPr>
              <a:t>03</a:t>
            </a:r>
            <a:endParaRPr kumimoji="1" lang="zh-CN" altLang="en-US" sz="23900" dirty="0">
              <a:solidFill>
                <a:schemeClr val="accent1">
                  <a:lumMod val="10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BE96A7-FECB-5646-32C6-0E0EEFDB7C0D}"/>
              </a:ext>
            </a:extLst>
          </p:cNvPr>
          <p:cNvSpPr txBox="1"/>
          <p:nvPr/>
        </p:nvSpPr>
        <p:spPr>
          <a:xfrm>
            <a:off x="1346757" y="3275112"/>
            <a:ext cx="3693319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FUTURE PLANNING</a:t>
            </a:r>
          </a:p>
        </p:txBody>
      </p:sp>
    </p:spTree>
    <p:extLst>
      <p:ext uri="{BB962C8B-B14F-4D97-AF65-F5344CB8AC3E}">
        <p14:creationId xmlns:p14="http://schemas.microsoft.com/office/powerpoint/2010/main" val="2188490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16EF57-39DF-1E89-F5B4-E061D8103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未来规划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3D0DDA95-9004-39C6-CA74-CDE197477D6A}"/>
              </a:ext>
            </a:extLst>
          </p:cNvPr>
          <p:cNvSpPr/>
          <p:nvPr/>
        </p:nvSpPr>
        <p:spPr>
          <a:xfrm>
            <a:off x="3964648" y="3873583"/>
            <a:ext cx="384008" cy="384008"/>
          </a:xfrm>
          <a:custGeom>
            <a:avLst/>
            <a:gdLst>
              <a:gd name="connsiteX0" fmla="*/ 108882 w 384008"/>
              <a:gd name="connsiteY0" fmla="*/ 108883 h 384008"/>
              <a:gd name="connsiteX1" fmla="*/ 192002 w 384008"/>
              <a:gd name="connsiteY1" fmla="*/ 192003 h 384008"/>
              <a:gd name="connsiteX2" fmla="*/ 108882 w 384008"/>
              <a:gd name="connsiteY2" fmla="*/ 275123 h 384008"/>
              <a:gd name="connsiteX3" fmla="*/ 192004 w 384008"/>
              <a:gd name="connsiteY3" fmla="*/ 275123 h 384008"/>
              <a:gd name="connsiteX4" fmla="*/ 275124 w 384008"/>
              <a:gd name="connsiteY4" fmla="*/ 192003 h 384008"/>
              <a:gd name="connsiteX5" fmla="*/ 192004 w 384008"/>
              <a:gd name="connsiteY5" fmla="*/ 108883 h 384008"/>
              <a:gd name="connsiteX6" fmla="*/ 192004 w 384008"/>
              <a:gd name="connsiteY6" fmla="*/ 0 h 384008"/>
              <a:gd name="connsiteX7" fmla="*/ 384008 w 384008"/>
              <a:gd name="connsiteY7" fmla="*/ 192004 h 384008"/>
              <a:gd name="connsiteX8" fmla="*/ 192004 w 384008"/>
              <a:gd name="connsiteY8" fmla="*/ 384008 h 384008"/>
              <a:gd name="connsiteX9" fmla="*/ 0 w 384008"/>
              <a:gd name="connsiteY9" fmla="*/ 192004 h 384008"/>
              <a:gd name="connsiteX10" fmla="*/ 192004 w 384008"/>
              <a:gd name="connsiteY10" fmla="*/ 0 h 384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4008" h="384008">
                <a:moveTo>
                  <a:pt x="108882" y="108883"/>
                </a:moveTo>
                <a:lnTo>
                  <a:pt x="192002" y="192003"/>
                </a:lnTo>
                <a:lnTo>
                  <a:pt x="108882" y="275123"/>
                </a:lnTo>
                <a:lnTo>
                  <a:pt x="192004" y="275123"/>
                </a:lnTo>
                <a:lnTo>
                  <a:pt x="275124" y="192003"/>
                </a:lnTo>
                <a:lnTo>
                  <a:pt x="192004" y="108883"/>
                </a:lnTo>
                <a:close/>
                <a:moveTo>
                  <a:pt x="192004" y="0"/>
                </a:moveTo>
                <a:cubicBezTo>
                  <a:pt x="298045" y="0"/>
                  <a:pt x="384008" y="85963"/>
                  <a:pt x="384008" y="192004"/>
                </a:cubicBezTo>
                <a:cubicBezTo>
                  <a:pt x="384008" y="298045"/>
                  <a:pt x="298045" y="384008"/>
                  <a:pt x="192004" y="384008"/>
                </a:cubicBezTo>
                <a:cubicBezTo>
                  <a:pt x="85963" y="384008"/>
                  <a:pt x="0" y="298045"/>
                  <a:pt x="0" y="192004"/>
                </a:cubicBezTo>
                <a:cubicBezTo>
                  <a:pt x="0" y="85963"/>
                  <a:pt x="85963" y="0"/>
                  <a:pt x="19200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49656C3-6FD4-1720-A6EE-DA6E062179EB}"/>
              </a:ext>
            </a:extLst>
          </p:cNvPr>
          <p:cNvGrpSpPr/>
          <p:nvPr/>
        </p:nvGrpSpPr>
        <p:grpSpPr>
          <a:xfrm>
            <a:off x="660400" y="1806349"/>
            <a:ext cx="3126509" cy="4327751"/>
            <a:chOff x="660400" y="1806349"/>
            <a:chExt cx="3126509" cy="4327751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4A616493-9190-A694-0ADE-06EF35B4EECF}"/>
                </a:ext>
              </a:extLst>
            </p:cNvPr>
            <p:cNvSpPr/>
            <p:nvPr/>
          </p:nvSpPr>
          <p:spPr>
            <a:xfrm>
              <a:off x="660400" y="2152073"/>
              <a:ext cx="3126509" cy="3982027"/>
            </a:xfrm>
            <a:prstGeom prst="roundRect">
              <a:avLst>
                <a:gd name="adj" fmla="val 4438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矩形: 对角圆角 5">
              <a:extLst>
                <a:ext uri="{FF2B5EF4-FFF2-40B4-BE49-F238E27FC236}">
                  <a16:creationId xmlns:a16="http://schemas.microsoft.com/office/drawing/2014/main" id="{C2E33C4B-F9E8-E06B-9CE4-E088B8585365}"/>
                </a:ext>
              </a:extLst>
            </p:cNvPr>
            <p:cNvSpPr/>
            <p:nvPr/>
          </p:nvSpPr>
          <p:spPr>
            <a:xfrm>
              <a:off x="1103744" y="1806349"/>
              <a:ext cx="2239820" cy="683400"/>
            </a:xfrm>
            <a:prstGeom prst="round2DiagRect">
              <a:avLst>
                <a:gd name="adj1" fmla="val 43698"/>
                <a:gd name="adj2" fmla="val 0"/>
              </a:avLst>
            </a:prstGeom>
            <a:gradFill>
              <a:gsLst>
                <a:gs pos="0">
                  <a:schemeClr val="accent1">
                    <a:lumMod val="90000"/>
                    <a:lumOff val="10000"/>
                  </a:schemeClr>
                </a:gs>
                <a:gs pos="9400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sx="102000" sy="102000" algn="ctr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关键词标题</a:t>
              </a:r>
              <a:endParaRPr lang="en-US" sz="2000" dirty="0"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AD73402-47E0-B095-1FD3-39A3B7AFEAF7}"/>
                </a:ext>
              </a:extLst>
            </p:cNvPr>
            <p:cNvSpPr txBox="1"/>
            <p:nvPr/>
          </p:nvSpPr>
          <p:spPr>
            <a:xfrm>
              <a:off x="881469" y="2877120"/>
              <a:ext cx="2684371" cy="1188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BEFD374-9877-2AD7-9AF2-BE50B7EBE3D7}"/>
                </a:ext>
              </a:extLst>
            </p:cNvPr>
            <p:cNvSpPr txBox="1"/>
            <p:nvPr/>
          </p:nvSpPr>
          <p:spPr>
            <a:xfrm>
              <a:off x="881469" y="4411311"/>
              <a:ext cx="2684371" cy="1188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43B08652-C1B6-620C-7721-7E8422E124B6}"/>
              </a:ext>
            </a:extLst>
          </p:cNvPr>
          <p:cNvSpPr/>
          <p:nvPr/>
        </p:nvSpPr>
        <p:spPr>
          <a:xfrm>
            <a:off x="7830643" y="3873583"/>
            <a:ext cx="384008" cy="384008"/>
          </a:xfrm>
          <a:custGeom>
            <a:avLst/>
            <a:gdLst>
              <a:gd name="connsiteX0" fmla="*/ 108882 w 384008"/>
              <a:gd name="connsiteY0" fmla="*/ 108883 h 384008"/>
              <a:gd name="connsiteX1" fmla="*/ 192002 w 384008"/>
              <a:gd name="connsiteY1" fmla="*/ 192003 h 384008"/>
              <a:gd name="connsiteX2" fmla="*/ 108882 w 384008"/>
              <a:gd name="connsiteY2" fmla="*/ 275123 h 384008"/>
              <a:gd name="connsiteX3" fmla="*/ 192004 w 384008"/>
              <a:gd name="connsiteY3" fmla="*/ 275123 h 384008"/>
              <a:gd name="connsiteX4" fmla="*/ 275124 w 384008"/>
              <a:gd name="connsiteY4" fmla="*/ 192003 h 384008"/>
              <a:gd name="connsiteX5" fmla="*/ 192004 w 384008"/>
              <a:gd name="connsiteY5" fmla="*/ 108883 h 384008"/>
              <a:gd name="connsiteX6" fmla="*/ 192004 w 384008"/>
              <a:gd name="connsiteY6" fmla="*/ 0 h 384008"/>
              <a:gd name="connsiteX7" fmla="*/ 384008 w 384008"/>
              <a:gd name="connsiteY7" fmla="*/ 192004 h 384008"/>
              <a:gd name="connsiteX8" fmla="*/ 192004 w 384008"/>
              <a:gd name="connsiteY8" fmla="*/ 384008 h 384008"/>
              <a:gd name="connsiteX9" fmla="*/ 0 w 384008"/>
              <a:gd name="connsiteY9" fmla="*/ 192004 h 384008"/>
              <a:gd name="connsiteX10" fmla="*/ 192004 w 384008"/>
              <a:gd name="connsiteY10" fmla="*/ 0 h 384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4008" h="384008">
                <a:moveTo>
                  <a:pt x="108882" y="108883"/>
                </a:moveTo>
                <a:lnTo>
                  <a:pt x="192002" y="192003"/>
                </a:lnTo>
                <a:lnTo>
                  <a:pt x="108882" y="275123"/>
                </a:lnTo>
                <a:lnTo>
                  <a:pt x="192004" y="275123"/>
                </a:lnTo>
                <a:lnTo>
                  <a:pt x="275124" y="192003"/>
                </a:lnTo>
                <a:lnTo>
                  <a:pt x="192004" y="108883"/>
                </a:lnTo>
                <a:close/>
                <a:moveTo>
                  <a:pt x="192004" y="0"/>
                </a:moveTo>
                <a:cubicBezTo>
                  <a:pt x="298045" y="0"/>
                  <a:pt x="384008" y="85963"/>
                  <a:pt x="384008" y="192004"/>
                </a:cubicBezTo>
                <a:cubicBezTo>
                  <a:pt x="384008" y="298045"/>
                  <a:pt x="298045" y="384008"/>
                  <a:pt x="192004" y="384008"/>
                </a:cubicBezTo>
                <a:cubicBezTo>
                  <a:pt x="85963" y="384008"/>
                  <a:pt x="0" y="298045"/>
                  <a:pt x="0" y="192004"/>
                </a:cubicBezTo>
                <a:cubicBezTo>
                  <a:pt x="0" y="85963"/>
                  <a:pt x="85963" y="0"/>
                  <a:pt x="19200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F550DC4-C709-9B46-7625-AB1196CBDE04}"/>
              </a:ext>
            </a:extLst>
          </p:cNvPr>
          <p:cNvGrpSpPr/>
          <p:nvPr/>
        </p:nvGrpSpPr>
        <p:grpSpPr>
          <a:xfrm>
            <a:off x="4526395" y="1806349"/>
            <a:ext cx="3126509" cy="4327751"/>
            <a:chOff x="4526395" y="1806349"/>
            <a:chExt cx="3126509" cy="432775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BF53FC89-BCD2-2E78-C331-7113B4FC0D68}"/>
                </a:ext>
              </a:extLst>
            </p:cNvPr>
            <p:cNvSpPr/>
            <p:nvPr/>
          </p:nvSpPr>
          <p:spPr>
            <a:xfrm>
              <a:off x="4526395" y="2152073"/>
              <a:ext cx="3126509" cy="3982027"/>
            </a:xfrm>
            <a:prstGeom prst="roundRect">
              <a:avLst>
                <a:gd name="adj" fmla="val 4438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矩形: 对角圆角 36">
              <a:extLst>
                <a:ext uri="{FF2B5EF4-FFF2-40B4-BE49-F238E27FC236}">
                  <a16:creationId xmlns:a16="http://schemas.microsoft.com/office/drawing/2014/main" id="{10BFEAF6-7726-490A-43B5-02799EE862F8}"/>
                </a:ext>
              </a:extLst>
            </p:cNvPr>
            <p:cNvSpPr/>
            <p:nvPr/>
          </p:nvSpPr>
          <p:spPr>
            <a:xfrm>
              <a:off x="4969739" y="1806349"/>
              <a:ext cx="2239820" cy="683400"/>
            </a:xfrm>
            <a:prstGeom prst="round2DiagRect">
              <a:avLst>
                <a:gd name="adj1" fmla="val 43698"/>
                <a:gd name="adj2" fmla="val 0"/>
              </a:avLst>
            </a:prstGeom>
            <a:solidFill>
              <a:schemeClr val="bg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254000" sx="102000" sy="102000" algn="ctr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  <a:endParaRPr 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9408A50-28FA-B89D-6F6B-F3DEB7EACEC1}"/>
                </a:ext>
              </a:extLst>
            </p:cNvPr>
            <p:cNvSpPr txBox="1"/>
            <p:nvPr/>
          </p:nvSpPr>
          <p:spPr>
            <a:xfrm>
              <a:off x="4747464" y="2877120"/>
              <a:ext cx="2684371" cy="1188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254ABBD-0426-01B9-2028-8FDA47CF3F4D}"/>
                </a:ext>
              </a:extLst>
            </p:cNvPr>
            <p:cNvSpPr txBox="1"/>
            <p:nvPr/>
          </p:nvSpPr>
          <p:spPr>
            <a:xfrm>
              <a:off x="4747464" y="4411311"/>
              <a:ext cx="2684371" cy="1188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93E23E5-D97B-FD0D-593D-913FBCE01048}"/>
              </a:ext>
            </a:extLst>
          </p:cNvPr>
          <p:cNvGrpSpPr/>
          <p:nvPr/>
        </p:nvGrpSpPr>
        <p:grpSpPr>
          <a:xfrm>
            <a:off x="8392391" y="1806349"/>
            <a:ext cx="3126509" cy="4327751"/>
            <a:chOff x="660400" y="1806349"/>
            <a:chExt cx="3126509" cy="4327751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50EF38B0-DF66-5099-B7EB-BE5F1D63A7AD}"/>
                </a:ext>
              </a:extLst>
            </p:cNvPr>
            <p:cNvSpPr/>
            <p:nvPr/>
          </p:nvSpPr>
          <p:spPr>
            <a:xfrm>
              <a:off x="660400" y="2152073"/>
              <a:ext cx="3126509" cy="3982027"/>
            </a:xfrm>
            <a:prstGeom prst="roundRect">
              <a:avLst>
                <a:gd name="adj" fmla="val 4438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矩形: 对角圆角 42">
              <a:extLst>
                <a:ext uri="{FF2B5EF4-FFF2-40B4-BE49-F238E27FC236}">
                  <a16:creationId xmlns:a16="http://schemas.microsoft.com/office/drawing/2014/main" id="{46434A1D-469A-C0F5-DFFF-9B3632A50F50}"/>
                </a:ext>
              </a:extLst>
            </p:cNvPr>
            <p:cNvSpPr/>
            <p:nvPr/>
          </p:nvSpPr>
          <p:spPr>
            <a:xfrm>
              <a:off x="1103744" y="1806349"/>
              <a:ext cx="2239820" cy="683400"/>
            </a:xfrm>
            <a:prstGeom prst="round2DiagRect">
              <a:avLst>
                <a:gd name="adj1" fmla="val 43698"/>
                <a:gd name="adj2" fmla="val 0"/>
              </a:avLst>
            </a:prstGeom>
            <a:gradFill>
              <a:gsLst>
                <a:gs pos="0">
                  <a:schemeClr val="accent1">
                    <a:lumMod val="90000"/>
                    <a:lumOff val="10000"/>
                  </a:schemeClr>
                </a:gs>
                <a:gs pos="9400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sx="102000" sy="102000" algn="ctr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关键词标题</a:t>
              </a:r>
              <a:endParaRPr lang="en-US" sz="2000" dirty="0">
                <a:latin typeface="+mj-ea"/>
                <a:ea typeface="+mj-ea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DAD79CE-DAEE-6AD7-368A-CA03F6E32C24}"/>
                </a:ext>
              </a:extLst>
            </p:cNvPr>
            <p:cNvSpPr txBox="1"/>
            <p:nvPr/>
          </p:nvSpPr>
          <p:spPr>
            <a:xfrm>
              <a:off x="881469" y="2877120"/>
              <a:ext cx="2684371" cy="1188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27A23F7-A612-7077-1010-74F8BFEB192C}"/>
                </a:ext>
              </a:extLst>
            </p:cNvPr>
            <p:cNvSpPr txBox="1"/>
            <p:nvPr/>
          </p:nvSpPr>
          <p:spPr>
            <a:xfrm>
              <a:off x="881469" y="4411311"/>
              <a:ext cx="2684371" cy="1188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2433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16EF57-39DF-1E89-F5B4-E061D8103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未来规划</a:t>
            </a:r>
          </a:p>
        </p:txBody>
      </p:sp>
      <p:sp>
        <p:nvSpPr>
          <p:cNvPr id="3" name="圆角矩形 22">
            <a:extLst>
              <a:ext uri="{FF2B5EF4-FFF2-40B4-BE49-F238E27FC236}">
                <a16:creationId xmlns:a16="http://schemas.microsoft.com/office/drawing/2014/main" id="{6F6E0258-0DB1-3441-72D2-8BA561594EA8}"/>
              </a:ext>
            </a:extLst>
          </p:cNvPr>
          <p:cNvSpPr/>
          <p:nvPr/>
        </p:nvSpPr>
        <p:spPr>
          <a:xfrm>
            <a:off x="660400" y="1914900"/>
            <a:ext cx="4642820" cy="4219200"/>
          </a:xfrm>
          <a:prstGeom prst="roundRect">
            <a:avLst>
              <a:gd name="adj" fmla="val 337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圆角矩形 22">
            <a:extLst>
              <a:ext uri="{FF2B5EF4-FFF2-40B4-BE49-F238E27FC236}">
                <a16:creationId xmlns:a16="http://schemas.microsoft.com/office/drawing/2014/main" id="{6C25E4AF-6290-2CE8-9B1F-5FF120B2FA56}"/>
              </a:ext>
            </a:extLst>
          </p:cNvPr>
          <p:cNvSpPr/>
          <p:nvPr/>
        </p:nvSpPr>
        <p:spPr>
          <a:xfrm>
            <a:off x="5526590" y="1914900"/>
            <a:ext cx="6005010" cy="1998000"/>
          </a:xfrm>
          <a:prstGeom prst="roundRect">
            <a:avLst>
              <a:gd name="adj" fmla="val 6586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438A8A3-7592-4325-EB49-682C5577E6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9722189"/>
              </p:ext>
            </p:extLst>
          </p:nvPr>
        </p:nvGraphicFramePr>
        <p:xfrm>
          <a:off x="987910" y="2104020"/>
          <a:ext cx="3987800" cy="3793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0" name="组合 29">
            <a:extLst>
              <a:ext uri="{FF2B5EF4-FFF2-40B4-BE49-F238E27FC236}">
                <a16:creationId xmlns:a16="http://schemas.microsoft.com/office/drawing/2014/main" id="{363E1407-7982-0F42-12D7-15DFCF4FD31E}"/>
              </a:ext>
            </a:extLst>
          </p:cNvPr>
          <p:cNvGrpSpPr/>
          <p:nvPr/>
        </p:nvGrpSpPr>
        <p:grpSpPr>
          <a:xfrm>
            <a:off x="5923842" y="2160170"/>
            <a:ext cx="5193738" cy="1507459"/>
            <a:chOff x="5923842" y="2237694"/>
            <a:chExt cx="5193738" cy="150745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711B9D5-8DBB-FE5C-8B56-3EEF17A3AF65}"/>
                </a:ext>
              </a:extLst>
            </p:cNvPr>
            <p:cNvSpPr txBox="1"/>
            <p:nvPr/>
          </p:nvSpPr>
          <p:spPr>
            <a:xfrm>
              <a:off x="5923842" y="223769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9778F70-9F87-033F-A53B-B6ABDA10473A}"/>
                </a:ext>
              </a:extLst>
            </p:cNvPr>
            <p:cNvSpPr txBox="1"/>
            <p:nvPr/>
          </p:nvSpPr>
          <p:spPr>
            <a:xfrm>
              <a:off x="5923842" y="2642800"/>
              <a:ext cx="5193738" cy="110235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sp>
        <p:nvSpPr>
          <p:cNvPr id="28" name="圆角矩形 22">
            <a:extLst>
              <a:ext uri="{FF2B5EF4-FFF2-40B4-BE49-F238E27FC236}">
                <a16:creationId xmlns:a16="http://schemas.microsoft.com/office/drawing/2014/main" id="{0B96FA3F-0E14-AA7C-451E-C3923C7B71C0}"/>
              </a:ext>
            </a:extLst>
          </p:cNvPr>
          <p:cNvSpPr/>
          <p:nvPr/>
        </p:nvSpPr>
        <p:spPr>
          <a:xfrm>
            <a:off x="5526590" y="4136100"/>
            <a:ext cx="6005010" cy="1998000"/>
          </a:xfrm>
          <a:prstGeom prst="roundRect">
            <a:avLst>
              <a:gd name="adj" fmla="val 6586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11E1B77-507A-C477-FA71-8BC272CB919D}"/>
              </a:ext>
            </a:extLst>
          </p:cNvPr>
          <p:cNvGrpSpPr/>
          <p:nvPr/>
        </p:nvGrpSpPr>
        <p:grpSpPr>
          <a:xfrm>
            <a:off x="5923842" y="4381371"/>
            <a:ext cx="5193738" cy="1507459"/>
            <a:chOff x="5923842" y="2237694"/>
            <a:chExt cx="5193738" cy="150745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4F78668-BF31-0940-A992-E29FC0404DE0}"/>
                </a:ext>
              </a:extLst>
            </p:cNvPr>
            <p:cNvSpPr txBox="1"/>
            <p:nvPr/>
          </p:nvSpPr>
          <p:spPr>
            <a:xfrm>
              <a:off x="5923842" y="223769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225D6CB-8871-4D29-BCC2-8CDB45532865}"/>
                </a:ext>
              </a:extLst>
            </p:cNvPr>
            <p:cNvSpPr txBox="1"/>
            <p:nvPr/>
          </p:nvSpPr>
          <p:spPr>
            <a:xfrm>
              <a:off x="5923842" y="2642800"/>
              <a:ext cx="5193738" cy="110235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9301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:a16="http://schemas.microsoft.com/office/drawing/2014/main" id="{9A1E4EB4-415C-B765-286B-CD9F7DDA7311}"/>
              </a:ext>
            </a:extLst>
          </p:cNvPr>
          <p:cNvSpPr/>
          <p:nvPr/>
        </p:nvSpPr>
        <p:spPr>
          <a:xfrm>
            <a:off x="3225800" y="2110633"/>
            <a:ext cx="8293100" cy="28651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916EF57-39DF-1E89-F5B4-E061D8103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未来规划</a:t>
            </a:r>
          </a:p>
        </p:txBody>
      </p:sp>
      <p:pic>
        <p:nvPicPr>
          <p:cNvPr id="49" name="图片 48" descr="图片包含 建筑, 户外, 钟表, 高&#10;&#10;描述已自动生成">
            <a:extLst>
              <a:ext uri="{FF2B5EF4-FFF2-40B4-BE49-F238E27FC236}">
                <a16:creationId xmlns:a16="http://schemas.microsoft.com/office/drawing/2014/main" id="{0F34833D-FB7A-DD39-5719-BB9F1E96A8A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1417268"/>
            <a:ext cx="5956300" cy="5440732"/>
          </a:xfrm>
          <a:custGeom>
            <a:avLst/>
            <a:gdLst>
              <a:gd name="connsiteX0" fmla="*/ 5956300 w 5956300"/>
              <a:gd name="connsiteY0" fmla="*/ 0 h 5440732"/>
              <a:gd name="connsiteX1" fmla="*/ 0 w 5956300"/>
              <a:gd name="connsiteY1" fmla="*/ 0 h 5440732"/>
              <a:gd name="connsiteX2" fmla="*/ 0 w 5956300"/>
              <a:gd name="connsiteY2" fmla="*/ 5440732 h 5440732"/>
              <a:gd name="connsiteX3" fmla="*/ 5956300 w 5956300"/>
              <a:gd name="connsiteY3" fmla="*/ 5440732 h 544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6300" h="5440732">
                <a:moveTo>
                  <a:pt x="5956300" y="0"/>
                </a:moveTo>
                <a:lnTo>
                  <a:pt x="0" y="0"/>
                </a:lnTo>
                <a:lnTo>
                  <a:pt x="0" y="5440732"/>
                </a:lnTo>
                <a:lnTo>
                  <a:pt x="5956300" y="5440732"/>
                </a:lnTo>
                <a:close/>
              </a:path>
            </a:pathLst>
          </a:custGeom>
        </p:spPr>
      </p:pic>
      <p:sp>
        <p:nvSpPr>
          <p:cNvPr id="43" name="文本占位符 1">
            <a:extLst>
              <a:ext uri="{FF2B5EF4-FFF2-40B4-BE49-F238E27FC236}">
                <a16:creationId xmlns:a16="http://schemas.microsoft.com/office/drawing/2014/main" id="{AB4BA7E0-4A5C-AD5A-2D2A-59CE7F09435B}"/>
              </a:ext>
            </a:extLst>
          </p:cNvPr>
          <p:cNvSpPr txBox="1">
            <a:spLocks/>
          </p:cNvSpPr>
          <p:nvPr/>
        </p:nvSpPr>
        <p:spPr>
          <a:xfrm>
            <a:off x="5097732" y="2749066"/>
            <a:ext cx="5973995" cy="158825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marL="0" indent="0" algn="l" defTabSz="742950" rtl="0" eaLnBrk="1" latinLnBrk="0" hangingPunct="1">
              <a:lnSpc>
                <a:spcPct val="90000"/>
              </a:lnSpc>
              <a:spcBef>
                <a:spcPts val="815"/>
              </a:spcBef>
              <a:buFont typeface="Arial" panose="020B0604020202020204" pitchFamily="34" charset="0"/>
              <a:buNone/>
              <a:defRPr kumimoji="0" lang="zh-CN" altLang="en-US" sz="3200" b="0" i="0" u="none" strike="noStrike" kern="1200" cap="none" spc="0" normalizeH="0" baseline="0" smtClean="0">
                <a:ln>
                  <a:noFill/>
                </a:ln>
                <a:gradFill>
                  <a:gsLst>
                    <a:gs pos="48000">
                      <a:prstClr val="white"/>
                    </a:gs>
                    <a:gs pos="68000">
                      <a:prstClr val="white">
                        <a:lumMod val="95000"/>
                      </a:prstClr>
                    </a:gs>
                    <a:gs pos="52000">
                      <a:prstClr val="white">
                        <a:lumMod val="65000"/>
                      </a:prst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阿里巴巴普惠体 B" panose="00020600040101010101" charset="-122"/>
                <a:ea typeface="阿里巴巴普惠体 B" panose="00020600040101010101" charset="-122"/>
                <a:cs typeface="+mn-cs"/>
              </a:defRPr>
            </a:lvl1pPr>
            <a:lvl2pPr marL="2711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83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55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27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430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905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380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855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这里输入一句话的金句，可以是公司的口号或者未来的目标</a:t>
            </a:r>
          </a:p>
        </p:txBody>
      </p:sp>
      <p:sp>
        <p:nvSpPr>
          <p:cNvPr id="44" name="文本占位符 1">
            <a:extLst>
              <a:ext uri="{FF2B5EF4-FFF2-40B4-BE49-F238E27FC236}">
                <a16:creationId xmlns:a16="http://schemas.microsoft.com/office/drawing/2014/main" id="{A72AA5E3-13E3-5ACA-9093-0B09DA70AD13}"/>
              </a:ext>
            </a:extLst>
          </p:cNvPr>
          <p:cNvSpPr txBox="1">
            <a:spLocks/>
          </p:cNvSpPr>
          <p:nvPr/>
        </p:nvSpPr>
        <p:spPr>
          <a:xfrm>
            <a:off x="4481425" y="2110633"/>
            <a:ext cx="527407" cy="151445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marL="0" indent="0" algn="l" defTabSz="742950" rtl="0" eaLnBrk="1" latinLnBrk="0" hangingPunct="1">
              <a:lnSpc>
                <a:spcPct val="90000"/>
              </a:lnSpc>
              <a:spcBef>
                <a:spcPts val="815"/>
              </a:spcBef>
              <a:buFont typeface="Arial" panose="020B0604020202020204" pitchFamily="34" charset="0"/>
              <a:buNone/>
              <a:defRPr kumimoji="0" lang="zh-CN" altLang="en-US" sz="3200" b="0" i="0" u="none" strike="noStrike" kern="1200" cap="none" spc="0" normalizeH="0" baseline="0" smtClean="0">
                <a:ln>
                  <a:noFill/>
                </a:ln>
                <a:gradFill>
                  <a:gsLst>
                    <a:gs pos="48000">
                      <a:prstClr val="white"/>
                    </a:gs>
                    <a:gs pos="68000">
                      <a:prstClr val="white">
                        <a:lumMod val="95000"/>
                      </a:prstClr>
                    </a:gs>
                    <a:gs pos="52000">
                      <a:prstClr val="white">
                        <a:lumMod val="65000"/>
                      </a:prst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阿里巴巴普惠体 B" panose="00020600040101010101" charset="-122"/>
                <a:ea typeface="阿里巴巴普惠体 B" panose="00020600040101010101" charset="-122"/>
                <a:cs typeface="+mn-cs"/>
              </a:defRPr>
            </a:lvl1pPr>
            <a:lvl2pPr marL="2711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83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55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27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430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905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380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855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720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“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AE6EF5AD-B914-B1BE-6192-325D7FAB4D3B}"/>
              </a:ext>
            </a:extLst>
          </p:cNvPr>
          <p:cNvPicPr>
            <a:picLocks/>
          </p:cNvPicPr>
          <p:nvPr/>
        </p:nvPicPr>
        <p:blipFill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7996" y="3082957"/>
            <a:ext cx="7227928" cy="4662948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D23607F3-8D15-9F04-FD08-F229EC1C1994}"/>
              </a:ext>
            </a:extLst>
          </p:cNvPr>
          <p:cNvPicPr>
            <a:picLocks/>
          </p:cNvPicPr>
          <p:nvPr/>
        </p:nvPicPr>
        <p:blipFill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0000" flipH="1">
            <a:off x="-2486335" y="3904226"/>
            <a:ext cx="7227928" cy="466294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E6312D66-ECD6-50CA-2423-A832741670AD}"/>
              </a:ext>
            </a:extLst>
          </p:cNvPr>
          <p:cNvPicPr>
            <a:picLocks/>
          </p:cNvPicPr>
          <p:nvPr/>
        </p:nvPicPr>
        <p:blipFill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27709" flipH="1">
            <a:off x="1221703" y="4055881"/>
            <a:ext cx="7227928" cy="466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80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6294833-06EC-8FE3-C5BD-ED1E1AE08265}"/>
              </a:ext>
            </a:extLst>
          </p:cNvPr>
          <p:cNvSpPr txBox="1"/>
          <p:nvPr/>
        </p:nvSpPr>
        <p:spPr>
          <a:xfrm>
            <a:off x="3695343" y="2406819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chemeClr val="bg1"/>
                    </a:gs>
                    <a:gs pos="99000">
                      <a:schemeClr val="accent1">
                        <a:lumMod val="10000"/>
                        <a:lumOff val="90000"/>
                      </a:schemeClr>
                    </a:gs>
                  </a:gsLst>
                  <a:lin ang="5400000" scaled="0"/>
                </a:gradFill>
                <a:effectLst>
                  <a:outerShdw blurRad="63500" dist="1016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239C0E-95F5-B55F-A210-C8CF55180B10}"/>
              </a:ext>
            </a:extLst>
          </p:cNvPr>
          <p:cNvSpPr txBox="1"/>
          <p:nvPr/>
        </p:nvSpPr>
        <p:spPr>
          <a:xfrm>
            <a:off x="3848100" y="3611880"/>
            <a:ext cx="4495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FFFFFF"/>
                </a:solidFill>
                <a:ea typeface="+mj-ea"/>
              </a:rPr>
              <a:t>THANK YOU FOR WATCHING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28650E-2C55-0980-EC43-0D05466FCACC}"/>
              </a:ext>
            </a:extLst>
          </p:cNvPr>
          <p:cNvSpPr txBox="1"/>
          <p:nvPr/>
        </p:nvSpPr>
        <p:spPr>
          <a:xfrm>
            <a:off x="5142854" y="1481123"/>
            <a:ext cx="19062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ln w="6350">
                  <a:solidFill>
                    <a:schemeClr val="bg1"/>
                  </a:solidFill>
                </a:ln>
                <a:noFill/>
                <a:latin typeface="+mj-lt"/>
              </a:rPr>
              <a:t>20XX</a:t>
            </a:r>
            <a:endParaRPr lang="zh-CN" altLang="en-US" sz="4800" dirty="0">
              <a:ln w="6350">
                <a:solidFill>
                  <a:schemeClr val="bg1"/>
                </a:solidFill>
              </a:ln>
              <a:noFill/>
              <a:latin typeface="+mj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41C472C-26E9-805A-BCC2-53EFEC59D544}"/>
              </a:ext>
            </a:extLst>
          </p:cNvPr>
          <p:cNvSpPr/>
          <p:nvPr/>
        </p:nvSpPr>
        <p:spPr>
          <a:xfrm>
            <a:off x="4924425" y="4932704"/>
            <a:ext cx="2343150" cy="468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027E84-0C86-D99D-00A9-B6E2A79F7FFB}"/>
              </a:ext>
            </a:extLst>
          </p:cNvPr>
          <p:cNvSpPr txBox="1"/>
          <p:nvPr/>
        </p:nvSpPr>
        <p:spPr>
          <a:xfrm>
            <a:off x="5311170" y="498203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/>
                </a:solidFill>
              </a:rPr>
              <a:t>汇报人：</a:t>
            </a:r>
            <a:r>
              <a:rPr lang="en-US" altLang="zh-CN" dirty="0">
                <a:solidFill>
                  <a:srgbClr val="FFFFFF"/>
                </a:solidFill>
              </a:rPr>
              <a:t>XXX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203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1798B3-2E97-46E6-DB15-FE9AA3D360E2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朱小疯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XIAO FENG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>
            <a:spLocks/>
          </p:cNvSpPr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设计爱好者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>
            <a:spLocks/>
          </p:cNvSpPr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秋叶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认证设计师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036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2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xiaofeng_read</a:t>
            </a:r>
            <a:endParaRPr kumimoji="0" lang="zh-CN" altLang="en-US" sz="12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7720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朱小疯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3E565772-2AEA-5CAA-7F20-72A7C4E7AFD7}"/>
              </a:ext>
            </a:extLst>
          </p:cNvPr>
          <p:cNvSpPr txBox="1"/>
          <p:nvPr/>
        </p:nvSpPr>
        <p:spPr>
          <a:xfrm>
            <a:off x="1438740" y="644319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5D0CEE1-F0A8-76E0-B93D-959A390F5F69}"/>
              </a:ext>
            </a:extLst>
          </p:cNvPr>
          <p:cNvSpPr txBox="1"/>
          <p:nvPr/>
        </p:nvSpPr>
        <p:spPr>
          <a:xfrm>
            <a:off x="825591" y="1494604"/>
            <a:ext cx="29498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>
                    <a:alpha val="30000"/>
                  </a:schemeClr>
                </a:solidFill>
                <a:latin typeface="+mj-lt"/>
                <a:ea typeface="+mj-ea"/>
              </a:rPr>
              <a:t>CONTENTS</a:t>
            </a:r>
            <a:endParaRPr lang="zh-CN" altLang="en-US" sz="3600" dirty="0">
              <a:solidFill>
                <a:schemeClr val="bg1">
                  <a:alpha val="3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69C77E56-7BC5-4752-70E9-D9BB2DC975B0}"/>
              </a:ext>
            </a:extLst>
          </p:cNvPr>
          <p:cNvSpPr/>
          <p:nvPr/>
        </p:nvSpPr>
        <p:spPr>
          <a:xfrm>
            <a:off x="6621010" y="2121185"/>
            <a:ext cx="713468" cy="713468"/>
          </a:xfrm>
          <a:prstGeom prst="ellipse">
            <a:avLst/>
          </a:prstGeom>
          <a:gradFill>
            <a:gsLst>
              <a:gs pos="0">
                <a:schemeClr val="bg1"/>
              </a:gs>
              <a:gs pos="99000">
                <a:schemeClr val="accent1">
                  <a:lumMod val="10000"/>
                  <a:lumOff val="90000"/>
                </a:schemeClr>
              </a:gs>
            </a:gsLst>
            <a:lin ang="5400000" scaled="0"/>
          </a:gradFill>
          <a:ln w="3175">
            <a:solidFill>
              <a:schemeClr val="accent1">
                <a:shade val="50000"/>
              </a:schemeClr>
            </a:solidFill>
          </a:ln>
          <a:effectLst>
            <a:outerShdw blurRad="254000" dist="2540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j-lt"/>
              </a:rPr>
              <a:t>01</a:t>
            </a:r>
            <a:endParaRPr lang="zh-CN" altLang="en-US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18C20A0-81DF-BB1F-2316-DE6550233A84}"/>
              </a:ext>
            </a:extLst>
          </p:cNvPr>
          <p:cNvSpPr txBox="1"/>
          <p:nvPr/>
        </p:nvSpPr>
        <p:spPr>
          <a:xfrm>
            <a:off x="7599329" y="2140935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  <a:cs typeface="Dubai Light" panose="020B0303030403030204" pitchFamily="34" charset="-78"/>
              </a:rPr>
              <a:t>企业介绍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Dubai Light" panose="020B0303030403030204" pitchFamily="34" charset="-78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B44ED09-65F8-7334-64BF-527A4045E73A}"/>
              </a:ext>
            </a:extLst>
          </p:cNvPr>
          <p:cNvSpPr txBox="1"/>
          <p:nvPr/>
        </p:nvSpPr>
        <p:spPr>
          <a:xfrm>
            <a:off x="7599329" y="2599459"/>
            <a:ext cx="240290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等线 Light" panose="02010600030101010101" pitchFamily="2" charset="-122"/>
                <a:cs typeface="Dubai Light" panose="020B0303030403030204" pitchFamily="34" charset="-78"/>
              </a:rPr>
              <a:t>COMPANIES TO INTRODUCE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F2F9AF3-0D89-E7F9-9707-46517EB04673}"/>
              </a:ext>
            </a:extLst>
          </p:cNvPr>
          <p:cNvSpPr txBox="1"/>
          <p:nvPr/>
        </p:nvSpPr>
        <p:spPr>
          <a:xfrm>
            <a:off x="7599329" y="3508544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  <a:cs typeface="Dubai Light" panose="020B0303030403030204" pitchFamily="34" charset="-78"/>
              </a:rPr>
              <a:t>产品介绍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Dubai Light" panose="020B0303030403030204" pitchFamily="34" charset="-78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A1CA836-EE4A-15F6-7D3B-DB3A43A224FF}"/>
              </a:ext>
            </a:extLst>
          </p:cNvPr>
          <p:cNvSpPr txBox="1"/>
          <p:nvPr/>
        </p:nvSpPr>
        <p:spPr>
          <a:xfrm>
            <a:off x="7599329" y="3967068"/>
            <a:ext cx="222977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等线 Light" panose="02010600030101010101" pitchFamily="2" charset="-122"/>
                <a:cs typeface="Dubai Light" panose="020B0303030403030204" pitchFamily="34" charset="-78"/>
              </a:rPr>
              <a:t>PRODUCT INTRODUCTION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8E5C7859-1EAC-AB04-3CC0-DE26F4BFF6EB}"/>
              </a:ext>
            </a:extLst>
          </p:cNvPr>
          <p:cNvSpPr/>
          <p:nvPr/>
        </p:nvSpPr>
        <p:spPr>
          <a:xfrm>
            <a:off x="6621010" y="3488794"/>
            <a:ext cx="713468" cy="713468"/>
          </a:xfrm>
          <a:prstGeom prst="ellipse">
            <a:avLst/>
          </a:prstGeom>
          <a:gradFill>
            <a:gsLst>
              <a:gs pos="0">
                <a:schemeClr val="bg1"/>
              </a:gs>
              <a:gs pos="99000">
                <a:schemeClr val="accent1">
                  <a:lumMod val="10000"/>
                  <a:lumOff val="90000"/>
                </a:schemeClr>
              </a:gs>
            </a:gsLst>
            <a:lin ang="5400000" scaled="0"/>
          </a:gradFill>
          <a:ln w="3175">
            <a:solidFill>
              <a:schemeClr val="accent1">
                <a:shade val="50000"/>
              </a:schemeClr>
            </a:solidFill>
          </a:ln>
          <a:effectLst>
            <a:outerShdw blurRad="254000" dist="2540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j-lt"/>
              </a:rPr>
              <a:t>02</a:t>
            </a:r>
            <a:endParaRPr lang="zh-CN" altLang="en-US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0A4B4CF-2604-FAE7-C423-FEE33A0661EB}"/>
              </a:ext>
            </a:extLst>
          </p:cNvPr>
          <p:cNvSpPr txBox="1"/>
          <p:nvPr/>
        </p:nvSpPr>
        <p:spPr>
          <a:xfrm>
            <a:off x="7599329" y="4876152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  <a:cs typeface="Dubai Light" panose="020B0303030403030204" pitchFamily="34" charset="-78"/>
              </a:rPr>
              <a:t>未来规划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Dubai Light" panose="020B0303030403030204" pitchFamily="34" charset="-78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2F1AE1E-9EF3-3D95-67FE-3219CEBAF643}"/>
              </a:ext>
            </a:extLst>
          </p:cNvPr>
          <p:cNvSpPr txBox="1"/>
          <p:nvPr/>
        </p:nvSpPr>
        <p:spPr>
          <a:xfrm>
            <a:off x="7599329" y="5334676"/>
            <a:ext cx="163506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等线 Light" panose="02010600030101010101" pitchFamily="2" charset="-122"/>
                <a:cs typeface="Dubai Light" panose="020B0303030403030204" pitchFamily="34" charset="-78"/>
              </a:rPr>
              <a:t>FUTURE PLANNING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0740BD2B-1791-2CBA-D776-7A4D4E1F0490}"/>
              </a:ext>
            </a:extLst>
          </p:cNvPr>
          <p:cNvSpPr/>
          <p:nvPr/>
        </p:nvSpPr>
        <p:spPr>
          <a:xfrm>
            <a:off x="6621010" y="4856402"/>
            <a:ext cx="713468" cy="713468"/>
          </a:xfrm>
          <a:prstGeom prst="ellipse">
            <a:avLst/>
          </a:prstGeom>
          <a:gradFill>
            <a:gsLst>
              <a:gs pos="0">
                <a:schemeClr val="bg1"/>
              </a:gs>
              <a:gs pos="99000">
                <a:schemeClr val="accent1">
                  <a:lumMod val="10000"/>
                  <a:lumOff val="90000"/>
                </a:schemeClr>
              </a:gs>
            </a:gsLst>
            <a:lin ang="5400000" scaled="0"/>
          </a:gradFill>
          <a:ln w="3175">
            <a:solidFill>
              <a:schemeClr val="accent1">
                <a:shade val="50000"/>
              </a:schemeClr>
            </a:solidFill>
          </a:ln>
          <a:effectLst>
            <a:outerShdw blurRad="254000" dist="2540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j-lt"/>
              </a:rPr>
              <a:t>03</a:t>
            </a:r>
            <a:endParaRPr lang="zh-CN" altLang="en-US" sz="2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17908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24D8582-ACCD-93B5-A822-8EF9D7F19416}"/>
              </a:ext>
            </a:extLst>
          </p:cNvPr>
          <p:cNvSpPr txBox="1"/>
          <p:nvPr/>
        </p:nvSpPr>
        <p:spPr>
          <a:xfrm>
            <a:off x="1346757" y="2167116"/>
            <a:ext cx="3693319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企业介绍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6693E4-AE6A-B50A-F7ED-88A2CE83060D}"/>
              </a:ext>
            </a:extLst>
          </p:cNvPr>
          <p:cNvSpPr txBox="1"/>
          <p:nvPr/>
        </p:nvSpPr>
        <p:spPr>
          <a:xfrm>
            <a:off x="5817104" y="1590035"/>
            <a:ext cx="3484928" cy="36779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23900" dirty="0">
                <a:solidFill>
                  <a:schemeClr val="accent1">
                    <a:lumMod val="100000"/>
                  </a:schemeClr>
                </a:solidFill>
                <a:latin typeface="+mj-lt"/>
                <a:ea typeface="+mj-ea"/>
              </a:rPr>
              <a:t>01</a:t>
            </a:r>
            <a:endParaRPr kumimoji="1" lang="zh-CN" altLang="en-US" sz="23900" dirty="0">
              <a:solidFill>
                <a:schemeClr val="accent1">
                  <a:lumMod val="10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BE96A7-FECB-5646-32C6-0E0EEFDB7C0D}"/>
              </a:ext>
            </a:extLst>
          </p:cNvPr>
          <p:cNvSpPr txBox="1"/>
          <p:nvPr/>
        </p:nvSpPr>
        <p:spPr>
          <a:xfrm>
            <a:off x="1346757" y="3275112"/>
            <a:ext cx="3693319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COMPANIES TO INTRODUCE</a:t>
            </a:r>
          </a:p>
        </p:txBody>
      </p:sp>
    </p:spTree>
    <p:extLst>
      <p:ext uri="{BB962C8B-B14F-4D97-AF65-F5344CB8AC3E}">
        <p14:creationId xmlns:p14="http://schemas.microsoft.com/office/powerpoint/2010/main" val="411988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E83BA5A1-3857-7D2E-CE9E-CADF7C0F74A5}"/>
              </a:ext>
            </a:extLst>
          </p:cNvPr>
          <p:cNvSpPr/>
          <p:nvPr/>
        </p:nvSpPr>
        <p:spPr>
          <a:xfrm>
            <a:off x="-24" y="1555832"/>
            <a:ext cx="12192000" cy="2362200"/>
          </a:xfrm>
          <a:prstGeom prst="rect">
            <a:avLst/>
          </a:prstGeom>
          <a:gradFill>
            <a:gsLst>
              <a:gs pos="0">
                <a:schemeClr val="accent1"/>
              </a:gs>
              <a:gs pos="99000">
                <a:schemeClr val="accent1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标题 16">
            <a:extLst>
              <a:ext uri="{FF2B5EF4-FFF2-40B4-BE49-F238E27FC236}">
                <a16:creationId xmlns:a16="http://schemas.microsoft.com/office/drawing/2014/main" id="{D09A0F76-2DFB-B83D-C927-9968A7B18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企业介绍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01287E-7E24-4D91-B021-43925F0579B0}"/>
              </a:ext>
            </a:extLst>
          </p:cNvPr>
          <p:cNvGrpSpPr/>
          <p:nvPr/>
        </p:nvGrpSpPr>
        <p:grpSpPr>
          <a:xfrm>
            <a:off x="5513924" y="2172573"/>
            <a:ext cx="6643137" cy="4012455"/>
            <a:chOff x="5343749" y="2002971"/>
            <a:chExt cx="6643137" cy="4012455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3BFA1507-D2E5-6FAA-4080-9A08B07F1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5999" y="2133600"/>
              <a:ext cx="5139485" cy="342900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DB8E40B9-A7E3-EE80-F373-675AE62D8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749" y="2002971"/>
              <a:ext cx="6643137" cy="4012455"/>
            </a:xfrm>
            <a:prstGeom prst="rect">
              <a:avLst/>
            </a:prstGeom>
          </p:spPr>
        </p:pic>
      </p:grpSp>
      <p:sp>
        <p:nvSpPr>
          <p:cNvPr id="24" name="文本框 4">
            <a:extLst>
              <a:ext uri="{FF2B5EF4-FFF2-40B4-BE49-F238E27FC236}">
                <a16:creationId xmlns:a16="http://schemas.microsoft.com/office/drawing/2014/main" id="{969F8FD4-E85C-BA5F-253F-05BDA92D9E27}"/>
              </a:ext>
            </a:extLst>
          </p:cNvPr>
          <p:cNvSpPr txBox="1"/>
          <p:nvPr/>
        </p:nvSpPr>
        <p:spPr>
          <a:xfrm>
            <a:off x="1368045" y="2097645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5" name="文本框 5">
            <a:extLst>
              <a:ext uri="{FF2B5EF4-FFF2-40B4-BE49-F238E27FC236}">
                <a16:creationId xmlns:a16="http://schemas.microsoft.com/office/drawing/2014/main" id="{17C4A00B-CC37-0433-3DAB-57AF2A87529B}"/>
              </a:ext>
            </a:extLst>
          </p:cNvPr>
          <p:cNvSpPr txBox="1"/>
          <p:nvPr/>
        </p:nvSpPr>
        <p:spPr>
          <a:xfrm>
            <a:off x="660400" y="2797080"/>
            <a:ext cx="4888439" cy="57663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49885BC1-30B8-A2CE-F326-FFE1A0AEF5BB}"/>
              </a:ext>
            </a:extLst>
          </p:cNvPr>
          <p:cNvSpPr/>
          <p:nvPr/>
        </p:nvSpPr>
        <p:spPr>
          <a:xfrm>
            <a:off x="660400" y="2029433"/>
            <a:ext cx="567312" cy="567312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F7DFF21B-5155-2F5C-6668-2B9E1475D5C9}"/>
              </a:ext>
            </a:extLst>
          </p:cNvPr>
          <p:cNvSpPr/>
          <p:nvPr/>
        </p:nvSpPr>
        <p:spPr>
          <a:xfrm>
            <a:off x="660400" y="4341548"/>
            <a:ext cx="1450337" cy="41749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409" tIns="35204" rIns="70409" bIns="3520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latin typeface="+mj-ea"/>
                <a:ea typeface="+mj-ea"/>
              </a:rPr>
              <a:t>关键词标题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E1B987A-AE68-7C1F-3055-E682CF6EC1EB}"/>
              </a:ext>
            </a:extLst>
          </p:cNvPr>
          <p:cNvSpPr txBox="1"/>
          <p:nvPr/>
        </p:nvSpPr>
        <p:spPr>
          <a:xfrm>
            <a:off x="660400" y="4885575"/>
            <a:ext cx="2192377" cy="102156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599D3EFC-A115-596A-4952-BFCB4540A3CB}"/>
              </a:ext>
            </a:extLst>
          </p:cNvPr>
          <p:cNvSpPr/>
          <p:nvPr/>
        </p:nvSpPr>
        <p:spPr>
          <a:xfrm>
            <a:off x="3384549" y="4341548"/>
            <a:ext cx="1450337" cy="41749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409" tIns="35204" rIns="70409" bIns="3520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latin typeface="+mj-ea"/>
                <a:ea typeface="+mj-ea"/>
              </a:rPr>
              <a:t>关键词标题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CFCAA0D-F1B4-AE5F-23EC-CE563F874CA4}"/>
              </a:ext>
            </a:extLst>
          </p:cNvPr>
          <p:cNvSpPr txBox="1"/>
          <p:nvPr/>
        </p:nvSpPr>
        <p:spPr>
          <a:xfrm>
            <a:off x="3384549" y="4885575"/>
            <a:ext cx="2192377" cy="102156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0BB46251-7E59-06AA-A85C-134E8210D563}"/>
              </a:ext>
            </a:extLst>
          </p:cNvPr>
          <p:cNvCxnSpPr>
            <a:cxnSpLocks/>
          </p:cNvCxnSpPr>
          <p:nvPr/>
        </p:nvCxnSpPr>
        <p:spPr>
          <a:xfrm>
            <a:off x="3118663" y="4341548"/>
            <a:ext cx="0" cy="1646380"/>
          </a:xfrm>
          <a:prstGeom prst="line">
            <a:avLst/>
          </a:prstGeom>
          <a:ln w="9779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形 38">
            <a:extLst>
              <a:ext uri="{FF2B5EF4-FFF2-40B4-BE49-F238E27FC236}">
                <a16:creationId xmlns:a16="http://schemas.microsoft.com/office/drawing/2014/main" id="{9CB61541-FDC8-0F75-CEC6-94F95BD197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3540" y="2172573"/>
            <a:ext cx="281032" cy="28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91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>
            <a:extLst>
              <a:ext uri="{FF2B5EF4-FFF2-40B4-BE49-F238E27FC236}">
                <a16:creationId xmlns:a16="http://schemas.microsoft.com/office/drawing/2014/main" id="{D09A0F76-2DFB-B83D-C927-9968A7B18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企业介绍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5722E8E-9852-A54D-EDF6-231B95D262CE}"/>
              </a:ext>
            </a:extLst>
          </p:cNvPr>
          <p:cNvSpPr/>
          <p:nvPr/>
        </p:nvSpPr>
        <p:spPr bwMode="auto">
          <a:xfrm>
            <a:off x="963710" y="1516162"/>
            <a:ext cx="4617940" cy="4617938"/>
          </a:xfrm>
          <a:prstGeom prst="ellipse">
            <a:avLst/>
          </a:prstGeom>
          <a:noFill/>
          <a:ln w="25400" cap="flat" cmpd="sng">
            <a:solidFill>
              <a:schemeClr val="accent1"/>
            </a:solidFill>
            <a:prstDash val="dash"/>
            <a:miter lim="0"/>
          </a:ln>
        </p:spPr>
        <p:txBody>
          <a:bodyPr lIns="0" tIns="0" rIns="0" bIns="0" rtlCol="0" anchor="ctr"/>
          <a:lstStyle/>
          <a:p>
            <a:pPr algn="ctr"/>
            <a:endParaRPr lang="zh-CN" altLang="en-US" sz="2500">
              <a:cs typeface="Calibri" panose="020F0502020204030204" charset="0"/>
            </a:endParaRPr>
          </a:p>
        </p:txBody>
      </p:sp>
      <p:sp>
        <p:nvSpPr>
          <p:cNvPr id="3" name="圆: 空心 2">
            <a:extLst>
              <a:ext uri="{FF2B5EF4-FFF2-40B4-BE49-F238E27FC236}">
                <a16:creationId xmlns:a16="http://schemas.microsoft.com/office/drawing/2014/main" id="{B498DDD9-D18F-360C-354F-8FDF9C6261F4}"/>
              </a:ext>
            </a:extLst>
          </p:cNvPr>
          <p:cNvSpPr/>
          <p:nvPr/>
        </p:nvSpPr>
        <p:spPr bwMode="auto">
          <a:xfrm>
            <a:off x="1715980" y="2268431"/>
            <a:ext cx="3113399" cy="3113399"/>
          </a:xfrm>
          <a:prstGeom prst="donut">
            <a:avLst>
              <a:gd name="adj" fmla="val 87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25400" cap="flat" cmpd="sng">
            <a:noFill/>
            <a:prstDash val="solid"/>
            <a:miter lim="0"/>
          </a:ln>
        </p:spPr>
        <p:txBody>
          <a:bodyPr lIns="0" tIns="0" rIns="0" bIns="0" rtlCol="0" anchor="ctr"/>
          <a:lstStyle/>
          <a:p>
            <a:pPr algn="ctr"/>
            <a:endParaRPr lang="zh-CN" altLang="en-US" sz="2500">
              <a:cs typeface="Calibri" panose="020F0502020204030204" charset="0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16603D1-B9EE-CFEF-3A0E-8E7D1C10D5BB}"/>
              </a:ext>
            </a:extLst>
          </p:cNvPr>
          <p:cNvSpPr/>
          <p:nvPr/>
        </p:nvSpPr>
        <p:spPr bwMode="auto">
          <a:xfrm>
            <a:off x="2196019" y="2748470"/>
            <a:ext cx="2153320" cy="2153320"/>
          </a:xfrm>
          <a:prstGeom prst="ellipse">
            <a:avLst/>
          </a:prstGeom>
          <a:noFill/>
          <a:ln w="25400" cap="flat" cmpd="sng">
            <a:solidFill>
              <a:schemeClr val="accent1">
                <a:lumMod val="40000"/>
                <a:lumOff val="60000"/>
              </a:schemeClr>
            </a:solidFill>
            <a:prstDash val="solid"/>
            <a:miter lim="0"/>
          </a:ln>
        </p:spPr>
        <p:txBody>
          <a:bodyPr lIns="0" tIns="0" rIns="0" bIns="0" rtlCol="0" anchor="ctr"/>
          <a:lstStyle/>
          <a:p>
            <a:pPr algn="ctr"/>
            <a:endParaRPr lang="zh-CN" altLang="en-US" sz="2500">
              <a:cs typeface="Calibri" panose="020F0502020204030204" charset="0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B9F8CD8-19D9-BAB0-D5F7-63B1ED6CD023}"/>
              </a:ext>
            </a:extLst>
          </p:cNvPr>
          <p:cNvSpPr/>
          <p:nvPr/>
        </p:nvSpPr>
        <p:spPr bwMode="auto">
          <a:xfrm>
            <a:off x="2616397" y="3168849"/>
            <a:ext cx="1312565" cy="1312566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Calibri" panose="020F0502020204030204" charset="0"/>
              </a:rPr>
              <a:t>总结词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E4C0C72-C6BB-E63F-40D1-43B81F93874F}"/>
              </a:ext>
            </a:extLst>
          </p:cNvPr>
          <p:cNvSpPr/>
          <p:nvPr/>
        </p:nvSpPr>
        <p:spPr bwMode="auto">
          <a:xfrm>
            <a:off x="2708209" y="1582094"/>
            <a:ext cx="1128940" cy="11289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 rtlCol="0" anchor="ctr"/>
          <a:lstStyle/>
          <a:p>
            <a:pPr algn="ctr"/>
            <a:endParaRPr lang="zh-CN" altLang="en-US" sz="1905">
              <a:solidFill>
                <a:schemeClr val="bg1"/>
              </a:solidFill>
              <a:cs typeface="Calibri" panose="020F0502020204030204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158245C-0CDC-94C4-606F-D8EBA802B13D}"/>
              </a:ext>
            </a:extLst>
          </p:cNvPr>
          <p:cNvSpPr/>
          <p:nvPr/>
        </p:nvSpPr>
        <p:spPr bwMode="auto">
          <a:xfrm>
            <a:off x="2698453" y="4938907"/>
            <a:ext cx="1128940" cy="11289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 rtlCol="0" anchor="ctr"/>
          <a:lstStyle/>
          <a:p>
            <a:pPr algn="ctr"/>
            <a:endParaRPr lang="zh-CN" altLang="en-US" sz="1905">
              <a:solidFill>
                <a:schemeClr val="bg1"/>
              </a:solidFill>
              <a:cs typeface="Calibri" panose="020F050202020403020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CE9A08D-110B-5389-EEE0-EA03D6DE8949}"/>
              </a:ext>
            </a:extLst>
          </p:cNvPr>
          <p:cNvSpPr/>
          <p:nvPr/>
        </p:nvSpPr>
        <p:spPr bwMode="auto">
          <a:xfrm>
            <a:off x="4197106" y="2450492"/>
            <a:ext cx="1128940" cy="11289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 rtlCol="0" anchor="ctr"/>
          <a:lstStyle/>
          <a:p>
            <a:pPr algn="ctr"/>
            <a:endParaRPr lang="zh-CN" altLang="en-US" sz="1905">
              <a:solidFill>
                <a:schemeClr val="bg1"/>
              </a:solidFill>
              <a:cs typeface="Calibri" panose="020F0502020204030204" charset="0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DB74FF1-A6E2-18D8-3CAE-D514BC7B9FDB}"/>
              </a:ext>
            </a:extLst>
          </p:cNvPr>
          <p:cNvSpPr/>
          <p:nvPr/>
        </p:nvSpPr>
        <p:spPr bwMode="auto">
          <a:xfrm>
            <a:off x="4197106" y="4013516"/>
            <a:ext cx="1128940" cy="11289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 rtlCol="0" anchor="ctr"/>
          <a:lstStyle/>
          <a:p>
            <a:pPr algn="ctr"/>
            <a:endParaRPr lang="zh-CN" altLang="en-US" sz="1905">
              <a:solidFill>
                <a:schemeClr val="bg1"/>
              </a:solidFill>
              <a:cs typeface="Calibri" panose="020F0502020204030204" charset="0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F261151-BB07-CCF9-AD53-280BA6D3DB8B}"/>
              </a:ext>
            </a:extLst>
          </p:cNvPr>
          <p:cNvSpPr/>
          <p:nvPr/>
        </p:nvSpPr>
        <p:spPr bwMode="auto">
          <a:xfrm>
            <a:off x="1224911" y="2450492"/>
            <a:ext cx="1128940" cy="11289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 rtlCol="0" anchor="ctr"/>
          <a:lstStyle/>
          <a:p>
            <a:pPr algn="ctr"/>
            <a:endParaRPr lang="zh-CN" altLang="en-US" sz="1905">
              <a:solidFill>
                <a:schemeClr val="bg1"/>
              </a:solidFill>
              <a:cs typeface="Calibri" panose="020F050202020403020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35166AC-5846-CCDF-474E-14051691696C}"/>
              </a:ext>
            </a:extLst>
          </p:cNvPr>
          <p:cNvSpPr/>
          <p:nvPr/>
        </p:nvSpPr>
        <p:spPr bwMode="auto">
          <a:xfrm>
            <a:off x="1224911" y="4013516"/>
            <a:ext cx="1128940" cy="11289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 rtlCol="0" anchor="ctr"/>
          <a:lstStyle/>
          <a:p>
            <a:pPr algn="ctr"/>
            <a:endParaRPr lang="zh-CN" altLang="en-US" sz="1905">
              <a:solidFill>
                <a:schemeClr val="bg1"/>
              </a:solidFill>
              <a:cs typeface="Calibri" panose="020F050202020403020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DFFF5C-0AE9-AF77-1D61-E7FD7FAFD6BC}"/>
              </a:ext>
            </a:extLst>
          </p:cNvPr>
          <p:cNvSpPr txBox="1"/>
          <p:nvPr/>
        </p:nvSpPr>
        <p:spPr>
          <a:xfrm>
            <a:off x="2816553" y="1953126"/>
            <a:ext cx="912251" cy="386876"/>
          </a:xfrm>
          <a:prstGeom prst="rect">
            <a:avLst/>
          </a:prstGeom>
          <a:noFill/>
          <a:effectLst/>
        </p:spPr>
        <p:txBody>
          <a:bodyPr wrap="none" lIns="108814" tIns="54407" rIns="108814" bIns="54407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C9ED85-895F-E304-2534-D27CAA508353}"/>
              </a:ext>
            </a:extLst>
          </p:cNvPr>
          <p:cNvSpPr txBox="1"/>
          <p:nvPr/>
        </p:nvSpPr>
        <p:spPr>
          <a:xfrm>
            <a:off x="2806797" y="5309939"/>
            <a:ext cx="912251" cy="386876"/>
          </a:xfrm>
          <a:prstGeom prst="rect">
            <a:avLst/>
          </a:prstGeom>
          <a:noFill/>
          <a:effectLst/>
        </p:spPr>
        <p:txBody>
          <a:bodyPr wrap="none" lIns="108814" tIns="54407" rIns="108814" bIns="54407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38D14E3-CEED-BE6C-538F-0DDA2DEC390E}"/>
              </a:ext>
            </a:extLst>
          </p:cNvPr>
          <p:cNvSpPr txBox="1"/>
          <p:nvPr/>
        </p:nvSpPr>
        <p:spPr>
          <a:xfrm>
            <a:off x="4305450" y="2821524"/>
            <a:ext cx="912251" cy="386876"/>
          </a:xfrm>
          <a:prstGeom prst="rect">
            <a:avLst/>
          </a:prstGeom>
          <a:noFill/>
          <a:effectLst/>
        </p:spPr>
        <p:txBody>
          <a:bodyPr wrap="none" lIns="108814" tIns="54407" rIns="108814" bIns="54407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4232AE9-6139-E337-C0A4-E402F459D337}"/>
              </a:ext>
            </a:extLst>
          </p:cNvPr>
          <p:cNvSpPr txBox="1"/>
          <p:nvPr/>
        </p:nvSpPr>
        <p:spPr>
          <a:xfrm>
            <a:off x="4305450" y="4384548"/>
            <a:ext cx="912251" cy="386876"/>
          </a:xfrm>
          <a:prstGeom prst="rect">
            <a:avLst/>
          </a:prstGeom>
          <a:noFill/>
          <a:effectLst/>
        </p:spPr>
        <p:txBody>
          <a:bodyPr wrap="none" lIns="108814" tIns="54407" rIns="108814" bIns="54407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8B431DC-1A69-C3B4-5364-863BFB8CF4B6}"/>
              </a:ext>
            </a:extLst>
          </p:cNvPr>
          <p:cNvSpPr txBox="1"/>
          <p:nvPr/>
        </p:nvSpPr>
        <p:spPr>
          <a:xfrm>
            <a:off x="1333255" y="2821524"/>
            <a:ext cx="912251" cy="386876"/>
          </a:xfrm>
          <a:prstGeom prst="rect">
            <a:avLst/>
          </a:prstGeom>
          <a:noFill/>
          <a:effectLst/>
        </p:spPr>
        <p:txBody>
          <a:bodyPr wrap="none" lIns="108814" tIns="54407" rIns="108814" bIns="54407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036C990-D2FE-2EAF-8ED9-E535CCA95505}"/>
              </a:ext>
            </a:extLst>
          </p:cNvPr>
          <p:cNvSpPr txBox="1"/>
          <p:nvPr/>
        </p:nvSpPr>
        <p:spPr>
          <a:xfrm>
            <a:off x="1333255" y="4384548"/>
            <a:ext cx="912251" cy="386876"/>
          </a:xfrm>
          <a:prstGeom prst="rect">
            <a:avLst/>
          </a:prstGeom>
          <a:noFill/>
          <a:effectLst/>
        </p:spPr>
        <p:txBody>
          <a:bodyPr wrap="none" lIns="108814" tIns="54407" rIns="108814" bIns="54407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68F8C4A-B148-E835-4548-7A9FA25D3A7F}"/>
              </a:ext>
            </a:extLst>
          </p:cNvPr>
          <p:cNvSpPr/>
          <p:nvPr/>
        </p:nvSpPr>
        <p:spPr>
          <a:xfrm>
            <a:off x="6405436" y="4764794"/>
            <a:ext cx="848106" cy="848106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8" tIns="32004" rIns="64008" bIns="32004" rtlCol="0" anchor="ctr"/>
          <a:lstStyle/>
          <a:p>
            <a:pPr algn="ctr"/>
            <a:endParaRPr lang="en-US" sz="1400"/>
          </a:p>
        </p:txBody>
      </p:sp>
      <p:sp>
        <p:nvSpPr>
          <p:cNvPr id="31" name="文本占位符 1">
            <a:extLst>
              <a:ext uri="{FF2B5EF4-FFF2-40B4-BE49-F238E27FC236}">
                <a16:creationId xmlns:a16="http://schemas.microsoft.com/office/drawing/2014/main" id="{2A64D72A-A369-C184-F511-E634410D0859}"/>
              </a:ext>
            </a:extLst>
          </p:cNvPr>
          <p:cNvSpPr txBox="1">
            <a:spLocks/>
          </p:cNvSpPr>
          <p:nvPr/>
        </p:nvSpPr>
        <p:spPr>
          <a:xfrm>
            <a:off x="7469691" y="4833694"/>
            <a:ext cx="1538883" cy="36933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>
            <a:lvl1pPr marL="0" indent="0" algn="l" defTabSz="742950" rtl="0" eaLnBrk="1" latinLnBrk="0" hangingPunct="1">
              <a:lnSpc>
                <a:spcPct val="90000"/>
              </a:lnSpc>
              <a:spcBef>
                <a:spcPts val="815"/>
              </a:spcBef>
              <a:buFont typeface="Arial" panose="020B0604020202020204" pitchFamily="34" charset="0"/>
              <a:buNone/>
              <a:defRPr kumimoji="0" lang="zh-CN" altLang="en-US" sz="3200" b="0" i="0" u="none" strike="noStrike" kern="1200" cap="none" spc="0" normalizeH="0" baseline="0" smtClean="0">
                <a:ln>
                  <a:noFill/>
                </a:ln>
                <a:gradFill>
                  <a:gsLst>
                    <a:gs pos="48000">
                      <a:prstClr val="white"/>
                    </a:gs>
                    <a:gs pos="68000">
                      <a:prstClr val="white">
                        <a:lumMod val="95000"/>
                      </a:prstClr>
                    </a:gs>
                    <a:gs pos="52000">
                      <a:prstClr val="white">
                        <a:lumMod val="65000"/>
                      </a:prst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阿里巴巴普惠体 B" panose="00020600040101010101" charset="-122"/>
                <a:ea typeface="阿里巴巴普惠体 B" panose="00020600040101010101" charset="-122"/>
                <a:cs typeface="+mn-cs"/>
              </a:defRPr>
            </a:lvl1pPr>
            <a:lvl2pPr marL="2711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83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55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27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430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905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380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855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chemeClr val="accent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5CA24C8-FA55-1F1A-FA8C-5E81F8B70EAB}"/>
              </a:ext>
            </a:extLst>
          </p:cNvPr>
          <p:cNvSpPr txBox="1"/>
          <p:nvPr/>
        </p:nvSpPr>
        <p:spPr>
          <a:xfrm>
            <a:off x="7397419" y="5169669"/>
            <a:ext cx="3827201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9E491508-0A58-BB13-E8E5-EB2229F3F634}"/>
              </a:ext>
            </a:extLst>
          </p:cNvPr>
          <p:cNvSpPr>
            <a:spLocks/>
          </p:cNvSpPr>
          <p:nvPr/>
        </p:nvSpPr>
        <p:spPr bwMode="auto">
          <a:xfrm>
            <a:off x="6629530" y="4988889"/>
            <a:ext cx="399920" cy="399918"/>
          </a:xfrm>
          <a:custGeom>
            <a:avLst/>
            <a:gdLst>
              <a:gd name="T0" fmla="*/ 0 w 535"/>
              <a:gd name="T1" fmla="*/ 230 h 535"/>
              <a:gd name="T2" fmla="*/ 210 w 535"/>
              <a:gd name="T3" fmla="*/ 325 h 535"/>
              <a:gd name="T4" fmla="*/ 306 w 535"/>
              <a:gd name="T5" fmla="*/ 535 h 535"/>
              <a:gd name="T6" fmla="*/ 535 w 535"/>
              <a:gd name="T7" fmla="*/ 0 h 535"/>
              <a:gd name="T8" fmla="*/ 0 w 535"/>
              <a:gd name="T9" fmla="*/ 23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5" h="535">
                <a:moveTo>
                  <a:pt x="0" y="230"/>
                </a:moveTo>
                <a:lnTo>
                  <a:pt x="210" y="325"/>
                </a:lnTo>
                <a:lnTo>
                  <a:pt x="306" y="535"/>
                </a:lnTo>
                <a:lnTo>
                  <a:pt x="535" y="0"/>
                </a:lnTo>
                <a:lnTo>
                  <a:pt x="0" y="23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AutoShape 7">
            <a:extLst>
              <a:ext uri="{FF2B5EF4-FFF2-40B4-BE49-F238E27FC236}">
                <a16:creationId xmlns:a16="http://schemas.microsoft.com/office/drawing/2014/main" id="{A2508803-A3EE-A423-F848-1DAD01E08CD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029450" y="-39688"/>
            <a:ext cx="850900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F2A7B77-BB62-FE67-090E-B46834F1F204}"/>
              </a:ext>
            </a:extLst>
          </p:cNvPr>
          <p:cNvSpPr/>
          <p:nvPr/>
        </p:nvSpPr>
        <p:spPr>
          <a:xfrm>
            <a:off x="6405436" y="1516162"/>
            <a:ext cx="848106" cy="848106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8" tIns="32004" rIns="64008" bIns="32004" rtlCol="0" anchor="ctr"/>
          <a:lstStyle/>
          <a:p>
            <a:pPr algn="ctr"/>
            <a:endParaRPr lang="en-US" sz="1400"/>
          </a:p>
        </p:txBody>
      </p:sp>
      <p:sp>
        <p:nvSpPr>
          <p:cNvPr id="23" name="文本占位符 1">
            <a:extLst>
              <a:ext uri="{FF2B5EF4-FFF2-40B4-BE49-F238E27FC236}">
                <a16:creationId xmlns:a16="http://schemas.microsoft.com/office/drawing/2014/main" id="{D02177FC-AF75-9C5A-51AC-E731168F65A9}"/>
              </a:ext>
            </a:extLst>
          </p:cNvPr>
          <p:cNvSpPr txBox="1">
            <a:spLocks/>
          </p:cNvSpPr>
          <p:nvPr/>
        </p:nvSpPr>
        <p:spPr>
          <a:xfrm>
            <a:off x="7469691" y="1585062"/>
            <a:ext cx="1538883" cy="36933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>
            <a:lvl1pPr marL="0" indent="0" algn="l" defTabSz="742950" rtl="0" eaLnBrk="1" latinLnBrk="0" hangingPunct="1">
              <a:lnSpc>
                <a:spcPct val="90000"/>
              </a:lnSpc>
              <a:spcBef>
                <a:spcPts val="815"/>
              </a:spcBef>
              <a:buFont typeface="Arial" panose="020B0604020202020204" pitchFamily="34" charset="0"/>
              <a:buNone/>
              <a:defRPr kumimoji="0" lang="zh-CN" altLang="en-US" sz="3200" b="0" i="0" u="none" strike="noStrike" kern="1200" cap="none" spc="0" normalizeH="0" baseline="0" smtClean="0">
                <a:ln>
                  <a:noFill/>
                </a:ln>
                <a:gradFill>
                  <a:gsLst>
                    <a:gs pos="48000">
                      <a:prstClr val="white"/>
                    </a:gs>
                    <a:gs pos="68000">
                      <a:prstClr val="white">
                        <a:lumMod val="95000"/>
                      </a:prstClr>
                    </a:gs>
                    <a:gs pos="52000">
                      <a:prstClr val="white">
                        <a:lumMod val="65000"/>
                      </a:prst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阿里巴巴普惠体 B" panose="00020600040101010101" charset="-122"/>
                <a:ea typeface="阿里巴巴普惠体 B" panose="00020600040101010101" charset="-122"/>
                <a:cs typeface="+mn-cs"/>
              </a:defRPr>
            </a:lvl1pPr>
            <a:lvl2pPr marL="2711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83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55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27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430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905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380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855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F0C070C-AE54-686C-48AD-203798E593B3}"/>
              </a:ext>
            </a:extLst>
          </p:cNvPr>
          <p:cNvSpPr txBox="1"/>
          <p:nvPr/>
        </p:nvSpPr>
        <p:spPr>
          <a:xfrm>
            <a:off x="7397419" y="1921037"/>
            <a:ext cx="3827201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50" name="Freeform 9">
            <a:extLst>
              <a:ext uri="{FF2B5EF4-FFF2-40B4-BE49-F238E27FC236}">
                <a16:creationId xmlns:a16="http://schemas.microsoft.com/office/drawing/2014/main" id="{26628959-8D11-9BFF-2A61-4A3DCD46DE56}"/>
              </a:ext>
            </a:extLst>
          </p:cNvPr>
          <p:cNvSpPr>
            <a:spLocks noEditPoints="1"/>
          </p:cNvSpPr>
          <p:nvPr/>
        </p:nvSpPr>
        <p:spPr bwMode="auto">
          <a:xfrm>
            <a:off x="6629530" y="1740630"/>
            <a:ext cx="399920" cy="399172"/>
          </a:xfrm>
          <a:custGeom>
            <a:avLst/>
            <a:gdLst>
              <a:gd name="T0" fmla="*/ 54 w 535"/>
              <a:gd name="T1" fmla="*/ 481 h 534"/>
              <a:gd name="T2" fmla="*/ 482 w 535"/>
              <a:gd name="T3" fmla="*/ 481 h 534"/>
              <a:gd name="T4" fmla="*/ 482 w 535"/>
              <a:gd name="T5" fmla="*/ 534 h 534"/>
              <a:gd name="T6" fmla="*/ 54 w 535"/>
              <a:gd name="T7" fmla="*/ 534 h 534"/>
              <a:gd name="T8" fmla="*/ 54 w 535"/>
              <a:gd name="T9" fmla="*/ 481 h 534"/>
              <a:gd name="T10" fmla="*/ 368 w 535"/>
              <a:gd name="T11" fmla="*/ 200 h 534"/>
              <a:gd name="T12" fmla="*/ 268 w 535"/>
              <a:gd name="T13" fmla="*/ 0 h 534"/>
              <a:gd name="T14" fmla="*/ 168 w 535"/>
              <a:gd name="T15" fmla="*/ 200 h 534"/>
              <a:gd name="T16" fmla="*/ 0 w 535"/>
              <a:gd name="T17" fmla="*/ 54 h 534"/>
              <a:gd name="T18" fmla="*/ 54 w 535"/>
              <a:gd name="T19" fmla="*/ 427 h 534"/>
              <a:gd name="T20" fmla="*/ 482 w 535"/>
              <a:gd name="T21" fmla="*/ 427 h 534"/>
              <a:gd name="T22" fmla="*/ 535 w 535"/>
              <a:gd name="T23" fmla="*/ 54 h 534"/>
              <a:gd name="T24" fmla="*/ 368 w 535"/>
              <a:gd name="T25" fmla="*/ 200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5" h="534">
                <a:moveTo>
                  <a:pt x="54" y="481"/>
                </a:moveTo>
                <a:lnTo>
                  <a:pt x="482" y="481"/>
                </a:lnTo>
                <a:lnTo>
                  <a:pt x="482" y="534"/>
                </a:lnTo>
                <a:lnTo>
                  <a:pt x="54" y="534"/>
                </a:lnTo>
                <a:lnTo>
                  <a:pt x="54" y="481"/>
                </a:lnTo>
                <a:close/>
                <a:moveTo>
                  <a:pt x="368" y="200"/>
                </a:moveTo>
                <a:lnTo>
                  <a:pt x="268" y="0"/>
                </a:lnTo>
                <a:lnTo>
                  <a:pt x="168" y="200"/>
                </a:lnTo>
                <a:lnTo>
                  <a:pt x="0" y="54"/>
                </a:lnTo>
                <a:lnTo>
                  <a:pt x="54" y="427"/>
                </a:lnTo>
                <a:lnTo>
                  <a:pt x="482" y="427"/>
                </a:lnTo>
                <a:lnTo>
                  <a:pt x="535" y="54"/>
                </a:lnTo>
                <a:lnTo>
                  <a:pt x="368" y="2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99E96B06-B0BB-C841-6620-C4C1ABA0BB94}"/>
              </a:ext>
            </a:extLst>
          </p:cNvPr>
          <p:cNvSpPr/>
          <p:nvPr/>
        </p:nvSpPr>
        <p:spPr>
          <a:xfrm>
            <a:off x="6405436" y="3140478"/>
            <a:ext cx="848106" cy="848106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8" tIns="32004" rIns="64008" bIns="32004" rtlCol="0" anchor="ctr"/>
          <a:lstStyle/>
          <a:p>
            <a:pPr algn="ctr"/>
            <a:endParaRPr lang="en-US" sz="1400"/>
          </a:p>
        </p:txBody>
      </p:sp>
      <p:sp>
        <p:nvSpPr>
          <p:cNvPr id="27" name="文本占位符 1">
            <a:extLst>
              <a:ext uri="{FF2B5EF4-FFF2-40B4-BE49-F238E27FC236}">
                <a16:creationId xmlns:a16="http://schemas.microsoft.com/office/drawing/2014/main" id="{BADEEDCE-75E2-20D0-D6CA-BA688FB09CA8}"/>
              </a:ext>
            </a:extLst>
          </p:cNvPr>
          <p:cNvSpPr txBox="1">
            <a:spLocks/>
          </p:cNvSpPr>
          <p:nvPr/>
        </p:nvSpPr>
        <p:spPr>
          <a:xfrm>
            <a:off x="7469691" y="3209378"/>
            <a:ext cx="1538883" cy="36933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>
            <a:lvl1pPr marL="0" indent="0" algn="l" defTabSz="742950" rtl="0" eaLnBrk="1" latinLnBrk="0" hangingPunct="1">
              <a:lnSpc>
                <a:spcPct val="90000"/>
              </a:lnSpc>
              <a:spcBef>
                <a:spcPts val="815"/>
              </a:spcBef>
              <a:buFont typeface="Arial" panose="020B0604020202020204" pitchFamily="34" charset="0"/>
              <a:buNone/>
              <a:defRPr kumimoji="0" lang="zh-CN" altLang="en-US" sz="3200" b="0" i="0" u="none" strike="noStrike" kern="1200" cap="none" spc="0" normalizeH="0" baseline="0" smtClean="0">
                <a:ln>
                  <a:noFill/>
                </a:ln>
                <a:gradFill>
                  <a:gsLst>
                    <a:gs pos="48000">
                      <a:prstClr val="white"/>
                    </a:gs>
                    <a:gs pos="68000">
                      <a:prstClr val="white">
                        <a:lumMod val="95000"/>
                      </a:prstClr>
                    </a:gs>
                    <a:gs pos="52000">
                      <a:prstClr val="white">
                        <a:lumMod val="65000"/>
                      </a:prst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阿里巴巴普惠体 B" panose="00020600040101010101" charset="-122"/>
                <a:ea typeface="阿里巴巴普惠体 B" panose="00020600040101010101" charset="-122"/>
                <a:cs typeface="+mn-cs"/>
              </a:defRPr>
            </a:lvl1pPr>
            <a:lvl2pPr marL="2711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83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55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2745" indent="0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430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905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380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855" indent="-186055" algn="l" defTabSz="742950" rtl="0" eaLnBrk="1" latinLnBrk="0" hangingPunct="1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defRPr sz="1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chemeClr val="accent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9FECE47-51D5-A426-DAD7-030DC5E26926}"/>
              </a:ext>
            </a:extLst>
          </p:cNvPr>
          <p:cNvSpPr txBox="1"/>
          <p:nvPr/>
        </p:nvSpPr>
        <p:spPr>
          <a:xfrm>
            <a:off x="7397419" y="3545353"/>
            <a:ext cx="3827201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D17E8C3E-B937-9F4C-3F3F-30E12A513422}"/>
              </a:ext>
            </a:extLst>
          </p:cNvPr>
          <p:cNvSpPr>
            <a:spLocks/>
          </p:cNvSpPr>
          <p:nvPr/>
        </p:nvSpPr>
        <p:spPr bwMode="auto">
          <a:xfrm>
            <a:off x="6600247" y="3346450"/>
            <a:ext cx="458486" cy="436162"/>
          </a:xfrm>
          <a:custGeom>
            <a:avLst/>
            <a:gdLst>
              <a:gd name="connsiteX0" fmla="*/ 847725 w 847725"/>
              <a:gd name="connsiteY0" fmla="*/ 212725 h 806450"/>
              <a:gd name="connsiteX1" fmla="*/ 847725 w 847725"/>
              <a:gd name="connsiteY1" fmla="*/ 806450 h 806450"/>
              <a:gd name="connsiteX2" fmla="*/ 0 w 847725"/>
              <a:gd name="connsiteY2" fmla="*/ 806450 h 806450"/>
              <a:gd name="connsiteX3" fmla="*/ 0 w 847725"/>
              <a:gd name="connsiteY3" fmla="*/ 493713 h 806450"/>
              <a:gd name="connsiteX4" fmla="*/ 339725 w 847725"/>
              <a:gd name="connsiteY4" fmla="*/ 298450 h 806450"/>
              <a:gd name="connsiteX5" fmla="*/ 423863 w 847725"/>
              <a:gd name="connsiteY5" fmla="*/ 446088 h 806450"/>
              <a:gd name="connsiteX6" fmla="*/ 847725 w 847725"/>
              <a:gd name="connsiteY6" fmla="*/ 0 h 806450"/>
              <a:gd name="connsiteX7" fmla="*/ 742950 w 847725"/>
              <a:gd name="connsiteY7" fmla="*/ 160337 h 806450"/>
              <a:gd name="connsiteX8" fmla="*/ 720725 w 847725"/>
              <a:gd name="connsiteY8" fmla="*/ 122237 h 806450"/>
              <a:gd name="connsiteX9" fmla="*/ 425450 w 847725"/>
              <a:gd name="connsiteY9" fmla="*/ 293688 h 806450"/>
              <a:gd name="connsiteX10" fmla="*/ 339725 w 847725"/>
              <a:gd name="connsiteY10" fmla="*/ 146050 h 806450"/>
              <a:gd name="connsiteX11" fmla="*/ 42863 w 847725"/>
              <a:gd name="connsiteY11" fmla="*/ 317500 h 806450"/>
              <a:gd name="connsiteX12" fmla="*/ 0 w 847725"/>
              <a:gd name="connsiteY12" fmla="*/ 242888 h 806450"/>
              <a:gd name="connsiteX13" fmla="*/ 369888 w 847725"/>
              <a:gd name="connsiteY13" fmla="*/ 30162 h 806450"/>
              <a:gd name="connsiteX14" fmla="*/ 455613 w 847725"/>
              <a:gd name="connsiteY14" fmla="*/ 177800 h 806450"/>
              <a:gd name="connsiteX15" fmla="*/ 677863 w 847725"/>
              <a:gd name="connsiteY15" fmla="*/ 49212 h 806450"/>
              <a:gd name="connsiteX16" fmla="*/ 657225 w 847725"/>
              <a:gd name="connsiteY16" fmla="*/ 11112 h 80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47725" h="806450">
                <a:moveTo>
                  <a:pt x="847725" y="212725"/>
                </a:moveTo>
                <a:lnTo>
                  <a:pt x="847725" y="806450"/>
                </a:lnTo>
                <a:lnTo>
                  <a:pt x="0" y="806450"/>
                </a:lnTo>
                <a:lnTo>
                  <a:pt x="0" y="493713"/>
                </a:lnTo>
                <a:lnTo>
                  <a:pt x="339725" y="298450"/>
                </a:lnTo>
                <a:lnTo>
                  <a:pt x="423863" y="446088"/>
                </a:lnTo>
                <a:close/>
                <a:moveTo>
                  <a:pt x="847725" y="0"/>
                </a:moveTo>
                <a:lnTo>
                  <a:pt x="742950" y="160337"/>
                </a:lnTo>
                <a:lnTo>
                  <a:pt x="720725" y="122237"/>
                </a:lnTo>
                <a:lnTo>
                  <a:pt x="425450" y="293688"/>
                </a:lnTo>
                <a:lnTo>
                  <a:pt x="339725" y="146050"/>
                </a:lnTo>
                <a:lnTo>
                  <a:pt x="42863" y="317500"/>
                </a:lnTo>
                <a:lnTo>
                  <a:pt x="0" y="242888"/>
                </a:lnTo>
                <a:lnTo>
                  <a:pt x="369888" y="30162"/>
                </a:lnTo>
                <a:lnTo>
                  <a:pt x="455613" y="177800"/>
                </a:lnTo>
                <a:lnTo>
                  <a:pt x="677863" y="49212"/>
                </a:lnTo>
                <a:lnTo>
                  <a:pt x="657225" y="11112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78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>
            <a:extLst>
              <a:ext uri="{FF2B5EF4-FFF2-40B4-BE49-F238E27FC236}">
                <a16:creationId xmlns:a16="http://schemas.microsoft.com/office/drawing/2014/main" id="{D09A0F76-2DFB-B83D-C927-9968A7B18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企业介绍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E0774584-0185-3139-5AA0-FEBC6B32DE5C}"/>
              </a:ext>
            </a:extLst>
          </p:cNvPr>
          <p:cNvSpPr/>
          <p:nvPr/>
        </p:nvSpPr>
        <p:spPr bwMode="auto">
          <a:xfrm>
            <a:off x="7342608" y="3723788"/>
            <a:ext cx="2704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587FBD18-EA48-1299-E9C5-BA5FDC9679D7}"/>
              </a:ext>
            </a:extLst>
          </p:cNvPr>
          <p:cNvSpPr/>
          <p:nvPr/>
        </p:nvSpPr>
        <p:spPr bwMode="auto">
          <a:xfrm>
            <a:off x="7526490" y="37237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41643CC7-AEC0-F27D-81B3-3EAF026A5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9368" y="3734604"/>
            <a:ext cx="1352" cy="1352"/>
          </a:xfrm>
          <a:prstGeom prst="rect">
            <a:avLst/>
          </a:pr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A9C73E3E-A6AB-0103-6F8D-B95A7FDC62C4}"/>
              </a:ext>
            </a:extLst>
          </p:cNvPr>
          <p:cNvSpPr/>
          <p:nvPr/>
        </p:nvSpPr>
        <p:spPr bwMode="auto">
          <a:xfrm>
            <a:off x="7356129" y="378192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49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29B3BC67-4EDD-22DA-EEF7-78111EB3286A}"/>
              </a:ext>
            </a:extLst>
          </p:cNvPr>
          <p:cNvSpPr/>
          <p:nvPr/>
        </p:nvSpPr>
        <p:spPr bwMode="auto">
          <a:xfrm>
            <a:off x="7526490" y="385223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49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1F4CE6F7-F587-CE40-9878-8137AAB85928}"/>
              </a:ext>
            </a:extLst>
          </p:cNvPr>
          <p:cNvSpPr/>
          <p:nvPr/>
        </p:nvSpPr>
        <p:spPr bwMode="auto">
          <a:xfrm>
            <a:off x="7349368" y="3734604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49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E70E0B80-F39F-F347-B306-B8019C022EF4}"/>
              </a:ext>
            </a:extLst>
          </p:cNvPr>
          <p:cNvSpPr/>
          <p:nvPr/>
        </p:nvSpPr>
        <p:spPr bwMode="auto">
          <a:xfrm>
            <a:off x="7349368" y="3833306"/>
            <a:ext cx="4056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349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Freeform 12">
            <a:extLst>
              <a:ext uri="{FF2B5EF4-FFF2-40B4-BE49-F238E27FC236}">
                <a16:creationId xmlns:a16="http://schemas.microsoft.com/office/drawing/2014/main" id="{F93495A9-24A4-66C2-1D28-199112118531}"/>
              </a:ext>
            </a:extLst>
          </p:cNvPr>
          <p:cNvSpPr/>
          <p:nvPr/>
        </p:nvSpPr>
        <p:spPr bwMode="auto">
          <a:xfrm>
            <a:off x="7345312" y="3848177"/>
            <a:ext cx="0" cy="4056"/>
          </a:xfrm>
          <a:custGeom>
            <a:avLst/>
            <a:gdLst>
              <a:gd name="T0" fmla="*/ 1 h 1"/>
              <a:gd name="T1" fmla="*/ 0 h 1"/>
              <a:gd name="T2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349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394ED7EA-4142-988D-DBBF-87F02E43E3DA}"/>
              </a:ext>
            </a:extLst>
          </p:cNvPr>
          <p:cNvSpPr/>
          <p:nvPr/>
        </p:nvSpPr>
        <p:spPr bwMode="auto">
          <a:xfrm>
            <a:off x="7518378" y="383330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49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id="{4DFC24AB-B0E7-F2AA-489B-11F631A38F48}"/>
              </a:ext>
            </a:extLst>
          </p:cNvPr>
          <p:cNvSpPr/>
          <p:nvPr/>
        </p:nvSpPr>
        <p:spPr bwMode="auto">
          <a:xfrm>
            <a:off x="7356129" y="380085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49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Freeform 16">
            <a:extLst>
              <a:ext uri="{FF2B5EF4-FFF2-40B4-BE49-F238E27FC236}">
                <a16:creationId xmlns:a16="http://schemas.microsoft.com/office/drawing/2014/main" id="{CA26BC2D-FBA2-762D-81AF-3F7332A2AE21}"/>
              </a:ext>
            </a:extLst>
          </p:cNvPr>
          <p:cNvSpPr/>
          <p:nvPr/>
        </p:nvSpPr>
        <p:spPr bwMode="auto">
          <a:xfrm>
            <a:off x="7338552" y="3711619"/>
            <a:ext cx="4056" cy="12169"/>
          </a:xfrm>
          <a:custGeom>
            <a:avLst/>
            <a:gdLst>
              <a:gd name="T0" fmla="*/ 0 w 1"/>
              <a:gd name="T1" fmla="*/ 0 h 3"/>
              <a:gd name="T2" fmla="*/ 1 w 1"/>
              <a:gd name="T3" fmla="*/ 3 h 3"/>
              <a:gd name="T4" fmla="*/ 0 w 1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">
                <a:moveTo>
                  <a:pt x="0" y="0"/>
                </a:moveTo>
                <a:cubicBezTo>
                  <a:pt x="0" y="1"/>
                  <a:pt x="1" y="2"/>
                  <a:pt x="1" y="3"/>
                </a:cubicBezTo>
                <a:cubicBezTo>
                  <a:pt x="1" y="2"/>
                  <a:pt x="0" y="1"/>
                  <a:pt x="0" y="0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3668CBE0-701E-DD0E-FD4D-DDF1E88FD4F2}"/>
              </a:ext>
            </a:extLst>
          </p:cNvPr>
          <p:cNvSpPr/>
          <p:nvPr/>
        </p:nvSpPr>
        <p:spPr bwMode="auto">
          <a:xfrm>
            <a:off x="7522433" y="3723788"/>
            <a:ext cx="4056" cy="10816"/>
          </a:xfrm>
          <a:custGeom>
            <a:avLst/>
            <a:gdLst>
              <a:gd name="T0" fmla="*/ 1 w 1"/>
              <a:gd name="T1" fmla="*/ 0 h 3"/>
              <a:gd name="T2" fmla="*/ 0 w 1"/>
              <a:gd name="T3" fmla="*/ 3 h 3"/>
              <a:gd name="T4" fmla="*/ 0 w 1"/>
              <a:gd name="T5" fmla="*/ 3 h 3"/>
              <a:gd name="T6" fmla="*/ 1 w 1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3">
                <a:moveTo>
                  <a:pt x="1" y="0"/>
                </a:moveTo>
                <a:cubicBezTo>
                  <a:pt x="1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1"/>
                  <a:pt x="1" y="0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id="{DE4D5242-02A6-5C3B-063A-B4F56FD39395}"/>
              </a:ext>
            </a:extLst>
          </p:cNvPr>
          <p:cNvSpPr/>
          <p:nvPr/>
        </p:nvSpPr>
        <p:spPr bwMode="auto">
          <a:xfrm>
            <a:off x="7526490" y="3711619"/>
            <a:ext cx="6761" cy="12169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0 w 2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3">
                <a:moveTo>
                  <a:pt x="0" y="3"/>
                </a:moveTo>
                <a:cubicBezTo>
                  <a:pt x="1" y="2"/>
                  <a:pt x="1" y="1"/>
                  <a:pt x="2" y="0"/>
                </a:cubicBezTo>
                <a:cubicBezTo>
                  <a:pt x="1" y="1"/>
                  <a:pt x="1" y="2"/>
                  <a:pt x="0" y="3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Freeform 19">
            <a:extLst>
              <a:ext uri="{FF2B5EF4-FFF2-40B4-BE49-F238E27FC236}">
                <a16:creationId xmlns:a16="http://schemas.microsoft.com/office/drawing/2014/main" id="{736703E1-9B37-2E18-884F-1429C0393EA0}"/>
              </a:ext>
            </a:extLst>
          </p:cNvPr>
          <p:cNvSpPr/>
          <p:nvPr/>
        </p:nvSpPr>
        <p:spPr bwMode="auto">
          <a:xfrm>
            <a:off x="7345312" y="3723788"/>
            <a:ext cx="4056" cy="10816"/>
          </a:xfrm>
          <a:custGeom>
            <a:avLst/>
            <a:gdLst>
              <a:gd name="T0" fmla="*/ 0 w 1"/>
              <a:gd name="T1" fmla="*/ 0 h 3"/>
              <a:gd name="T2" fmla="*/ 1 w 1"/>
              <a:gd name="T3" fmla="*/ 3 h 3"/>
              <a:gd name="T4" fmla="*/ 0 w 1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">
                <a:moveTo>
                  <a:pt x="0" y="0"/>
                </a:moveTo>
                <a:cubicBezTo>
                  <a:pt x="0" y="1"/>
                  <a:pt x="0" y="2"/>
                  <a:pt x="1" y="3"/>
                </a:cubicBezTo>
                <a:cubicBezTo>
                  <a:pt x="0" y="2"/>
                  <a:pt x="0" y="1"/>
                  <a:pt x="0" y="0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Freeform 20">
            <a:extLst>
              <a:ext uri="{FF2B5EF4-FFF2-40B4-BE49-F238E27FC236}">
                <a16:creationId xmlns:a16="http://schemas.microsoft.com/office/drawing/2014/main" id="{B05BEF59-104E-2105-F81B-BCEAA61D1762}"/>
              </a:ext>
            </a:extLst>
          </p:cNvPr>
          <p:cNvSpPr/>
          <p:nvPr/>
        </p:nvSpPr>
        <p:spPr bwMode="auto">
          <a:xfrm>
            <a:off x="7356129" y="3781926"/>
            <a:ext cx="0" cy="18929"/>
          </a:xfrm>
          <a:custGeom>
            <a:avLst/>
            <a:gdLst>
              <a:gd name="T0" fmla="*/ 0 h 5"/>
              <a:gd name="T1" fmla="*/ 5 h 5"/>
              <a:gd name="T2" fmla="*/ 0 h 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">
                <a:moveTo>
                  <a:pt x="0" y="0"/>
                </a:moveTo>
                <a:cubicBezTo>
                  <a:pt x="0" y="2"/>
                  <a:pt x="0" y="3"/>
                  <a:pt x="0" y="5"/>
                </a:cubicBezTo>
                <a:cubicBezTo>
                  <a:pt x="0" y="3"/>
                  <a:pt x="0" y="2"/>
                  <a:pt x="0" y="0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7892EC86-ECF7-FD29-0461-991179126FE7}"/>
              </a:ext>
            </a:extLst>
          </p:cNvPr>
          <p:cNvSpPr/>
          <p:nvPr/>
        </p:nvSpPr>
        <p:spPr bwMode="auto">
          <a:xfrm>
            <a:off x="7349368" y="3734604"/>
            <a:ext cx="6761" cy="47323"/>
          </a:xfrm>
          <a:custGeom>
            <a:avLst/>
            <a:gdLst>
              <a:gd name="T0" fmla="*/ 2 w 2"/>
              <a:gd name="T1" fmla="*/ 13 h 13"/>
              <a:gd name="T2" fmla="*/ 0 w 2"/>
              <a:gd name="T3" fmla="*/ 0 h 13"/>
              <a:gd name="T4" fmla="*/ 2 w 2"/>
              <a:gd name="T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3">
                <a:moveTo>
                  <a:pt x="2" y="13"/>
                </a:moveTo>
                <a:cubicBezTo>
                  <a:pt x="2" y="9"/>
                  <a:pt x="1" y="4"/>
                  <a:pt x="0" y="0"/>
                </a:cubicBezTo>
                <a:cubicBezTo>
                  <a:pt x="1" y="4"/>
                  <a:pt x="2" y="9"/>
                  <a:pt x="2" y="13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Freeform 23">
            <a:extLst>
              <a:ext uri="{FF2B5EF4-FFF2-40B4-BE49-F238E27FC236}">
                <a16:creationId xmlns:a16="http://schemas.microsoft.com/office/drawing/2014/main" id="{15BB0DC2-8354-9BF0-B09F-B61F04B3DF91}"/>
              </a:ext>
            </a:extLst>
          </p:cNvPr>
          <p:cNvSpPr/>
          <p:nvPr/>
        </p:nvSpPr>
        <p:spPr bwMode="auto">
          <a:xfrm>
            <a:off x="7345312" y="3833306"/>
            <a:ext cx="4056" cy="14874"/>
          </a:xfrm>
          <a:custGeom>
            <a:avLst/>
            <a:gdLst>
              <a:gd name="T0" fmla="*/ 0 w 1"/>
              <a:gd name="T1" fmla="*/ 4 h 4"/>
              <a:gd name="T2" fmla="*/ 1 w 1"/>
              <a:gd name="T3" fmla="*/ 0 h 4"/>
              <a:gd name="T4" fmla="*/ 0 w 1"/>
              <a:gd name="T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4">
                <a:moveTo>
                  <a:pt x="0" y="4"/>
                </a:moveTo>
                <a:cubicBezTo>
                  <a:pt x="1" y="3"/>
                  <a:pt x="1" y="2"/>
                  <a:pt x="1" y="0"/>
                </a:cubicBezTo>
                <a:cubicBezTo>
                  <a:pt x="1" y="2"/>
                  <a:pt x="1" y="3"/>
                  <a:pt x="0" y="4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7" name="Freeform 24">
            <a:extLst>
              <a:ext uri="{FF2B5EF4-FFF2-40B4-BE49-F238E27FC236}">
                <a16:creationId xmlns:a16="http://schemas.microsoft.com/office/drawing/2014/main" id="{628C771A-E2F3-0B72-BD7E-64CDBF3A4D38}"/>
              </a:ext>
            </a:extLst>
          </p:cNvPr>
          <p:cNvSpPr/>
          <p:nvPr/>
        </p:nvSpPr>
        <p:spPr bwMode="auto">
          <a:xfrm>
            <a:off x="7353425" y="3800856"/>
            <a:ext cx="2704" cy="32449"/>
          </a:xfrm>
          <a:custGeom>
            <a:avLst/>
            <a:gdLst>
              <a:gd name="T0" fmla="*/ 0 w 1"/>
              <a:gd name="T1" fmla="*/ 9 h 9"/>
              <a:gd name="T2" fmla="*/ 1 w 1"/>
              <a:gd name="T3" fmla="*/ 0 h 9"/>
              <a:gd name="T4" fmla="*/ 0 w 1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9">
                <a:moveTo>
                  <a:pt x="0" y="9"/>
                </a:moveTo>
                <a:cubicBezTo>
                  <a:pt x="0" y="6"/>
                  <a:pt x="1" y="3"/>
                  <a:pt x="1" y="0"/>
                </a:cubicBezTo>
                <a:cubicBezTo>
                  <a:pt x="1" y="3"/>
                  <a:pt x="0" y="6"/>
                  <a:pt x="0" y="9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8" name="Freeform 25">
            <a:extLst>
              <a:ext uri="{FF2B5EF4-FFF2-40B4-BE49-F238E27FC236}">
                <a16:creationId xmlns:a16="http://schemas.microsoft.com/office/drawing/2014/main" id="{CFB6C669-2FAF-0972-B15D-8E2D7673D34B}"/>
              </a:ext>
            </a:extLst>
          </p:cNvPr>
          <p:cNvSpPr/>
          <p:nvPr/>
        </p:nvSpPr>
        <p:spPr bwMode="auto">
          <a:xfrm>
            <a:off x="7518378" y="3833306"/>
            <a:ext cx="8112" cy="18929"/>
          </a:xfrm>
          <a:custGeom>
            <a:avLst/>
            <a:gdLst>
              <a:gd name="T0" fmla="*/ 0 w 2"/>
              <a:gd name="T1" fmla="*/ 0 h 5"/>
              <a:gd name="T2" fmla="*/ 2 w 2"/>
              <a:gd name="T3" fmla="*/ 5 h 5"/>
              <a:gd name="T4" fmla="*/ 0 w 2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5">
                <a:moveTo>
                  <a:pt x="0" y="0"/>
                </a:moveTo>
                <a:cubicBezTo>
                  <a:pt x="1" y="2"/>
                  <a:pt x="1" y="3"/>
                  <a:pt x="2" y="5"/>
                </a:cubicBezTo>
                <a:cubicBezTo>
                  <a:pt x="1" y="3"/>
                  <a:pt x="1" y="2"/>
                  <a:pt x="0" y="0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9" name="Freeform 26">
            <a:extLst>
              <a:ext uri="{FF2B5EF4-FFF2-40B4-BE49-F238E27FC236}">
                <a16:creationId xmlns:a16="http://schemas.microsoft.com/office/drawing/2014/main" id="{CE6E082F-8D15-F61B-A929-F2ADD0E4F44B}"/>
              </a:ext>
            </a:extLst>
          </p:cNvPr>
          <p:cNvSpPr/>
          <p:nvPr/>
        </p:nvSpPr>
        <p:spPr bwMode="auto">
          <a:xfrm>
            <a:off x="7338552" y="3852235"/>
            <a:ext cx="6761" cy="14874"/>
          </a:xfrm>
          <a:custGeom>
            <a:avLst/>
            <a:gdLst>
              <a:gd name="T0" fmla="*/ 0 w 2"/>
              <a:gd name="T1" fmla="*/ 4 h 4"/>
              <a:gd name="T2" fmla="*/ 2 w 2"/>
              <a:gd name="T3" fmla="*/ 0 h 4"/>
              <a:gd name="T4" fmla="*/ 0 w 2"/>
              <a:gd name="T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4">
                <a:moveTo>
                  <a:pt x="0" y="4"/>
                </a:moveTo>
                <a:cubicBezTo>
                  <a:pt x="1" y="3"/>
                  <a:pt x="1" y="2"/>
                  <a:pt x="2" y="0"/>
                </a:cubicBezTo>
                <a:cubicBezTo>
                  <a:pt x="1" y="2"/>
                  <a:pt x="1" y="3"/>
                  <a:pt x="0" y="4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" name="Freeform 27">
            <a:extLst>
              <a:ext uri="{FF2B5EF4-FFF2-40B4-BE49-F238E27FC236}">
                <a16:creationId xmlns:a16="http://schemas.microsoft.com/office/drawing/2014/main" id="{C25BD70C-9BAB-D44F-D11D-317EF7108EDF}"/>
              </a:ext>
            </a:extLst>
          </p:cNvPr>
          <p:cNvSpPr/>
          <p:nvPr/>
        </p:nvSpPr>
        <p:spPr bwMode="auto">
          <a:xfrm>
            <a:off x="7526490" y="3852235"/>
            <a:ext cx="6761" cy="14874"/>
          </a:xfrm>
          <a:custGeom>
            <a:avLst/>
            <a:gdLst>
              <a:gd name="T0" fmla="*/ 0 w 2"/>
              <a:gd name="T1" fmla="*/ 0 h 4"/>
              <a:gd name="T2" fmla="*/ 2 w 2"/>
              <a:gd name="T3" fmla="*/ 4 h 4"/>
              <a:gd name="T4" fmla="*/ 0 w 2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4">
                <a:moveTo>
                  <a:pt x="0" y="0"/>
                </a:moveTo>
                <a:cubicBezTo>
                  <a:pt x="1" y="2"/>
                  <a:pt x="1" y="3"/>
                  <a:pt x="2" y="4"/>
                </a:cubicBezTo>
                <a:cubicBezTo>
                  <a:pt x="1" y="3"/>
                  <a:pt x="1" y="2"/>
                  <a:pt x="0" y="0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5D5AFA5-6697-3FB2-07D6-4C91231CA62B}"/>
              </a:ext>
            </a:extLst>
          </p:cNvPr>
          <p:cNvGrpSpPr/>
          <p:nvPr/>
        </p:nvGrpSpPr>
        <p:grpSpPr>
          <a:xfrm>
            <a:off x="4319380" y="1905254"/>
            <a:ext cx="3553240" cy="3554592"/>
            <a:chOff x="4319380" y="1905254"/>
            <a:chExt cx="3553240" cy="3554592"/>
          </a:xfrm>
          <a:effectLst>
            <a:outerShdw blurRad="381000" sx="102000" sy="102000" algn="ctr" rotWithShape="0">
              <a:schemeClr val="accent1">
                <a:lumMod val="50000"/>
                <a:alpha val="30000"/>
              </a:schemeClr>
            </a:outerShdw>
          </a:effectLst>
        </p:grpSpPr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32696062-3013-D887-6BCB-4C33E8305C68}"/>
                </a:ext>
              </a:extLst>
            </p:cNvPr>
            <p:cNvSpPr/>
            <p:nvPr/>
          </p:nvSpPr>
          <p:spPr bwMode="auto">
            <a:xfrm>
              <a:off x="5639000" y="3734604"/>
              <a:ext cx="2233620" cy="1725241"/>
            </a:xfrm>
            <a:custGeom>
              <a:avLst/>
              <a:gdLst>
                <a:gd name="T0" fmla="*/ 552 w 606"/>
                <a:gd name="T1" fmla="*/ 0 h 468"/>
                <a:gd name="T2" fmla="*/ 538 w 606"/>
                <a:gd name="T3" fmla="*/ 8 h 468"/>
                <a:gd name="T4" fmla="*/ 539 w 606"/>
                <a:gd name="T5" fmla="*/ 24 h 468"/>
                <a:gd name="T6" fmla="*/ 555 w 606"/>
                <a:gd name="T7" fmla="*/ 72 h 468"/>
                <a:gd name="T8" fmla="*/ 487 w 606"/>
                <a:gd name="T9" fmla="*/ 131 h 468"/>
                <a:gd name="T10" fmla="*/ 420 w 606"/>
                <a:gd name="T11" fmla="*/ 72 h 468"/>
                <a:gd name="T12" fmla="*/ 436 w 606"/>
                <a:gd name="T13" fmla="*/ 24 h 468"/>
                <a:gd name="T14" fmla="*/ 437 w 606"/>
                <a:gd name="T15" fmla="*/ 8 h 468"/>
                <a:gd name="T16" fmla="*/ 422 w 606"/>
                <a:gd name="T17" fmla="*/ 0 h 468"/>
                <a:gd name="T18" fmla="*/ 374 w 606"/>
                <a:gd name="T19" fmla="*/ 0 h 468"/>
                <a:gd name="T20" fmla="*/ 138 w 606"/>
                <a:gd name="T21" fmla="*/ 236 h 468"/>
                <a:gd name="T22" fmla="*/ 138 w 606"/>
                <a:gd name="T23" fmla="*/ 287 h 468"/>
                <a:gd name="T24" fmla="*/ 124 w 606"/>
                <a:gd name="T25" fmla="*/ 317 h 468"/>
                <a:gd name="T26" fmla="*/ 116 w 606"/>
                <a:gd name="T27" fmla="*/ 324 h 468"/>
                <a:gd name="T28" fmla="*/ 110 w 606"/>
                <a:gd name="T29" fmla="*/ 327 h 468"/>
                <a:gd name="T30" fmla="*/ 72 w 606"/>
                <a:gd name="T31" fmla="*/ 324 h 468"/>
                <a:gd name="T32" fmla="*/ 34 w 606"/>
                <a:gd name="T33" fmla="*/ 310 h 468"/>
                <a:gd name="T34" fmla="*/ 0 w 606"/>
                <a:gd name="T35" fmla="*/ 352 h 468"/>
                <a:gd name="T36" fmla="*/ 34 w 606"/>
                <a:gd name="T37" fmla="*/ 395 h 468"/>
                <a:gd name="T38" fmla="*/ 72 w 606"/>
                <a:gd name="T39" fmla="*/ 381 h 468"/>
                <a:gd name="T40" fmla="*/ 110 w 606"/>
                <a:gd name="T41" fmla="*/ 378 h 468"/>
                <a:gd name="T42" fmla="*/ 116 w 606"/>
                <a:gd name="T43" fmla="*/ 381 h 468"/>
                <a:gd name="T44" fmla="*/ 124 w 606"/>
                <a:gd name="T45" fmla="*/ 388 h 468"/>
                <a:gd name="T46" fmla="*/ 138 w 606"/>
                <a:gd name="T47" fmla="*/ 417 h 468"/>
                <a:gd name="T48" fmla="*/ 138 w 606"/>
                <a:gd name="T49" fmla="*/ 418 h 468"/>
                <a:gd name="T50" fmla="*/ 138 w 606"/>
                <a:gd name="T51" fmla="*/ 424 h 468"/>
                <a:gd name="T52" fmla="*/ 138 w 606"/>
                <a:gd name="T53" fmla="*/ 425 h 468"/>
                <a:gd name="T54" fmla="*/ 138 w 606"/>
                <a:gd name="T55" fmla="*/ 428 h 468"/>
                <a:gd name="T56" fmla="*/ 138 w 606"/>
                <a:gd name="T57" fmla="*/ 468 h 468"/>
                <a:gd name="T58" fmla="*/ 606 w 606"/>
                <a:gd name="T59" fmla="*/ 0 h 468"/>
                <a:gd name="T60" fmla="*/ 552 w 606"/>
                <a:gd name="T6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6" h="468">
                  <a:moveTo>
                    <a:pt x="552" y="0"/>
                  </a:moveTo>
                  <a:cubicBezTo>
                    <a:pt x="547" y="1"/>
                    <a:pt x="541" y="3"/>
                    <a:pt x="538" y="8"/>
                  </a:cubicBezTo>
                  <a:cubicBezTo>
                    <a:pt x="535" y="13"/>
                    <a:pt x="536" y="20"/>
                    <a:pt x="539" y="24"/>
                  </a:cubicBezTo>
                  <a:cubicBezTo>
                    <a:pt x="540" y="27"/>
                    <a:pt x="555" y="56"/>
                    <a:pt x="555" y="72"/>
                  </a:cubicBezTo>
                  <a:cubicBezTo>
                    <a:pt x="555" y="105"/>
                    <a:pt x="524" y="131"/>
                    <a:pt x="487" y="131"/>
                  </a:cubicBezTo>
                  <a:cubicBezTo>
                    <a:pt x="450" y="131"/>
                    <a:pt x="420" y="105"/>
                    <a:pt x="420" y="72"/>
                  </a:cubicBezTo>
                  <a:cubicBezTo>
                    <a:pt x="420" y="56"/>
                    <a:pt x="435" y="27"/>
                    <a:pt x="436" y="24"/>
                  </a:cubicBezTo>
                  <a:cubicBezTo>
                    <a:pt x="438" y="20"/>
                    <a:pt x="440" y="13"/>
                    <a:pt x="437" y="8"/>
                  </a:cubicBezTo>
                  <a:cubicBezTo>
                    <a:pt x="434" y="3"/>
                    <a:pt x="427" y="1"/>
                    <a:pt x="422" y="0"/>
                  </a:cubicBezTo>
                  <a:cubicBezTo>
                    <a:pt x="374" y="0"/>
                    <a:pt x="374" y="0"/>
                    <a:pt x="374" y="0"/>
                  </a:cubicBezTo>
                  <a:cubicBezTo>
                    <a:pt x="367" y="127"/>
                    <a:pt x="265" y="229"/>
                    <a:pt x="138" y="236"/>
                  </a:cubicBezTo>
                  <a:cubicBezTo>
                    <a:pt x="138" y="287"/>
                    <a:pt x="138" y="287"/>
                    <a:pt x="138" y="287"/>
                  </a:cubicBezTo>
                  <a:cubicBezTo>
                    <a:pt x="136" y="299"/>
                    <a:pt x="132" y="310"/>
                    <a:pt x="124" y="317"/>
                  </a:cubicBezTo>
                  <a:cubicBezTo>
                    <a:pt x="122" y="320"/>
                    <a:pt x="119" y="322"/>
                    <a:pt x="116" y="324"/>
                  </a:cubicBezTo>
                  <a:cubicBezTo>
                    <a:pt x="114" y="325"/>
                    <a:pt x="112" y="326"/>
                    <a:pt x="110" y="327"/>
                  </a:cubicBezTo>
                  <a:cubicBezTo>
                    <a:pt x="99" y="331"/>
                    <a:pt x="85" y="331"/>
                    <a:pt x="72" y="324"/>
                  </a:cubicBezTo>
                  <a:cubicBezTo>
                    <a:pt x="59" y="317"/>
                    <a:pt x="40" y="310"/>
                    <a:pt x="34" y="310"/>
                  </a:cubicBezTo>
                  <a:cubicBezTo>
                    <a:pt x="15" y="310"/>
                    <a:pt x="0" y="329"/>
                    <a:pt x="0" y="352"/>
                  </a:cubicBezTo>
                  <a:cubicBezTo>
                    <a:pt x="0" y="376"/>
                    <a:pt x="15" y="395"/>
                    <a:pt x="34" y="395"/>
                  </a:cubicBezTo>
                  <a:cubicBezTo>
                    <a:pt x="40" y="395"/>
                    <a:pt x="59" y="388"/>
                    <a:pt x="72" y="381"/>
                  </a:cubicBezTo>
                  <a:cubicBezTo>
                    <a:pt x="85" y="374"/>
                    <a:pt x="99" y="374"/>
                    <a:pt x="110" y="378"/>
                  </a:cubicBezTo>
                  <a:cubicBezTo>
                    <a:pt x="112" y="379"/>
                    <a:pt x="114" y="380"/>
                    <a:pt x="116" y="381"/>
                  </a:cubicBezTo>
                  <a:cubicBezTo>
                    <a:pt x="119" y="383"/>
                    <a:pt x="122" y="385"/>
                    <a:pt x="124" y="388"/>
                  </a:cubicBezTo>
                  <a:cubicBezTo>
                    <a:pt x="131" y="395"/>
                    <a:pt x="136" y="405"/>
                    <a:pt x="138" y="417"/>
                  </a:cubicBezTo>
                  <a:cubicBezTo>
                    <a:pt x="138" y="418"/>
                    <a:pt x="138" y="418"/>
                    <a:pt x="138" y="418"/>
                  </a:cubicBezTo>
                  <a:cubicBezTo>
                    <a:pt x="138" y="424"/>
                    <a:pt x="138" y="424"/>
                    <a:pt x="138" y="424"/>
                  </a:cubicBezTo>
                  <a:cubicBezTo>
                    <a:pt x="138" y="425"/>
                    <a:pt x="138" y="425"/>
                    <a:pt x="138" y="425"/>
                  </a:cubicBezTo>
                  <a:cubicBezTo>
                    <a:pt x="138" y="428"/>
                    <a:pt x="138" y="428"/>
                    <a:pt x="138" y="428"/>
                  </a:cubicBezTo>
                  <a:cubicBezTo>
                    <a:pt x="138" y="468"/>
                    <a:pt x="138" y="468"/>
                    <a:pt x="138" y="468"/>
                  </a:cubicBezTo>
                  <a:cubicBezTo>
                    <a:pt x="393" y="461"/>
                    <a:pt x="599" y="255"/>
                    <a:pt x="606" y="0"/>
                  </a:cubicBezTo>
                  <a:lnTo>
                    <a:pt x="5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84B505E9-8AAC-0245-1203-7D7D315EDD03}"/>
                </a:ext>
              </a:extLst>
            </p:cNvPr>
            <p:cNvSpPr/>
            <p:nvPr/>
          </p:nvSpPr>
          <p:spPr bwMode="auto">
            <a:xfrm>
              <a:off x="6147378" y="1905254"/>
              <a:ext cx="1725242" cy="2211987"/>
            </a:xfrm>
            <a:custGeom>
              <a:avLst/>
              <a:gdLst>
                <a:gd name="T0" fmla="*/ 0 w 468"/>
                <a:gd name="T1" fmla="*/ 0 h 600"/>
                <a:gd name="T2" fmla="*/ 0 w 468"/>
                <a:gd name="T3" fmla="*/ 55 h 600"/>
                <a:gd name="T4" fmla="*/ 9 w 468"/>
                <a:gd name="T5" fmla="*/ 70 h 600"/>
                <a:gd name="T6" fmla="*/ 26 w 468"/>
                <a:gd name="T7" fmla="*/ 69 h 600"/>
                <a:gd name="T8" fmla="*/ 77 w 468"/>
                <a:gd name="T9" fmla="*/ 52 h 600"/>
                <a:gd name="T10" fmla="*/ 138 w 468"/>
                <a:gd name="T11" fmla="*/ 122 h 600"/>
                <a:gd name="T12" fmla="*/ 77 w 468"/>
                <a:gd name="T13" fmla="*/ 192 h 600"/>
                <a:gd name="T14" fmla="*/ 26 w 468"/>
                <a:gd name="T15" fmla="*/ 176 h 600"/>
                <a:gd name="T16" fmla="*/ 9 w 468"/>
                <a:gd name="T17" fmla="*/ 175 h 600"/>
                <a:gd name="T18" fmla="*/ 0 w 468"/>
                <a:gd name="T19" fmla="*/ 191 h 600"/>
                <a:gd name="T20" fmla="*/ 0 w 468"/>
                <a:gd name="T21" fmla="*/ 233 h 600"/>
                <a:gd name="T22" fmla="*/ 236 w 468"/>
                <a:gd name="T23" fmla="*/ 469 h 600"/>
                <a:gd name="T24" fmla="*/ 287 w 468"/>
                <a:gd name="T25" fmla="*/ 469 h 600"/>
                <a:gd name="T26" fmla="*/ 317 w 468"/>
                <a:gd name="T27" fmla="*/ 482 h 600"/>
                <a:gd name="T28" fmla="*/ 323 w 468"/>
                <a:gd name="T29" fmla="*/ 490 h 600"/>
                <a:gd name="T30" fmla="*/ 324 w 468"/>
                <a:gd name="T31" fmla="*/ 493 h 600"/>
                <a:gd name="T32" fmla="*/ 325 w 468"/>
                <a:gd name="T33" fmla="*/ 493 h 600"/>
                <a:gd name="T34" fmla="*/ 326 w 468"/>
                <a:gd name="T35" fmla="*/ 496 h 600"/>
                <a:gd name="T36" fmla="*/ 326 w 468"/>
                <a:gd name="T37" fmla="*/ 496 h 600"/>
                <a:gd name="T38" fmla="*/ 326 w 468"/>
                <a:gd name="T39" fmla="*/ 496 h 600"/>
                <a:gd name="T40" fmla="*/ 328 w 468"/>
                <a:gd name="T41" fmla="*/ 509 h 600"/>
                <a:gd name="T42" fmla="*/ 328 w 468"/>
                <a:gd name="T43" fmla="*/ 509 h 600"/>
                <a:gd name="T44" fmla="*/ 328 w 468"/>
                <a:gd name="T45" fmla="*/ 514 h 600"/>
                <a:gd name="T46" fmla="*/ 328 w 468"/>
                <a:gd name="T47" fmla="*/ 514 h 600"/>
                <a:gd name="T48" fmla="*/ 327 w 468"/>
                <a:gd name="T49" fmla="*/ 523 h 600"/>
                <a:gd name="T50" fmla="*/ 326 w 468"/>
                <a:gd name="T51" fmla="*/ 523 h 600"/>
                <a:gd name="T52" fmla="*/ 325 w 468"/>
                <a:gd name="T53" fmla="*/ 527 h 600"/>
                <a:gd name="T54" fmla="*/ 325 w 468"/>
                <a:gd name="T55" fmla="*/ 528 h 600"/>
                <a:gd name="T56" fmla="*/ 323 w 468"/>
                <a:gd name="T57" fmla="*/ 532 h 600"/>
                <a:gd name="T58" fmla="*/ 310 w 468"/>
                <a:gd name="T59" fmla="*/ 568 h 600"/>
                <a:gd name="T60" fmla="*/ 349 w 468"/>
                <a:gd name="T61" fmla="*/ 600 h 600"/>
                <a:gd name="T62" fmla="*/ 389 w 468"/>
                <a:gd name="T63" fmla="*/ 568 h 600"/>
                <a:gd name="T64" fmla="*/ 376 w 468"/>
                <a:gd name="T65" fmla="*/ 532 h 600"/>
                <a:gd name="T66" fmla="*/ 374 w 468"/>
                <a:gd name="T67" fmla="*/ 528 h 600"/>
                <a:gd name="T68" fmla="*/ 374 w 468"/>
                <a:gd name="T69" fmla="*/ 528 h 600"/>
                <a:gd name="T70" fmla="*/ 372 w 468"/>
                <a:gd name="T71" fmla="*/ 523 h 600"/>
                <a:gd name="T72" fmla="*/ 372 w 468"/>
                <a:gd name="T73" fmla="*/ 523 h 600"/>
                <a:gd name="T74" fmla="*/ 371 w 468"/>
                <a:gd name="T75" fmla="*/ 514 h 600"/>
                <a:gd name="T76" fmla="*/ 371 w 468"/>
                <a:gd name="T77" fmla="*/ 514 h 600"/>
                <a:gd name="T78" fmla="*/ 370 w 468"/>
                <a:gd name="T79" fmla="*/ 509 h 600"/>
                <a:gd name="T80" fmla="*/ 370 w 468"/>
                <a:gd name="T81" fmla="*/ 509 h 600"/>
                <a:gd name="T82" fmla="*/ 373 w 468"/>
                <a:gd name="T83" fmla="*/ 496 h 600"/>
                <a:gd name="T84" fmla="*/ 374 w 468"/>
                <a:gd name="T85" fmla="*/ 493 h 600"/>
                <a:gd name="T86" fmla="*/ 374 w 468"/>
                <a:gd name="T87" fmla="*/ 493 h 600"/>
                <a:gd name="T88" fmla="*/ 376 w 468"/>
                <a:gd name="T89" fmla="*/ 490 h 600"/>
                <a:gd name="T90" fmla="*/ 382 w 468"/>
                <a:gd name="T91" fmla="*/ 482 h 600"/>
                <a:gd name="T92" fmla="*/ 410 w 468"/>
                <a:gd name="T93" fmla="*/ 469 h 600"/>
                <a:gd name="T94" fmla="*/ 411 w 468"/>
                <a:gd name="T95" fmla="*/ 469 h 600"/>
                <a:gd name="T96" fmla="*/ 417 w 468"/>
                <a:gd name="T97" fmla="*/ 469 h 600"/>
                <a:gd name="T98" fmla="*/ 418 w 468"/>
                <a:gd name="T99" fmla="*/ 469 h 600"/>
                <a:gd name="T100" fmla="*/ 421 w 468"/>
                <a:gd name="T101" fmla="*/ 469 h 600"/>
                <a:gd name="T102" fmla="*/ 468 w 468"/>
                <a:gd name="T103" fmla="*/ 469 h 600"/>
                <a:gd name="T104" fmla="*/ 0 w 468"/>
                <a:gd name="T105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8" h="600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1" y="60"/>
                    <a:pt x="3" y="67"/>
                    <a:pt x="9" y="70"/>
                  </a:cubicBezTo>
                  <a:cubicBezTo>
                    <a:pt x="13" y="73"/>
                    <a:pt x="19" y="72"/>
                    <a:pt x="26" y="69"/>
                  </a:cubicBezTo>
                  <a:cubicBezTo>
                    <a:pt x="29" y="67"/>
                    <a:pt x="60" y="52"/>
                    <a:pt x="77" y="52"/>
                  </a:cubicBezTo>
                  <a:cubicBezTo>
                    <a:pt x="111" y="52"/>
                    <a:pt x="138" y="84"/>
                    <a:pt x="138" y="122"/>
                  </a:cubicBezTo>
                  <a:cubicBezTo>
                    <a:pt x="138" y="161"/>
                    <a:pt x="111" y="192"/>
                    <a:pt x="77" y="192"/>
                  </a:cubicBezTo>
                  <a:cubicBezTo>
                    <a:pt x="60" y="192"/>
                    <a:pt x="29" y="177"/>
                    <a:pt x="26" y="176"/>
                  </a:cubicBezTo>
                  <a:cubicBezTo>
                    <a:pt x="19" y="172"/>
                    <a:pt x="13" y="172"/>
                    <a:pt x="9" y="175"/>
                  </a:cubicBezTo>
                  <a:cubicBezTo>
                    <a:pt x="3" y="178"/>
                    <a:pt x="1" y="186"/>
                    <a:pt x="0" y="191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27" y="240"/>
                    <a:pt x="229" y="342"/>
                    <a:pt x="236" y="469"/>
                  </a:cubicBezTo>
                  <a:cubicBezTo>
                    <a:pt x="287" y="469"/>
                    <a:pt x="287" y="469"/>
                    <a:pt x="287" y="469"/>
                  </a:cubicBezTo>
                  <a:cubicBezTo>
                    <a:pt x="299" y="470"/>
                    <a:pt x="310" y="475"/>
                    <a:pt x="317" y="482"/>
                  </a:cubicBezTo>
                  <a:cubicBezTo>
                    <a:pt x="319" y="485"/>
                    <a:pt x="321" y="487"/>
                    <a:pt x="323" y="490"/>
                  </a:cubicBezTo>
                  <a:cubicBezTo>
                    <a:pt x="323" y="491"/>
                    <a:pt x="324" y="492"/>
                    <a:pt x="324" y="493"/>
                  </a:cubicBezTo>
                  <a:cubicBezTo>
                    <a:pt x="324" y="493"/>
                    <a:pt x="325" y="493"/>
                    <a:pt x="325" y="493"/>
                  </a:cubicBezTo>
                  <a:cubicBezTo>
                    <a:pt x="325" y="494"/>
                    <a:pt x="325" y="495"/>
                    <a:pt x="326" y="496"/>
                  </a:cubicBezTo>
                  <a:cubicBezTo>
                    <a:pt x="326" y="496"/>
                    <a:pt x="326" y="496"/>
                    <a:pt x="326" y="496"/>
                  </a:cubicBezTo>
                  <a:cubicBezTo>
                    <a:pt x="326" y="496"/>
                    <a:pt x="326" y="496"/>
                    <a:pt x="326" y="496"/>
                  </a:cubicBezTo>
                  <a:cubicBezTo>
                    <a:pt x="327" y="500"/>
                    <a:pt x="328" y="505"/>
                    <a:pt x="328" y="509"/>
                  </a:cubicBezTo>
                  <a:cubicBezTo>
                    <a:pt x="328" y="509"/>
                    <a:pt x="328" y="509"/>
                    <a:pt x="328" y="509"/>
                  </a:cubicBezTo>
                  <a:cubicBezTo>
                    <a:pt x="328" y="511"/>
                    <a:pt x="328" y="512"/>
                    <a:pt x="328" y="514"/>
                  </a:cubicBezTo>
                  <a:cubicBezTo>
                    <a:pt x="328" y="514"/>
                    <a:pt x="328" y="514"/>
                    <a:pt x="328" y="514"/>
                  </a:cubicBezTo>
                  <a:cubicBezTo>
                    <a:pt x="328" y="517"/>
                    <a:pt x="327" y="520"/>
                    <a:pt x="327" y="523"/>
                  </a:cubicBezTo>
                  <a:cubicBezTo>
                    <a:pt x="327" y="523"/>
                    <a:pt x="327" y="523"/>
                    <a:pt x="326" y="523"/>
                  </a:cubicBezTo>
                  <a:cubicBezTo>
                    <a:pt x="326" y="525"/>
                    <a:pt x="326" y="526"/>
                    <a:pt x="325" y="527"/>
                  </a:cubicBezTo>
                  <a:cubicBezTo>
                    <a:pt x="325" y="528"/>
                    <a:pt x="325" y="528"/>
                    <a:pt x="325" y="528"/>
                  </a:cubicBezTo>
                  <a:cubicBezTo>
                    <a:pt x="324" y="530"/>
                    <a:pt x="324" y="531"/>
                    <a:pt x="323" y="532"/>
                  </a:cubicBezTo>
                  <a:cubicBezTo>
                    <a:pt x="317" y="545"/>
                    <a:pt x="310" y="562"/>
                    <a:pt x="310" y="568"/>
                  </a:cubicBezTo>
                  <a:cubicBezTo>
                    <a:pt x="310" y="586"/>
                    <a:pt x="328" y="600"/>
                    <a:pt x="349" y="600"/>
                  </a:cubicBezTo>
                  <a:cubicBezTo>
                    <a:pt x="371" y="600"/>
                    <a:pt x="389" y="586"/>
                    <a:pt x="389" y="568"/>
                  </a:cubicBezTo>
                  <a:cubicBezTo>
                    <a:pt x="389" y="562"/>
                    <a:pt x="382" y="545"/>
                    <a:pt x="376" y="532"/>
                  </a:cubicBezTo>
                  <a:cubicBezTo>
                    <a:pt x="375" y="531"/>
                    <a:pt x="375" y="530"/>
                    <a:pt x="374" y="528"/>
                  </a:cubicBezTo>
                  <a:cubicBezTo>
                    <a:pt x="374" y="528"/>
                    <a:pt x="374" y="528"/>
                    <a:pt x="374" y="528"/>
                  </a:cubicBezTo>
                  <a:cubicBezTo>
                    <a:pt x="373" y="526"/>
                    <a:pt x="373" y="525"/>
                    <a:pt x="372" y="523"/>
                  </a:cubicBezTo>
                  <a:cubicBezTo>
                    <a:pt x="372" y="523"/>
                    <a:pt x="372" y="523"/>
                    <a:pt x="372" y="523"/>
                  </a:cubicBezTo>
                  <a:cubicBezTo>
                    <a:pt x="371" y="520"/>
                    <a:pt x="371" y="517"/>
                    <a:pt x="371" y="514"/>
                  </a:cubicBezTo>
                  <a:cubicBezTo>
                    <a:pt x="371" y="514"/>
                    <a:pt x="371" y="514"/>
                    <a:pt x="371" y="514"/>
                  </a:cubicBezTo>
                  <a:cubicBezTo>
                    <a:pt x="370" y="512"/>
                    <a:pt x="370" y="511"/>
                    <a:pt x="370" y="509"/>
                  </a:cubicBezTo>
                  <a:cubicBezTo>
                    <a:pt x="370" y="509"/>
                    <a:pt x="370" y="509"/>
                    <a:pt x="370" y="509"/>
                  </a:cubicBezTo>
                  <a:cubicBezTo>
                    <a:pt x="371" y="505"/>
                    <a:pt x="371" y="500"/>
                    <a:pt x="373" y="496"/>
                  </a:cubicBezTo>
                  <a:cubicBezTo>
                    <a:pt x="373" y="495"/>
                    <a:pt x="374" y="494"/>
                    <a:pt x="374" y="493"/>
                  </a:cubicBezTo>
                  <a:cubicBezTo>
                    <a:pt x="374" y="493"/>
                    <a:pt x="374" y="493"/>
                    <a:pt x="374" y="493"/>
                  </a:cubicBezTo>
                  <a:cubicBezTo>
                    <a:pt x="375" y="492"/>
                    <a:pt x="375" y="491"/>
                    <a:pt x="376" y="490"/>
                  </a:cubicBezTo>
                  <a:cubicBezTo>
                    <a:pt x="378" y="487"/>
                    <a:pt x="380" y="485"/>
                    <a:pt x="382" y="482"/>
                  </a:cubicBezTo>
                  <a:cubicBezTo>
                    <a:pt x="389" y="475"/>
                    <a:pt x="399" y="470"/>
                    <a:pt x="410" y="469"/>
                  </a:cubicBezTo>
                  <a:cubicBezTo>
                    <a:pt x="411" y="469"/>
                    <a:pt x="411" y="469"/>
                    <a:pt x="411" y="469"/>
                  </a:cubicBezTo>
                  <a:cubicBezTo>
                    <a:pt x="417" y="469"/>
                    <a:pt x="417" y="469"/>
                    <a:pt x="417" y="469"/>
                  </a:cubicBezTo>
                  <a:cubicBezTo>
                    <a:pt x="418" y="469"/>
                    <a:pt x="418" y="469"/>
                    <a:pt x="418" y="469"/>
                  </a:cubicBezTo>
                  <a:cubicBezTo>
                    <a:pt x="421" y="469"/>
                    <a:pt x="421" y="469"/>
                    <a:pt x="421" y="469"/>
                  </a:cubicBezTo>
                  <a:cubicBezTo>
                    <a:pt x="468" y="469"/>
                    <a:pt x="468" y="469"/>
                    <a:pt x="468" y="469"/>
                  </a:cubicBezTo>
                  <a:cubicBezTo>
                    <a:pt x="461" y="214"/>
                    <a:pt x="255" y="8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id="{7F760675-E3EF-4F51-9BB2-B0E6BB4B99E1}"/>
                </a:ext>
              </a:extLst>
            </p:cNvPr>
            <p:cNvSpPr/>
            <p:nvPr/>
          </p:nvSpPr>
          <p:spPr bwMode="auto">
            <a:xfrm>
              <a:off x="4319380" y="1905254"/>
              <a:ext cx="2233620" cy="1729298"/>
            </a:xfrm>
            <a:custGeom>
              <a:avLst/>
              <a:gdLst>
                <a:gd name="T0" fmla="*/ 573 w 606"/>
                <a:gd name="T1" fmla="*/ 80 h 469"/>
                <a:gd name="T2" fmla="*/ 535 w 606"/>
                <a:gd name="T3" fmla="*/ 94 h 469"/>
                <a:gd name="T4" fmla="*/ 496 w 606"/>
                <a:gd name="T5" fmla="*/ 96 h 469"/>
                <a:gd name="T6" fmla="*/ 491 w 606"/>
                <a:gd name="T7" fmla="*/ 94 h 469"/>
                <a:gd name="T8" fmla="*/ 482 w 606"/>
                <a:gd name="T9" fmla="*/ 87 h 469"/>
                <a:gd name="T10" fmla="*/ 469 w 606"/>
                <a:gd name="T11" fmla="*/ 58 h 469"/>
                <a:gd name="T12" fmla="*/ 468 w 606"/>
                <a:gd name="T13" fmla="*/ 57 h 469"/>
                <a:gd name="T14" fmla="*/ 468 w 606"/>
                <a:gd name="T15" fmla="*/ 51 h 469"/>
                <a:gd name="T16" fmla="*/ 468 w 606"/>
                <a:gd name="T17" fmla="*/ 50 h 469"/>
                <a:gd name="T18" fmla="*/ 468 w 606"/>
                <a:gd name="T19" fmla="*/ 47 h 469"/>
                <a:gd name="T20" fmla="*/ 468 w 606"/>
                <a:gd name="T21" fmla="*/ 0 h 469"/>
                <a:gd name="T22" fmla="*/ 0 w 606"/>
                <a:gd name="T23" fmla="*/ 469 h 469"/>
                <a:gd name="T24" fmla="*/ 47 w 606"/>
                <a:gd name="T25" fmla="*/ 468 h 469"/>
                <a:gd name="T26" fmla="*/ 62 w 606"/>
                <a:gd name="T27" fmla="*/ 460 h 469"/>
                <a:gd name="T28" fmla="*/ 61 w 606"/>
                <a:gd name="T29" fmla="*/ 443 h 469"/>
                <a:gd name="T30" fmla="*/ 44 w 606"/>
                <a:gd name="T31" fmla="*/ 392 h 469"/>
                <a:gd name="T32" fmla="*/ 114 w 606"/>
                <a:gd name="T33" fmla="*/ 330 h 469"/>
                <a:gd name="T34" fmla="*/ 185 w 606"/>
                <a:gd name="T35" fmla="*/ 392 h 469"/>
                <a:gd name="T36" fmla="*/ 168 w 606"/>
                <a:gd name="T37" fmla="*/ 442 h 469"/>
                <a:gd name="T38" fmla="*/ 167 w 606"/>
                <a:gd name="T39" fmla="*/ 460 h 469"/>
                <a:gd name="T40" fmla="*/ 183 w 606"/>
                <a:gd name="T41" fmla="*/ 469 h 469"/>
                <a:gd name="T42" fmla="*/ 232 w 606"/>
                <a:gd name="T43" fmla="*/ 469 h 469"/>
                <a:gd name="T44" fmla="*/ 468 w 606"/>
                <a:gd name="T45" fmla="*/ 233 h 469"/>
                <a:gd name="T46" fmla="*/ 468 w 606"/>
                <a:gd name="T47" fmla="*/ 188 h 469"/>
                <a:gd name="T48" fmla="*/ 482 w 606"/>
                <a:gd name="T49" fmla="*/ 158 h 469"/>
                <a:gd name="T50" fmla="*/ 491 w 606"/>
                <a:gd name="T51" fmla="*/ 151 h 469"/>
                <a:gd name="T52" fmla="*/ 496 w 606"/>
                <a:gd name="T53" fmla="*/ 148 h 469"/>
                <a:gd name="T54" fmla="*/ 535 w 606"/>
                <a:gd name="T55" fmla="*/ 151 h 469"/>
                <a:gd name="T56" fmla="*/ 573 w 606"/>
                <a:gd name="T57" fmla="*/ 165 h 469"/>
                <a:gd name="T58" fmla="*/ 606 w 606"/>
                <a:gd name="T59" fmla="*/ 122 h 469"/>
                <a:gd name="T60" fmla="*/ 573 w 606"/>
                <a:gd name="T61" fmla="*/ 8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6" h="469">
                  <a:moveTo>
                    <a:pt x="573" y="80"/>
                  </a:moveTo>
                  <a:cubicBezTo>
                    <a:pt x="566" y="80"/>
                    <a:pt x="547" y="87"/>
                    <a:pt x="535" y="94"/>
                  </a:cubicBezTo>
                  <a:cubicBezTo>
                    <a:pt x="521" y="100"/>
                    <a:pt x="508" y="101"/>
                    <a:pt x="496" y="96"/>
                  </a:cubicBezTo>
                  <a:cubicBezTo>
                    <a:pt x="494" y="96"/>
                    <a:pt x="492" y="95"/>
                    <a:pt x="491" y="94"/>
                  </a:cubicBezTo>
                  <a:cubicBezTo>
                    <a:pt x="487" y="92"/>
                    <a:pt x="485" y="90"/>
                    <a:pt x="482" y="87"/>
                  </a:cubicBezTo>
                  <a:cubicBezTo>
                    <a:pt x="475" y="80"/>
                    <a:pt x="470" y="70"/>
                    <a:pt x="469" y="58"/>
                  </a:cubicBezTo>
                  <a:cubicBezTo>
                    <a:pt x="468" y="57"/>
                    <a:pt x="468" y="57"/>
                    <a:pt x="468" y="57"/>
                  </a:cubicBezTo>
                  <a:cubicBezTo>
                    <a:pt x="468" y="51"/>
                    <a:pt x="468" y="51"/>
                    <a:pt x="468" y="51"/>
                  </a:cubicBezTo>
                  <a:cubicBezTo>
                    <a:pt x="468" y="50"/>
                    <a:pt x="468" y="50"/>
                    <a:pt x="468" y="50"/>
                  </a:cubicBezTo>
                  <a:cubicBezTo>
                    <a:pt x="468" y="47"/>
                    <a:pt x="468" y="47"/>
                    <a:pt x="468" y="47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213" y="8"/>
                    <a:pt x="7" y="214"/>
                    <a:pt x="0" y="469"/>
                  </a:cubicBezTo>
                  <a:cubicBezTo>
                    <a:pt x="47" y="468"/>
                    <a:pt x="47" y="468"/>
                    <a:pt x="47" y="468"/>
                  </a:cubicBezTo>
                  <a:cubicBezTo>
                    <a:pt x="52" y="468"/>
                    <a:pt x="59" y="465"/>
                    <a:pt x="62" y="460"/>
                  </a:cubicBezTo>
                  <a:cubicBezTo>
                    <a:pt x="66" y="454"/>
                    <a:pt x="64" y="447"/>
                    <a:pt x="61" y="443"/>
                  </a:cubicBezTo>
                  <a:cubicBezTo>
                    <a:pt x="59" y="439"/>
                    <a:pt x="44" y="409"/>
                    <a:pt x="44" y="392"/>
                  </a:cubicBezTo>
                  <a:cubicBezTo>
                    <a:pt x="44" y="358"/>
                    <a:pt x="76" y="330"/>
                    <a:pt x="114" y="330"/>
                  </a:cubicBezTo>
                  <a:cubicBezTo>
                    <a:pt x="153" y="330"/>
                    <a:pt x="185" y="358"/>
                    <a:pt x="185" y="392"/>
                  </a:cubicBezTo>
                  <a:cubicBezTo>
                    <a:pt x="185" y="409"/>
                    <a:pt x="169" y="439"/>
                    <a:pt x="168" y="442"/>
                  </a:cubicBezTo>
                  <a:cubicBezTo>
                    <a:pt x="165" y="447"/>
                    <a:pt x="163" y="454"/>
                    <a:pt x="167" y="460"/>
                  </a:cubicBezTo>
                  <a:cubicBezTo>
                    <a:pt x="170" y="466"/>
                    <a:pt x="178" y="468"/>
                    <a:pt x="183" y="469"/>
                  </a:cubicBezTo>
                  <a:cubicBezTo>
                    <a:pt x="232" y="469"/>
                    <a:pt x="232" y="469"/>
                    <a:pt x="232" y="469"/>
                  </a:cubicBezTo>
                  <a:cubicBezTo>
                    <a:pt x="239" y="342"/>
                    <a:pt x="341" y="240"/>
                    <a:pt x="468" y="233"/>
                  </a:cubicBezTo>
                  <a:cubicBezTo>
                    <a:pt x="468" y="188"/>
                    <a:pt x="468" y="188"/>
                    <a:pt x="468" y="188"/>
                  </a:cubicBezTo>
                  <a:cubicBezTo>
                    <a:pt x="470" y="176"/>
                    <a:pt x="475" y="165"/>
                    <a:pt x="482" y="158"/>
                  </a:cubicBezTo>
                  <a:cubicBezTo>
                    <a:pt x="485" y="155"/>
                    <a:pt x="487" y="153"/>
                    <a:pt x="491" y="151"/>
                  </a:cubicBezTo>
                  <a:cubicBezTo>
                    <a:pt x="492" y="150"/>
                    <a:pt x="494" y="149"/>
                    <a:pt x="496" y="148"/>
                  </a:cubicBezTo>
                  <a:cubicBezTo>
                    <a:pt x="508" y="143"/>
                    <a:pt x="521" y="144"/>
                    <a:pt x="535" y="151"/>
                  </a:cubicBezTo>
                  <a:cubicBezTo>
                    <a:pt x="547" y="158"/>
                    <a:pt x="566" y="165"/>
                    <a:pt x="573" y="165"/>
                  </a:cubicBezTo>
                  <a:cubicBezTo>
                    <a:pt x="591" y="165"/>
                    <a:pt x="606" y="146"/>
                    <a:pt x="606" y="122"/>
                  </a:cubicBezTo>
                  <a:cubicBezTo>
                    <a:pt x="606" y="99"/>
                    <a:pt x="591" y="80"/>
                    <a:pt x="573" y="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CA2A4CFD-C211-AE9D-3CD5-F310A4A06C7D}"/>
                </a:ext>
              </a:extLst>
            </p:cNvPr>
            <p:cNvSpPr/>
            <p:nvPr/>
          </p:nvSpPr>
          <p:spPr bwMode="auto">
            <a:xfrm>
              <a:off x="4319380" y="3224874"/>
              <a:ext cx="1725242" cy="2234972"/>
            </a:xfrm>
            <a:custGeom>
              <a:avLst/>
              <a:gdLst>
                <a:gd name="T0" fmla="*/ 392 w 468"/>
                <a:gd name="T1" fmla="*/ 420 h 606"/>
                <a:gd name="T2" fmla="*/ 442 w 468"/>
                <a:gd name="T3" fmla="*/ 437 h 606"/>
                <a:gd name="T4" fmla="*/ 460 w 468"/>
                <a:gd name="T5" fmla="*/ 438 h 606"/>
                <a:gd name="T6" fmla="*/ 468 w 468"/>
                <a:gd name="T7" fmla="*/ 422 h 606"/>
                <a:gd name="T8" fmla="*/ 468 w 468"/>
                <a:gd name="T9" fmla="*/ 374 h 606"/>
                <a:gd name="T10" fmla="*/ 232 w 468"/>
                <a:gd name="T11" fmla="*/ 138 h 606"/>
                <a:gd name="T12" fmla="*/ 180 w 468"/>
                <a:gd name="T13" fmla="*/ 138 h 606"/>
                <a:gd name="T14" fmla="*/ 143 w 468"/>
                <a:gd name="T15" fmla="*/ 116 h 606"/>
                <a:gd name="T16" fmla="*/ 140 w 468"/>
                <a:gd name="T17" fmla="*/ 111 h 606"/>
                <a:gd name="T18" fmla="*/ 143 w 468"/>
                <a:gd name="T19" fmla="*/ 72 h 606"/>
                <a:gd name="T20" fmla="*/ 157 w 468"/>
                <a:gd name="T21" fmla="*/ 34 h 606"/>
                <a:gd name="T22" fmla="*/ 114 w 468"/>
                <a:gd name="T23" fmla="*/ 0 h 606"/>
                <a:gd name="T24" fmla="*/ 72 w 468"/>
                <a:gd name="T25" fmla="*/ 34 h 606"/>
                <a:gd name="T26" fmla="*/ 86 w 468"/>
                <a:gd name="T27" fmla="*/ 72 h 606"/>
                <a:gd name="T28" fmla="*/ 89 w 468"/>
                <a:gd name="T29" fmla="*/ 111 h 606"/>
                <a:gd name="T30" fmla="*/ 86 w 468"/>
                <a:gd name="T31" fmla="*/ 116 h 606"/>
                <a:gd name="T32" fmla="*/ 50 w 468"/>
                <a:gd name="T33" fmla="*/ 138 h 606"/>
                <a:gd name="T34" fmla="*/ 49 w 468"/>
                <a:gd name="T35" fmla="*/ 138 h 606"/>
                <a:gd name="T36" fmla="*/ 43 w 468"/>
                <a:gd name="T37" fmla="*/ 138 h 606"/>
                <a:gd name="T38" fmla="*/ 42 w 468"/>
                <a:gd name="T39" fmla="*/ 138 h 606"/>
                <a:gd name="T40" fmla="*/ 39 w 468"/>
                <a:gd name="T41" fmla="*/ 138 h 606"/>
                <a:gd name="T42" fmla="*/ 0 w 468"/>
                <a:gd name="T43" fmla="*/ 138 h 606"/>
                <a:gd name="T44" fmla="*/ 468 w 468"/>
                <a:gd name="T45" fmla="*/ 606 h 606"/>
                <a:gd name="T46" fmla="*/ 468 w 468"/>
                <a:gd name="T47" fmla="*/ 558 h 606"/>
                <a:gd name="T48" fmla="*/ 460 w 468"/>
                <a:gd name="T49" fmla="*/ 543 h 606"/>
                <a:gd name="T50" fmla="*/ 442 w 468"/>
                <a:gd name="T51" fmla="*/ 544 h 606"/>
                <a:gd name="T52" fmla="*/ 392 w 468"/>
                <a:gd name="T53" fmla="*/ 561 h 606"/>
                <a:gd name="T54" fmla="*/ 330 w 468"/>
                <a:gd name="T55" fmla="*/ 490 h 606"/>
                <a:gd name="T56" fmla="*/ 392 w 468"/>
                <a:gd name="T57" fmla="*/ 42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8" h="606">
                  <a:moveTo>
                    <a:pt x="392" y="420"/>
                  </a:moveTo>
                  <a:cubicBezTo>
                    <a:pt x="409" y="420"/>
                    <a:pt x="439" y="435"/>
                    <a:pt x="442" y="437"/>
                  </a:cubicBezTo>
                  <a:cubicBezTo>
                    <a:pt x="449" y="441"/>
                    <a:pt x="455" y="441"/>
                    <a:pt x="460" y="438"/>
                  </a:cubicBezTo>
                  <a:cubicBezTo>
                    <a:pt x="466" y="435"/>
                    <a:pt x="468" y="427"/>
                    <a:pt x="468" y="422"/>
                  </a:cubicBezTo>
                  <a:cubicBezTo>
                    <a:pt x="468" y="374"/>
                    <a:pt x="468" y="374"/>
                    <a:pt x="468" y="374"/>
                  </a:cubicBezTo>
                  <a:cubicBezTo>
                    <a:pt x="341" y="367"/>
                    <a:pt x="239" y="265"/>
                    <a:pt x="232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64" y="136"/>
                    <a:pt x="150" y="128"/>
                    <a:pt x="143" y="116"/>
                  </a:cubicBezTo>
                  <a:cubicBezTo>
                    <a:pt x="142" y="114"/>
                    <a:pt x="141" y="112"/>
                    <a:pt x="140" y="111"/>
                  </a:cubicBezTo>
                  <a:cubicBezTo>
                    <a:pt x="136" y="99"/>
                    <a:pt x="136" y="85"/>
                    <a:pt x="143" y="72"/>
                  </a:cubicBezTo>
                  <a:cubicBezTo>
                    <a:pt x="150" y="59"/>
                    <a:pt x="157" y="40"/>
                    <a:pt x="157" y="34"/>
                  </a:cubicBezTo>
                  <a:cubicBezTo>
                    <a:pt x="157" y="15"/>
                    <a:pt x="138" y="0"/>
                    <a:pt x="114" y="0"/>
                  </a:cubicBezTo>
                  <a:cubicBezTo>
                    <a:pt x="91" y="0"/>
                    <a:pt x="72" y="15"/>
                    <a:pt x="72" y="34"/>
                  </a:cubicBezTo>
                  <a:cubicBezTo>
                    <a:pt x="72" y="40"/>
                    <a:pt x="79" y="59"/>
                    <a:pt x="86" y="72"/>
                  </a:cubicBezTo>
                  <a:cubicBezTo>
                    <a:pt x="92" y="85"/>
                    <a:pt x="93" y="99"/>
                    <a:pt x="89" y="111"/>
                  </a:cubicBezTo>
                  <a:cubicBezTo>
                    <a:pt x="88" y="112"/>
                    <a:pt x="87" y="114"/>
                    <a:pt x="86" y="116"/>
                  </a:cubicBezTo>
                  <a:cubicBezTo>
                    <a:pt x="79" y="128"/>
                    <a:pt x="66" y="136"/>
                    <a:pt x="50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39" y="138"/>
                    <a:pt x="39" y="138"/>
                    <a:pt x="39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7" y="393"/>
                    <a:pt x="213" y="599"/>
                    <a:pt x="468" y="606"/>
                  </a:cubicBezTo>
                  <a:cubicBezTo>
                    <a:pt x="468" y="558"/>
                    <a:pt x="468" y="558"/>
                    <a:pt x="468" y="558"/>
                  </a:cubicBezTo>
                  <a:cubicBezTo>
                    <a:pt x="467" y="553"/>
                    <a:pt x="465" y="546"/>
                    <a:pt x="460" y="543"/>
                  </a:cubicBezTo>
                  <a:cubicBezTo>
                    <a:pt x="455" y="540"/>
                    <a:pt x="449" y="540"/>
                    <a:pt x="442" y="544"/>
                  </a:cubicBezTo>
                  <a:cubicBezTo>
                    <a:pt x="439" y="545"/>
                    <a:pt x="409" y="561"/>
                    <a:pt x="392" y="561"/>
                  </a:cubicBezTo>
                  <a:cubicBezTo>
                    <a:pt x="358" y="561"/>
                    <a:pt x="330" y="529"/>
                    <a:pt x="330" y="490"/>
                  </a:cubicBezTo>
                  <a:cubicBezTo>
                    <a:pt x="330" y="452"/>
                    <a:pt x="358" y="420"/>
                    <a:pt x="392" y="4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33" name="TextBox 30">
            <a:extLst>
              <a:ext uri="{FF2B5EF4-FFF2-40B4-BE49-F238E27FC236}">
                <a16:creationId xmlns:a16="http://schemas.microsoft.com/office/drawing/2014/main" id="{43551529-58CF-F073-0B51-C7B378AE9771}"/>
              </a:ext>
            </a:extLst>
          </p:cNvPr>
          <p:cNvSpPr txBox="1"/>
          <p:nvPr/>
        </p:nvSpPr>
        <p:spPr>
          <a:xfrm rot="19354060">
            <a:off x="4869328" y="2656776"/>
            <a:ext cx="1073314" cy="384460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id-ID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TextBox 31">
            <a:extLst>
              <a:ext uri="{FF2B5EF4-FFF2-40B4-BE49-F238E27FC236}">
                <a16:creationId xmlns:a16="http://schemas.microsoft.com/office/drawing/2014/main" id="{2F8CB8AA-BA5E-FBB4-415C-FFF130E518A3}"/>
              </a:ext>
            </a:extLst>
          </p:cNvPr>
          <p:cNvSpPr txBox="1"/>
          <p:nvPr/>
        </p:nvSpPr>
        <p:spPr>
          <a:xfrm rot="3060043">
            <a:off x="6489985" y="2848913"/>
            <a:ext cx="1073314" cy="384460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endParaRPr lang="id-ID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5" name="TextBox 32">
            <a:extLst>
              <a:ext uri="{FF2B5EF4-FFF2-40B4-BE49-F238E27FC236}">
                <a16:creationId xmlns:a16="http://schemas.microsoft.com/office/drawing/2014/main" id="{04EF2087-6B65-5AA3-2830-085C67FC7235}"/>
              </a:ext>
            </a:extLst>
          </p:cNvPr>
          <p:cNvSpPr txBox="1"/>
          <p:nvPr/>
        </p:nvSpPr>
        <p:spPr>
          <a:xfrm rot="19427176">
            <a:off x="6260750" y="4448378"/>
            <a:ext cx="1073314" cy="384460"/>
          </a:xfrm>
          <a:prstGeom prst="rect">
            <a:avLst/>
          </a:prstGeom>
          <a:noFill/>
        </p:spPr>
        <p:txBody>
          <a:bodyPr wrap="none" rtlCol="0" anchor="ctr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id-ID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TextBox 33">
            <a:extLst>
              <a:ext uri="{FF2B5EF4-FFF2-40B4-BE49-F238E27FC236}">
                <a16:creationId xmlns:a16="http://schemas.microsoft.com/office/drawing/2014/main" id="{E2055803-4129-FC9C-3FFB-220CB5379AA1}"/>
              </a:ext>
            </a:extLst>
          </p:cNvPr>
          <p:cNvSpPr txBox="1"/>
          <p:nvPr/>
        </p:nvSpPr>
        <p:spPr>
          <a:xfrm rot="3219207">
            <a:off x="4491060" y="4197278"/>
            <a:ext cx="1073314" cy="384460"/>
          </a:xfrm>
          <a:prstGeom prst="rect">
            <a:avLst/>
          </a:prstGeom>
          <a:noFill/>
        </p:spPr>
        <p:txBody>
          <a:bodyPr wrap="none" rtlCol="0" anchor="ctr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endParaRPr lang="id-ID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0B54AEB-336F-04EA-8B0C-2C17E8A90429}"/>
              </a:ext>
            </a:extLst>
          </p:cNvPr>
          <p:cNvGrpSpPr/>
          <p:nvPr/>
        </p:nvGrpSpPr>
        <p:grpSpPr>
          <a:xfrm>
            <a:off x="1115387" y="1921882"/>
            <a:ext cx="2591214" cy="1411511"/>
            <a:chOff x="1115387" y="1921882"/>
            <a:chExt cx="2591214" cy="1411511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4A62F195-0F89-10A3-70DB-8F6487823D15}"/>
                </a:ext>
              </a:extLst>
            </p:cNvPr>
            <p:cNvSpPr/>
            <p:nvPr/>
          </p:nvSpPr>
          <p:spPr>
            <a:xfrm>
              <a:off x="2239533" y="1921882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关键性标题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FB83330-0EAA-9322-3CA9-D146E1D36B7F}"/>
                </a:ext>
              </a:extLst>
            </p:cNvPr>
            <p:cNvSpPr/>
            <p:nvPr/>
          </p:nvSpPr>
          <p:spPr>
            <a:xfrm>
              <a:off x="1115387" y="2301251"/>
              <a:ext cx="2577322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在这里输入你的正文，阐述与关键词标题相关的具体内容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4E0DCE1-11D1-5081-3D85-F71D417029BD}"/>
              </a:ext>
            </a:extLst>
          </p:cNvPr>
          <p:cNvGrpSpPr/>
          <p:nvPr/>
        </p:nvGrpSpPr>
        <p:grpSpPr>
          <a:xfrm>
            <a:off x="8479566" y="1921882"/>
            <a:ext cx="2597046" cy="1411511"/>
            <a:chOff x="8479566" y="1921882"/>
            <a:chExt cx="2597046" cy="1411511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E97A336B-FEB4-579B-176F-2E7960626D9A}"/>
                </a:ext>
              </a:extLst>
            </p:cNvPr>
            <p:cNvSpPr/>
            <p:nvPr/>
          </p:nvSpPr>
          <p:spPr>
            <a:xfrm>
              <a:off x="8479566" y="1921882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关键性标题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B1DCCD9E-B979-2B63-AC0D-F49F606D9DD8}"/>
                </a:ext>
              </a:extLst>
            </p:cNvPr>
            <p:cNvSpPr/>
            <p:nvPr/>
          </p:nvSpPr>
          <p:spPr>
            <a:xfrm>
              <a:off x="8496754" y="2301251"/>
              <a:ext cx="2579858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在这里输入你的正文，阐述与关键词标题相关的具体内容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023DAE2-7CB1-41C3-497F-9042FAE7FF7C}"/>
              </a:ext>
            </a:extLst>
          </p:cNvPr>
          <p:cNvGrpSpPr/>
          <p:nvPr/>
        </p:nvGrpSpPr>
        <p:grpSpPr>
          <a:xfrm>
            <a:off x="1115387" y="4031708"/>
            <a:ext cx="2591214" cy="1411511"/>
            <a:chOff x="1115387" y="4031708"/>
            <a:chExt cx="2591214" cy="1411511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DF7D157A-2444-D3B2-B53B-4493B1154542}"/>
                </a:ext>
              </a:extLst>
            </p:cNvPr>
            <p:cNvSpPr/>
            <p:nvPr/>
          </p:nvSpPr>
          <p:spPr>
            <a:xfrm>
              <a:off x="2239533" y="4031708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关键性标题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D5612422-1253-7B73-A6BD-A90406D1C6EA}"/>
                </a:ext>
              </a:extLst>
            </p:cNvPr>
            <p:cNvSpPr/>
            <p:nvPr/>
          </p:nvSpPr>
          <p:spPr>
            <a:xfrm>
              <a:off x="1115387" y="4411077"/>
              <a:ext cx="2577322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E51F227-C258-4B61-9D42-2B579E7B18A9}"/>
              </a:ext>
            </a:extLst>
          </p:cNvPr>
          <p:cNvGrpSpPr/>
          <p:nvPr/>
        </p:nvGrpSpPr>
        <p:grpSpPr>
          <a:xfrm>
            <a:off x="8479566" y="4031708"/>
            <a:ext cx="2597046" cy="1411511"/>
            <a:chOff x="8479566" y="4031708"/>
            <a:chExt cx="2597046" cy="1411511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D42E25B0-A234-C328-7997-507E233A496D}"/>
                </a:ext>
              </a:extLst>
            </p:cNvPr>
            <p:cNvSpPr/>
            <p:nvPr/>
          </p:nvSpPr>
          <p:spPr>
            <a:xfrm>
              <a:off x="8479566" y="4031708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关键性标题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413A7D9F-99D9-9AD0-88F7-54E3FF46539D}"/>
                </a:ext>
              </a:extLst>
            </p:cNvPr>
            <p:cNvSpPr/>
            <p:nvPr/>
          </p:nvSpPr>
          <p:spPr>
            <a:xfrm>
              <a:off x="8496754" y="4411077"/>
              <a:ext cx="2579858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在这里输入你的正文，阐述与关键词标题相关的具体内容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AF335EAA-0BFA-2A9C-DA06-FD54311FD559}"/>
              </a:ext>
            </a:extLst>
          </p:cNvPr>
          <p:cNvSpPr/>
          <p:nvPr/>
        </p:nvSpPr>
        <p:spPr>
          <a:xfrm>
            <a:off x="3719307" y="1991196"/>
            <a:ext cx="929640" cy="457200"/>
          </a:xfrm>
          <a:custGeom>
            <a:avLst/>
            <a:gdLst>
              <a:gd name="connsiteX0" fmla="*/ 929640 w 929640"/>
              <a:gd name="connsiteY0" fmla="*/ 457200 h 457200"/>
              <a:gd name="connsiteX1" fmla="*/ 929640 w 929640"/>
              <a:gd name="connsiteY1" fmla="*/ 457200 h 457200"/>
              <a:gd name="connsiteX2" fmla="*/ 762000 w 929640"/>
              <a:gd name="connsiteY2" fmla="*/ 15240 h 457200"/>
              <a:gd name="connsiteX3" fmla="*/ 0 w 929640"/>
              <a:gd name="connsiteY3" fmla="*/ 15240 h 457200"/>
              <a:gd name="connsiteX4" fmla="*/ 0 w 929640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9640" h="457200">
                <a:moveTo>
                  <a:pt x="929640" y="457200"/>
                </a:moveTo>
                <a:lnTo>
                  <a:pt x="929640" y="457200"/>
                </a:lnTo>
                <a:lnTo>
                  <a:pt x="762000" y="15240"/>
                </a:lnTo>
                <a:lnTo>
                  <a:pt x="0" y="1524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1624AC74-B1E8-E409-0461-03A254D0C6FC}"/>
              </a:ext>
            </a:extLst>
          </p:cNvPr>
          <p:cNvSpPr/>
          <p:nvPr/>
        </p:nvSpPr>
        <p:spPr>
          <a:xfrm flipH="1">
            <a:off x="7543053" y="1991196"/>
            <a:ext cx="929640" cy="457200"/>
          </a:xfrm>
          <a:custGeom>
            <a:avLst/>
            <a:gdLst>
              <a:gd name="connsiteX0" fmla="*/ 929640 w 929640"/>
              <a:gd name="connsiteY0" fmla="*/ 457200 h 457200"/>
              <a:gd name="connsiteX1" fmla="*/ 929640 w 929640"/>
              <a:gd name="connsiteY1" fmla="*/ 457200 h 457200"/>
              <a:gd name="connsiteX2" fmla="*/ 762000 w 929640"/>
              <a:gd name="connsiteY2" fmla="*/ 15240 h 457200"/>
              <a:gd name="connsiteX3" fmla="*/ 0 w 929640"/>
              <a:gd name="connsiteY3" fmla="*/ 15240 h 457200"/>
              <a:gd name="connsiteX4" fmla="*/ 0 w 929640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9640" h="457200">
                <a:moveTo>
                  <a:pt x="929640" y="457200"/>
                </a:moveTo>
                <a:lnTo>
                  <a:pt x="929640" y="457200"/>
                </a:lnTo>
                <a:lnTo>
                  <a:pt x="762000" y="15240"/>
                </a:lnTo>
                <a:lnTo>
                  <a:pt x="0" y="1524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0357C129-4B2D-AEE9-0086-DB53386D75BD}"/>
              </a:ext>
            </a:extLst>
          </p:cNvPr>
          <p:cNvSpPr/>
          <p:nvPr/>
        </p:nvSpPr>
        <p:spPr>
          <a:xfrm flipV="1">
            <a:off x="3719307" y="4916705"/>
            <a:ext cx="929640" cy="457200"/>
          </a:xfrm>
          <a:custGeom>
            <a:avLst/>
            <a:gdLst>
              <a:gd name="connsiteX0" fmla="*/ 929640 w 929640"/>
              <a:gd name="connsiteY0" fmla="*/ 457200 h 457200"/>
              <a:gd name="connsiteX1" fmla="*/ 929640 w 929640"/>
              <a:gd name="connsiteY1" fmla="*/ 457200 h 457200"/>
              <a:gd name="connsiteX2" fmla="*/ 762000 w 929640"/>
              <a:gd name="connsiteY2" fmla="*/ 15240 h 457200"/>
              <a:gd name="connsiteX3" fmla="*/ 0 w 929640"/>
              <a:gd name="connsiteY3" fmla="*/ 15240 h 457200"/>
              <a:gd name="connsiteX4" fmla="*/ 0 w 929640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9640" h="457200">
                <a:moveTo>
                  <a:pt x="929640" y="457200"/>
                </a:moveTo>
                <a:lnTo>
                  <a:pt x="929640" y="457200"/>
                </a:lnTo>
                <a:lnTo>
                  <a:pt x="762000" y="15240"/>
                </a:lnTo>
                <a:lnTo>
                  <a:pt x="0" y="1524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06DA8AD3-109B-5BD3-3A50-B57F9471ACB7}"/>
              </a:ext>
            </a:extLst>
          </p:cNvPr>
          <p:cNvSpPr/>
          <p:nvPr/>
        </p:nvSpPr>
        <p:spPr>
          <a:xfrm flipH="1" flipV="1">
            <a:off x="7543053" y="4916705"/>
            <a:ext cx="929640" cy="457200"/>
          </a:xfrm>
          <a:custGeom>
            <a:avLst/>
            <a:gdLst>
              <a:gd name="connsiteX0" fmla="*/ 929640 w 929640"/>
              <a:gd name="connsiteY0" fmla="*/ 457200 h 457200"/>
              <a:gd name="connsiteX1" fmla="*/ 929640 w 929640"/>
              <a:gd name="connsiteY1" fmla="*/ 457200 h 457200"/>
              <a:gd name="connsiteX2" fmla="*/ 762000 w 929640"/>
              <a:gd name="connsiteY2" fmla="*/ 15240 h 457200"/>
              <a:gd name="connsiteX3" fmla="*/ 0 w 929640"/>
              <a:gd name="connsiteY3" fmla="*/ 15240 h 457200"/>
              <a:gd name="connsiteX4" fmla="*/ 0 w 929640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9640" h="457200">
                <a:moveTo>
                  <a:pt x="929640" y="457200"/>
                </a:moveTo>
                <a:lnTo>
                  <a:pt x="929640" y="457200"/>
                </a:lnTo>
                <a:lnTo>
                  <a:pt x="762000" y="15240"/>
                </a:lnTo>
                <a:lnTo>
                  <a:pt x="0" y="1524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313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24D8582-ACCD-93B5-A822-8EF9D7F19416}"/>
              </a:ext>
            </a:extLst>
          </p:cNvPr>
          <p:cNvSpPr txBox="1"/>
          <p:nvPr/>
        </p:nvSpPr>
        <p:spPr>
          <a:xfrm>
            <a:off x="1346757" y="2167116"/>
            <a:ext cx="3693319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产品介绍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6693E4-AE6A-B50A-F7ED-88A2CE83060D}"/>
              </a:ext>
            </a:extLst>
          </p:cNvPr>
          <p:cNvSpPr txBox="1"/>
          <p:nvPr/>
        </p:nvSpPr>
        <p:spPr>
          <a:xfrm>
            <a:off x="5817104" y="1590035"/>
            <a:ext cx="4033155" cy="36779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23900" dirty="0">
                <a:solidFill>
                  <a:schemeClr val="accent1">
                    <a:lumMod val="100000"/>
                  </a:schemeClr>
                </a:solidFill>
                <a:latin typeface="+mj-lt"/>
                <a:ea typeface="+mj-ea"/>
              </a:rPr>
              <a:t>02</a:t>
            </a:r>
            <a:endParaRPr kumimoji="1" lang="zh-CN" altLang="en-US" sz="23900" dirty="0">
              <a:solidFill>
                <a:schemeClr val="accent1">
                  <a:lumMod val="10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BE96A7-FECB-5646-32C6-0E0EEFDB7C0D}"/>
              </a:ext>
            </a:extLst>
          </p:cNvPr>
          <p:cNvSpPr txBox="1"/>
          <p:nvPr/>
        </p:nvSpPr>
        <p:spPr>
          <a:xfrm>
            <a:off x="1346757" y="3275112"/>
            <a:ext cx="3693319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INTRODUCTION</a:t>
            </a:r>
          </a:p>
        </p:txBody>
      </p:sp>
    </p:spTree>
    <p:extLst>
      <p:ext uri="{BB962C8B-B14F-4D97-AF65-F5344CB8AC3E}">
        <p14:creationId xmlns:p14="http://schemas.microsoft.com/office/powerpoint/2010/main" val="347002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7D69C-D802-DBEF-A9C9-767524A40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产品介绍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CFC98E4-4120-C82F-5FB4-59C6FA3E55F5}"/>
              </a:ext>
            </a:extLst>
          </p:cNvPr>
          <p:cNvGrpSpPr/>
          <p:nvPr/>
        </p:nvGrpSpPr>
        <p:grpSpPr>
          <a:xfrm>
            <a:off x="579727" y="1685210"/>
            <a:ext cx="3597139" cy="2713662"/>
            <a:chOff x="579727" y="1685210"/>
            <a:chExt cx="3597139" cy="2713662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E2A63C1B-443E-E5F4-AF66-943D883DEE38}"/>
                </a:ext>
              </a:extLst>
            </p:cNvPr>
            <p:cNvGrpSpPr/>
            <p:nvPr/>
          </p:nvGrpSpPr>
          <p:grpSpPr>
            <a:xfrm>
              <a:off x="1425797" y="1685210"/>
              <a:ext cx="1911350" cy="767597"/>
              <a:chOff x="1425797" y="2074248"/>
              <a:chExt cx="1911350" cy="767597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2D2577C6-AA9B-7624-CE79-0F559B7164EB}"/>
                  </a:ext>
                </a:extLst>
              </p:cNvPr>
              <p:cNvSpPr/>
              <p:nvPr/>
            </p:nvSpPr>
            <p:spPr>
              <a:xfrm>
                <a:off x="1425797" y="2074248"/>
                <a:ext cx="1911350" cy="600075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94000">
                    <a:schemeClr val="accent1"/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创建日期</a:t>
                </a:r>
                <a:endParaRPr lang="en-US" sz="2000" dirty="0">
                  <a:latin typeface="+mj-ea"/>
                  <a:ea typeface="+mj-ea"/>
                </a:endParaRPr>
              </a:p>
            </p:txBody>
          </p:sp>
          <p:sp>
            <p:nvSpPr>
              <p:cNvPr id="4" name="等腰三角形 3">
                <a:extLst>
                  <a:ext uri="{FF2B5EF4-FFF2-40B4-BE49-F238E27FC236}">
                    <a16:creationId xmlns:a16="http://schemas.microsoft.com/office/drawing/2014/main" id="{B3BCDD41-CE6C-ADA7-54A8-6D06AEFF5DF2}"/>
                  </a:ext>
                </a:extLst>
              </p:cNvPr>
              <p:cNvSpPr/>
              <p:nvPr/>
            </p:nvSpPr>
            <p:spPr>
              <a:xfrm rot="10800000">
                <a:off x="2263997" y="2644776"/>
                <a:ext cx="228600" cy="197069"/>
              </a:xfrm>
              <a:prstGeom prst="triangl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381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BCFA7E-89C5-5E49-3D88-79AD52F37A17}"/>
                </a:ext>
              </a:extLst>
            </p:cNvPr>
            <p:cNvSpPr txBox="1"/>
            <p:nvPr/>
          </p:nvSpPr>
          <p:spPr>
            <a:xfrm>
              <a:off x="963828" y="3779151"/>
              <a:ext cx="2809886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在这里输入你的正文，阐述与关键词标题相关的具体内容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A30430E-7A0E-8CC6-78C4-649A0836D1EB}"/>
                </a:ext>
              </a:extLst>
            </p:cNvPr>
            <p:cNvSpPr txBox="1"/>
            <p:nvPr/>
          </p:nvSpPr>
          <p:spPr>
            <a:xfrm>
              <a:off x="579727" y="2397321"/>
              <a:ext cx="3597139" cy="134825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7200" dirty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  <a:r>
                <a:rPr lang="zh-CN" altLang="en-US" sz="7200" dirty="0">
                  <a:solidFill>
                    <a:schemeClr val="accent1"/>
                  </a:solidFill>
                  <a:latin typeface="+mj-ea"/>
                  <a:ea typeface="+mj-ea"/>
                </a:rPr>
                <a:t>年</a:t>
              </a:r>
              <a:endParaRPr lang="en-US" sz="7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38CCEAC-8194-7709-369D-8ABF0BEA79E5}"/>
              </a:ext>
            </a:extLst>
          </p:cNvPr>
          <p:cNvGrpSpPr/>
          <p:nvPr/>
        </p:nvGrpSpPr>
        <p:grpSpPr>
          <a:xfrm>
            <a:off x="4754778" y="1685210"/>
            <a:ext cx="2809886" cy="2713662"/>
            <a:chOff x="4754778" y="1685210"/>
            <a:chExt cx="2809886" cy="2713662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D95D4F7-ACB6-4F6B-2486-54CA95AFE992}"/>
                </a:ext>
              </a:extLst>
            </p:cNvPr>
            <p:cNvGrpSpPr/>
            <p:nvPr/>
          </p:nvGrpSpPr>
          <p:grpSpPr>
            <a:xfrm>
              <a:off x="5216747" y="1685210"/>
              <a:ext cx="1911350" cy="767597"/>
              <a:chOff x="5216747" y="2074248"/>
              <a:chExt cx="1911350" cy="767597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1BCB7E6-8F17-54DB-6921-AC6600A51FE1}"/>
                  </a:ext>
                </a:extLst>
              </p:cNvPr>
              <p:cNvSpPr/>
              <p:nvPr/>
            </p:nvSpPr>
            <p:spPr>
              <a:xfrm>
                <a:off x="5216747" y="2074248"/>
                <a:ext cx="1911350" cy="600075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94000">
                    <a:schemeClr val="accent1"/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好评率</a:t>
                </a:r>
                <a:endParaRPr lang="en-US" sz="2000" dirty="0">
                  <a:latin typeface="+mj-ea"/>
                  <a:ea typeface="+mj-ea"/>
                </a:endParaRPr>
              </a:p>
            </p:txBody>
          </p:sp>
          <p:sp>
            <p:nvSpPr>
              <p:cNvPr id="8" name="等腰三角形 7">
                <a:extLst>
                  <a:ext uri="{FF2B5EF4-FFF2-40B4-BE49-F238E27FC236}">
                    <a16:creationId xmlns:a16="http://schemas.microsoft.com/office/drawing/2014/main" id="{AC61D76D-48A9-9EA5-7EDA-C82663739F4E}"/>
                  </a:ext>
                </a:extLst>
              </p:cNvPr>
              <p:cNvSpPr/>
              <p:nvPr/>
            </p:nvSpPr>
            <p:spPr>
              <a:xfrm rot="10800000">
                <a:off x="6054947" y="2644776"/>
                <a:ext cx="228600" cy="197069"/>
              </a:xfrm>
              <a:prstGeom prst="triangl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381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7A54C8A-FEDC-0E51-BB7C-6FEF93BA76F3}"/>
                </a:ext>
              </a:extLst>
            </p:cNvPr>
            <p:cNvSpPr txBox="1"/>
            <p:nvPr/>
          </p:nvSpPr>
          <p:spPr>
            <a:xfrm>
              <a:off x="4754778" y="3779151"/>
              <a:ext cx="2809886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在这里输入你的正文，阐述与关键词标题相关的具体内容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E66322-BBF1-9777-B830-6AA3F09E3BDF}"/>
                </a:ext>
              </a:extLst>
            </p:cNvPr>
            <p:cNvSpPr txBox="1"/>
            <p:nvPr/>
          </p:nvSpPr>
          <p:spPr>
            <a:xfrm>
              <a:off x="5109661" y="2397321"/>
              <a:ext cx="2119171" cy="134825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7200" dirty="0">
                  <a:solidFill>
                    <a:schemeClr val="accent1"/>
                  </a:solidFill>
                  <a:latin typeface="+mj-ea"/>
                  <a:ea typeface="+mj-ea"/>
                </a:rPr>
                <a:t>99%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2EB5B2B-40AF-4989-890F-3B2C14D851A2}"/>
              </a:ext>
            </a:extLst>
          </p:cNvPr>
          <p:cNvGrpSpPr/>
          <p:nvPr/>
        </p:nvGrpSpPr>
        <p:grpSpPr>
          <a:xfrm>
            <a:off x="8504670" y="1685210"/>
            <a:ext cx="2911054" cy="2713662"/>
            <a:chOff x="8504670" y="1685210"/>
            <a:chExt cx="2911054" cy="271366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83DBA99-BADA-DCD8-C11D-582A09DF7DE8}"/>
                </a:ext>
              </a:extLst>
            </p:cNvPr>
            <p:cNvGrpSpPr/>
            <p:nvPr/>
          </p:nvGrpSpPr>
          <p:grpSpPr>
            <a:xfrm>
              <a:off x="9007697" y="1685210"/>
              <a:ext cx="1911350" cy="767597"/>
              <a:chOff x="9007697" y="2074248"/>
              <a:chExt cx="1911350" cy="767597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0246C0EF-2394-DBC3-8A2D-440A7EFC8102}"/>
                  </a:ext>
                </a:extLst>
              </p:cNvPr>
              <p:cNvSpPr/>
              <p:nvPr/>
            </p:nvSpPr>
            <p:spPr>
              <a:xfrm>
                <a:off x="9007697" y="2074248"/>
                <a:ext cx="1911350" cy="600075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94000">
                    <a:schemeClr val="accent1"/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年利率</a:t>
                </a:r>
                <a:endParaRPr lang="en-US" sz="2000" dirty="0"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id="{9D15786D-5D3D-A87D-484D-F03B0A2C23B9}"/>
                  </a:ext>
                </a:extLst>
              </p:cNvPr>
              <p:cNvSpPr/>
              <p:nvPr/>
            </p:nvSpPr>
            <p:spPr>
              <a:xfrm rot="10800000">
                <a:off x="9845897" y="2644776"/>
                <a:ext cx="228600" cy="197069"/>
              </a:xfrm>
              <a:prstGeom prst="triangl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381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C47378F-6F13-7C15-6301-28831E168470}"/>
                </a:ext>
              </a:extLst>
            </p:cNvPr>
            <p:cNvSpPr txBox="1"/>
            <p:nvPr/>
          </p:nvSpPr>
          <p:spPr>
            <a:xfrm>
              <a:off x="8545728" y="3779151"/>
              <a:ext cx="2809886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在这里输入你的正文，阐述与关键词标题相关的具体内容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21DFB20-40D2-1138-D521-D30D9B2C8533}"/>
                </a:ext>
              </a:extLst>
            </p:cNvPr>
            <p:cNvSpPr txBox="1"/>
            <p:nvPr/>
          </p:nvSpPr>
          <p:spPr>
            <a:xfrm>
              <a:off x="8504670" y="2397321"/>
              <a:ext cx="2911054" cy="134825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7200" dirty="0">
                  <a:solidFill>
                    <a:schemeClr val="accent1"/>
                  </a:solidFill>
                  <a:latin typeface="+mj-ea"/>
                  <a:ea typeface="+mj-ea"/>
                </a:rPr>
                <a:t>660</a:t>
              </a:r>
              <a:r>
                <a:rPr lang="en-US" altLang="zh-CN" sz="7200" dirty="0">
                  <a:solidFill>
                    <a:schemeClr val="accent1"/>
                  </a:solidFill>
                  <a:latin typeface="+mj-ea"/>
                  <a:ea typeface="+mj-ea"/>
                </a:rPr>
                <a:t>W</a:t>
              </a:r>
              <a:endParaRPr lang="en-US" sz="7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511DC50-821F-18DD-CAAC-9EAAC5D4D905}"/>
              </a:ext>
            </a:extLst>
          </p:cNvPr>
          <p:cNvSpPr/>
          <p:nvPr/>
        </p:nvSpPr>
        <p:spPr>
          <a:xfrm>
            <a:off x="660400" y="5076825"/>
            <a:ext cx="10858500" cy="1057275"/>
          </a:xfrm>
          <a:prstGeom prst="roundRect">
            <a:avLst>
              <a:gd name="adj" fmla="val 7057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381000" dist="381000" dir="54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10C2B562-63F0-38D6-521A-50500FC29A2C}"/>
              </a:ext>
            </a:extLst>
          </p:cNvPr>
          <p:cNvSpPr/>
          <p:nvPr/>
        </p:nvSpPr>
        <p:spPr>
          <a:xfrm rot="16200000">
            <a:off x="791864" y="5248790"/>
            <a:ext cx="747713" cy="403782"/>
          </a:xfrm>
          <a:custGeom>
            <a:avLst/>
            <a:gdLst>
              <a:gd name="connsiteX0" fmla="*/ 763185 w 763185"/>
              <a:gd name="connsiteY0" fmla="*/ 0 h 484742"/>
              <a:gd name="connsiteX1" fmla="*/ 763185 w 763185"/>
              <a:gd name="connsiteY1" fmla="*/ 484742 h 484742"/>
              <a:gd name="connsiteX2" fmla="*/ 0 w 763185"/>
              <a:gd name="connsiteY2" fmla="*/ 484742 h 484742"/>
              <a:gd name="connsiteX3" fmla="*/ 242371 w 763185"/>
              <a:gd name="connsiteY3" fmla="*/ 242371 h 484742"/>
              <a:gd name="connsiteX4" fmla="*/ 0 w 763185"/>
              <a:gd name="connsiteY4" fmla="*/ 0 h 484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185" h="484742">
                <a:moveTo>
                  <a:pt x="763185" y="0"/>
                </a:moveTo>
                <a:lnTo>
                  <a:pt x="763185" y="484742"/>
                </a:lnTo>
                <a:lnTo>
                  <a:pt x="0" y="484742"/>
                </a:lnTo>
                <a:lnTo>
                  <a:pt x="242371" y="2423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B0B938C-0D1E-5B45-FF16-E63FCB1C78C3}"/>
              </a:ext>
            </a:extLst>
          </p:cNvPr>
          <p:cNvSpPr txBox="1"/>
          <p:nvPr/>
        </p:nvSpPr>
        <p:spPr>
          <a:xfrm>
            <a:off x="2146029" y="5418200"/>
            <a:ext cx="769441" cy="37452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关键词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4A08808-7379-93D5-B9AB-97CFD1EA09C3}"/>
              </a:ext>
            </a:extLst>
          </p:cNvPr>
          <p:cNvSpPr txBox="1"/>
          <p:nvPr/>
        </p:nvSpPr>
        <p:spPr>
          <a:xfrm>
            <a:off x="4754366" y="5418200"/>
            <a:ext cx="769441" cy="37452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关键词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315FC95-EB9C-3F5E-2C28-33A35EA94819}"/>
              </a:ext>
            </a:extLst>
          </p:cNvPr>
          <p:cNvSpPr txBox="1"/>
          <p:nvPr/>
        </p:nvSpPr>
        <p:spPr>
          <a:xfrm>
            <a:off x="7362703" y="5418200"/>
            <a:ext cx="769441" cy="37452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关键词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115AFA48-4F9F-19FD-377B-2F53C7B5EE2C}"/>
              </a:ext>
            </a:extLst>
          </p:cNvPr>
          <p:cNvCxnSpPr/>
          <p:nvPr/>
        </p:nvCxnSpPr>
        <p:spPr>
          <a:xfrm>
            <a:off x="3834918" y="5295900"/>
            <a:ext cx="0" cy="61912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F45DD89-926A-6A21-43A0-DE9963D3B2B5}"/>
              </a:ext>
            </a:extLst>
          </p:cNvPr>
          <p:cNvCxnSpPr/>
          <p:nvPr/>
        </p:nvCxnSpPr>
        <p:spPr>
          <a:xfrm>
            <a:off x="6443255" y="5295900"/>
            <a:ext cx="0" cy="61912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46FC39D6-22E7-E3F8-446C-A9E88D3F25C6}"/>
              </a:ext>
            </a:extLst>
          </p:cNvPr>
          <p:cNvSpPr txBox="1"/>
          <p:nvPr/>
        </p:nvSpPr>
        <p:spPr>
          <a:xfrm>
            <a:off x="9971041" y="5418200"/>
            <a:ext cx="769441" cy="37452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关键词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230A2BB4-2371-08DD-4BCC-D000F0A8D540}"/>
              </a:ext>
            </a:extLst>
          </p:cNvPr>
          <p:cNvCxnSpPr/>
          <p:nvPr/>
        </p:nvCxnSpPr>
        <p:spPr>
          <a:xfrm>
            <a:off x="9051592" y="5295900"/>
            <a:ext cx="0" cy="61912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2367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7D69C-D802-DBEF-A9C9-767524A40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产品介绍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5765858-F769-A15C-4D9A-9ECB0ECFC10C}"/>
              </a:ext>
            </a:extLst>
          </p:cNvPr>
          <p:cNvSpPr/>
          <p:nvPr/>
        </p:nvSpPr>
        <p:spPr>
          <a:xfrm>
            <a:off x="-466725" y="2437946"/>
            <a:ext cx="13039725" cy="695325"/>
          </a:xfrm>
          <a:custGeom>
            <a:avLst/>
            <a:gdLst>
              <a:gd name="connsiteX0" fmla="*/ 0 w 13039725"/>
              <a:gd name="connsiteY0" fmla="*/ 0 h 695325"/>
              <a:gd name="connsiteX1" fmla="*/ 2000250 w 13039725"/>
              <a:gd name="connsiteY1" fmla="*/ 542925 h 695325"/>
              <a:gd name="connsiteX2" fmla="*/ 5000625 w 13039725"/>
              <a:gd name="connsiteY2" fmla="*/ 200025 h 695325"/>
              <a:gd name="connsiteX3" fmla="*/ 7896225 w 13039725"/>
              <a:gd name="connsiteY3" fmla="*/ 552450 h 695325"/>
              <a:gd name="connsiteX4" fmla="*/ 10896600 w 13039725"/>
              <a:gd name="connsiteY4" fmla="*/ 161925 h 695325"/>
              <a:gd name="connsiteX5" fmla="*/ 13039725 w 13039725"/>
              <a:gd name="connsiteY5" fmla="*/ 695325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39725" h="695325">
                <a:moveTo>
                  <a:pt x="0" y="0"/>
                </a:moveTo>
                <a:cubicBezTo>
                  <a:pt x="583406" y="254794"/>
                  <a:pt x="1166813" y="509588"/>
                  <a:pt x="2000250" y="542925"/>
                </a:cubicBezTo>
                <a:cubicBezTo>
                  <a:pt x="2833688" y="576263"/>
                  <a:pt x="4017963" y="198438"/>
                  <a:pt x="5000625" y="200025"/>
                </a:cubicBezTo>
                <a:cubicBezTo>
                  <a:pt x="5983287" y="201612"/>
                  <a:pt x="6913563" y="558800"/>
                  <a:pt x="7896225" y="552450"/>
                </a:cubicBezTo>
                <a:cubicBezTo>
                  <a:pt x="8878887" y="546100"/>
                  <a:pt x="10039350" y="138113"/>
                  <a:pt x="10896600" y="161925"/>
                </a:cubicBezTo>
                <a:cubicBezTo>
                  <a:pt x="11753850" y="185737"/>
                  <a:pt x="12396787" y="440531"/>
                  <a:pt x="13039725" y="695325"/>
                </a:cubicBezTo>
              </a:path>
            </a:pathLst>
          </a:custGeom>
          <a:noFill/>
          <a:ln w="57150" cap="flat" cmpd="sng" algn="ctr">
            <a:solidFill>
              <a:schemeClr val="accent1">
                <a:lumMod val="20000"/>
                <a:lumOff val="80000"/>
                <a:alpha val="7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DE349FF-6963-7EB1-610B-AFB08385484A}"/>
              </a:ext>
            </a:extLst>
          </p:cNvPr>
          <p:cNvSpPr/>
          <p:nvPr/>
        </p:nvSpPr>
        <p:spPr>
          <a:xfrm>
            <a:off x="-216816" y="2565203"/>
            <a:ext cx="12886441" cy="388267"/>
          </a:xfrm>
          <a:custGeom>
            <a:avLst/>
            <a:gdLst>
              <a:gd name="connsiteX0" fmla="*/ 0 w 12886441"/>
              <a:gd name="connsiteY0" fmla="*/ 678729 h 772997"/>
              <a:gd name="connsiteX1" fmla="*/ 1913641 w 12886441"/>
              <a:gd name="connsiteY1" fmla="*/ 103694 h 772997"/>
              <a:gd name="connsiteX2" fmla="*/ 4845377 w 12886441"/>
              <a:gd name="connsiteY2" fmla="*/ 772997 h 772997"/>
              <a:gd name="connsiteX3" fmla="*/ 7795967 w 12886441"/>
              <a:gd name="connsiteY3" fmla="*/ 103694 h 772997"/>
              <a:gd name="connsiteX4" fmla="*/ 10718276 w 12886441"/>
              <a:gd name="connsiteY4" fmla="*/ 744717 h 772997"/>
              <a:gd name="connsiteX5" fmla="*/ 12886441 w 12886441"/>
              <a:gd name="connsiteY5" fmla="*/ 0 h 772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86441" h="772997">
                <a:moveTo>
                  <a:pt x="0" y="678729"/>
                </a:moveTo>
                <a:cubicBezTo>
                  <a:pt x="553039" y="383356"/>
                  <a:pt x="1106078" y="87983"/>
                  <a:pt x="1913641" y="103694"/>
                </a:cubicBezTo>
                <a:cubicBezTo>
                  <a:pt x="2721204" y="119405"/>
                  <a:pt x="3864989" y="772997"/>
                  <a:pt x="4845377" y="772997"/>
                </a:cubicBezTo>
                <a:cubicBezTo>
                  <a:pt x="5825765" y="772997"/>
                  <a:pt x="6817151" y="108407"/>
                  <a:pt x="7795967" y="103694"/>
                </a:cubicBezTo>
                <a:cubicBezTo>
                  <a:pt x="8774783" y="98981"/>
                  <a:pt x="9869864" y="761999"/>
                  <a:pt x="10718276" y="744717"/>
                </a:cubicBezTo>
                <a:cubicBezTo>
                  <a:pt x="11566688" y="727435"/>
                  <a:pt x="12226564" y="363717"/>
                  <a:pt x="12886441" y="0"/>
                </a:cubicBezTo>
              </a:path>
            </a:pathLst>
          </a:custGeom>
          <a:noFill/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00632F9-DE4D-3A4B-423E-8E102433158C}"/>
              </a:ext>
            </a:extLst>
          </p:cNvPr>
          <p:cNvSpPr/>
          <p:nvPr/>
        </p:nvSpPr>
        <p:spPr>
          <a:xfrm>
            <a:off x="7070197" y="2332890"/>
            <a:ext cx="1009650" cy="100965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8" tIns="32004" rIns="64008" bIns="32004" rtlCol="0" anchor="ctr"/>
          <a:lstStyle/>
          <a:p>
            <a:pPr algn="ctr"/>
            <a:endParaRPr lang="en-US" sz="140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8718482-B553-21CA-8E6D-103A5FE2DC1F}"/>
              </a:ext>
            </a:extLst>
          </p:cNvPr>
          <p:cNvSpPr/>
          <p:nvPr/>
        </p:nvSpPr>
        <p:spPr>
          <a:xfrm>
            <a:off x="6657722" y="3887147"/>
            <a:ext cx="1834602" cy="502622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94000">
                      <a:schemeClr val="accent1"/>
                    </a:gs>
                  </a:gsLst>
                  <a:lin ang="2700000" scaled="0"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D3E3D13B-DFAD-E696-A3F0-8148943CC0E4}"/>
              </a:ext>
            </a:extLst>
          </p:cNvPr>
          <p:cNvSpPr/>
          <p:nvPr/>
        </p:nvSpPr>
        <p:spPr>
          <a:xfrm>
            <a:off x="7404525" y="2188137"/>
            <a:ext cx="340995" cy="340995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+mj-lt"/>
              </a:rPr>
              <a:t>3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8705A7AB-BAEC-F9F3-F409-F84F930F9AB7}"/>
              </a:ext>
            </a:extLst>
          </p:cNvPr>
          <p:cNvCxnSpPr/>
          <p:nvPr/>
        </p:nvCxnSpPr>
        <p:spPr>
          <a:xfrm>
            <a:off x="7575022" y="3384105"/>
            <a:ext cx="0" cy="427363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C7EB7D38-02FD-C9D1-C6CD-3DDCD36459BD}"/>
              </a:ext>
            </a:extLst>
          </p:cNvPr>
          <p:cNvSpPr txBox="1"/>
          <p:nvPr/>
        </p:nvSpPr>
        <p:spPr>
          <a:xfrm>
            <a:off x="6501330" y="4494286"/>
            <a:ext cx="2147386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48" name="Freeform 9">
            <a:extLst>
              <a:ext uri="{FF2B5EF4-FFF2-40B4-BE49-F238E27FC236}">
                <a16:creationId xmlns:a16="http://schemas.microsoft.com/office/drawing/2014/main" id="{A83D12F5-0CD9-003E-688A-9781E3545E10}"/>
              </a:ext>
            </a:extLst>
          </p:cNvPr>
          <p:cNvSpPr>
            <a:spLocks noEditPoints="1"/>
          </p:cNvSpPr>
          <p:nvPr/>
        </p:nvSpPr>
        <p:spPr bwMode="auto">
          <a:xfrm>
            <a:off x="7360975" y="2623258"/>
            <a:ext cx="428094" cy="428914"/>
          </a:xfrm>
          <a:custGeom>
            <a:avLst/>
            <a:gdLst>
              <a:gd name="T0" fmla="*/ 2466 w 2790"/>
              <a:gd name="T1" fmla="*/ 0 h 2794"/>
              <a:gd name="T2" fmla="*/ 709 w 2790"/>
              <a:gd name="T3" fmla="*/ 0 h 2794"/>
              <a:gd name="T4" fmla="*/ 0 w 2790"/>
              <a:gd name="T5" fmla="*/ 970 h 2794"/>
              <a:gd name="T6" fmla="*/ 0 w 2790"/>
              <a:gd name="T7" fmla="*/ 2470 h 2794"/>
              <a:gd name="T8" fmla="*/ 324 w 2790"/>
              <a:gd name="T9" fmla="*/ 2794 h 2794"/>
              <a:gd name="T10" fmla="*/ 2466 w 2790"/>
              <a:gd name="T11" fmla="*/ 2794 h 2794"/>
              <a:gd name="T12" fmla="*/ 2790 w 2790"/>
              <a:gd name="T13" fmla="*/ 2470 h 2794"/>
              <a:gd name="T14" fmla="*/ 2790 w 2790"/>
              <a:gd name="T15" fmla="*/ 324 h 2794"/>
              <a:gd name="T16" fmla="*/ 2466 w 2790"/>
              <a:gd name="T17" fmla="*/ 0 h 2794"/>
              <a:gd name="T18" fmla="*/ 537 w 2790"/>
              <a:gd name="T19" fmla="*/ 894 h 2794"/>
              <a:gd name="T20" fmla="*/ 84 w 2790"/>
              <a:gd name="T21" fmla="*/ 966 h 2794"/>
              <a:gd name="T22" fmla="*/ 730 w 2790"/>
              <a:gd name="T23" fmla="*/ 40 h 2794"/>
              <a:gd name="T24" fmla="*/ 807 w 2790"/>
              <a:gd name="T25" fmla="*/ 523 h 2794"/>
              <a:gd name="T26" fmla="*/ 537 w 2790"/>
              <a:gd name="T27" fmla="*/ 894 h 2794"/>
              <a:gd name="T28" fmla="*/ 790 w 2790"/>
              <a:gd name="T29" fmla="*/ 1301 h 2794"/>
              <a:gd name="T30" fmla="*/ 890 w 2790"/>
              <a:gd name="T31" fmla="*/ 1201 h 2794"/>
              <a:gd name="T32" fmla="*/ 1693 w 2790"/>
              <a:gd name="T33" fmla="*/ 1201 h 2794"/>
              <a:gd name="T34" fmla="*/ 1793 w 2790"/>
              <a:gd name="T35" fmla="*/ 1301 h 2794"/>
              <a:gd name="T36" fmla="*/ 1693 w 2790"/>
              <a:gd name="T37" fmla="*/ 1401 h 2794"/>
              <a:gd name="T38" fmla="*/ 890 w 2790"/>
              <a:gd name="T39" fmla="*/ 1401 h 2794"/>
              <a:gd name="T40" fmla="*/ 790 w 2790"/>
              <a:gd name="T41" fmla="*/ 1301 h 2794"/>
              <a:gd name="T42" fmla="*/ 2193 w 2790"/>
              <a:gd name="T43" fmla="*/ 1897 h 2794"/>
              <a:gd name="T44" fmla="*/ 2093 w 2790"/>
              <a:gd name="T45" fmla="*/ 1997 h 2794"/>
              <a:gd name="T46" fmla="*/ 893 w 2790"/>
              <a:gd name="T47" fmla="*/ 1997 h 2794"/>
              <a:gd name="T48" fmla="*/ 793 w 2790"/>
              <a:gd name="T49" fmla="*/ 1897 h 2794"/>
              <a:gd name="T50" fmla="*/ 893 w 2790"/>
              <a:gd name="T51" fmla="*/ 1797 h 2794"/>
              <a:gd name="T52" fmla="*/ 2093 w 2790"/>
              <a:gd name="T53" fmla="*/ 1797 h 2794"/>
              <a:gd name="T54" fmla="*/ 2193 w 2790"/>
              <a:gd name="T55" fmla="*/ 1897 h 2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90" h="2794">
                <a:moveTo>
                  <a:pt x="2466" y="0"/>
                </a:moveTo>
                <a:lnTo>
                  <a:pt x="709" y="0"/>
                </a:lnTo>
                <a:lnTo>
                  <a:pt x="0" y="970"/>
                </a:lnTo>
                <a:lnTo>
                  <a:pt x="0" y="2470"/>
                </a:lnTo>
                <a:cubicBezTo>
                  <a:pt x="0" y="2649"/>
                  <a:pt x="145" y="2794"/>
                  <a:pt x="324" y="2794"/>
                </a:cubicBezTo>
                <a:lnTo>
                  <a:pt x="2466" y="2794"/>
                </a:lnTo>
                <a:cubicBezTo>
                  <a:pt x="2645" y="2794"/>
                  <a:pt x="2790" y="2649"/>
                  <a:pt x="2790" y="2470"/>
                </a:cubicBezTo>
                <a:lnTo>
                  <a:pt x="2790" y="324"/>
                </a:lnTo>
                <a:cubicBezTo>
                  <a:pt x="2790" y="145"/>
                  <a:pt x="2645" y="0"/>
                  <a:pt x="2466" y="0"/>
                </a:cubicBezTo>
                <a:close/>
                <a:moveTo>
                  <a:pt x="537" y="894"/>
                </a:moveTo>
                <a:lnTo>
                  <a:pt x="84" y="966"/>
                </a:lnTo>
                <a:lnTo>
                  <a:pt x="730" y="40"/>
                </a:lnTo>
                <a:lnTo>
                  <a:pt x="807" y="523"/>
                </a:lnTo>
                <a:cubicBezTo>
                  <a:pt x="834" y="700"/>
                  <a:pt x="714" y="866"/>
                  <a:pt x="537" y="894"/>
                </a:cubicBezTo>
                <a:close/>
                <a:moveTo>
                  <a:pt x="790" y="1301"/>
                </a:moveTo>
                <a:cubicBezTo>
                  <a:pt x="790" y="1245"/>
                  <a:pt x="835" y="1201"/>
                  <a:pt x="890" y="1201"/>
                </a:cubicBezTo>
                <a:lnTo>
                  <a:pt x="1693" y="1201"/>
                </a:lnTo>
                <a:cubicBezTo>
                  <a:pt x="1749" y="1201"/>
                  <a:pt x="1793" y="1245"/>
                  <a:pt x="1793" y="1301"/>
                </a:cubicBezTo>
                <a:cubicBezTo>
                  <a:pt x="1793" y="1356"/>
                  <a:pt x="1749" y="1401"/>
                  <a:pt x="1693" y="1401"/>
                </a:cubicBezTo>
                <a:lnTo>
                  <a:pt x="890" y="1401"/>
                </a:lnTo>
                <a:cubicBezTo>
                  <a:pt x="835" y="1401"/>
                  <a:pt x="790" y="1356"/>
                  <a:pt x="790" y="1301"/>
                </a:cubicBezTo>
                <a:close/>
                <a:moveTo>
                  <a:pt x="2193" y="1897"/>
                </a:moveTo>
                <a:cubicBezTo>
                  <a:pt x="2193" y="1953"/>
                  <a:pt x="2149" y="1997"/>
                  <a:pt x="2093" y="1997"/>
                </a:cubicBezTo>
                <a:lnTo>
                  <a:pt x="893" y="1997"/>
                </a:lnTo>
                <a:cubicBezTo>
                  <a:pt x="838" y="1997"/>
                  <a:pt x="793" y="1953"/>
                  <a:pt x="793" y="1897"/>
                </a:cubicBezTo>
                <a:cubicBezTo>
                  <a:pt x="793" y="1842"/>
                  <a:pt x="838" y="1797"/>
                  <a:pt x="893" y="1797"/>
                </a:cubicBezTo>
                <a:lnTo>
                  <a:pt x="2093" y="1797"/>
                </a:lnTo>
                <a:cubicBezTo>
                  <a:pt x="2149" y="1797"/>
                  <a:pt x="2193" y="1842"/>
                  <a:pt x="2193" y="189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552C8C9-F9AA-D32A-88EF-088CBC953549}"/>
              </a:ext>
            </a:extLst>
          </p:cNvPr>
          <p:cNvSpPr/>
          <p:nvPr/>
        </p:nvSpPr>
        <p:spPr>
          <a:xfrm>
            <a:off x="4115697" y="2332890"/>
            <a:ext cx="1009650" cy="100965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8" tIns="32004" rIns="64008" bIns="32004" rtlCol="0" anchor="ctr"/>
          <a:lstStyle/>
          <a:p>
            <a:pPr algn="ctr"/>
            <a:endParaRPr lang="en-US" sz="1400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13B96FD-2F22-BCC2-6751-D530204F1375}"/>
              </a:ext>
            </a:extLst>
          </p:cNvPr>
          <p:cNvSpPr/>
          <p:nvPr/>
        </p:nvSpPr>
        <p:spPr>
          <a:xfrm>
            <a:off x="3703221" y="3887147"/>
            <a:ext cx="1834602" cy="502622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94000">
                      <a:schemeClr val="accent1"/>
                    </a:gs>
                  </a:gsLst>
                  <a:lin ang="2700000" scaled="0"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F1E70DD-7F99-0C8D-0343-5A04F743B309}"/>
              </a:ext>
            </a:extLst>
          </p:cNvPr>
          <p:cNvSpPr/>
          <p:nvPr/>
        </p:nvSpPr>
        <p:spPr>
          <a:xfrm>
            <a:off x="4450024" y="2188137"/>
            <a:ext cx="340995" cy="340995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+mj-lt"/>
              </a:rPr>
              <a:t>2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56A4531-C031-116F-95D9-0A0467327448}"/>
              </a:ext>
            </a:extLst>
          </p:cNvPr>
          <p:cNvCxnSpPr/>
          <p:nvPr/>
        </p:nvCxnSpPr>
        <p:spPr>
          <a:xfrm>
            <a:off x="4620522" y="3384105"/>
            <a:ext cx="0" cy="427363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9F046420-E941-5169-4736-90D21D3778F0}"/>
              </a:ext>
            </a:extLst>
          </p:cNvPr>
          <p:cNvSpPr txBox="1"/>
          <p:nvPr/>
        </p:nvSpPr>
        <p:spPr>
          <a:xfrm>
            <a:off x="3546829" y="4494286"/>
            <a:ext cx="2147386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52" name="Freeform 13">
            <a:extLst>
              <a:ext uri="{FF2B5EF4-FFF2-40B4-BE49-F238E27FC236}">
                <a16:creationId xmlns:a16="http://schemas.microsoft.com/office/drawing/2014/main" id="{A172CB81-669F-0626-53E8-C4A1243F8627}"/>
              </a:ext>
            </a:extLst>
          </p:cNvPr>
          <p:cNvSpPr>
            <a:spLocks noEditPoints="1"/>
          </p:cNvSpPr>
          <p:nvPr/>
        </p:nvSpPr>
        <p:spPr bwMode="auto">
          <a:xfrm>
            <a:off x="4319000" y="2629968"/>
            <a:ext cx="603044" cy="415494"/>
          </a:xfrm>
          <a:custGeom>
            <a:avLst/>
            <a:gdLst>
              <a:gd name="T0" fmla="*/ 2779 w 2788"/>
              <a:gd name="T1" fmla="*/ 1410 h 1922"/>
              <a:gd name="T2" fmla="*/ 2707 w 2788"/>
              <a:gd name="T3" fmla="*/ 952 h 1922"/>
              <a:gd name="T4" fmla="*/ 2436 w 2788"/>
              <a:gd name="T5" fmla="*/ 673 h 1922"/>
              <a:gd name="T6" fmla="*/ 2400 w 2788"/>
              <a:gd name="T7" fmla="*/ 673 h 1922"/>
              <a:gd name="T8" fmla="*/ 2268 w 2788"/>
              <a:gd name="T9" fmla="*/ 394 h 1922"/>
              <a:gd name="T10" fmla="*/ 2106 w 2788"/>
              <a:gd name="T11" fmla="*/ 289 h 1922"/>
              <a:gd name="T12" fmla="*/ 1615 w 2788"/>
              <a:gd name="T13" fmla="*/ 289 h 1922"/>
              <a:gd name="T14" fmla="*/ 1615 w 2788"/>
              <a:gd name="T15" fmla="*/ 192 h 1922"/>
              <a:gd name="T16" fmla="*/ 1436 w 2788"/>
              <a:gd name="T17" fmla="*/ 0 h 1922"/>
              <a:gd name="T18" fmla="*/ 180 w 2788"/>
              <a:gd name="T19" fmla="*/ 0 h 1922"/>
              <a:gd name="T20" fmla="*/ 0 w 2788"/>
              <a:gd name="T21" fmla="*/ 192 h 1922"/>
              <a:gd name="T22" fmla="*/ 0 w 2788"/>
              <a:gd name="T23" fmla="*/ 474 h 1922"/>
              <a:gd name="T24" fmla="*/ 497 w 2788"/>
              <a:gd name="T25" fmla="*/ 474 h 1922"/>
              <a:gd name="T26" fmla="*/ 497 w 2788"/>
              <a:gd name="T27" fmla="*/ 666 h 1922"/>
              <a:gd name="T28" fmla="*/ 0 w 2788"/>
              <a:gd name="T29" fmla="*/ 666 h 1922"/>
              <a:gd name="T30" fmla="*/ 0 w 2788"/>
              <a:gd name="T31" fmla="*/ 858 h 1922"/>
              <a:gd name="T32" fmla="*/ 587 w 2788"/>
              <a:gd name="T33" fmla="*/ 858 h 1922"/>
              <a:gd name="T34" fmla="*/ 587 w 2788"/>
              <a:gd name="T35" fmla="*/ 1050 h 1922"/>
              <a:gd name="T36" fmla="*/ 0 w 2788"/>
              <a:gd name="T37" fmla="*/ 1050 h 1922"/>
              <a:gd name="T38" fmla="*/ 0 w 2788"/>
              <a:gd name="T39" fmla="*/ 1634 h 1922"/>
              <a:gd name="T40" fmla="*/ 282 w 2788"/>
              <a:gd name="T41" fmla="*/ 1634 h 1922"/>
              <a:gd name="T42" fmla="*/ 628 w 2788"/>
              <a:gd name="T43" fmla="*/ 1922 h 1922"/>
              <a:gd name="T44" fmla="*/ 975 w 2788"/>
              <a:gd name="T45" fmla="*/ 1634 h 1922"/>
              <a:gd name="T46" fmla="*/ 1808 w 2788"/>
              <a:gd name="T47" fmla="*/ 1634 h 1922"/>
              <a:gd name="T48" fmla="*/ 2154 w 2788"/>
              <a:gd name="T49" fmla="*/ 1922 h 1922"/>
              <a:gd name="T50" fmla="*/ 2500 w 2788"/>
              <a:gd name="T51" fmla="*/ 1634 h 1922"/>
              <a:gd name="T52" fmla="*/ 2601 w 2788"/>
              <a:gd name="T53" fmla="*/ 1634 h 1922"/>
              <a:gd name="T54" fmla="*/ 2740 w 2788"/>
              <a:gd name="T55" fmla="*/ 1565 h 1922"/>
              <a:gd name="T56" fmla="*/ 2779 w 2788"/>
              <a:gd name="T57" fmla="*/ 1410 h 1922"/>
              <a:gd name="T58" fmla="*/ 628 w 2788"/>
              <a:gd name="T59" fmla="*/ 1730 h 1922"/>
              <a:gd name="T60" fmla="*/ 449 w 2788"/>
              <a:gd name="T61" fmla="*/ 1538 h 1922"/>
              <a:gd name="T62" fmla="*/ 628 w 2788"/>
              <a:gd name="T63" fmla="*/ 1346 h 1922"/>
              <a:gd name="T64" fmla="*/ 808 w 2788"/>
              <a:gd name="T65" fmla="*/ 1538 h 1922"/>
              <a:gd name="T66" fmla="*/ 628 w 2788"/>
              <a:gd name="T67" fmla="*/ 1730 h 1922"/>
              <a:gd name="T68" fmla="*/ 2154 w 2788"/>
              <a:gd name="T69" fmla="*/ 1730 h 1922"/>
              <a:gd name="T70" fmla="*/ 1974 w 2788"/>
              <a:gd name="T71" fmla="*/ 1538 h 1922"/>
              <a:gd name="T72" fmla="*/ 2154 w 2788"/>
              <a:gd name="T73" fmla="*/ 1346 h 1922"/>
              <a:gd name="T74" fmla="*/ 2333 w 2788"/>
              <a:gd name="T75" fmla="*/ 1538 h 1922"/>
              <a:gd name="T76" fmla="*/ 2154 w 2788"/>
              <a:gd name="T77" fmla="*/ 1730 h 1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88" h="1922">
                <a:moveTo>
                  <a:pt x="2779" y="1410"/>
                </a:moveTo>
                <a:lnTo>
                  <a:pt x="2707" y="952"/>
                </a:lnTo>
                <a:cubicBezTo>
                  <a:pt x="2703" y="798"/>
                  <a:pt x="2583" y="673"/>
                  <a:pt x="2436" y="673"/>
                </a:cubicBezTo>
                <a:lnTo>
                  <a:pt x="2400" y="673"/>
                </a:lnTo>
                <a:lnTo>
                  <a:pt x="2268" y="394"/>
                </a:lnTo>
                <a:cubicBezTo>
                  <a:pt x="2237" y="329"/>
                  <a:pt x="2175" y="289"/>
                  <a:pt x="2106" y="289"/>
                </a:cubicBezTo>
                <a:lnTo>
                  <a:pt x="1615" y="289"/>
                </a:lnTo>
                <a:lnTo>
                  <a:pt x="1615" y="192"/>
                </a:lnTo>
                <a:cubicBezTo>
                  <a:pt x="1615" y="86"/>
                  <a:pt x="1535" y="0"/>
                  <a:pt x="1436" y="0"/>
                </a:cubicBezTo>
                <a:lnTo>
                  <a:pt x="180" y="0"/>
                </a:lnTo>
                <a:cubicBezTo>
                  <a:pt x="81" y="0"/>
                  <a:pt x="0" y="86"/>
                  <a:pt x="0" y="192"/>
                </a:cubicBezTo>
                <a:lnTo>
                  <a:pt x="0" y="474"/>
                </a:lnTo>
                <a:lnTo>
                  <a:pt x="497" y="474"/>
                </a:lnTo>
                <a:lnTo>
                  <a:pt x="497" y="666"/>
                </a:lnTo>
                <a:lnTo>
                  <a:pt x="0" y="666"/>
                </a:lnTo>
                <a:lnTo>
                  <a:pt x="0" y="858"/>
                </a:lnTo>
                <a:lnTo>
                  <a:pt x="587" y="858"/>
                </a:lnTo>
                <a:lnTo>
                  <a:pt x="587" y="1050"/>
                </a:lnTo>
                <a:lnTo>
                  <a:pt x="0" y="1050"/>
                </a:lnTo>
                <a:lnTo>
                  <a:pt x="0" y="1634"/>
                </a:lnTo>
                <a:lnTo>
                  <a:pt x="282" y="1634"/>
                </a:lnTo>
                <a:cubicBezTo>
                  <a:pt x="322" y="1800"/>
                  <a:pt x="462" y="1922"/>
                  <a:pt x="628" y="1922"/>
                </a:cubicBezTo>
                <a:cubicBezTo>
                  <a:pt x="795" y="1922"/>
                  <a:pt x="934" y="1800"/>
                  <a:pt x="975" y="1634"/>
                </a:cubicBezTo>
                <a:lnTo>
                  <a:pt x="1808" y="1634"/>
                </a:lnTo>
                <a:cubicBezTo>
                  <a:pt x="1848" y="1800"/>
                  <a:pt x="1987" y="1922"/>
                  <a:pt x="2154" y="1922"/>
                </a:cubicBezTo>
                <a:cubicBezTo>
                  <a:pt x="2321" y="1922"/>
                  <a:pt x="2460" y="1800"/>
                  <a:pt x="2500" y="1634"/>
                </a:cubicBezTo>
                <a:lnTo>
                  <a:pt x="2601" y="1634"/>
                </a:lnTo>
                <a:cubicBezTo>
                  <a:pt x="2655" y="1634"/>
                  <a:pt x="2705" y="1609"/>
                  <a:pt x="2740" y="1565"/>
                </a:cubicBezTo>
                <a:cubicBezTo>
                  <a:pt x="2774" y="1522"/>
                  <a:pt x="2788" y="1466"/>
                  <a:pt x="2779" y="1410"/>
                </a:cubicBezTo>
                <a:close/>
                <a:moveTo>
                  <a:pt x="628" y="1730"/>
                </a:moveTo>
                <a:cubicBezTo>
                  <a:pt x="529" y="1730"/>
                  <a:pt x="449" y="1644"/>
                  <a:pt x="449" y="1538"/>
                </a:cubicBezTo>
                <a:cubicBezTo>
                  <a:pt x="449" y="1432"/>
                  <a:pt x="530" y="1346"/>
                  <a:pt x="628" y="1346"/>
                </a:cubicBezTo>
                <a:cubicBezTo>
                  <a:pt x="728" y="1346"/>
                  <a:pt x="808" y="1432"/>
                  <a:pt x="808" y="1538"/>
                </a:cubicBezTo>
                <a:cubicBezTo>
                  <a:pt x="808" y="1644"/>
                  <a:pt x="727" y="1730"/>
                  <a:pt x="628" y="1730"/>
                </a:cubicBezTo>
                <a:close/>
                <a:moveTo>
                  <a:pt x="2154" y="1730"/>
                </a:moveTo>
                <a:cubicBezTo>
                  <a:pt x="2055" y="1730"/>
                  <a:pt x="1974" y="1644"/>
                  <a:pt x="1974" y="1538"/>
                </a:cubicBezTo>
                <a:cubicBezTo>
                  <a:pt x="1974" y="1432"/>
                  <a:pt x="2055" y="1346"/>
                  <a:pt x="2154" y="1346"/>
                </a:cubicBezTo>
                <a:cubicBezTo>
                  <a:pt x="2253" y="1346"/>
                  <a:pt x="2333" y="1432"/>
                  <a:pt x="2333" y="1538"/>
                </a:cubicBezTo>
                <a:cubicBezTo>
                  <a:pt x="2333" y="1644"/>
                  <a:pt x="2253" y="1730"/>
                  <a:pt x="2154" y="173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13349FA-134F-6CDC-88CD-8CD6D599F1EB}"/>
              </a:ext>
            </a:extLst>
          </p:cNvPr>
          <p:cNvSpPr/>
          <p:nvPr/>
        </p:nvSpPr>
        <p:spPr>
          <a:xfrm>
            <a:off x="1161196" y="2332890"/>
            <a:ext cx="1009650" cy="100965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8" tIns="32004" rIns="64008" bIns="32004" rtlCol="0" anchor="ctr"/>
          <a:lstStyle/>
          <a:p>
            <a:pPr algn="ctr"/>
            <a:endParaRPr lang="en-US" sz="140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5C39244-A369-45C9-5F05-CCFBE7378338}"/>
              </a:ext>
            </a:extLst>
          </p:cNvPr>
          <p:cNvSpPr/>
          <p:nvPr/>
        </p:nvSpPr>
        <p:spPr>
          <a:xfrm>
            <a:off x="748720" y="3887147"/>
            <a:ext cx="1834602" cy="502622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94000">
                      <a:schemeClr val="accent1"/>
                    </a:gs>
                  </a:gsLst>
                  <a:lin ang="2700000" scaled="0"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9D0C1AA-4DBC-D3A9-083C-C7D3B38FE041}"/>
              </a:ext>
            </a:extLst>
          </p:cNvPr>
          <p:cNvSpPr/>
          <p:nvPr/>
        </p:nvSpPr>
        <p:spPr>
          <a:xfrm>
            <a:off x="1495523" y="2188137"/>
            <a:ext cx="340995" cy="340995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+mj-lt"/>
              </a:rPr>
              <a:t>1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AAC549-45D1-8623-F112-11287A6FC91A}"/>
              </a:ext>
            </a:extLst>
          </p:cNvPr>
          <p:cNvCxnSpPr/>
          <p:nvPr/>
        </p:nvCxnSpPr>
        <p:spPr>
          <a:xfrm>
            <a:off x="1666021" y="3384105"/>
            <a:ext cx="0" cy="427363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9488B624-15B3-88F7-B841-EDB1223A3F9B}"/>
              </a:ext>
            </a:extLst>
          </p:cNvPr>
          <p:cNvSpPr txBox="1"/>
          <p:nvPr/>
        </p:nvSpPr>
        <p:spPr>
          <a:xfrm>
            <a:off x="592328" y="4494286"/>
            <a:ext cx="2147386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在这里输入你的正文，阐述与关键词标题相关的具体内容，若字数太多酌情先删减文案，再缩小字号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BA4B5A9-4CAC-49FC-6C98-A60B7475969D}"/>
              </a:ext>
            </a:extLst>
          </p:cNvPr>
          <p:cNvGrpSpPr/>
          <p:nvPr/>
        </p:nvGrpSpPr>
        <p:grpSpPr>
          <a:xfrm>
            <a:off x="1433392" y="2607980"/>
            <a:ext cx="465258" cy="459470"/>
            <a:chOff x="2338614" y="7127196"/>
            <a:chExt cx="1658938" cy="1638300"/>
          </a:xfrm>
        </p:grpSpPr>
        <p:sp>
          <p:nvSpPr>
            <p:cNvPr id="56" name="Freeform 17">
              <a:extLst>
                <a:ext uri="{FF2B5EF4-FFF2-40B4-BE49-F238E27FC236}">
                  <a16:creationId xmlns:a16="http://schemas.microsoft.com/office/drawing/2014/main" id="{C19D95BD-A3A9-DF09-DC38-E426BED851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8614" y="7555821"/>
              <a:ext cx="1658938" cy="1209675"/>
            </a:xfrm>
            <a:custGeom>
              <a:avLst/>
              <a:gdLst>
                <a:gd name="T0" fmla="*/ 91 w 2790"/>
                <a:gd name="T1" fmla="*/ 435 h 2033"/>
                <a:gd name="T2" fmla="*/ 518 w 2790"/>
                <a:gd name="T3" fmla="*/ 435 h 2033"/>
                <a:gd name="T4" fmla="*/ 601 w 2790"/>
                <a:gd name="T5" fmla="*/ 363 h 2033"/>
                <a:gd name="T6" fmla="*/ 601 w 2790"/>
                <a:gd name="T7" fmla="*/ 347 h 2033"/>
                <a:gd name="T8" fmla="*/ 710 w 2790"/>
                <a:gd name="T9" fmla="*/ 234 h 2033"/>
                <a:gd name="T10" fmla="*/ 817 w 2790"/>
                <a:gd name="T11" fmla="*/ 234 h 2033"/>
                <a:gd name="T12" fmla="*/ 932 w 2790"/>
                <a:gd name="T13" fmla="*/ 347 h 2033"/>
                <a:gd name="T14" fmla="*/ 932 w 2790"/>
                <a:gd name="T15" fmla="*/ 363 h 2033"/>
                <a:gd name="T16" fmla="*/ 1015 w 2790"/>
                <a:gd name="T17" fmla="*/ 435 h 2033"/>
                <a:gd name="T18" fmla="*/ 1807 w 2790"/>
                <a:gd name="T19" fmla="*/ 435 h 2033"/>
                <a:gd name="T20" fmla="*/ 1873 w 2790"/>
                <a:gd name="T21" fmla="*/ 371 h 2033"/>
                <a:gd name="T22" fmla="*/ 1873 w 2790"/>
                <a:gd name="T23" fmla="*/ 347 h 2033"/>
                <a:gd name="T24" fmla="*/ 1989 w 2790"/>
                <a:gd name="T25" fmla="*/ 234 h 2033"/>
                <a:gd name="T26" fmla="*/ 2080 w 2790"/>
                <a:gd name="T27" fmla="*/ 234 h 2033"/>
                <a:gd name="T28" fmla="*/ 2195 w 2790"/>
                <a:gd name="T29" fmla="*/ 347 h 2033"/>
                <a:gd name="T30" fmla="*/ 2195 w 2790"/>
                <a:gd name="T31" fmla="*/ 371 h 2033"/>
                <a:gd name="T32" fmla="*/ 2270 w 2790"/>
                <a:gd name="T33" fmla="*/ 435 h 2033"/>
                <a:gd name="T34" fmla="*/ 2715 w 2790"/>
                <a:gd name="T35" fmla="*/ 435 h 2033"/>
                <a:gd name="T36" fmla="*/ 2790 w 2790"/>
                <a:gd name="T37" fmla="*/ 363 h 2033"/>
                <a:gd name="T38" fmla="*/ 2790 w 2790"/>
                <a:gd name="T39" fmla="*/ 234 h 2033"/>
                <a:gd name="T40" fmla="*/ 2559 w 2790"/>
                <a:gd name="T41" fmla="*/ 0 h 2033"/>
                <a:gd name="T42" fmla="*/ 232 w 2790"/>
                <a:gd name="T43" fmla="*/ 0 h 2033"/>
                <a:gd name="T44" fmla="*/ 1 w 2790"/>
                <a:gd name="T45" fmla="*/ 234 h 2033"/>
                <a:gd name="T46" fmla="*/ 1 w 2790"/>
                <a:gd name="T47" fmla="*/ 355 h 2033"/>
                <a:gd name="T48" fmla="*/ 91 w 2790"/>
                <a:gd name="T49" fmla="*/ 435 h 2033"/>
                <a:gd name="T50" fmla="*/ 2715 w 2790"/>
                <a:gd name="T51" fmla="*/ 452 h 2033"/>
                <a:gd name="T52" fmla="*/ 2271 w 2790"/>
                <a:gd name="T53" fmla="*/ 452 h 2033"/>
                <a:gd name="T54" fmla="*/ 2197 w 2790"/>
                <a:gd name="T55" fmla="*/ 529 h 2033"/>
                <a:gd name="T56" fmla="*/ 2197 w 2790"/>
                <a:gd name="T57" fmla="*/ 555 h 2033"/>
                <a:gd name="T58" fmla="*/ 2082 w 2790"/>
                <a:gd name="T59" fmla="*/ 676 h 2033"/>
                <a:gd name="T60" fmla="*/ 1991 w 2790"/>
                <a:gd name="T61" fmla="*/ 676 h 2033"/>
                <a:gd name="T62" fmla="*/ 1876 w 2790"/>
                <a:gd name="T63" fmla="*/ 555 h 2033"/>
                <a:gd name="T64" fmla="*/ 1876 w 2790"/>
                <a:gd name="T65" fmla="*/ 529 h 2033"/>
                <a:gd name="T66" fmla="*/ 1810 w 2790"/>
                <a:gd name="T67" fmla="*/ 460 h 2033"/>
                <a:gd name="T68" fmla="*/ 1012 w 2790"/>
                <a:gd name="T69" fmla="*/ 460 h 2033"/>
                <a:gd name="T70" fmla="*/ 930 w 2790"/>
                <a:gd name="T71" fmla="*/ 538 h 2033"/>
                <a:gd name="T72" fmla="*/ 930 w 2790"/>
                <a:gd name="T73" fmla="*/ 555 h 2033"/>
                <a:gd name="T74" fmla="*/ 815 w 2790"/>
                <a:gd name="T75" fmla="*/ 676 h 2033"/>
                <a:gd name="T76" fmla="*/ 724 w 2790"/>
                <a:gd name="T77" fmla="*/ 676 h 2033"/>
                <a:gd name="T78" fmla="*/ 609 w 2790"/>
                <a:gd name="T79" fmla="*/ 555 h 2033"/>
                <a:gd name="T80" fmla="*/ 609 w 2790"/>
                <a:gd name="T81" fmla="*/ 538 h 2033"/>
                <a:gd name="T82" fmla="*/ 527 w 2790"/>
                <a:gd name="T83" fmla="*/ 452 h 2033"/>
                <a:gd name="T84" fmla="*/ 91 w 2790"/>
                <a:gd name="T85" fmla="*/ 452 h 2033"/>
                <a:gd name="T86" fmla="*/ 0 w 2790"/>
                <a:gd name="T87" fmla="*/ 547 h 2033"/>
                <a:gd name="T88" fmla="*/ 0 w 2790"/>
                <a:gd name="T89" fmla="*/ 1783 h 2033"/>
                <a:gd name="T90" fmla="*/ 231 w 2790"/>
                <a:gd name="T91" fmla="*/ 2033 h 2033"/>
                <a:gd name="T92" fmla="*/ 2559 w 2790"/>
                <a:gd name="T93" fmla="*/ 2033 h 2033"/>
                <a:gd name="T94" fmla="*/ 2789 w 2790"/>
                <a:gd name="T95" fmla="*/ 1783 h 2033"/>
                <a:gd name="T96" fmla="*/ 2789 w 2790"/>
                <a:gd name="T97" fmla="*/ 529 h 2033"/>
                <a:gd name="T98" fmla="*/ 2715 w 2790"/>
                <a:gd name="T99" fmla="*/ 452 h 2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90" h="2033">
                  <a:moveTo>
                    <a:pt x="91" y="435"/>
                  </a:moveTo>
                  <a:lnTo>
                    <a:pt x="518" y="435"/>
                  </a:lnTo>
                  <a:cubicBezTo>
                    <a:pt x="584" y="427"/>
                    <a:pt x="601" y="419"/>
                    <a:pt x="601" y="363"/>
                  </a:cubicBezTo>
                  <a:lnTo>
                    <a:pt x="601" y="347"/>
                  </a:lnTo>
                  <a:cubicBezTo>
                    <a:pt x="601" y="282"/>
                    <a:pt x="644" y="234"/>
                    <a:pt x="710" y="234"/>
                  </a:cubicBezTo>
                  <a:lnTo>
                    <a:pt x="817" y="234"/>
                  </a:lnTo>
                  <a:cubicBezTo>
                    <a:pt x="882" y="234"/>
                    <a:pt x="932" y="282"/>
                    <a:pt x="932" y="347"/>
                  </a:cubicBezTo>
                  <a:lnTo>
                    <a:pt x="932" y="363"/>
                  </a:lnTo>
                  <a:cubicBezTo>
                    <a:pt x="932" y="427"/>
                    <a:pt x="949" y="435"/>
                    <a:pt x="1015" y="435"/>
                  </a:cubicBezTo>
                  <a:lnTo>
                    <a:pt x="1807" y="435"/>
                  </a:lnTo>
                  <a:cubicBezTo>
                    <a:pt x="1865" y="435"/>
                    <a:pt x="1873" y="427"/>
                    <a:pt x="1873" y="371"/>
                  </a:cubicBezTo>
                  <a:lnTo>
                    <a:pt x="1873" y="347"/>
                  </a:lnTo>
                  <a:cubicBezTo>
                    <a:pt x="1873" y="283"/>
                    <a:pt x="1923" y="234"/>
                    <a:pt x="1989" y="234"/>
                  </a:cubicBezTo>
                  <a:lnTo>
                    <a:pt x="2080" y="234"/>
                  </a:lnTo>
                  <a:cubicBezTo>
                    <a:pt x="2146" y="234"/>
                    <a:pt x="2195" y="283"/>
                    <a:pt x="2195" y="347"/>
                  </a:cubicBezTo>
                  <a:lnTo>
                    <a:pt x="2195" y="371"/>
                  </a:lnTo>
                  <a:cubicBezTo>
                    <a:pt x="2195" y="428"/>
                    <a:pt x="2212" y="435"/>
                    <a:pt x="2270" y="435"/>
                  </a:cubicBezTo>
                  <a:lnTo>
                    <a:pt x="2715" y="435"/>
                  </a:lnTo>
                  <a:cubicBezTo>
                    <a:pt x="2773" y="435"/>
                    <a:pt x="2790" y="419"/>
                    <a:pt x="2790" y="363"/>
                  </a:cubicBezTo>
                  <a:lnTo>
                    <a:pt x="2790" y="234"/>
                  </a:lnTo>
                  <a:cubicBezTo>
                    <a:pt x="2790" y="105"/>
                    <a:pt x="2682" y="0"/>
                    <a:pt x="2559" y="0"/>
                  </a:cubicBezTo>
                  <a:lnTo>
                    <a:pt x="232" y="0"/>
                  </a:lnTo>
                  <a:cubicBezTo>
                    <a:pt x="108" y="0"/>
                    <a:pt x="1" y="105"/>
                    <a:pt x="1" y="234"/>
                  </a:cubicBezTo>
                  <a:lnTo>
                    <a:pt x="1" y="355"/>
                  </a:lnTo>
                  <a:cubicBezTo>
                    <a:pt x="1" y="419"/>
                    <a:pt x="17" y="435"/>
                    <a:pt x="91" y="435"/>
                  </a:cubicBezTo>
                  <a:close/>
                  <a:moveTo>
                    <a:pt x="2715" y="452"/>
                  </a:moveTo>
                  <a:lnTo>
                    <a:pt x="2271" y="452"/>
                  </a:lnTo>
                  <a:cubicBezTo>
                    <a:pt x="2213" y="460"/>
                    <a:pt x="2197" y="469"/>
                    <a:pt x="2197" y="529"/>
                  </a:cubicBezTo>
                  <a:lnTo>
                    <a:pt x="2197" y="555"/>
                  </a:lnTo>
                  <a:cubicBezTo>
                    <a:pt x="2197" y="624"/>
                    <a:pt x="2147" y="676"/>
                    <a:pt x="2082" y="676"/>
                  </a:cubicBezTo>
                  <a:lnTo>
                    <a:pt x="1991" y="676"/>
                  </a:lnTo>
                  <a:cubicBezTo>
                    <a:pt x="1925" y="676"/>
                    <a:pt x="1876" y="624"/>
                    <a:pt x="1876" y="555"/>
                  </a:cubicBezTo>
                  <a:lnTo>
                    <a:pt x="1876" y="529"/>
                  </a:lnTo>
                  <a:cubicBezTo>
                    <a:pt x="1876" y="478"/>
                    <a:pt x="1859" y="460"/>
                    <a:pt x="1810" y="460"/>
                  </a:cubicBezTo>
                  <a:lnTo>
                    <a:pt x="1012" y="460"/>
                  </a:lnTo>
                  <a:cubicBezTo>
                    <a:pt x="946" y="460"/>
                    <a:pt x="930" y="478"/>
                    <a:pt x="930" y="538"/>
                  </a:cubicBezTo>
                  <a:lnTo>
                    <a:pt x="930" y="555"/>
                  </a:lnTo>
                  <a:cubicBezTo>
                    <a:pt x="930" y="624"/>
                    <a:pt x="881" y="676"/>
                    <a:pt x="815" y="676"/>
                  </a:cubicBezTo>
                  <a:lnTo>
                    <a:pt x="724" y="676"/>
                  </a:lnTo>
                  <a:cubicBezTo>
                    <a:pt x="658" y="676"/>
                    <a:pt x="609" y="624"/>
                    <a:pt x="609" y="555"/>
                  </a:cubicBezTo>
                  <a:lnTo>
                    <a:pt x="609" y="538"/>
                  </a:lnTo>
                  <a:cubicBezTo>
                    <a:pt x="609" y="469"/>
                    <a:pt x="592" y="452"/>
                    <a:pt x="527" y="452"/>
                  </a:cubicBezTo>
                  <a:lnTo>
                    <a:pt x="91" y="452"/>
                  </a:lnTo>
                  <a:cubicBezTo>
                    <a:pt x="17" y="452"/>
                    <a:pt x="0" y="469"/>
                    <a:pt x="0" y="547"/>
                  </a:cubicBezTo>
                  <a:lnTo>
                    <a:pt x="0" y="1783"/>
                  </a:lnTo>
                  <a:cubicBezTo>
                    <a:pt x="0" y="1921"/>
                    <a:pt x="107" y="2033"/>
                    <a:pt x="231" y="2033"/>
                  </a:cubicBezTo>
                  <a:lnTo>
                    <a:pt x="2559" y="2033"/>
                  </a:lnTo>
                  <a:cubicBezTo>
                    <a:pt x="2682" y="2033"/>
                    <a:pt x="2789" y="1921"/>
                    <a:pt x="2789" y="1783"/>
                  </a:cubicBezTo>
                  <a:lnTo>
                    <a:pt x="2789" y="529"/>
                  </a:lnTo>
                  <a:cubicBezTo>
                    <a:pt x="2789" y="478"/>
                    <a:pt x="2765" y="452"/>
                    <a:pt x="2715" y="45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>
              <a:extLst>
                <a:ext uri="{FF2B5EF4-FFF2-40B4-BE49-F238E27FC236}">
                  <a16:creationId xmlns:a16="http://schemas.microsoft.com/office/drawing/2014/main" id="{1465962F-25B8-50E5-310C-9A912E602D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9777" y="7127196"/>
              <a:ext cx="839788" cy="784225"/>
            </a:xfrm>
            <a:custGeom>
              <a:avLst/>
              <a:gdLst>
                <a:gd name="T0" fmla="*/ 70 w 1413"/>
                <a:gd name="T1" fmla="*/ 1026 h 1320"/>
                <a:gd name="T2" fmla="*/ 0 w 1413"/>
                <a:gd name="T3" fmla="*/ 1117 h 1320"/>
                <a:gd name="T4" fmla="*/ 0 w 1413"/>
                <a:gd name="T5" fmla="*/ 1228 h 1320"/>
                <a:gd name="T6" fmla="*/ 70 w 1413"/>
                <a:gd name="T7" fmla="*/ 1320 h 1320"/>
                <a:gd name="T8" fmla="*/ 147 w 1413"/>
                <a:gd name="T9" fmla="*/ 1228 h 1320"/>
                <a:gd name="T10" fmla="*/ 147 w 1413"/>
                <a:gd name="T11" fmla="*/ 1117 h 1320"/>
                <a:gd name="T12" fmla="*/ 70 w 1413"/>
                <a:gd name="T13" fmla="*/ 1026 h 1320"/>
                <a:gd name="T14" fmla="*/ 1343 w 1413"/>
                <a:gd name="T15" fmla="*/ 1026 h 1320"/>
                <a:gd name="T16" fmla="*/ 1266 w 1413"/>
                <a:gd name="T17" fmla="*/ 1117 h 1320"/>
                <a:gd name="T18" fmla="*/ 1266 w 1413"/>
                <a:gd name="T19" fmla="*/ 1228 h 1320"/>
                <a:gd name="T20" fmla="*/ 1343 w 1413"/>
                <a:gd name="T21" fmla="*/ 1320 h 1320"/>
                <a:gd name="T22" fmla="*/ 1413 w 1413"/>
                <a:gd name="T23" fmla="*/ 1228 h 1320"/>
                <a:gd name="T24" fmla="*/ 1413 w 1413"/>
                <a:gd name="T25" fmla="*/ 1117 h 1320"/>
                <a:gd name="T26" fmla="*/ 1343 w 1413"/>
                <a:gd name="T27" fmla="*/ 1026 h 1320"/>
                <a:gd name="T28" fmla="*/ 132 w 1413"/>
                <a:gd name="T29" fmla="*/ 575 h 1320"/>
                <a:gd name="T30" fmla="*/ 235 w 1413"/>
                <a:gd name="T31" fmla="*/ 511 h 1320"/>
                <a:gd name="T32" fmla="*/ 704 w 1413"/>
                <a:gd name="T33" fmla="*/ 184 h 1320"/>
                <a:gd name="T34" fmla="*/ 1173 w 1413"/>
                <a:gd name="T35" fmla="*/ 519 h 1320"/>
                <a:gd name="T36" fmla="*/ 1276 w 1413"/>
                <a:gd name="T37" fmla="*/ 582 h 1320"/>
                <a:gd name="T38" fmla="*/ 1363 w 1413"/>
                <a:gd name="T39" fmla="*/ 519 h 1320"/>
                <a:gd name="T40" fmla="*/ 704 w 1413"/>
                <a:gd name="T41" fmla="*/ 0 h 1320"/>
                <a:gd name="T42" fmla="*/ 45 w 1413"/>
                <a:gd name="T43" fmla="*/ 519 h 1320"/>
                <a:gd name="T44" fmla="*/ 132 w 1413"/>
                <a:gd name="T45" fmla="*/ 575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3" h="1320">
                  <a:moveTo>
                    <a:pt x="70" y="1026"/>
                  </a:moveTo>
                  <a:cubicBezTo>
                    <a:pt x="35" y="1026"/>
                    <a:pt x="0" y="1065"/>
                    <a:pt x="0" y="1117"/>
                  </a:cubicBezTo>
                  <a:lnTo>
                    <a:pt x="0" y="1228"/>
                  </a:lnTo>
                  <a:cubicBezTo>
                    <a:pt x="0" y="1280"/>
                    <a:pt x="28" y="1320"/>
                    <a:pt x="70" y="1320"/>
                  </a:cubicBezTo>
                  <a:cubicBezTo>
                    <a:pt x="112" y="1320"/>
                    <a:pt x="147" y="1281"/>
                    <a:pt x="147" y="1228"/>
                  </a:cubicBezTo>
                  <a:lnTo>
                    <a:pt x="147" y="1117"/>
                  </a:lnTo>
                  <a:cubicBezTo>
                    <a:pt x="147" y="1065"/>
                    <a:pt x="112" y="1026"/>
                    <a:pt x="70" y="1026"/>
                  </a:cubicBezTo>
                  <a:close/>
                  <a:moveTo>
                    <a:pt x="1343" y="1026"/>
                  </a:moveTo>
                  <a:cubicBezTo>
                    <a:pt x="1301" y="1026"/>
                    <a:pt x="1266" y="1065"/>
                    <a:pt x="1266" y="1117"/>
                  </a:cubicBezTo>
                  <a:lnTo>
                    <a:pt x="1266" y="1228"/>
                  </a:lnTo>
                  <a:cubicBezTo>
                    <a:pt x="1266" y="1280"/>
                    <a:pt x="1301" y="1320"/>
                    <a:pt x="1343" y="1320"/>
                  </a:cubicBezTo>
                  <a:cubicBezTo>
                    <a:pt x="1378" y="1320"/>
                    <a:pt x="1413" y="1281"/>
                    <a:pt x="1413" y="1228"/>
                  </a:cubicBezTo>
                  <a:lnTo>
                    <a:pt x="1413" y="1117"/>
                  </a:lnTo>
                  <a:cubicBezTo>
                    <a:pt x="1413" y="1065"/>
                    <a:pt x="1386" y="1026"/>
                    <a:pt x="1343" y="1026"/>
                  </a:cubicBezTo>
                  <a:close/>
                  <a:moveTo>
                    <a:pt x="132" y="575"/>
                  </a:moveTo>
                  <a:cubicBezTo>
                    <a:pt x="220" y="566"/>
                    <a:pt x="235" y="511"/>
                    <a:pt x="235" y="511"/>
                  </a:cubicBezTo>
                  <a:cubicBezTo>
                    <a:pt x="308" y="314"/>
                    <a:pt x="495" y="184"/>
                    <a:pt x="704" y="184"/>
                  </a:cubicBezTo>
                  <a:cubicBezTo>
                    <a:pt x="918" y="184"/>
                    <a:pt x="1101" y="320"/>
                    <a:pt x="1173" y="519"/>
                  </a:cubicBezTo>
                  <a:cubicBezTo>
                    <a:pt x="1173" y="519"/>
                    <a:pt x="1189" y="582"/>
                    <a:pt x="1276" y="582"/>
                  </a:cubicBezTo>
                  <a:cubicBezTo>
                    <a:pt x="1363" y="582"/>
                    <a:pt x="1363" y="519"/>
                    <a:pt x="1363" y="519"/>
                  </a:cubicBezTo>
                  <a:cubicBezTo>
                    <a:pt x="1284" y="216"/>
                    <a:pt x="1022" y="0"/>
                    <a:pt x="704" y="0"/>
                  </a:cubicBezTo>
                  <a:cubicBezTo>
                    <a:pt x="386" y="0"/>
                    <a:pt x="116" y="224"/>
                    <a:pt x="45" y="519"/>
                  </a:cubicBezTo>
                  <a:cubicBezTo>
                    <a:pt x="45" y="519"/>
                    <a:pt x="37" y="575"/>
                    <a:pt x="132" y="57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7FE122EB-9AE8-B8ED-2F91-93F989294277}"/>
              </a:ext>
            </a:extLst>
          </p:cNvPr>
          <p:cNvSpPr/>
          <p:nvPr/>
        </p:nvSpPr>
        <p:spPr>
          <a:xfrm>
            <a:off x="10024700" y="2332890"/>
            <a:ext cx="1009650" cy="100965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8" tIns="32004" rIns="64008" bIns="32004" rtlCol="0" anchor="ctr"/>
          <a:lstStyle/>
          <a:p>
            <a:pPr algn="ctr"/>
            <a:endParaRPr lang="en-US" sz="1400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1E0C431A-239E-334F-9791-C86528364050}"/>
              </a:ext>
            </a:extLst>
          </p:cNvPr>
          <p:cNvSpPr/>
          <p:nvPr/>
        </p:nvSpPr>
        <p:spPr>
          <a:xfrm>
            <a:off x="9612224" y="3887147"/>
            <a:ext cx="1834602" cy="502622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94000">
                      <a:schemeClr val="accent1"/>
                    </a:gs>
                  </a:gsLst>
                  <a:lin ang="2700000" scaled="0"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8FAB705-70D0-0B57-6801-BE0AC902FDF7}"/>
              </a:ext>
            </a:extLst>
          </p:cNvPr>
          <p:cNvSpPr/>
          <p:nvPr/>
        </p:nvSpPr>
        <p:spPr>
          <a:xfrm>
            <a:off x="10359028" y="2188137"/>
            <a:ext cx="340995" cy="340995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+mj-lt"/>
              </a:rPr>
              <a:t>4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FD775A3-CF09-F0CB-5557-4629ED50A183}"/>
              </a:ext>
            </a:extLst>
          </p:cNvPr>
          <p:cNvCxnSpPr/>
          <p:nvPr/>
        </p:nvCxnSpPr>
        <p:spPr>
          <a:xfrm>
            <a:off x="10529525" y="3384105"/>
            <a:ext cx="0" cy="427363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82FC89AA-01E4-9EA6-525A-946464E3042A}"/>
              </a:ext>
            </a:extLst>
          </p:cNvPr>
          <p:cNvSpPr txBox="1"/>
          <p:nvPr/>
        </p:nvSpPr>
        <p:spPr>
          <a:xfrm>
            <a:off x="9455832" y="4494286"/>
            <a:ext cx="2147386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65" name="Freeform 22">
            <a:extLst>
              <a:ext uri="{FF2B5EF4-FFF2-40B4-BE49-F238E27FC236}">
                <a16:creationId xmlns:a16="http://schemas.microsoft.com/office/drawing/2014/main" id="{1E010F01-192C-5280-B68F-E9FF69DFA84E}"/>
              </a:ext>
            </a:extLst>
          </p:cNvPr>
          <p:cNvSpPr>
            <a:spLocks noEditPoints="1"/>
          </p:cNvSpPr>
          <p:nvPr/>
        </p:nvSpPr>
        <p:spPr bwMode="auto">
          <a:xfrm>
            <a:off x="10319612" y="2604429"/>
            <a:ext cx="419826" cy="466572"/>
          </a:xfrm>
          <a:custGeom>
            <a:avLst/>
            <a:gdLst>
              <a:gd name="T0" fmla="*/ 2170 w 2520"/>
              <a:gd name="T1" fmla="*/ 840 h 2800"/>
              <a:gd name="T2" fmla="*/ 350 w 2520"/>
              <a:gd name="T3" fmla="*/ 420 h 2800"/>
              <a:gd name="T4" fmla="*/ 2170 w 2520"/>
              <a:gd name="T5" fmla="*/ 280 h 2800"/>
              <a:gd name="T6" fmla="*/ 210 w 2520"/>
              <a:gd name="T7" fmla="*/ 420 h 2800"/>
              <a:gd name="T8" fmla="*/ 251 w 2520"/>
              <a:gd name="T9" fmla="*/ 940 h 2800"/>
              <a:gd name="T10" fmla="*/ 2170 w 2520"/>
              <a:gd name="T11" fmla="*/ 980 h 2800"/>
              <a:gd name="T12" fmla="*/ 2310 w 2520"/>
              <a:gd name="T13" fmla="*/ 420 h 2800"/>
              <a:gd name="T14" fmla="*/ 1120 w 2520"/>
              <a:gd name="T15" fmla="*/ 2450 h 2800"/>
              <a:gd name="T16" fmla="*/ 1400 w 2520"/>
              <a:gd name="T17" fmla="*/ 2170 h 2800"/>
              <a:gd name="T18" fmla="*/ 1120 w 2520"/>
              <a:gd name="T19" fmla="*/ 2450 h 2800"/>
              <a:gd name="T20" fmla="*/ 1120 w 2520"/>
              <a:gd name="T21" fmla="*/ 2030 h 2800"/>
              <a:gd name="T22" fmla="*/ 980 w 2520"/>
              <a:gd name="T23" fmla="*/ 2450 h 2800"/>
              <a:gd name="T24" fmla="*/ 1400 w 2520"/>
              <a:gd name="T25" fmla="*/ 2590 h 2800"/>
              <a:gd name="T26" fmla="*/ 1540 w 2520"/>
              <a:gd name="T27" fmla="*/ 2170 h 2800"/>
              <a:gd name="T28" fmla="*/ 1120 w 2520"/>
              <a:gd name="T29" fmla="*/ 1680 h 2800"/>
              <a:gd name="T30" fmla="*/ 1400 w 2520"/>
              <a:gd name="T31" fmla="*/ 1400 h 2800"/>
              <a:gd name="T32" fmla="*/ 1120 w 2520"/>
              <a:gd name="T33" fmla="*/ 1680 h 2800"/>
              <a:gd name="T34" fmla="*/ 1120 w 2520"/>
              <a:gd name="T35" fmla="*/ 1260 h 2800"/>
              <a:gd name="T36" fmla="*/ 980 w 2520"/>
              <a:gd name="T37" fmla="*/ 1680 h 2800"/>
              <a:gd name="T38" fmla="*/ 1400 w 2520"/>
              <a:gd name="T39" fmla="*/ 1820 h 2800"/>
              <a:gd name="T40" fmla="*/ 1540 w 2520"/>
              <a:gd name="T41" fmla="*/ 1400 h 2800"/>
              <a:gd name="T42" fmla="*/ 1890 w 2520"/>
              <a:gd name="T43" fmla="*/ 2450 h 2800"/>
              <a:gd name="T44" fmla="*/ 2170 w 2520"/>
              <a:gd name="T45" fmla="*/ 1400 h 2800"/>
              <a:gd name="T46" fmla="*/ 1890 w 2520"/>
              <a:gd name="T47" fmla="*/ 2450 h 2800"/>
              <a:gd name="T48" fmla="*/ 1890 w 2520"/>
              <a:gd name="T49" fmla="*/ 1260 h 2800"/>
              <a:gd name="T50" fmla="*/ 1750 w 2520"/>
              <a:gd name="T51" fmla="*/ 2450 h 2800"/>
              <a:gd name="T52" fmla="*/ 2170 w 2520"/>
              <a:gd name="T53" fmla="*/ 2590 h 2800"/>
              <a:gd name="T54" fmla="*/ 2310 w 2520"/>
              <a:gd name="T55" fmla="*/ 1400 h 2800"/>
              <a:gd name="T56" fmla="*/ 350 w 2520"/>
              <a:gd name="T57" fmla="*/ 2450 h 2800"/>
              <a:gd name="T58" fmla="*/ 630 w 2520"/>
              <a:gd name="T59" fmla="*/ 2170 h 2800"/>
              <a:gd name="T60" fmla="*/ 350 w 2520"/>
              <a:gd name="T61" fmla="*/ 2450 h 2800"/>
              <a:gd name="T62" fmla="*/ 350 w 2520"/>
              <a:gd name="T63" fmla="*/ 2030 h 2800"/>
              <a:gd name="T64" fmla="*/ 210 w 2520"/>
              <a:gd name="T65" fmla="*/ 2450 h 2800"/>
              <a:gd name="T66" fmla="*/ 630 w 2520"/>
              <a:gd name="T67" fmla="*/ 2590 h 2800"/>
              <a:gd name="T68" fmla="*/ 770 w 2520"/>
              <a:gd name="T69" fmla="*/ 2170 h 2800"/>
              <a:gd name="T70" fmla="*/ 2520 w 2520"/>
              <a:gd name="T71" fmla="*/ 2660 h 2800"/>
              <a:gd name="T72" fmla="*/ 140 w 2520"/>
              <a:gd name="T73" fmla="*/ 2800 h 2800"/>
              <a:gd name="T74" fmla="*/ 0 w 2520"/>
              <a:gd name="T75" fmla="*/ 140 h 2800"/>
              <a:gd name="T76" fmla="*/ 2380 w 2520"/>
              <a:gd name="T77" fmla="*/ 0 h 2800"/>
              <a:gd name="T78" fmla="*/ 2520 w 2520"/>
              <a:gd name="T79" fmla="*/ 2660 h 2800"/>
              <a:gd name="T80" fmla="*/ 630 w 2520"/>
              <a:gd name="T81" fmla="*/ 1680 h 2800"/>
              <a:gd name="T82" fmla="*/ 350 w 2520"/>
              <a:gd name="T83" fmla="*/ 1400 h 2800"/>
              <a:gd name="T84" fmla="*/ 630 w 2520"/>
              <a:gd name="T85" fmla="*/ 1260 h 2800"/>
              <a:gd name="T86" fmla="*/ 251 w 2520"/>
              <a:gd name="T87" fmla="*/ 1301 h 2800"/>
              <a:gd name="T88" fmla="*/ 210 w 2520"/>
              <a:gd name="T89" fmla="*/ 1680 h 2800"/>
              <a:gd name="T90" fmla="*/ 630 w 2520"/>
              <a:gd name="T91" fmla="*/ 1820 h 2800"/>
              <a:gd name="T92" fmla="*/ 770 w 2520"/>
              <a:gd name="T93" fmla="*/ 1400 h 2800"/>
              <a:gd name="T94" fmla="*/ 630 w 2520"/>
              <a:gd name="T95" fmla="*/ 1260 h 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20" h="2800">
                <a:moveTo>
                  <a:pt x="350" y="840"/>
                </a:moveTo>
                <a:lnTo>
                  <a:pt x="2170" y="840"/>
                </a:lnTo>
                <a:lnTo>
                  <a:pt x="2170" y="420"/>
                </a:lnTo>
                <a:lnTo>
                  <a:pt x="350" y="420"/>
                </a:lnTo>
                <a:lnTo>
                  <a:pt x="350" y="840"/>
                </a:lnTo>
                <a:close/>
                <a:moveTo>
                  <a:pt x="2170" y="280"/>
                </a:moveTo>
                <a:lnTo>
                  <a:pt x="350" y="280"/>
                </a:lnTo>
                <a:cubicBezTo>
                  <a:pt x="273" y="280"/>
                  <a:pt x="210" y="343"/>
                  <a:pt x="210" y="420"/>
                </a:cubicBezTo>
                <a:lnTo>
                  <a:pt x="210" y="840"/>
                </a:lnTo>
                <a:cubicBezTo>
                  <a:pt x="210" y="878"/>
                  <a:pt x="225" y="913"/>
                  <a:pt x="251" y="940"/>
                </a:cubicBezTo>
                <a:cubicBezTo>
                  <a:pt x="277" y="966"/>
                  <a:pt x="313" y="980"/>
                  <a:pt x="350" y="980"/>
                </a:cubicBezTo>
                <a:lnTo>
                  <a:pt x="2170" y="980"/>
                </a:lnTo>
                <a:cubicBezTo>
                  <a:pt x="2247" y="980"/>
                  <a:pt x="2310" y="918"/>
                  <a:pt x="2310" y="840"/>
                </a:cubicBezTo>
                <a:lnTo>
                  <a:pt x="2310" y="420"/>
                </a:lnTo>
                <a:cubicBezTo>
                  <a:pt x="2310" y="343"/>
                  <a:pt x="2247" y="280"/>
                  <a:pt x="2170" y="280"/>
                </a:cubicBezTo>
                <a:close/>
                <a:moveTo>
                  <a:pt x="1120" y="2450"/>
                </a:moveTo>
                <a:lnTo>
                  <a:pt x="1400" y="2450"/>
                </a:lnTo>
                <a:lnTo>
                  <a:pt x="1400" y="2170"/>
                </a:lnTo>
                <a:lnTo>
                  <a:pt x="1120" y="2170"/>
                </a:lnTo>
                <a:lnTo>
                  <a:pt x="1120" y="2450"/>
                </a:lnTo>
                <a:close/>
                <a:moveTo>
                  <a:pt x="1400" y="2030"/>
                </a:moveTo>
                <a:lnTo>
                  <a:pt x="1120" y="2030"/>
                </a:lnTo>
                <a:cubicBezTo>
                  <a:pt x="1043" y="2030"/>
                  <a:pt x="980" y="2093"/>
                  <a:pt x="980" y="2170"/>
                </a:cubicBezTo>
                <a:lnTo>
                  <a:pt x="980" y="2450"/>
                </a:lnTo>
                <a:cubicBezTo>
                  <a:pt x="980" y="2528"/>
                  <a:pt x="1043" y="2590"/>
                  <a:pt x="1120" y="2590"/>
                </a:cubicBezTo>
                <a:lnTo>
                  <a:pt x="1400" y="2590"/>
                </a:lnTo>
                <a:cubicBezTo>
                  <a:pt x="1477" y="2590"/>
                  <a:pt x="1540" y="2528"/>
                  <a:pt x="1540" y="2450"/>
                </a:cubicBezTo>
                <a:lnTo>
                  <a:pt x="1540" y="2170"/>
                </a:lnTo>
                <a:cubicBezTo>
                  <a:pt x="1540" y="2093"/>
                  <a:pt x="1477" y="2030"/>
                  <a:pt x="1400" y="2030"/>
                </a:cubicBezTo>
                <a:close/>
                <a:moveTo>
                  <a:pt x="1120" y="1680"/>
                </a:moveTo>
                <a:lnTo>
                  <a:pt x="1400" y="1680"/>
                </a:lnTo>
                <a:lnTo>
                  <a:pt x="1400" y="1400"/>
                </a:lnTo>
                <a:lnTo>
                  <a:pt x="1120" y="1400"/>
                </a:lnTo>
                <a:lnTo>
                  <a:pt x="1120" y="1680"/>
                </a:lnTo>
                <a:close/>
                <a:moveTo>
                  <a:pt x="1400" y="1260"/>
                </a:moveTo>
                <a:lnTo>
                  <a:pt x="1120" y="1260"/>
                </a:lnTo>
                <a:cubicBezTo>
                  <a:pt x="1043" y="1260"/>
                  <a:pt x="980" y="1323"/>
                  <a:pt x="980" y="1400"/>
                </a:cubicBezTo>
                <a:lnTo>
                  <a:pt x="980" y="1680"/>
                </a:lnTo>
                <a:cubicBezTo>
                  <a:pt x="980" y="1758"/>
                  <a:pt x="1043" y="1820"/>
                  <a:pt x="1120" y="1820"/>
                </a:cubicBezTo>
                <a:lnTo>
                  <a:pt x="1400" y="1820"/>
                </a:lnTo>
                <a:cubicBezTo>
                  <a:pt x="1477" y="1820"/>
                  <a:pt x="1540" y="1758"/>
                  <a:pt x="1540" y="1680"/>
                </a:cubicBezTo>
                <a:lnTo>
                  <a:pt x="1540" y="1400"/>
                </a:lnTo>
                <a:cubicBezTo>
                  <a:pt x="1540" y="1323"/>
                  <a:pt x="1477" y="1260"/>
                  <a:pt x="1400" y="1260"/>
                </a:cubicBezTo>
                <a:close/>
                <a:moveTo>
                  <a:pt x="1890" y="2450"/>
                </a:moveTo>
                <a:lnTo>
                  <a:pt x="2170" y="2450"/>
                </a:lnTo>
                <a:lnTo>
                  <a:pt x="2170" y="1400"/>
                </a:lnTo>
                <a:lnTo>
                  <a:pt x="1890" y="1400"/>
                </a:lnTo>
                <a:lnTo>
                  <a:pt x="1890" y="2450"/>
                </a:lnTo>
                <a:close/>
                <a:moveTo>
                  <a:pt x="2170" y="1260"/>
                </a:moveTo>
                <a:lnTo>
                  <a:pt x="1890" y="1260"/>
                </a:lnTo>
                <a:cubicBezTo>
                  <a:pt x="1813" y="1260"/>
                  <a:pt x="1750" y="1323"/>
                  <a:pt x="1750" y="1400"/>
                </a:cubicBezTo>
                <a:lnTo>
                  <a:pt x="1750" y="2450"/>
                </a:lnTo>
                <a:cubicBezTo>
                  <a:pt x="1750" y="2528"/>
                  <a:pt x="1813" y="2590"/>
                  <a:pt x="1890" y="2590"/>
                </a:cubicBezTo>
                <a:lnTo>
                  <a:pt x="2170" y="2590"/>
                </a:lnTo>
                <a:cubicBezTo>
                  <a:pt x="2247" y="2590"/>
                  <a:pt x="2310" y="2528"/>
                  <a:pt x="2310" y="2450"/>
                </a:cubicBezTo>
                <a:lnTo>
                  <a:pt x="2310" y="1400"/>
                </a:lnTo>
                <a:cubicBezTo>
                  <a:pt x="2310" y="1323"/>
                  <a:pt x="2247" y="1260"/>
                  <a:pt x="2170" y="1260"/>
                </a:cubicBezTo>
                <a:close/>
                <a:moveTo>
                  <a:pt x="350" y="2450"/>
                </a:moveTo>
                <a:lnTo>
                  <a:pt x="630" y="2450"/>
                </a:lnTo>
                <a:lnTo>
                  <a:pt x="630" y="2170"/>
                </a:lnTo>
                <a:lnTo>
                  <a:pt x="350" y="2170"/>
                </a:lnTo>
                <a:lnTo>
                  <a:pt x="350" y="2450"/>
                </a:lnTo>
                <a:close/>
                <a:moveTo>
                  <a:pt x="630" y="2030"/>
                </a:moveTo>
                <a:lnTo>
                  <a:pt x="350" y="2030"/>
                </a:lnTo>
                <a:cubicBezTo>
                  <a:pt x="273" y="2030"/>
                  <a:pt x="210" y="2093"/>
                  <a:pt x="210" y="2170"/>
                </a:cubicBezTo>
                <a:lnTo>
                  <a:pt x="210" y="2450"/>
                </a:lnTo>
                <a:cubicBezTo>
                  <a:pt x="210" y="2528"/>
                  <a:pt x="273" y="2590"/>
                  <a:pt x="350" y="2590"/>
                </a:cubicBezTo>
                <a:lnTo>
                  <a:pt x="630" y="2590"/>
                </a:lnTo>
                <a:cubicBezTo>
                  <a:pt x="707" y="2590"/>
                  <a:pt x="770" y="2528"/>
                  <a:pt x="770" y="2450"/>
                </a:cubicBezTo>
                <a:lnTo>
                  <a:pt x="770" y="2170"/>
                </a:lnTo>
                <a:cubicBezTo>
                  <a:pt x="770" y="2093"/>
                  <a:pt x="707" y="2030"/>
                  <a:pt x="630" y="2030"/>
                </a:cubicBezTo>
                <a:close/>
                <a:moveTo>
                  <a:pt x="2520" y="2660"/>
                </a:moveTo>
                <a:cubicBezTo>
                  <a:pt x="2520" y="2738"/>
                  <a:pt x="2457" y="2800"/>
                  <a:pt x="2380" y="2800"/>
                </a:cubicBezTo>
                <a:lnTo>
                  <a:pt x="140" y="2800"/>
                </a:lnTo>
                <a:cubicBezTo>
                  <a:pt x="63" y="2800"/>
                  <a:pt x="0" y="2738"/>
                  <a:pt x="0" y="2660"/>
                </a:cubicBezTo>
                <a:lnTo>
                  <a:pt x="0" y="140"/>
                </a:lnTo>
                <a:cubicBezTo>
                  <a:pt x="0" y="63"/>
                  <a:pt x="63" y="0"/>
                  <a:pt x="140" y="0"/>
                </a:cubicBezTo>
                <a:lnTo>
                  <a:pt x="2380" y="0"/>
                </a:lnTo>
                <a:cubicBezTo>
                  <a:pt x="2457" y="0"/>
                  <a:pt x="2520" y="63"/>
                  <a:pt x="2520" y="140"/>
                </a:cubicBezTo>
                <a:lnTo>
                  <a:pt x="2520" y="2660"/>
                </a:lnTo>
                <a:close/>
                <a:moveTo>
                  <a:pt x="350" y="1680"/>
                </a:moveTo>
                <a:lnTo>
                  <a:pt x="630" y="1680"/>
                </a:lnTo>
                <a:lnTo>
                  <a:pt x="630" y="1400"/>
                </a:lnTo>
                <a:lnTo>
                  <a:pt x="350" y="1400"/>
                </a:lnTo>
                <a:lnTo>
                  <a:pt x="350" y="1680"/>
                </a:lnTo>
                <a:close/>
                <a:moveTo>
                  <a:pt x="630" y="1260"/>
                </a:moveTo>
                <a:lnTo>
                  <a:pt x="350" y="1260"/>
                </a:lnTo>
                <a:cubicBezTo>
                  <a:pt x="313" y="1260"/>
                  <a:pt x="277" y="1275"/>
                  <a:pt x="251" y="1301"/>
                </a:cubicBezTo>
                <a:cubicBezTo>
                  <a:pt x="225" y="1328"/>
                  <a:pt x="210" y="1363"/>
                  <a:pt x="210" y="1400"/>
                </a:cubicBezTo>
                <a:lnTo>
                  <a:pt x="210" y="1680"/>
                </a:lnTo>
                <a:cubicBezTo>
                  <a:pt x="210" y="1758"/>
                  <a:pt x="273" y="1820"/>
                  <a:pt x="350" y="1820"/>
                </a:cubicBezTo>
                <a:lnTo>
                  <a:pt x="630" y="1820"/>
                </a:lnTo>
                <a:cubicBezTo>
                  <a:pt x="707" y="1820"/>
                  <a:pt x="770" y="1758"/>
                  <a:pt x="770" y="1680"/>
                </a:cubicBezTo>
                <a:lnTo>
                  <a:pt x="770" y="1400"/>
                </a:lnTo>
                <a:cubicBezTo>
                  <a:pt x="770" y="1363"/>
                  <a:pt x="755" y="1328"/>
                  <a:pt x="729" y="1301"/>
                </a:cubicBezTo>
                <a:cubicBezTo>
                  <a:pt x="703" y="1275"/>
                  <a:pt x="667" y="1260"/>
                  <a:pt x="630" y="12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6133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 51PPT模板网​​">
  <a:themeElements>
    <a:clrScheme name="01-单橙色-旁门左道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FF6A00"/>
      </a:accent1>
      <a:accent2>
        <a:srgbClr val="D8D8D8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自定义 2">
      <a:majorFont>
        <a:latin typeface="OPPOSans B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空白模板.potx" id="{CAE56C40-588D-406C-AFE2-7656F32FFC0B}" vid="{980CC187-FD70-4A1E-9DE0-15A6788180AB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空白模板</Template>
  <TotalTime>1080</TotalTime>
  <Words>1040</Words>
  <Application>Microsoft Office PowerPoint</Application>
  <PresentationFormat>宽屏</PresentationFormat>
  <Paragraphs>135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Office 主题 51PPT模板网​​</vt:lpstr>
      <vt:lpstr>1_Office 主题​​</vt:lpstr>
      <vt:lpstr>PowerPoint 演示文稿</vt:lpstr>
      <vt:lpstr>PowerPoint 演示文稿</vt:lpstr>
      <vt:lpstr>PowerPoint 演示文稿</vt:lpstr>
      <vt:lpstr>企业介绍</vt:lpstr>
      <vt:lpstr>企业介绍</vt:lpstr>
      <vt:lpstr>企业介绍</vt:lpstr>
      <vt:lpstr>PowerPoint 演示文稿</vt:lpstr>
      <vt:lpstr>产品介绍</vt:lpstr>
      <vt:lpstr>产品介绍</vt:lpstr>
      <vt:lpstr>产品介绍</vt:lpstr>
      <vt:lpstr>PowerPoint 演示文稿</vt:lpstr>
      <vt:lpstr>未来规划</vt:lpstr>
      <vt:lpstr>未来规划</vt:lpstr>
      <vt:lpstr>未来规划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橙色简约商务风年终总结ppt模板</dc:title>
  <dc:creator>朱小疯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50</cp:revision>
  <dcterms:created xsi:type="dcterms:W3CDTF">2023-05-02T05:05:28Z</dcterms:created>
  <dcterms:modified xsi:type="dcterms:W3CDTF">2023-08-17T07:35:25Z</dcterms:modified>
</cp:coreProperties>
</file>