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8" r:id="rId2"/>
    <p:sldId id="257" r:id="rId3"/>
    <p:sldId id="256" r:id="rId4"/>
    <p:sldId id="261" r:id="rId5"/>
    <p:sldId id="264" r:id="rId6"/>
    <p:sldId id="258" r:id="rId7"/>
    <p:sldId id="263" r:id="rId8"/>
    <p:sldId id="260" r:id="rId9"/>
    <p:sldId id="265" r:id="rId10"/>
    <p:sldId id="266" r:id="rId11"/>
    <p:sldId id="262" r:id="rId12"/>
    <p:sldId id="267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C1D707D-588D-40BE-BE7C-6383ED8967BA}">
          <p14:sldIdLst>
            <p14:sldId id="268"/>
            <p14:sldId id="257"/>
            <p14:sldId id="256"/>
            <p14:sldId id="261"/>
            <p14:sldId id="264"/>
            <p14:sldId id="258"/>
            <p14:sldId id="263"/>
            <p14:sldId id="260"/>
            <p14:sldId id="265"/>
            <p14:sldId id="266"/>
            <p14:sldId id="262"/>
          </p14:sldIdLst>
        </p14:section>
        <p14:section name="作者信息" id="{A54EEC17-3388-47F5-941C-F3B020999B2F}">
          <p14:sldIdLst>
            <p14:sldId id="267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661"/>
    <a:srgbClr val="F79997"/>
    <a:srgbClr val="B2BD55"/>
    <a:srgbClr val="F89520"/>
    <a:srgbClr val="EF5C8B"/>
    <a:srgbClr val="141C84"/>
    <a:srgbClr val="D17D7D"/>
    <a:srgbClr val="F0F0F0"/>
    <a:srgbClr val="F69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90" y="7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CA7EA-AB28-480F-8089-074269DE06A0}" type="datetimeFigureOut">
              <a:rPr lang="zh-CN" altLang="en-US" smtClean="0"/>
              <a:t>2023/8/20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90014-5102-479E-86CC-2436DBB3FE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998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1105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7508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64D03B06-275A-5DDA-C15D-CD7BBD7FDCC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2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163998-F616-3EDC-5168-AF3E47E9D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5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矩形 237">
            <a:extLst>
              <a:ext uri="{FF2B5EF4-FFF2-40B4-BE49-F238E27FC236}">
                <a16:creationId xmlns:a16="http://schemas.microsoft.com/office/drawing/2014/main" id="{9AAF9B41-F63D-7AE0-B15F-5DB4A484589E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74CBD4AD-E28E-AC87-4E4A-A81D19512F1A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520A39E7-A3B9-4527-3DB7-4C1E3FE3BE5D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512B5C52-8844-9A3D-1B89-EC2FBC838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42E9E6D2-8851-9040-CA50-17D44EBCCC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EF74A629-F3BA-A106-75BD-02F6943BC4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61FE01E7-9957-96AB-86F3-3053032A8F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5ED3013A-BDC9-3202-AE5A-9D83763A92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6C59751F-EDA6-4C90-9F6F-158A617C4A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DB0AD963-906E-E7AF-D894-2C087F3887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9CA96B89-2885-27CE-E040-D6E75CDFB0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F40D5AD0-82DE-3F6F-A4BB-D004B469B0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DD85F13E-9E65-13A7-C883-DDBF1EFB08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F6D29DBE-FA17-2E7D-B84D-C34772F18C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C140152F-16F5-33FE-FDF1-895D41C1DC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5815BD3C-3F03-834E-583E-710F8A31C8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4B1A3494-34D3-4C6C-73C3-8C18A9176E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A160210C-4489-7D1F-8AB8-C28970C3D9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62C2AD6C-49BC-C1BF-CB20-A8E7E3EC0D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1D4A9357-8447-F333-42D6-BB92183F6A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B014FC7E-419D-570B-3F5A-C898F00D63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3A6D67F1-9CD7-8B3D-33B6-FCE02963F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id="{BEB23176-BB89-77AC-B04E-C5B2E2B10C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D57D9975-1CE4-500D-4021-7C2F4E7D5C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id="{B5F8BE9D-4F12-D8E3-C203-544E54EE69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id="{9990F7AC-E2DB-6CCA-B0C0-0516CEDFCC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4E33CCB4-831B-62C4-D789-83CB8F5C55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BD7A849A-7DF6-C638-6DEF-754091F02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D1FA465D-0E9F-3536-4907-6317CD543A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id="{9AD32D0E-83BF-B634-52EB-9CFC36D50E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DE83A348-A340-D07C-AC2E-699A03D9E3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id="{37467640-7101-9FCC-8691-200777A875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76D3DE51-D196-7269-D9CE-1DAFD574C0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92E6D51B-F2D7-AA07-DE9B-3B3021D396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id="{14CA8AC9-A9DE-BBBB-34E8-A1C0DC04EEEE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DFDFF4DA-93DF-EF65-1392-1ECE4B153E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5D897A95-C8BD-BBDA-45B8-26A3034412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00FA2DD6-FD17-3285-04C9-6632F9496F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58F77526-2833-E174-45CE-809522197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7DC96320-192C-D346-7148-0414625FE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4A3CBF70-35CD-FBBF-FAF9-AA1D3E7907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CAF30F1E-25D8-ECE2-3D47-0063CC27AE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D27527AF-495F-89E9-7587-A789C79666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EDD33897-80DA-D861-40B5-38CD6B414C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1FD14F5D-647C-8903-B442-51353AFBF3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9A1CA2FA-9AF6-2076-7B9F-4AB2C6B704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E78BBC44-3918-2D2B-DB3A-D65A1D086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BC077CD4-13D1-2A57-E3EB-4587C61230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A150B2CB-E6A3-E318-74E4-BFF410302B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595D37E5-4248-70E5-15AA-30C3CF36AE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D91D3C6D-62EE-0F75-918A-8E9EB71848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F0D62AF3-B4A8-1DB9-E5C4-4BBCFA85F2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939ED913-73D3-C57A-004B-E24D2BDF9F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47F1E84C-B52F-56F7-481F-187EF56ECD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592C726A-225C-A1BD-A41F-CB808D5134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89402DA4-0300-1355-CA97-9F9CA1CFC9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FB189AF2-FF32-B3EF-A5E8-7A8731291C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573CBD14-D5E9-8648-625A-BB3E40A5C5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3ABBE21C-394E-D829-8C6C-EEB1DA43DF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id="{EEC19C61-5B55-FBF6-2F5B-708E9A1AEF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>
                <a:extLst>
                  <a:ext uri="{FF2B5EF4-FFF2-40B4-BE49-F238E27FC236}">
                    <a16:creationId xmlns:a16="http://schemas.microsoft.com/office/drawing/2014/main" id="{D6859277-40CD-0A36-80D5-8394A5442A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97D9F8F3-A1B0-5DAA-3898-4EBCE15613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3BAF4DB7-4A3F-3D8C-D89E-C4E2DEEFA4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688DA6C9-51C7-8376-4626-2CE5479B64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1D3E4537-EBD5-2E5B-2A9F-15C05D25BB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BE7B04DF-AA07-4C01-C803-93982EB3AD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4AA4692F-9719-676D-8DF7-E858D62F40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A93FFDE0-99E3-C8A9-01DF-AA16F9B6FA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1937A865-BCD7-2AFB-2E11-B184F832B6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03D5695C-A6E8-0DB2-FBDE-587E34584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4E64EB3B-824A-BE29-3016-7342228ED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DE820E54-8CEC-F7EC-71EB-693F7D450C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04E66AF3-E125-F26B-3520-D42601AA52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A9384C94-FFB6-B38E-610F-93A1AB8CFB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F5218503-4B0C-FC15-C536-D39E409CBB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D8E2E40A-EB00-121C-5CC1-61DD706D36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B5AD65EF-0723-55D0-032F-7C5249A53C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E8695896-BDAF-3DB5-8382-0CB6C05BA2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4CD873E2-C1E9-354A-F7FB-D819D5F02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E5610EA3-E707-075C-3EB9-553CBCB833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121DEC44-0AB1-A03A-5605-C71A3C3D3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A483805B-4797-1EF4-CF19-3ED39CD695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5AD98D94-0373-9F54-A435-65DCD8D48E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CF61496D-F0AE-574D-75BF-A9495C88E3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DE886E83-5356-BDFC-6750-D50CD993FE7D}"/>
              </a:ext>
            </a:extLst>
          </p:cNvPr>
          <p:cNvGrpSpPr/>
          <p:nvPr/>
        </p:nvGrpSpPr>
        <p:grpSpPr>
          <a:xfrm>
            <a:off x="1676262" y="1483042"/>
            <a:ext cx="2861514" cy="3891917"/>
            <a:chOff x="1490343" y="440269"/>
            <a:chExt cx="2861514" cy="3891917"/>
          </a:xfrm>
        </p:grpSpPr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BFFD4678-68A8-769D-1403-C101A99116F4}"/>
                </a:ext>
              </a:extLst>
            </p:cNvPr>
            <p:cNvSpPr/>
            <p:nvPr/>
          </p:nvSpPr>
          <p:spPr>
            <a:xfrm>
              <a:off x="1490343" y="440269"/>
              <a:ext cx="2861514" cy="3891917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AECFB64-E909-9298-3144-FDFF43CB5AD8}"/>
                </a:ext>
              </a:extLst>
            </p:cNvPr>
            <p:cNvGrpSpPr/>
            <p:nvPr/>
          </p:nvGrpSpPr>
          <p:grpSpPr>
            <a:xfrm>
              <a:off x="1955900" y="1387160"/>
              <a:ext cx="1917700" cy="1917700"/>
              <a:chOff x="5130800" y="2429933"/>
              <a:chExt cx="1917700" cy="1917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5252AB28-895A-97DF-508F-585D363B9132}"/>
                  </a:ext>
                </a:extLst>
              </p:cNvPr>
              <p:cNvSpPr/>
              <p:nvPr/>
            </p:nvSpPr>
            <p:spPr>
              <a:xfrm>
                <a:off x="5130800" y="2429933"/>
                <a:ext cx="1917700" cy="19177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6C8A8382-15E7-7871-C427-CBB7556ADB8D}"/>
                  </a:ext>
                </a:extLst>
              </p:cNvPr>
              <p:cNvSpPr txBox="1"/>
              <p:nvPr/>
            </p:nvSpPr>
            <p:spPr>
              <a:xfrm>
                <a:off x="5908834" y="2432473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12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3386D356-1EDE-DF2E-6C24-5F109A2E06F6}"/>
                  </a:ext>
                </a:extLst>
              </p:cNvPr>
              <p:cNvSpPr txBox="1"/>
              <p:nvPr/>
            </p:nvSpPr>
            <p:spPr>
              <a:xfrm>
                <a:off x="6283167" y="2527723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1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F0423946-1800-5B15-729C-49AA3588BAEE}"/>
                  </a:ext>
                </a:extLst>
              </p:cNvPr>
              <p:cNvSpPr txBox="1"/>
              <p:nvPr/>
            </p:nvSpPr>
            <p:spPr>
              <a:xfrm>
                <a:off x="6562567" y="2821794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2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26BF8A6C-6EF4-5152-5015-50F56CF0B306}"/>
                  </a:ext>
                </a:extLst>
              </p:cNvPr>
              <p:cNvSpPr txBox="1"/>
              <p:nvPr/>
            </p:nvSpPr>
            <p:spPr>
              <a:xfrm>
                <a:off x="6657500" y="3191126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3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D43A00E0-5E8E-7F31-5E62-27C5F37F2843}"/>
                  </a:ext>
                </a:extLst>
              </p:cNvPr>
              <p:cNvSpPr txBox="1"/>
              <p:nvPr/>
            </p:nvSpPr>
            <p:spPr>
              <a:xfrm>
                <a:off x="6562567" y="3574613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4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35016DAA-3E3E-66ED-E85E-88320E4481E8}"/>
                  </a:ext>
                </a:extLst>
              </p:cNvPr>
              <p:cNvSpPr txBox="1"/>
              <p:nvPr/>
            </p:nvSpPr>
            <p:spPr>
              <a:xfrm>
                <a:off x="6283167" y="3843012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5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44F51509-A604-5DC3-5989-56F5075FD66E}"/>
                  </a:ext>
                </a:extLst>
              </p:cNvPr>
              <p:cNvSpPr txBox="1"/>
              <p:nvPr/>
            </p:nvSpPr>
            <p:spPr>
              <a:xfrm>
                <a:off x="5908834" y="3964762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6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F771F6E2-4EB4-FCBB-ECAE-D37FA23A55A3}"/>
                  </a:ext>
                </a:extLst>
              </p:cNvPr>
              <p:cNvSpPr txBox="1"/>
              <p:nvPr/>
            </p:nvSpPr>
            <p:spPr>
              <a:xfrm>
                <a:off x="5534502" y="3843012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7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9C68FA08-3D82-F11B-992A-C9DC83B72AA8}"/>
                  </a:ext>
                </a:extLst>
              </p:cNvPr>
              <p:cNvSpPr txBox="1"/>
              <p:nvPr/>
            </p:nvSpPr>
            <p:spPr>
              <a:xfrm>
                <a:off x="5255101" y="3574613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8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A60DFF64-6B5A-C0BF-C573-61BEF4E4DDF5}"/>
                  </a:ext>
                </a:extLst>
              </p:cNvPr>
              <p:cNvSpPr txBox="1"/>
              <p:nvPr/>
            </p:nvSpPr>
            <p:spPr>
              <a:xfrm>
                <a:off x="5160168" y="3191126"/>
                <a:ext cx="37433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9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EA2F3431-D141-ED8D-B336-DEA8CD2B84D7}"/>
                  </a:ext>
                </a:extLst>
              </p:cNvPr>
              <p:cNvSpPr txBox="1"/>
              <p:nvPr/>
            </p:nvSpPr>
            <p:spPr>
              <a:xfrm>
                <a:off x="5220333" y="2821794"/>
                <a:ext cx="4438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10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27E44AD8-CD67-B23E-8D32-1E663892C8F0}"/>
                  </a:ext>
                </a:extLst>
              </p:cNvPr>
              <p:cNvSpPr txBox="1"/>
              <p:nvPr/>
            </p:nvSpPr>
            <p:spPr>
              <a:xfrm>
                <a:off x="5499734" y="2527723"/>
                <a:ext cx="44386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>
                    <a:latin typeface="000 SamaritanTall TB" pitchFamily="2" charset="0"/>
                  </a:rPr>
                  <a:t>11</a:t>
                </a:r>
                <a:endParaRPr lang="zh-CN" altLang="en-US">
                  <a:latin typeface="000 SamaritanTall TB" pitchFamily="2" charset="0"/>
                </a:endParaRPr>
              </a:p>
            </p:txBody>
          </p: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83C5AD9-79DC-B307-BE86-8004E98481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0700" y="3073400"/>
                <a:ext cx="596900" cy="37946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BEAC944-B27C-37E2-6905-19B168EEEE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9950" y="2921000"/>
                <a:ext cx="714375" cy="5524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7E24C8B7-73F4-6454-DCD4-267010F19859}"/>
                  </a:ext>
                </a:extLst>
              </p:cNvPr>
              <p:cNvGrpSpPr/>
              <p:nvPr/>
            </p:nvGrpSpPr>
            <p:grpSpPr>
              <a:xfrm>
                <a:off x="5969000" y="3205941"/>
                <a:ext cx="135831" cy="839009"/>
                <a:chOff x="5969000" y="3205941"/>
                <a:chExt cx="135831" cy="839009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1A7AB787-5609-2CA1-8A81-CAAF150573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9000" y="3375792"/>
                  <a:ext cx="110968" cy="669158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124750C4-4145-B19E-F069-7278CE920F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79968" y="3205941"/>
                  <a:ext cx="24863" cy="169851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5A9B742-2143-5740-8CBA-1347C2FD35C5}"/>
                </a:ext>
              </a:extLst>
            </p:cNvPr>
            <p:cNvSpPr txBox="1"/>
            <p:nvPr/>
          </p:nvSpPr>
          <p:spPr>
            <a:xfrm>
              <a:off x="1621467" y="586730"/>
              <a:ext cx="2599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Powerpoint Templet</a:t>
              </a:r>
            </a:p>
            <a:p>
              <a:r>
                <a:rPr lang="en-US" altLang="zh-CN" sz="20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Deadline</a:t>
              </a:r>
              <a:endParaRPr lang="zh-CN" altLang="en-US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9424A75-F23C-CE39-5F79-1A646C43364F}"/>
                </a:ext>
              </a:extLst>
            </p:cNvPr>
            <p:cNvSpPr txBox="1"/>
            <p:nvPr/>
          </p:nvSpPr>
          <p:spPr>
            <a:xfrm>
              <a:off x="2212485" y="3564063"/>
              <a:ext cx="213937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altLang="zh-CN" sz="11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habitant morbi tristique senectus et netus et </a:t>
              </a:r>
            </a:p>
            <a:p>
              <a:r>
                <a:rPr lang="fr-FR" altLang="zh-CN" sz="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malesuada fames ac turpis egestas</a:t>
              </a:r>
              <a:endParaRPr lang="zh-CN" altLang="en-US" sz="11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8119A901-C773-CBBC-9F4A-19BC55AF581C}"/>
                </a:ext>
              </a:extLst>
            </p:cNvPr>
            <p:cNvGrpSpPr/>
            <p:nvPr/>
          </p:nvGrpSpPr>
          <p:grpSpPr>
            <a:xfrm rot="692810">
              <a:off x="1659942" y="3601651"/>
              <a:ext cx="572964" cy="464082"/>
              <a:chOff x="4793583" y="3963465"/>
              <a:chExt cx="664554" cy="53826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8B38F4DD-3A97-E2B7-9C26-7C2BC727B061}"/>
                  </a:ext>
                </a:extLst>
              </p:cNvPr>
              <p:cNvSpPr/>
              <p:nvPr/>
            </p:nvSpPr>
            <p:spPr>
              <a:xfrm>
                <a:off x="4856728" y="3963465"/>
                <a:ext cx="538267" cy="538267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81720006-86A4-0488-E912-2CCF2849C4E1}"/>
                  </a:ext>
                </a:extLst>
              </p:cNvPr>
              <p:cNvSpPr txBox="1"/>
              <p:nvPr/>
            </p:nvSpPr>
            <p:spPr>
              <a:xfrm>
                <a:off x="4793583" y="3964868"/>
                <a:ext cx="664554" cy="5354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>
                    <a:solidFill>
                      <a:srgbClr val="141C84"/>
                    </a:solidFill>
                    <a:latin typeface="851tegakizatsu" panose="02000600000000000000" pitchFamily="2" charset="-122"/>
                    <a:ea typeface="851tegakizatsu" panose="02000600000000000000" pitchFamily="2" charset="-122"/>
                    <a:cs typeface="851tegakizatsu" panose="02000600000000000000" pitchFamily="2" charset="-122"/>
                  </a:rPr>
                  <a:t>0%</a:t>
                </a:r>
                <a:endParaRPr lang="zh-CN" altLang="en-US" sz="24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6608D237-C7E8-0673-42DC-45AEFCD5970F}"/>
                </a:ext>
              </a:extLst>
            </p:cNvPr>
            <p:cNvGrpSpPr/>
            <p:nvPr/>
          </p:nvGrpSpPr>
          <p:grpSpPr>
            <a:xfrm>
              <a:off x="2163382" y="1683749"/>
              <a:ext cx="1673806" cy="1573968"/>
              <a:chOff x="2163382" y="1683749"/>
              <a:chExt cx="1673806" cy="1573968"/>
            </a:xfrm>
            <a:effectLst>
              <a:outerShdw blurRad="12700" dist="25400" dir="2700000" algn="t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43376DEF-EE64-5C5F-5790-7DC3AE93AA66}"/>
                  </a:ext>
                </a:extLst>
              </p:cNvPr>
              <p:cNvGrpSpPr/>
              <p:nvPr/>
            </p:nvGrpSpPr>
            <p:grpSpPr>
              <a:xfrm>
                <a:off x="2945353" y="1683749"/>
                <a:ext cx="132370" cy="132370"/>
                <a:chOff x="5617555" y="2935818"/>
                <a:chExt cx="132370" cy="132370"/>
              </a:xfrm>
            </p:grpSpPr>
            <p:sp>
              <p:nvSpPr>
                <p:cNvPr id="136" name="矩形 135">
                  <a:extLst>
                    <a:ext uri="{FF2B5EF4-FFF2-40B4-BE49-F238E27FC236}">
                      <a16:creationId xmlns:a16="http://schemas.microsoft.com/office/drawing/2014/main" id="{45CB84F9-F261-97BB-9FD6-A47A35E6D5BA}"/>
                    </a:ext>
                  </a:extLst>
                </p:cNvPr>
                <p:cNvSpPr/>
                <p:nvPr/>
              </p:nvSpPr>
              <p:spPr>
                <a:xfrm>
                  <a:off x="5617555" y="2935818"/>
                  <a:ext cx="132370" cy="132370"/>
                </a:xfrm>
                <a:prstGeom prst="rect">
                  <a:avLst/>
                </a:prstGeom>
                <a:solidFill>
                  <a:srgbClr val="F8952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79F23F6B-FD2C-7F58-23AD-B5C3E9E5C96A}"/>
                    </a:ext>
                  </a:extLst>
                </p:cNvPr>
                <p:cNvSpPr/>
                <p:nvPr/>
              </p:nvSpPr>
              <p:spPr>
                <a:xfrm>
                  <a:off x="5652784" y="2967730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635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DA532FFA-6FAF-C082-EBA5-6F9F55ACAE66}"/>
                  </a:ext>
                </a:extLst>
              </p:cNvPr>
              <p:cNvGrpSpPr/>
              <p:nvPr/>
            </p:nvGrpSpPr>
            <p:grpSpPr>
              <a:xfrm>
                <a:off x="2622450" y="1752445"/>
                <a:ext cx="132370" cy="132370"/>
                <a:chOff x="6518665" y="2803448"/>
                <a:chExt cx="132370" cy="132370"/>
              </a:xfrm>
            </p:grpSpPr>
            <p:sp>
              <p:nvSpPr>
                <p:cNvPr id="134" name="矩形 133">
                  <a:extLst>
                    <a:ext uri="{FF2B5EF4-FFF2-40B4-BE49-F238E27FC236}">
                      <a16:creationId xmlns:a16="http://schemas.microsoft.com/office/drawing/2014/main" id="{D6ADAC44-3DA0-F71E-372F-F6EB74A5E2D8}"/>
                    </a:ext>
                  </a:extLst>
                </p:cNvPr>
                <p:cNvSpPr/>
                <p:nvPr/>
              </p:nvSpPr>
              <p:spPr>
                <a:xfrm>
                  <a:off x="6518665" y="2803448"/>
                  <a:ext cx="132370" cy="132370"/>
                </a:xfrm>
                <a:prstGeom prst="rect">
                  <a:avLst/>
                </a:prstGeom>
                <a:solidFill>
                  <a:srgbClr val="EF5C8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A88B8676-A9AF-D68E-8892-51366F03729C}"/>
                    </a:ext>
                  </a:extLst>
                </p:cNvPr>
                <p:cNvSpPr/>
                <p:nvPr/>
              </p:nvSpPr>
              <p:spPr>
                <a:xfrm>
                  <a:off x="6529366" y="2817014"/>
                  <a:ext cx="110968" cy="105239"/>
                </a:xfrm>
                <a:custGeom>
                  <a:avLst/>
                  <a:gdLst>
                    <a:gd name="connsiteX0" fmla="*/ 469244 w 855535"/>
                    <a:gd name="connsiteY0" fmla="*/ 335930 h 811365"/>
                    <a:gd name="connsiteX1" fmla="*/ 485437 w 855535"/>
                    <a:gd name="connsiteY1" fmla="*/ 357837 h 811365"/>
                    <a:gd name="connsiteX2" fmla="*/ 487342 w 855535"/>
                    <a:gd name="connsiteY2" fmla="*/ 402605 h 811365"/>
                    <a:gd name="connsiteX3" fmla="*/ 447337 w 855535"/>
                    <a:gd name="connsiteY3" fmla="*/ 444515 h 811365"/>
                    <a:gd name="connsiteX4" fmla="*/ 427334 w 855535"/>
                    <a:gd name="connsiteY4" fmla="*/ 450230 h 811365"/>
                    <a:gd name="connsiteX5" fmla="*/ 324464 w 855535"/>
                    <a:gd name="connsiteY5" fmla="*/ 365457 h 811365"/>
                    <a:gd name="connsiteX6" fmla="*/ 334942 w 855535"/>
                    <a:gd name="connsiteY6" fmla="*/ 318785 h 811365"/>
                    <a:gd name="connsiteX7" fmla="*/ 399712 w 855535"/>
                    <a:gd name="connsiteY7" fmla="*/ 266397 h 811365"/>
                    <a:gd name="connsiteX8" fmla="*/ 454004 w 855535"/>
                    <a:gd name="connsiteY8" fmla="*/ 255920 h 811365"/>
                    <a:gd name="connsiteX9" fmla="*/ 566399 w 855535"/>
                    <a:gd name="connsiteY9" fmla="*/ 329262 h 811365"/>
                    <a:gd name="connsiteX10" fmla="*/ 571162 w 855535"/>
                    <a:gd name="connsiteY10" fmla="*/ 432132 h 811365"/>
                    <a:gd name="connsiteX11" fmla="*/ 540682 w 855535"/>
                    <a:gd name="connsiteY11" fmla="*/ 485472 h 811365"/>
                    <a:gd name="connsiteX12" fmla="*/ 494962 w 855535"/>
                    <a:gd name="connsiteY12" fmla="*/ 512142 h 811365"/>
                    <a:gd name="connsiteX13" fmla="*/ 474959 w 855535"/>
                    <a:gd name="connsiteY13" fmla="*/ 527382 h 811365"/>
                    <a:gd name="connsiteX14" fmla="*/ 421619 w 855535"/>
                    <a:gd name="connsiteY14" fmla="*/ 549290 h 811365"/>
                    <a:gd name="connsiteX15" fmla="*/ 389234 w 855535"/>
                    <a:gd name="connsiteY15" fmla="*/ 548337 h 811365"/>
                    <a:gd name="connsiteX16" fmla="*/ 213022 w 855535"/>
                    <a:gd name="connsiteY16" fmla="*/ 454040 h 811365"/>
                    <a:gd name="connsiteX17" fmla="*/ 201592 w 855535"/>
                    <a:gd name="connsiteY17" fmla="*/ 264492 h 811365"/>
                    <a:gd name="connsiteX18" fmla="*/ 262552 w 855535"/>
                    <a:gd name="connsiteY18" fmla="*/ 189245 h 811365"/>
                    <a:gd name="connsiteX19" fmla="*/ 282554 w 855535"/>
                    <a:gd name="connsiteY19" fmla="*/ 177815 h 811365"/>
                    <a:gd name="connsiteX20" fmla="*/ 411142 w 855535"/>
                    <a:gd name="connsiteY20" fmla="*/ 150192 h 811365"/>
                    <a:gd name="connsiteX21" fmla="*/ 513059 w 855535"/>
                    <a:gd name="connsiteY21" fmla="*/ 154002 h 811365"/>
                    <a:gd name="connsiteX22" fmla="*/ 619739 w 855535"/>
                    <a:gd name="connsiteY22" fmla="*/ 210200 h 811365"/>
                    <a:gd name="connsiteX23" fmla="*/ 696892 w 855535"/>
                    <a:gd name="connsiteY23" fmla="*/ 330215 h 811365"/>
                    <a:gd name="connsiteX24" fmla="*/ 679747 w 855535"/>
                    <a:gd name="connsiteY24" fmla="*/ 499760 h 811365"/>
                    <a:gd name="connsiteX25" fmla="*/ 588307 w 855535"/>
                    <a:gd name="connsiteY25" fmla="*/ 618822 h 811365"/>
                    <a:gd name="connsiteX26" fmla="*/ 520679 w 855535"/>
                    <a:gd name="connsiteY26" fmla="*/ 671210 h 811365"/>
                    <a:gd name="connsiteX27" fmla="*/ 501629 w 855535"/>
                    <a:gd name="connsiteY27" fmla="*/ 683592 h 811365"/>
                    <a:gd name="connsiteX28" fmla="*/ 397807 w 855535"/>
                    <a:gd name="connsiteY28" fmla="*/ 711215 h 811365"/>
                    <a:gd name="connsiteX29" fmla="*/ 311129 w 855535"/>
                    <a:gd name="connsiteY29" fmla="*/ 696927 h 811365"/>
                    <a:gd name="connsiteX30" fmla="*/ 271124 w 855535"/>
                    <a:gd name="connsiteY30" fmla="*/ 679782 h 811365"/>
                    <a:gd name="connsiteX31" fmla="*/ 248264 w 855535"/>
                    <a:gd name="connsiteY31" fmla="*/ 668352 h 811365"/>
                    <a:gd name="connsiteX32" fmla="*/ 108247 w 855535"/>
                    <a:gd name="connsiteY32" fmla="*/ 571197 h 811365"/>
                    <a:gd name="connsiteX33" fmla="*/ 105389 w 855535"/>
                    <a:gd name="connsiteY33" fmla="*/ 567387 h 811365"/>
                    <a:gd name="connsiteX34" fmla="*/ 38714 w 855535"/>
                    <a:gd name="connsiteY34" fmla="*/ 459755 h 811365"/>
                    <a:gd name="connsiteX35" fmla="*/ 27284 w 855535"/>
                    <a:gd name="connsiteY35" fmla="*/ 336882 h 811365"/>
                    <a:gd name="connsiteX36" fmla="*/ 83482 w 855535"/>
                    <a:gd name="connsiteY36" fmla="*/ 180672 h 811365"/>
                    <a:gd name="connsiteX37" fmla="*/ 141584 w 855535"/>
                    <a:gd name="connsiteY37" fmla="*/ 109235 h 811365"/>
                    <a:gd name="connsiteX38" fmla="*/ 227309 w 855535"/>
                    <a:gd name="connsiteY38" fmla="*/ 46370 h 811365"/>
                    <a:gd name="connsiteX39" fmla="*/ 301604 w 855535"/>
                    <a:gd name="connsiteY39" fmla="*/ 21605 h 811365"/>
                    <a:gd name="connsiteX40" fmla="*/ 532109 w 855535"/>
                    <a:gd name="connsiteY40" fmla="*/ 2555 h 811365"/>
                    <a:gd name="connsiteX41" fmla="*/ 592117 w 855535"/>
                    <a:gd name="connsiteY41" fmla="*/ 18747 h 811365"/>
                    <a:gd name="connsiteX42" fmla="*/ 682604 w 855535"/>
                    <a:gd name="connsiteY42" fmla="*/ 64467 h 811365"/>
                    <a:gd name="connsiteX43" fmla="*/ 711179 w 855535"/>
                    <a:gd name="connsiteY43" fmla="*/ 92090 h 811365"/>
                    <a:gd name="connsiteX44" fmla="*/ 824527 w 855535"/>
                    <a:gd name="connsiteY44" fmla="*/ 262587 h 811365"/>
                    <a:gd name="connsiteX45" fmla="*/ 852149 w 855535"/>
                    <a:gd name="connsiteY45" fmla="*/ 341645 h 811365"/>
                    <a:gd name="connsiteX46" fmla="*/ 839767 w 855535"/>
                    <a:gd name="connsiteY46" fmla="*/ 454992 h 811365"/>
                    <a:gd name="connsiteX47" fmla="*/ 810239 w 855535"/>
                    <a:gd name="connsiteY47" fmla="*/ 537860 h 811365"/>
                    <a:gd name="connsiteX48" fmla="*/ 786427 w 855535"/>
                    <a:gd name="connsiteY48" fmla="*/ 579770 h 811365"/>
                    <a:gd name="connsiteX49" fmla="*/ 763567 w 855535"/>
                    <a:gd name="connsiteY49" fmla="*/ 611202 h 811365"/>
                    <a:gd name="connsiteX50" fmla="*/ 708322 w 855535"/>
                    <a:gd name="connsiteY50" fmla="*/ 695975 h 811365"/>
                    <a:gd name="connsiteX51" fmla="*/ 566399 w 855535"/>
                    <a:gd name="connsiteY51" fmla="*/ 793130 h 811365"/>
                    <a:gd name="connsiteX52" fmla="*/ 469244 w 855535"/>
                    <a:gd name="connsiteY52" fmla="*/ 810275 h 811365"/>
                    <a:gd name="connsiteX53" fmla="*/ 354944 w 855535"/>
                    <a:gd name="connsiteY53" fmla="*/ 797892 h 811365"/>
                    <a:gd name="connsiteX54" fmla="*/ 293984 w 855535"/>
                    <a:gd name="connsiteY54" fmla="*/ 782652 h 811365"/>
                    <a:gd name="connsiteX55" fmla="*/ 261599 w 855535"/>
                    <a:gd name="connsiteY55" fmla="*/ 771222 h 811365"/>
                    <a:gd name="connsiteX56" fmla="*/ 241597 w 855535"/>
                    <a:gd name="connsiteY56" fmla="*/ 765507 h 811365"/>
                    <a:gd name="connsiteX57" fmla="*/ 85387 w 855535"/>
                    <a:gd name="connsiteY57" fmla="*/ 698832 h 811365"/>
                    <a:gd name="connsiteX58" fmla="*/ 13949 w 855535"/>
                    <a:gd name="connsiteY58" fmla="*/ 640730 h 811365"/>
                    <a:gd name="connsiteX59" fmla="*/ 16807 w 855535"/>
                    <a:gd name="connsiteY59" fmla="*/ 575007 h 811365"/>
                    <a:gd name="connsiteX60" fmla="*/ 28237 w 855535"/>
                    <a:gd name="connsiteY60" fmla="*/ 591200 h 811365"/>
                    <a:gd name="connsiteX61" fmla="*/ 88244 w 855535"/>
                    <a:gd name="connsiteY61" fmla="*/ 651207 h 811365"/>
                    <a:gd name="connsiteX62" fmla="*/ 105389 w 855535"/>
                    <a:gd name="connsiteY62" fmla="*/ 662637 h 811365"/>
                    <a:gd name="connsiteX63" fmla="*/ 200639 w 855535"/>
                    <a:gd name="connsiteY63" fmla="*/ 718835 h 811365"/>
                    <a:gd name="connsiteX64" fmla="*/ 215879 w 855535"/>
                    <a:gd name="connsiteY64" fmla="*/ 724550 h 811365"/>
                    <a:gd name="connsiteX65" fmla="*/ 349229 w 855535"/>
                    <a:gd name="connsiteY65" fmla="*/ 753125 h 811365"/>
                    <a:gd name="connsiteX66" fmla="*/ 420667 w 855535"/>
                    <a:gd name="connsiteY66" fmla="*/ 763602 h 811365"/>
                    <a:gd name="connsiteX67" fmla="*/ 492104 w 855535"/>
                    <a:gd name="connsiteY67" fmla="*/ 761697 h 811365"/>
                    <a:gd name="connsiteX68" fmla="*/ 614977 w 855535"/>
                    <a:gd name="connsiteY68" fmla="*/ 728360 h 811365"/>
                    <a:gd name="connsiteX69" fmla="*/ 712132 w 855535"/>
                    <a:gd name="connsiteY69" fmla="*/ 651207 h 811365"/>
                    <a:gd name="connsiteX70" fmla="*/ 788332 w 855535"/>
                    <a:gd name="connsiteY70" fmla="*/ 540717 h 811365"/>
                    <a:gd name="connsiteX71" fmla="*/ 801667 w 855535"/>
                    <a:gd name="connsiteY71" fmla="*/ 503570 h 811365"/>
                    <a:gd name="connsiteX72" fmla="*/ 815954 w 855535"/>
                    <a:gd name="connsiteY72" fmla="*/ 459755 h 811365"/>
                    <a:gd name="connsiteX73" fmla="*/ 828337 w 855535"/>
                    <a:gd name="connsiteY73" fmla="*/ 383555 h 811365"/>
                    <a:gd name="connsiteX74" fmla="*/ 827384 w 855535"/>
                    <a:gd name="connsiteY74" fmla="*/ 378792 h 811365"/>
                    <a:gd name="connsiteX75" fmla="*/ 769282 w 855535"/>
                    <a:gd name="connsiteY75" fmla="*/ 235917 h 811365"/>
                    <a:gd name="connsiteX76" fmla="*/ 709274 w 855535"/>
                    <a:gd name="connsiteY76" fmla="*/ 159717 h 811365"/>
                    <a:gd name="connsiteX77" fmla="*/ 696892 w 855535"/>
                    <a:gd name="connsiteY77" fmla="*/ 142572 h 811365"/>
                    <a:gd name="connsiteX78" fmla="*/ 659744 w 855535"/>
                    <a:gd name="connsiteY78" fmla="*/ 111140 h 811365"/>
                    <a:gd name="connsiteX79" fmla="*/ 574972 w 855535"/>
                    <a:gd name="connsiteY79" fmla="*/ 69230 h 811365"/>
                    <a:gd name="connsiteX80" fmla="*/ 505439 w 855535"/>
                    <a:gd name="connsiteY80" fmla="*/ 53037 h 811365"/>
                    <a:gd name="connsiteX81" fmla="*/ 364469 w 855535"/>
                    <a:gd name="connsiteY81" fmla="*/ 58752 h 811365"/>
                    <a:gd name="connsiteX82" fmla="*/ 252074 w 855535"/>
                    <a:gd name="connsiteY82" fmla="*/ 87327 h 811365"/>
                    <a:gd name="connsiteX83" fmla="*/ 174922 w 855535"/>
                    <a:gd name="connsiteY83" fmla="*/ 137810 h 811365"/>
                    <a:gd name="connsiteX84" fmla="*/ 112057 w 855535"/>
                    <a:gd name="connsiteY84" fmla="*/ 198770 h 811365"/>
                    <a:gd name="connsiteX85" fmla="*/ 93959 w 855535"/>
                    <a:gd name="connsiteY85" fmla="*/ 228297 h 811365"/>
                    <a:gd name="connsiteX86" fmla="*/ 51097 w 855535"/>
                    <a:gd name="connsiteY86" fmla="*/ 333072 h 811365"/>
                    <a:gd name="connsiteX87" fmla="*/ 52049 w 855535"/>
                    <a:gd name="connsiteY87" fmla="*/ 378792 h 811365"/>
                    <a:gd name="connsiteX88" fmla="*/ 117772 w 855535"/>
                    <a:gd name="connsiteY88" fmla="*/ 510237 h 811365"/>
                    <a:gd name="connsiteX89" fmla="*/ 255884 w 855535"/>
                    <a:gd name="connsiteY89" fmla="*/ 615965 h 811365"/>
                    <a:gd name="connsiteX90" fmla="*/ 452099 w 855535"/>
                    <a:gd name="connsiteY90" fmla="*/ 656922 h 811365"/>
                    <a:gd name="connsiteX91" fmla="*/ 500677 w 855535"/>
                    <a:gd name="connsiteY91" fmla="*/ 639777 h 811365"/>
                    <a:gd name="connsiteX92" fmla="*/ 553064 w 855535"/>
                    <a:gd name="connsiteY92" fmla="*/ 601677 h 811365"/>
                    <a:gd name="connsiteX93" fmla="*/ 669269 w 855535"/>
                    <a:gd name="connsiteY93" fmla="*/ 468327 h 811365"/>
                    <a:gd name="connsiteX94" fmla="*/ 680699 w 855535"/>
                    <a:gd name="connsiteY94" fmla="*/ 368315 h 811365"/>
                    <a:gd name="connsiteX95" fmla="*/ 594022 w 855535"/>
                    <a:gd name="connsiteY95" fmla="*/ 234965 h 811365"/>
                    <a:gd name="connsiteX96" fmla="*/ 537824 w 855535"/>
                    <a:gd name="connsiteY96" fmla="*/ 208295 h 811365"/>
                    <a:gd name="connsiteX97" fmla="*/ 297794 w 855535"/>
                    <a:gd name="connsiteY97" fmla="*/ 223535 h 811365"/>
                    <a:gd name="connsiteX98" fmla="*/ 234929 w 855535"/>
                    <a:gd name="connsiteY98" fmla="*/ 261635 h 811365"/>
                    <a:gd name="connsiteX99" fmla="*/ 216832 w 855535"/>
                    <a:gd name="connsiteY99" fmla="*/ 305450 h 811365"/>
                    <a:gd name="connsiteX100" fmla="*/ 233977 w 855535"/>
                    <a:gd name="connsiteY100" fmla="*/ 412130 h 811365"/>
                    <a:gd name="connsiteX101" fmla="*/ 247312 w 855535"/>
                    <a:gd name="connsiteY101" fmla="*/ 431180 h 811365"/>
                    <a:gd name="connsiteX102" fmla="*/ 278744 w 855535"/>
                    <a:gd name="connsiteY102" fmla="*/ 471185 h 811365"/>
                    <a:gd name="connsiteX103" fmla="*/ 298747 w 855535"/>
                    <a:gd name="connsiteY103" fmla="*/ 486425 h 811365"/>
                    <a:gd name="connsiteX104" fmla="*/ 393997 w 855535"/>
                    <a:gd name="connsiteY104" fmla="*/ 511190 h 811365"/>
                    <a:gd name="connsiteX105" fmla="*/ 426382 w 855535"/>
                    <a:gd name="connsiteY105" fmla="*/ 510237 h 811365"/>
                    <a:gd name="connsiteX106" fmla="*/ 463529 w 855535"/>
                    <a:gd name="connsiteY106" fmla="*/ 498807 h 811365"/>
                    <a:gd name="connsiteX107" fmla="*/ 525442 w 855535"/>
                    <a:gd name="connsiteY107" fmla="*/ 457850 h 811365"/>
                    <a:gd name="connsiteX108" fmla="*/ 551159 w 855535"/>
                    <a:gd name="connsiteY108" fmla="*/ 354980 h 811365"/>
                    <a:gd name="connsiteX109" fmla="*/ 479722 w 855535"/>
                    <a:gd name="connsiteY109" fmla="*/ 295925 h 811365"/>
                    <a:gd name="connsiteX110" fmla="*/ 451147 w 855535"/>
                    <a:gd name="connsiteY110" fmla="*/ 286400 h 811365"/>
                    <a:gd name="connsiteX111" fmla="*/ 437812 w 855535"/>
                    <a:gd name="connsiteY111" fmla="*/ 283542 h 811365"/>
                    <a:gd name="connsiteX112" fmla="*/ 362564 w 855535"/>
                    <a:gd name="connsiteY112" fmla="*/ 314975 h 811365"/>
                    <a:gd name="connsiteX113" fmla="*/ 369232 w 855535"/>
                    <a:gd name="connsiteY113" fmla="*/ 381650 h 811365"/>
                    <a:gd name="connsiteX114" fmla="*/ 418762 w 855535"/>
                    <a:gd name="connsiteY114" fmla="*/ 410225 h 811365"/>
                    <a:gd name="connsiteX115" fmla="*/ 445432 w 855535"/>
                    <a:gd name="connsiteY115" fmla="*/ 406415 h 811365"/>
                    <a:gd name="connsiteX116" fmla="*/ 456862 w 855535"/>
                    <a:gd name="connsiteY116" fmla="*/ 379745 h 811365"/>
                    <a:gd name="connsiteX117" fmla="*/ 449242 w 855535"/>
                    <a:gd name="connsiteY117" fmla="*/ 365457 h 811365"/>
                    <a:gd name="connsiteX118" fmla="*/ 469244 w 855535"/>
                    <a:gd name="connsiteY118" fmla="*/ 335930 h 811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535" h="811365">
                      <a:moveTo>
                        <a:pt x="469244" y="335930"/>
                      </a:moveTo>
                      <a:cubicBezTo>
                        <a:pt x="474959" y="342597"/>
                        <a:pt x="479722" y="350217"/>
                        <a:pt x="485437" y="357837"/>
                      </a:cubicBezTo>
                      <a:cubicBezTo>
                        <a:pt x="497819" y="372125"/>
                        <a:pt x="498772" y="388317"/>
                        <a:pt x="487342" y="402605"/>
                      </a:cubicBezTo>
                      <a:cubicBezTo>
                        <a:pt x="475912" y="417845"/>
                        <a:pt x="461624" y="431180"/>
                        <a:pt x="447337" y="444515"/>
                      </a:cubicBezTo>
                      <a:cubicBezTo>
                        <a:pt x="442574" y="448325"/>
                        <a:pt x="434002" y="450230"/>
                        <a:pt x="427334" y="450230"/>
                      </a:cubicBezTo>
                      <a:cubicBezTo>
                        <a:pt x="374947" y="449277"/>
                        <a:pt x="332084" y="419750"/>
                        <a:pt x="324464" y="365457"/>
                      </a:cubicBezTo>
                      <a:cubicBezTo>
                        <a:pt x="322559" y="350217"/>
                        <a:pt x="326369" y="332120"/>
                        <a:pt x="334942" y="318785"/>
                      </a:cubicBezTo>
                      <a:cubicBezTo>
                        <a:pt x="349229" y="294020"/>
                        <a:pt x="369232" y="274017"/>
                        <a:pt x="399712" y="266397"/>
                      </a:cubicBezTo>
                      <a:cubicBezTo>
                        <a:pt x="417809" y="261635"/>
                        <a:pt x="434954" y="255920"/>
                        <a:pt x="454004" y="255920"/>
                      </a:cubicBezTo>
                      <a:cubicBezTo>
                        <a:pt x="503534" y="254015"/>
                        <a:pt x="549254" y="283542"/>
                        <a:pt x="566399" y="329262"/>
                      </a:cubicBezTo>
                      <a:cubicBezTo>
                        <a:pt x="578782" y="362600"/>
                        <a:pt x="581639" y="397842"/>
                        <a:pt x="571162" y="432132"/>
                      </a:cubicBezTo>
                      <a:cubicBezTo>
                        <a:pt x="565447" y="451182"/>
                        <a:pt x="554017" y="471185"/>
                        <a:pt x="540682" y="485472"/>
                      </a:cubicBezTo>
                      <a:cubicBezTo>
                        <a:pt x="529252" y="497855"/>
                        <a:pt x="510202" y="502617"/>
                        <a:pt x="494962" y="512142"/>
                      </a:cubicBezTo>
                      <a:cubicBezTo>
                        <a:pt x="488294" y="515952"/>
                        <a:pt x="479722" y="520715"/>
                        <a:pt x="474959" y="527382"/>
                      </a:cubicBezTo>
                      <a:cubicBezTo>
                        <a:pt x="461624" y="545480"/>
                        <a:pt x="442574" y="549290"/>
                        <a:pt x="421619" y="549290"/>
                      </a:cubicBezTo>
                      <a:cubicBezTo>
                        <a:pt x="411142" y="549290"/>
                        <a:pt x="399712" y="548337"/>
                        <a:pt x="389234" y="548337"/>
                      </a:cubicBezTo>
                      <a:cubicBezTo>
                        <a:pt x="314939" y="545480"/>
                        <a:pt x="252074" y="516905"/>
                        <a:pt x="213022" y="454040"/>
                      </a:cubicBezTo>
                      <a:cubicBezTo>
                        <a:pt x="176827" y="394985"/>
                        <a:pt x="165397" y="329262"/>
                        <a:pt x="201592" y="264492"/>
                      </a:cubicBezTo>
                      <a:cubicBezTo>
                        <a:pt x="217784" y="236870"/>
                        <a:pt x="241597" y="214010"/>
                        <a:pt x="262552" y="189245"/>
                      </a:cubicBezTo>
                      <a:cubicBezTo>
                        <a:pt x="267314" y="183530"/>
                        <a:pt x="274934" y="180672"/>
                        <a:pt x="282554" y="177815"/>
                      </a:cubicBezTo>
                      <a:cubicBezTo>
                        <a:pt x="324464" y="162575"/>
                        <a:pt x="367327" y="153050"/>
                        <a:pt x="411142" y="150192"/>
                      </a:cubicBezTo>
                      <a:cubicBezTo>
                        <a:pt x="445432" y="148287"/>
                        <a:pt x="478769" y="147335"/>
                        <a:pt x="513059" y="154002"/>
                      </a:cubicBezTo>
                      <a:cubicBezTo>
                        <a:pt x="554969" y="161622"/>
                        <a:pt x="590212" y="178767"/>
                        <a:pt x="619739" y="210200"/>
                      </a:cubicBezTo>
                      <a:cubicBezTo>
                        <a:pt x="653077" y="245442"/>
                        <a:pt x="679747" y="284495"/>
                        <a:pt x="696892" y="330215"/>
                      </a:cubicBezTo>
                      <a:cubicBezTo>
                        <a:pt x="717847" y="389270"/>
                        <a:pt x="711179" y="446420"/>
                        <a:pt x="679747" y="499760"/>
                      </a:cubicBezTo>
                      <a:cubicBezTo>
                        <a:pt x="654029" y="542622"/>
                        <a:pt x="623549" y="582627"/>
                        <a:pt x="588307" y="618822"/>
                      </a:cubicBezTo>
                      <a:cubicBezTo>
                        <a:pt x="568304" y="638825"/>
                        <a:pt x="543539" y="654065"/>
                        <a:pt x="520679" y="671210"/>
                      </a:cubicBezTo>
                      <a:cubicBezTo>
                        <a:pt x="514964" y="675972"/>
                        <a:pt x="506392" y="678830"/>
                        <a:pt x="501629" y="683592"/>
                      </a:cubicBezTo>
                      <a:cubicBezTo>
                        <a:pt x="472102" y="713120"/>
                        <a:pt x="435907" y="715025"/>
                        <a:pt x="397807" y="711215"/>
                      </a:cubicBezTo>
                      <a:cubicBezTo>
                        <a:pt x="369232" y="707405"/>
                        <a:pt x="340657" y="701690"/>
                        <a:pt x="311129" y="696927"/>
                      </a:cubicBezTo>
                      <a:cubicBezTo>
                        <a:pt x="296842" y="694070"/>
                        <a:pt x="282554" y="691212"/>
                        <a:pt x="271124" y="679782"/>
                      </a:cubicBezTo>
                      <a:cubicBezTo>
                        <a:pt x="265409" y="674067"/>
                        <a:pt x="256837" y="671210"/>
                        <a:pt x="248264" y="668352"/>
                      </a:cubicBezTo>
                      <a:cubicBezTo>
                        <a:pt x="194924" y="645492"/>
                        <a:pt x="153014" y="606440"/>
                        <a:pt x="108247" y="571197"/>
                      </a:cubicBezTo>
                      <a:cubicBezTo>
                        <a:pt x="107294" y="570245"/>
                        <a:pt x="106342" y="569292"/>
                        <a:pt x="105389" y="567387"/>
                      </a:cubicBezTo>
                      <a:cubicBezTo>
                        <a:pt x="79672" y="534050"/>
                        <a:pt x="53002" y="499760"/>
                        <a:pt x="38714" y="459755"/>
                      </a:cubicBezTo>
                      <a:cubicBezTo>
                        <a:pt x="24427" y="419750"/>
                        <a:pt x="19664" y="378792"/>
                        <a:pt x="27284" y="336882"/>
                      </a:cubicBezTo>
                      <a:cubicBezTo>
                        <a:pt x="37762" y="281637"/>
                        <a:pt x="57764" y="229250"/>
                        <a:pt x="83482" y="180672"/>
                      </a:cubicBezTo>
                      <a:cubicBezTo>
                        <a:pt x="97769" y="154002"/>
                        <a:pt x="119677" y="130190"/>
                        <a:pt x="141584" y="109235"/>
                      </a:cubicBezTo>
                      <a:cubicBezTo>
                        <a:pt x="167302" y="85422"/>
                        <a:pt x="196829" y="63515"/>
                        <a:pt x="227309" y="46370"/>
                      </a:cubicBezTo>
                      <a:cubicBezTo>
                        <a:pt x="249217" y="33987"/>
                        <a:pt x="275887" y="28272"/>
                        <a:pt x="301604" y="21605"/>
                      </a:cubicBezTo>
                      <a:cubicBezTo>
                        <a:pt x="377804" y="-303"/>
                        <a:pt x="454957" y="-3160"/>
                        <a:pt x="532109" y="2555"/>
                      </a:cubicBezTo>
                      <a:cubicBezTo>
                        <a:pt x="552112" y="4460"/>
                        <a:pt x="573067" y="10175"/>
                        <a:pt x="592117" y="18747"/>
                      </a:cubicBezTo>
                      <a:cubicBezTo>
                        <a:pt x="623549" y="32082"/>
                        <a:pt x="653077" y="48275"/>
                        <a:pt x="682604" y="64467"/>
                      </a:cubicBezTo>
                      <a:cubicBezTo>
                        <a:pt x="694034" y="71135"/>
                        <a:pt x="701654" y="82565"/>
                        <a:pt x="711179" y="92090"/>
                      </a:cubicBezTo>
                      <a:cubicBezTo>
                        <a:pt x="759757" y="141620"/>
                        <a:pt x="799762" y="196865"/>
                        <a:pt x="824527" y="262587"/>
                      </a:cubicBezTo>
                      <a:cubicBezTo>
                        <a:pt x="834052" y="288305"/>
                        <a:pt x="846434" y="314022"/>
                        <a:pt x="852149" y="341645"/>
                      </a:cubicBezTo>
                      <a:cubicBezTo>
                        <a:pt x="859769" y="379745"/>
                        <a:pt x="854054" y="418797"/>
                        <a:pt x="839767" y="454992"/>
                      </a:cubicBezTo>
                      <a:cubicBezTo>
                        <a:pt x="829289" y="482615"/>
                        <a:pt x="821669" y="510237"/>
                        <a:pt x="810239" y="537860"/>
                      </a:cubicBezTo>
                      <a:cubicBezTo>
                        <a:pt x="804524" y="552147"/>
                        <a:pt x="794999" y="566435"/>
                        <a:pt x="786427" y="579770"/>
                      </a:cubicBezTo>
                      <a:cubicBezTo>
                        <a:pt x="779759" y="591200"/>
                        <a:pt x="770234" y="600725"/>
                        <a:pt x="763567" y="611202"/>
                      </a:cubicBezTo>
                      <a:cubicBezTo>
                        <a:pt x="744517" y="639777"/>
                        <a:pt x="728324" y="669305"/>
                        <a:pt x="708322" y="695975"/>
                      </a:cubicBezTo>
                      <a:cubicBezTo>
                        <a:pt x="672127" y="743600"/>
                        <a:pt x="627359" y="780747"/>
                        <a:pt x="566399" y="793130"/>
                      </a:cubicBezTo>
                      <a:cubicBezTo>
                        <a:pt x="534014" y="799797"/>
                        <a:pt x="501629" y="807417"/>
                        <a:pt x="469244" y="810275"/>
                      </a:cubicBezTo>
                      <a:cubicBezTo>
                        <a:pt x="430192" y="814085"/>
                        <a:pt x="392092" y="807417"/>
                        <a:pt x="354944" y="797892"/>
                      </a:cubicBezTo>
                      <a:cubicBezTo>
                        <a:pt x="334942" y="793130"/>
                        <a:pt x="313987" y="788367"/>
                        <a:pt x="293984" y="782652"/>
                      </a:cubicBezTo>
                      <a:cubicBezTo>
                        <a:pt x="282554" y="779795"/>
                        <a:pt x="272077" y="775032"/>
                        <a:pt x="261599" y="771222"/>
                      </a:cubicBezTo>
                      <a:cubicBezTo>
                        <a:pt x="254932" y="769317"/>
                        <a:pt x="248264" y="766460"/>
                        <a:pt x="241597" y="765507"/>
                      </a:cubicBezTo>
                      <a:cubicBezTo>
                        <a:pt x="185399" y="753125"/>
                        <a:pt x="132059" y="733122"/>
                        <a:pt x="85387" y="698832"/>
                      </a:cubicBezTo>
                      <a:cubicBezTo>
                        <a:pt x="60622" y="680735"/>
                        <a:pt x="32999" y="665495"/>
                        <a:pt x="13949" y="640730"/>
                      </a:cubicBezTo>
                      <a:cubicBezTo>
                        <a:pt x="-5101" y="616917"/>
                        <a:pt x="-5101" y="601677"/>
                        <a:pt x="16807" y="575007"/>
                      </a:cubicBezTo>
                      <a:cubicBezTo>
                        <a:pt x="20617" y="580722"/>
                        <a:pt x="25379" y="585485"/>
                        <a:pt x="28237" y="591200"/>
                      </a:cubicBezTo>
                      <a:cubicBezTo>
                        <a:pt x="42524" y="616917"/>
                        <a:pt x="61574" y="636920"/>
                        <a:pt x="88244" y="651207"/>
                      </a:cubicBezTo>
                      <a:cubicBezTo>
                        <a:pt x="93959" y="654065"/>
                        <a:pt x="99674" y="658827"/>
                        <a:pt x="105389" y="662637"/>
                      </a:cubicBezTo>
                      <a:cubicBezTo>
                        <a:pt x="134917" y="685497"/>
                        <a:pt x="167302" y="703595"/>
                        <a:pt x="200639" y="718835"/>
                      </a:cubicBezTo>
                      <a:cubicBezTo>
                        <a:pt x="205402" y="720740"/>
                        <a:pt x="210164" y="723597"/>
                        <a:pt x="215879" y="724550"/>
                      </a:cubicBezTo>
                      <a:cubicBezTo>
                        <a:pt x="260647" y="734075"/>
                        <a:pt x="304462" y="744552"/>
                        <a:pt x="349229" y="753125"/>
                      </a:cubicBezTo>
                      <a:cubicBezTo>
                        <a:pt x="373042" y="757887"/>
                        <a:pt x="396854" y="758840"/>
                        <a:pt x="420667" y="763602"/>
                      </a:cubicBezTo>
                      <a:cubicBezTo>
                        <a:pt x="444479" y="768365"/>
                        <a:pt x="468292" y="766460"/>
                        <a:pt x="492104" y="761697"/>
                      </a:cubicBezTo>
                      <a:cubicBezTo>
                        <a:pt x="534014" y="753125"/>
                        <a:pt x="575924" y="745505"/>
                        <a:pt x="614977" y="728360"/>
                      </a:cubicBezTo>
                      <a:cubicBezTo>
                        <a:pt x="654029" y="711215"/>
                        <a:pt x="687367" y="686450"/>
                        <a:pt x="712132" y="651207"/>
                      </a:cubicBezTo>
                      <a:cubicBezTo>
                        <a:pt x="737849" y="615012"/>
                        <a:pt x="764519" y="578817"/>
                        <a:pt x="788332" y="540717"/>
                      </a:cubicBezTo>
                      <a:cubicBezTo>
                        <a:pt x="794999" y="530240"/>
                        <a:pt x="797857" y="515952"/>
                        <a:pt x="801667" y="503570"/>
                      </a:cubicBezTo>
                      <a:cubicBezTo>
                        <a:pt x="806429" y="489282"/>
                        <a:pt x="809287" y="474042"/>
                        <a:pt x="815954" y="459755"/>
                      </a:cubicBezTo>
                      <a:cubicBezTo>
                        <a:pt x="826432" y="434990"/>
                        <a:pt x="832147" y="410225"/>
                        <a:pt x="828337" y="383555"/>
                      </a:cubicBezTo>
                      <a:cubicBezTo>
                        <a:pt x="828337" y="381650"/>
                        <a:pt x="828337" y="380697"/>
                        <a:pt x="827384" y="378792"/>
                      </a:cubicBezTo>
                      <a:cubicBezTo>
                        <a:pt x="805477" y="332120"/>
                        <a:pt x="801667" y="277827"/>
                        <a:pt x="769282" y="235917"/>
                      </a:cubicBezTo>
                      <a:cubicBezTo>
                        <a:pt x="749279" y="210200"/>
                        <a:pt x="729277" y="185435"/>
                        <a:pt x="709274" y="159717"/>
                      </a:cubicBezTo>
                      <a:cubicBezTo>
                        <a:pt x="704512" y="154002"/>
                        <a:pt x="700702" y="148287"/>
                        <a:pt x="696892" y="142572"/>
                      </a:cubicBezTo>
                      <a:cubicBezTo>
                        <a:pt x="687367" y="129237"/>
                        <a:pt x="675937" y="118760"/>
                        <a:pt x="659744" y="111140"/>
                      </a:cubicBezTo>
                      <a:cubicBezTo>
                        <a:pt x="631169" y="97805"/>
                        <a:pt x="602594" y="83517"/>
                        <a:pt x="574972" y="69230"/>
                      </a:cubicBezTo>
                      <a:cubicBezTo>
                        <a:pt x="553064" y="57800"/>
                        <a:pt x="530204" y="54942"/>
                        <a:pt x="505439" y="53037"/>
                      </a:cubicBezTo>
                      <a:cubicBezTo>
                        <a:pt x="457814" y="49227"/>
                        <a:pt x="411142" y="50180"/>
                        <a:pt x="364469" y="58752"/>
                      </a:cubicBezTo>
                      <a:cubicBezTo>
                        <a:pt x="326369" y="65420"/>
                        <a:pt x="288269" y="73040"/>
                        <a:pt x="252074" y="87327"/>
                      </a:cubicBezTo>
                      <a:cubicBezTo>
                        <a:pt x="224452" y="98757"/>
                        <a:pt x="200639" y="120665"/>
                        <a:pt x="174922" y="137810"/>
                      </a:cubicBezTo>
                      <a:cubicBezTo>
                        <a:pt x="148252" y="154955"/>
                        <a:pt x="131107" y="177815"/>
                        <a:pt x="112057" y="198770"/>
                      </a:cubicBezTo>
                      <a:cubicBezTo>
                        <a:pt x="104437" y="207342"/>
                        <a:pt x="99674" y="217820"/>
                        <a:pt x="93959" y="228297"/>
                      </a:cubicBezTo>
                      <a:cubicBezTo>
                        <a:pt x="74909" y="261635"/>
                        <a:pt x="57764" y="294972"/>
                        <a:pt x="51097" y="333072"/>
                      </a:cubicBezTo>
                      <a:cubicBezTo>
                        <a:pt x="49192" y="348312"/>
                        <a:pt x="50144" y="363552"/>
                        <a:pt x="52049" y="378792"/>
                      </a:cubicBezTo>
                      <a:cubicBezTo>
                        <a:pt x="59669" y="429275"/>
                        <a:pt x="88244" y="470232"/>
                        <a:pt x="117772" y="510237"/>
                      </a:cubicBezTo>
                      <a:cubicBezTo>
                        <a:pt x="153967" y="558815"/>
                        <a:pt x="201592" y="591200"/>
                        <a:pt x="255884" y="615965"/>
                      </a:cubicBezTo>
                      <a:cubicBezTo>
                        <a:pt x="318749" y="644540"/>
                        <a:pt x="384472" y="655017"/>
                        <a:pt x="452099" y="656922"/>
                      </a:cubicBezTo>
                      <a:cubicBezTo>
                        <a:pt x="471149" y="657875"/>
                        <a:pt x="486389" y="651207"/>
                        <a:pt x="500677" y="639777"/>
                      </a:cubicBezTo>
                      <a:cubicBezTo>
                        <a:pt x="517822" y="626442"/>
                        <a:pt x="535919" y="614060"/>
                        <a:pt x="553064" y="601677"/>
                      </a:cubicBezTo>
                      <a:cubicBezTo>
                        <a:pt x="602594" y="566435"/>
                        <a:pt x="637837" y="518810"/>
                        <a:pt x="669269" y="468327"/>
                      </a:cubicBezTo>
                      <a:cubicBezTo>
                        <a:pt x="688319" y="437847"/>
                        <a:pt x="693082" y="403557"/>
                        <a:pt x="680699" y="368315"/>
                      </a:cubicBezTo>
                      <a:cubicBezTo>
                        <a:pt x="661649" y="316880"/>
                        <a:pt x="630217" y="274017"/>
                        <a:pt x="594022" y="234965"/>
                      </a:cubicBezTo>
                      <a:cubicBezTo>
                        <a:pt x="578782" y="218772"/>
                        <a:pt x="558779" y="213057"/>
                        <a:pt x="537824" y="208295"/>
                      </a:cubicBezTo>
                      <a:cubicBezTo>
                        <a:pt x="456862" y="190197"/>
                        <a:pt x="375899" y="197817"/>
                        <a:pt x="297794" y="223535"/>
                      </a:cubicBezTo>
                      <a:cubicBezTo>
                        <a:pt x="274934" y="231155"/>
                        <a:pt x="254932" y="247347"/>
                        <a:pt x="234929" y="261635"/>
                      </a:cubicBezTo>
                      <a:cubicBezTo>
                        <a:pt x="220642" y="272112"/>
                        <a:pt x="217784" y="289257"/>
                        <a:pt x="216832" y="305450"/>
                      </a:cubicBezTo>
                      <a:cubicBezTo>
                        <a:pt x="213022" y="342597"/>
                        <a:pt x="223499" y="377840"/>
                        <a:pt x="233977" y="412130"/>
                      </a:cubicBezTo>
                      <a:cubicBezTo>
                        <a:pt x="235882" y="418797"/>
                        <a:pt x="242549" y="425465"/>
                        <a:pt x="247312" y="431180"/>
                      </a:cubicBezTo>
                      <a:cubicBezTo>
                        <a:pt x="257789" y="444515"/>
                        <a:pt x="267314" y="458802"/>
                        <a:pt x="278744" y="471185"/>
                      </a:cubicBezTo>
                      <a:cubicBezTo>
                        <a:pt x="284459" y="477852"/>
                        <a:pt x="291127" y="483567"/>
                        <a:pt x="298747" y="486425"/>
                      </a:cubicBezTo>
                      <a:cubicBezTo>
                        <a:pt x="329227" y="498807"/>
                        <a:pt x="359707" y="514047"/>
                        <a:pt x="393997" y="511190"/>
                      </a:cubicBezTo>
                      <a:cubicBezTo>
                        <a:pt x="404474" y="510237"/>
                        <a:pt x="415904" y="512142"/>
                        <a:pt x="426382" y="510237"/>
                      </a:cubicBezTo>
                      <a:cubicBezTo>
                        <a:pt x="438764" y="508332"/>
                        <a:pt x="452099" y="505475"/>
                        <a:pt x="463529" y="498807"/>
                      </a:cubicBezTo>
                      <a:cubicBezTo>
                        <a:pt x="484484" y="486425"/>
                        <a:pt x="506392" y="473090"/>
                        <a:pt x="525442" y="457850"/>
                      </a:cubicBezTo>
                      <a:cubicBezTo>
                        <a:pt x="548302" y="439752"/>
                        <a:pt x="570209" y="392127"/>
                        <a:pt x="551159" y="354980"/>
                      </a:cubicBezTo>
                      <a:cubicBezTo>
                        <a:pt x="535919" y="324500"/>
                        <a:pt x="509249" y="308307"/>
                        <a:pt x="479722" y="295925"/>
                      </a:cubicBezTo>
                      <a:cubicBezTo>
                        <a:pt x="470197" y="292115"/>
                        <a:pt x="460672" y="289257"/>
                        <a:pt x="451147" y="286400"/>
                      </a:cubicBezTo>
                      <a:cubicBezTo>
                        <a:pt x="446384" y="285447"/>
                        <a:pt x="441622" y="283542"/>
                        <a:pt x="437812" y="283542"/>
                      </a:cubicBezTo>
                      <a:cubicBezTo>
                        <a:pt x="409237" y="286400"/>
                        <a:pt x="383519" y="294972"/>
                        <a:pt x="362564" y="314975"/>
                      </a:cubicBezTo>
                      <a:cubicBezTo>
                        <a:pt x="347324" y="329262"/>
                        <a:pt x="346372" y="356885"/>
                        <a:pt x="369232" y="381650"/>
                      </a:cubicBezTo>
                      <a:cubicBezTo>
                        <a:pt x="381614" y="394985"/>
                        <a:pt x="397807" y="409272"/>
                        <a:pt x="418762" y="410225"/>
                      </a:cubicBezTo>
                      <a:cubicBezTo>
                        <a:pt x="427334" y="410225"/>
                        <a:pt x="436859" y="410225"/>
                        <a:pt x="445432" y="406415"/>
                      </a:cubicBezTo>
                      <a:cubicBezTo>
                        <a:pt x="460672" y="400700"/>
                        <a:pt x="462577" y="394032"/>
                        <a:pt x="456862" y="379745"/>
                      </a:cubicBezTo>
                      <a:cubicBezTo>
                        <a:pt x="454957" y="374982"/>
                        <a:pt x="452099" y="370220"/>
                        <a:pt x="449242" y="365457"/>
                      </a:cubicBezTo>
                      <a:cubicBezTo>
                        <a:pt x="440669" y="346407"/>
                        <a:pt x="445432" y="338787"/>
                        <a:pt x="469244" y="335930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5B90201B-E5D4-799C-EC6E-C28F14D98793}"/>
                  </a:ext>
                </a:extLst>
              </p:cNvPr>
              <p:cNvGrpSpPr/>
              <p:nvPr/>
            </p:nvGrpSpPr>
            <p:grpSpPr>
              <a:xfrm>
                <a:off x="2382583" y="1752634"/>
                <a:ext cx="132370" cy="132370"/>
                <a:chOff x="5723918" y="3018368"/>
                <a:chExt cx="132370" cy="132370"/>
              </a:xfrm>
            </p:grpSpPr>
            <p:sp>
              <p:nvSpPr>
                <p:cNvPr id="132" name="矩形 131">
                  <a:extLst>
                    <a:ext uri="{FF2B5EF4-FFF2-40B4-BE49-F238E27FC236}">
                      <a16:creationId xmlns:a16="http://schemas.microsoft.com/office/drawing/2014/main" id="{63ED8376-D251-8D41-B3AB-C68B4886EE14}"/>
                    </a:ext>
                  </a:extLst>
                </p:cNvPr>
                <p:cNvSpPr/>
                <p:nvPr/>
              </p:nvSpPr>
              <p:spPr>
                <a:xfrm>
                  <a:off x="5723918" y="3018368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13B1B999-C8FC-343A-885C-80F4226D9A22}"/>
                    </a:ext>
                  </a:extLst>
                </p:cNvPr>
                <p:cNvSpPr/>
                <p:nvPr/>
              </p:nvSpPr>
              <p:spPr>
                <a:xfrm>
                  <a:off x="5748382" y="3043278"/>
                  <a:ext cx="83443" cy="82551"/>
                </a:xfrm>
                <a:custGeom>
                  <a:avLst/>
                  <a:gdLst>
                    <a:gd name="connsiteX0" fmla="*/ 475298 w 859712"/>
                    <a:gd name="connsiteY0" fmla="*/ 528108 h 850514"/>
                    <a:gd name="connsiteX1" fmla="*/ 473393 w 859712"/>
                    <a:gd name="connsiteY1" fmla="*/ 591926 h 850514"/>
                    <a:gd name="connsiteX2" fmla="*/ 472440 w 859712"/>
                    <a:gd name="connsiteY2" fmla="*/ 706226 h 850514"/>
                    <a:gd name="connsiteX3" fmla="*/ 473393 w 859712"/>
                    <a:gd name="connsiteY3" fmla="*/ 725276 h 850514"/>
                    <a:gd name="connsiteX4" fmla="*/ 475298 w 859712"/>
                    <a:gd name="connsiteY4" fmla="*/ 778616 h 850514"/>
                    <a:gd name="connsiteX5" fmla="*/ 479108 w 859712"/>
                    <a:gd name="connsiteY5" fmla="*/ 830051 h 850514"/>
                    <a:gd name="connsiteX6" fmla="*/ 458153 w 859712"/>
                    <a:gd name="connsiteY6" fmla="*/ 841481 h 850514"/>
                    <a:gd name="connsiteX7" fmla="*/ 436245 w 859712"/>
                    <a:gd name="connsiteY7" fmla="*/ 829098 h 850514"/>
                    <a:gd name="connsiteX8" fmla="*/ 435293 w 859712"/>
                    <a:gd name="connsiteY8" fmla="*/ 779568 h 850514"/>
                    <a:gd name="connsiteX9" fmla="*/ 431483 w 859712"/>
                    <a:gd name="connsiteY9" fmla="*/ 734801 h 850514"/>
                    <a:gd name="connsiteX10" fmla="*/ 426720 w 859712"/>
                    <a:gd name="connsiteY10" fmla="*/ 677651 h 850514"/>
                    <a:gd name="connsiteX11" fmla="*/ 425768 w 859712"/>
                    <a:gd name="connsiteY11" fmla="*/ 653838 h 850514"/>
                    <a:gd name="connsiteX12" fmla="*/ 420053 w 859712"/>
                    <a:gd name="connsiteY12" fmla="*/ 585258 h 850514"/>
                    <a:gd name="connsiteX13" fmla="*/ 412433 w 859712"/>
                    <a:gd name="connsiteY13" fmla="*/ 493818 h 850514"/>
                    <a:gd name="connsiteX14" fmla="*/ 383858 w 859712"/>
                    <a:gd name="connsiteY14" fmla="*/ 509058 h 850514"/>
                    <a:gd name="connsiteX15" fmla="*/ 348615 w 859712"/>
                    <a:gd name="connsiteY15" fmla="*/ 532871 h 850514"/>
                    <a:gd name="connsiteX16" fmla="*/ 340995 w 859712"/>
                    <a:gd name="connsiteY16" fmla="*/ 537633 h 850514"/>
                    <a:gd name="connsiteX17" fmla="*/ 195263 w 859712"/>
                    <a:gd name="connsiteY17" fmla="*/ 668126 h 850514"/>
                    <a:gd name="connsiteX18" fmla="*/ 130493 w 859712"/>
                    <a:gd name="connsiteY18" fmla="*/ 730038 h 850514"/>
                    <a:gd name="connsiteX19" fmla="*/ 83820 w 859712"/>
                    <a:gd name="connsiteY19" fmla="*/ 780521 h 850514"/>
                    <a:gd name="connsiteX20" fmla="*/ 52387 w 859712"/>
                    <a:gd name="connsiteY20" fmla="*/ 821478 h 850514"/>
                    <a:gd name="connsiteX21" fmla="*/ 0 w 859712"/>
                    <a:gd name="connsiteY21" fmla="*/ 824336 h 850514"/>
                    <a:gd name="connsiteX22" fmla="*/ 45720 w 859712"/>
                    <a:gd name="connsiteY22" fmla="*/ 748136 h 850514"/>
                    <a:gd name="connsiteX23" fmla="*/ 99060 w 859712"/>
                    <a:gd name="connsiteY23" fmla="*/ 691938 h 850514"/>
                    <a:gd name="connsiteX24" fmla="*/ 222885 w 859712"/>
                    <a:gd name="connsiteY24" fmla="*/ 575733 h 850514"/>
                    <a:gd name="connsiteX25" fmla="*/ 334328 w 859712"/>
                    <a:gd name="connsiteY25" fmla="*/ 470958 h 850514"/>
                    <a:gd name="connsiteX26" fmla="*/ 343853 w 859712"/>
                    <a:gd name="connsiteY26" fmla="*/ 458576 h 850514"/>
                    <a:gd name="connsiteX27" fmla="*/ 325755 w 859712"/>
                    <a:gd name="connsiteY27" fmla="*/ 456671 h 850514"/>
                    <a:gd name="connsiteX28" fmla="*/ 202883 w 859712"/>
                    <a:gd name="connsiteY28" fmla="*/ 455718 h 850514"/>
                    <a:gd name="connsiteX29" fmla="*/ 140018 w 859712"/>
                    <a:gd name="connsiteY29" fmla="*/ 455718 h 850514"/>
                    <a:gd name="connsiteX30" fmla="*/ 108585 w 859712"/>
                    <a:gd name="connsiteY30" fmla="*/ 450003 h 850514"/>
                    <a:gd name="connsiteX31" fmla="*/ 45720 w 859712"/>
                    <a:gd name="connsiteY31" fmla="*/ 436668 h 850514"/>
                    <a:gd name="connsiteX32" fmla="*/ 13335 w 859712"/>
                    <a:gd name="connsiteY32" fmla="*/ 406188 h 850514"/>
                    <a:gd name="connsiteX33" fmla="*/ 35243 w 859712"/>
                    <a:gd name="connsiteY33" fmla="*/ 401426 h 850514"/>
                    <a:gd name="connsiteX34" fmla="*/ 131445 w 859712"/>
                    <a:gd name="connsiteY34" fmla="*/ 393806 h 850514"/>
                    <a:gd name="connsiteX35" fmla="*/ 213360 w 859712"/>
                    <a:gd name="connsiteY35" fmla="*/ 393806 h 850514"/>
                    <a:gd name="connsiteX36" fmla="*/ 319088 w 859712"/>
                    <a:gd name="connsiteY36" fmla="*/ 388091 h 850514"/>
                    <a:gd name="connsiteX37" fmla="*/ 288608 w 859712"/>
                    <a:gd name="connsiteY37" fmla="*/ 349038 h 850514"/>
                    <a:gd name="connsiteX38" fmla="*/ 271463 w 859712"/>
                    <a:gd name="connsiteY38" fmla="*/ 336656 h 850514"/>
                    <a:gd name="connsiteX39" fmla="*/ 122872 w 859712"/>
                    <a:gd name="connsiteY39" fmla="*/ 211878 h 850514"/>
                    <a:gd name="connsiteX40" fmla="*/ 25717 w 859712"/>
                    <a:gd name="connsiteY40" fmla="*/ 109008 h 850514"/>
                    <a:gd name="connsiteX41" fmla="*/ 19050 w 859712"/>
                    <a:gd name="connsiteY41" fmla="*/ 101388 h 850514"/>
                    <a:gd name="connsiteX42" fmla="*/ 18098 w 859712"/>
                    <a:gd name="connsiteY42" fmla="*/ 42333 h 850514"/>
                    <a:gd name="connsiteX43" fmla="*/ 40005 w 859712"/>
                    <a:gd name="connsiteY43" fmla="*/ 36618 h 850514"/>
                    <a:gd name="connsiteX44" fmla="*/ 74295 w 859712"/>
                    <a:gd name="connsiteY44" fmla="*/ 62336 h 850514"/>
                    <a:gd name="connsiteX45" fmla="*/ 166688 w 859712"/>
                    <a:gd name="connsiteY45" fmla="*/ 149013 h 850514"/>
                    <a:gd name="connsiteX46" fmla="*/ 176213 w 859712"/>
                    <a:gd name="connsiteY46" fmla="*/ 157586 h 850514"/>
                    <a:gd name="connsiteX47" fmla="*/ 313373 w 859712"/>
                    <a:gd name="connsiteY47" fmla="*/ 291888 h 850514"/>
                    <a:gd name="connsiteX48" fmla="*/ 382905 w 859712"/>
                    <a:gd name="connsiteY48" fmla="*/ 356658 h 850514"/>
                    <a:gd name="connsiteX49" fmla="*/ 405765 w 859712"/>
                    <a:gd name="connsiteY49" fmla="*/ 372851 h 850514"/>
                    <a:gd name="connsiteX50" fmla="*/ 405765 w 859712"/>
                    <a:gd name="connsiteY50" fmla="*/ 348086 h 850514"/>
                    <a:gd name="connsiteX51" fmla="*/ 391478 w 859712"/>
                    <a:gd name="connsiteY51" fmla="*/ 146156 h 850514"/>
                    <a:gd name="connsiteX52" fmla="*/ 383858 w 859712"/>
                    <a:gd name="connsiteY52" fmla="*/ 86148 h 850514"/>
                    <a:gd name="connsiteX53" fmla="*/ 386715 w 859712"/>
                    <a:gd name="connsiteY53" fmla="*/ 30903 h 850514"/>
                    <a:gd name="connsiteX54" fmla="*/ 426720 w 859712"/>
                    <a:gd name="connsiteY54" fmla="*/ 423 h 850514"/>
                    <a:gd name="connsiteX55" fmla="*/ 445770 w 859712"/>
                    <a:gd name="connsiteY55" fmla="*/ 423 h 850514"/>
                    <a:gd name="connsiteX56" fmla="*/ 473393 w 859712"/>
                    <a:gd name="connsiteY56" fmla="*/ 345228 h 850514"/>
                    <a:gd name="connsiteX57" fmla="*/ 488633 w 859712"/>
                    <a:gd name="connsiteY57" fmla="*/ 339513 h 850514"/>
                    <a:gd name="connsiteX58" fmla="*/ 598170 w 859712"/>
                    <a:gd name="connsiteY58" fmla="*/ 239501 h 850514"/>
                    <a:gd name="connsiteX59" fmla="*/ 617220 w 859712"/>
                    <a:gd name="connsiteY59" fmla="*/ 218546 h 850514"/>
                    <a:gd name="connsiteX60" fmla="*/ 734378 w 859712"/>
                    <a:gd name="connsiteY60" fmla="*/ 100436 h 850514"/>
                    <a:gd name="connsiteX61" fmla="*/ 825818 w 859712"/>
                    <a:gd name="connsiteY61" fmla="*/ 15663 h 850514"/>
                    <a:gd name="connsiteX62" fmla="*/ 848678 w 859712"/>
                    <a:gd name="connsiteY62" fmla="*/ 9948 h 850514"/>
                    <a:gd name="connsiteX63" fmla="*/ 859155 w 859712"/>
                    <a:gd name="connsiteY63" fmla="*/ 35666 h 850514"/>
                    <a:gd name="connsiteX64" fmla="*/ 841058 w 859712"/>
                    <a:gd name="connsiteY64" fmla="*/ 69003 h 850514"/>
                    <a:gd name="connsiteX65" fmla="*/ 754380 w 859712"/>
                    <a:gd name="connsiteY65" fmla="*/ 152823 h 850514"/>
                    <a:gd name="connsiteX66" fmla="*/ 679133 w 859712"/>
                    <a:gd name="connsiteY66" fmla="*/ 237596 h 850514"/>
                    <a:gd name="connsiteX67" fmla="*/ 672465 w 859712"/>
                    <a:gd name="connsiteY67" fmla="*/ 246168 h 850514"/>
                    <a:gd name="connsiteX68" fmla="*/ 628650 w 859712"/>
                    <a:gd name="connsiteY68" fmla="*/ 284268 h 850514"/>
                    <a:gd name="connsiteX69" fmla="*/ 593408 w 859712"/>
                    <a:gd name="connsiteY69" fmla="*/ 327131 h 850514"/>
                    <a:gd name="connsiteX70" fmla="*/ 533400 w 859712"/>
                    <a:gd name="connsiteY70" fmla="*/ 386186 h 850514"/>
                    <a:gd name="connsiteX71" fmla="*/ 555308 w 859712"/>
                    <a:gd name="connsiteY71" fmla="*/ 390948 h 850514"/>
                    <a:gd name="connsiteX72" fmla="*/ 686753 w 859712"/>
                    <a:gd name="connsiteY72" fmla="*/ 392853 h 850514"/>
                    <a:gd name="connsiteX73" fmla="*/ 802958 w 859712"/>
                    <a:gd name="connsiteY73" fmla="*/ 392853 h 850514"/>
                    <a:gd name="connsiteX74" fmla="*/ 828675 w 859712"/>
                    <a:gd name="connsiteY74" fmla="*/ 394758 h 850514"/>
                    <a:gd name="connsiteX75" fmla="*/ 844868 w 859712"/>
                    <a:gd name="connsiteY75" fmla="*/ 409046 h 850514"/>
                    <a:gd name="connsiteX76" fmla="*/ 833438 w 859712"/>
                    <a:gd name="connsiteY76" fmla="*/ 432858 h 850514"/>
                    <a:gd name="connsiteX77" fmla="*/ 808673 w 859712"/>
                    <a:gd name="connsiteY77" fmla="*/ 439526 h 850514"/>
                    <a:gd name="connsiteX78" fmla="*/ 761048 w 859712"/>
                    <a:gd name="connsiteY78" fmla="*/ 442383 h 850514"/>
                    <a:gd name="connsiteX79" fmla="*/ 680085 w 859712"/>
                    <a:gd name="connsiteY79" fmla="*/ 451908 h 850514"/>
                    <a:gd name="connsiteX80" fmla="*/ 662940 w 859712"/>
                    <a:gd name="connsiteY80" fmla="*/ 452861 h 850514"/>
                    <a:gd name="connsiteX81" fmla="*/ 521018 w 859712"/>
                    <a:gd name="connsiteY81" fmla="*/ 459528 h 850514"/>
                    <a:gd name="connsiteX82" fmla="*/ 515303 w 859712"/>
                    <a:gd name="connsiteY82" fmla="*/ 462386 h 850514"/>
                    <a:gd name="connsiteX83" fmla="*/ 523875 w 859712"/>
                    <a:gd name="connsiteY83" fmla="*/ 473816 h 850514"/>
                    <a:gd name="connsiteX84" fmla="*/ 558165 w 859712"/>
                    <a:gd name="connsiteY84" fmla="*/ 503343 h 850514"/>
                    <a:gd name="connsiteX85" fmla="*/ 640080 w 859712"/>
                    <a:gd name="connsiteY85" fmla="*/ 582401 h 850514"/>
                    <a:gd name="connsiteX86" fmla="*/ 745808 w 859712"/>
                    <a:gd name="connsiteY86" fmla="*/ 701463 h 850514"/>
                    <a:gd name="connsiteX87" fmla="*/ 819150 w 859712"/>
                    <a:gd name="connsiteY87" fmla="*/ 796713 h 850514"/>
                    <a:gd name="connsiteX88" fmla="*/ 845820 w 859712"/>
                    <a:gd name="connsiteY88" fmla="*/ 830051 h 850514"/>
                    <a:gd name="connsiteX89" fmla="*/ 847725 w 859712"/>
                    <a:gd name="connsiteY89" fmla="*/ 849101 h 850514"/>
                    <a:gd name="connsiteX90" fmla="*/ 830580 w 859712"/>
                    <a:gd name="connsiteY90" fmla="*/ 847196 h 850514"/>
                    <a:gd name="connsiteX91" fmla="*/ 735330 w 859712"/>
                    <a:gd name="connsiteY91" fmla="*/ 764328 h 850514"/>
                    <a:gd name="connsiteX92" fmla="*/ 658178 w 859712"/>
                    <a:gd name="connsiteY92" fmla="*/ 677651 h 850514"/>
                    <a:gd name="connsiteX93" fmla="*/ 605790 w 859712"/>
                    <a:gd name="connsiteY93" fmla="*/ 633836 h 850514"/>
                    <a:gd name="connsiteX94" fmla="*/ 581025 w 859712"/>
                    <a:gd name="connsiteY94" fmla="*/ 610023 h 850514"/>
                    <a:gd name="connsiteX95" fmla="*/ 508635 w 859712"/>
                    <a:gd name="connsiteY95" fmla="*/ 552873 h 850514"/>
                    <a:gd name="connsiteX96" fmla="*/ 475298 w 859712"/>
                    <a:gd name="connsiteY96" fmla="*/ 528108 h 850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859712" h="850514">
                      <a:moveTo>
                        <a:pt x="475298" y="528108"/>
                      </a:moveTo>
                      <a:cubicBezTo>
                        <a:pt x="474345" y="552873"/>
                        <a:pt x="473393" y="572876"/>
                        <a:pt x="473393" y="591926"/>
                      </a:cubicBezTo>
                      <a:cubicBezTo>
                        <a:pt x="474345" y="630026"/>
                        <a:pt x="478155" y="668126"/>
                        <a:pt x="472440" y="706226"/>
                      </a:cubicBezTo>
                      <a:cubicBezTo>
                        <a:pt x="471488" y="712893"/>
                        <a:pt x="473393" y="718608"/>
                        <a:pt x="473393" y="725276"/>
                      </a:cubicBezTo>
                      <a:cubicBezTo>
                        <a:pt x="474345" y="743373"/>
                        <a:pt x="474345" y="761471"/>
                        <a:pt x="475298" y="778616"/>
                      </a:cubicBezTo>
                      <a:cubicBezTo>
                        <a:pt x="476250" y="794808"/>
                        <a:pt x="478155" y="811001"/>
                        <a:pt x="479108" y="830051"/>
                      </a:cubicBezTo>
                      <a:cubicBezTo>
                        <a:pt x="473393" y="833861"/>
                        <a:pt x="465773" y="838623"/>
                        <a:pt x="458153" y="841481"/>
                      </a:cubicBezTo>
                      <a:cubicBezTo>
                        <a:pt x="445770" y="846243"/>
                        <a:pt x="438150" y="842433"/>
                        <a:pt x="436245" y="829098"/>
                      </a:cubicBezTo>
                      <a:cubicBezTo>
                        <a:pt x="434340" y="812906"/>
                        <a:pt x="433388" y="795761"/>
                        <a:pt x="435293" y="779568"/>
                      </a:cubicBezTo>
                      <a:cubicBezTo>
                        <a:pt x="437198" y="764328"/>
                        <a:pt x="435293" y="749088"/>
                        <a:pt x="431483" y="734801"/>
                      </a:cubicBezTo>
                      <a:cubicBezTo>
                        <a:pt x="425768" y="715751"/>
                        <a:pt x="424815" y="696701"/>
                        <a:pt x="426720" y="677651"/>
                      </a:cubicBezTo>
                      <a:cubicBezTo>
                        <a:pt x="427673" y="670031"/>
                        <a:pt x="426720" y="662411"/>
                        <a:pt x="425768" y="653838"/>
                      </a:cubicBezTo>
                      <a:cubicBezTo>
                        <a:pt x="423863" y="630978"/>
                        <a:pt x="421958" y="608118"/>
                        <a:pt x="420053" y="585258"/>
                      </a:cubicBezTo>
                      <a:cubicBezTo>
                        <a:pt x="417195" y="555731"/>
                        <a:pt x="415290" y="525251"/>
                        <a:pt x="412433" y="493818"/>
                      </a:cubicBezTo>
                      <a:cubicBezTo>
                        <a:pt x="399098" y="494771"/>
                        <a:pt x="392430" y="502391"/>
                        <a:pt x="383858" y="509058"/>
                      </a:cubicBezTo>
                      <a:cubicBezTo>
                        <a:pt x="372428" y="517631"/>
                        <a:pt x="360045" y="525251"/>
                        <a:pt x="348615" y="532871"/>
                      </a:cubicBezTo>
                      <a:cubicBezTo>
                        <a:pt x="346710" y="534776"/>
                        <a:pt x="343853" y="535728"/>
                        <a:pt x="340995" y="537633"/>
                      </a:cubicBezTo>
                      <a:cubicBezTo>
                        <a:pt x="292418" y="581448"/>
                        <a:pt x="242888" y="624311"/>
                        <a:pt x="195263" y="668126"/>
                      </a:cubicBezTo>
                      <a:cubicBezTo>
                        <a:pt x="173355" y="688128"/>
                        <a:pt x="151447" y="709083"/>
                        <a:pt x="130493" y="730038"/>
                      </a:cubicBezTo>
                      <a:cubicBezTo>
                        <a:pt x="114300" y="746231"/>
                        <a:pt x="98108" y="763376"/>
                        <a:pt x="83820" y="780521"/>
                      </a:cubicBezTo>
                      <a:cubicBezTo>
                        <a:pt x="72390" y="793856"/>
                        <a:pt x="63818" y="808143"/>
                        <a:pt x="52387" y="821478"/>
                      </a:cubicBezTo>
                      <a:cubicBezTo>
                        <a:pt x="36195" y="840528"/>
                        <a:pt x="23813" y="841481"/>
                        <a:pt x="0" y="824336"/>
                      </a:cubicBezTo>
                      <a:cubicBezTo>
                        <a:pt x="21907" y="803381"/>
                        <a:pt x="23813" y="770043"/>
                        <a:pt x="45720" y="748136"/>
                      </a:cubicBezTo>
                      <a:cubicBezTo>
                        <a:pt x="63818" y="730038"/>
                        <a:pt x="81915" y="710988"/>
                        <a:pt x="99060" y="691938"/>
                      </a:cubicBezTo>
                      <a:cubicBezTo>
                        <a:pt x="136208" y="649076"/>
                        <a:pt x="180975" y="613833"/>
                        <a:pt x="222885" y="575733"/>
                      </a:cubicBezTo>
                      <a:cubicBezTo>
                        <a:pt x="260985" y="541443"/>
                        <a:pt x="300990" y="510011"/>
                        <a:pt x="334328" y="470958"/>
                      </a:cubicBezTo>
                      <a:cubicBezTo>
                        <a:pt x="337185" y="468101"/>
                        <a:pt x="339090" y="464291"/>
                        <a:pt x="343853" y="458576"/>
                      </a:cubicBezTo>
                      <a:cubicBezTo>
                        <a:pt x="336233" y="457623"/>
                        <a:pt x="330518" y="456671"/>
                        <a:pt x="325755" y="456671"/>
                      </a:cubicBezTo>
                      <a:cubicBezTo>
                        <a:pt x="284798" y="461433"/>
                        <a:pt x="243840" y="455718"/>
                        <a:pt x="202883" y="455718"/>
                      </a:cubicBezTo>
                      <a:cubicBezTo>
                        <a:pt x="181928" y="455718"/>
                        <a:pt x="160972" y="456671"/>
                        <a:pt x="140018" y="455718"/>
                      </a:cubicBezTo>
                      <a:cubicBezTo>
                        <a:pt x="129540" y="455718"/>
                        <a:pt x="118110" y="453813"/>
                        <a:pt x="108585" y="450003"/>
                      </a:cubicBezTo>
                      <a:cubicBezTo>
                        <a:pt x="88583" y="441431"/>
                        <a:pt x="68580" y="435716"/>
                        <a:pt x="45720" y="436668"/>
                      </a:cubicBezTo>
                      <a:cubicBezTo>
                        <a:pt x="23813" y="436668"/>
                        <a:pt x="15240" y="429048"/>
                        <a:pt x="13335" y="406188"/>
                      </a:cubicBezTo>
                      <a:cubicBezTo>
                        <a:pt x="20955" y="404283"/>
                        <a:pt x="27623" y="402378"/>
                        <a:pt x="35243" y="401426"/>
                      </a:cubicBezTo>
                      <a:cubicBezTo>
                        <a:pt x="67628" y="398568"/>
                        <a:pt x="100012" y="395711"/>
                        <a:pt x="131445" y="393806"/>
                      </a:cubicBezTo>
                      <a:cubicBezTo>
                        <a:pt x="159068" y="392853"/>
                        <a:pt x="185738" y="391901"/>
                        <a:pt x="213360" y="393806"/>
                      </a:cubicBezTo>
                      <a:cubicBezTo>
                        <a:pt x="247650" y="395711"/>
                        <a:pt x="281940" y="390948"/>
                        <a:pt x="319088" y="388091"/>
                      </a:cubicBezTo>
                      <a:cubicBezTo>
                        <a:pt x="314325" y="369041"/>
                        <a:pt x="300038" y="359516"/>
                        <a:pt x="288608" y="349038"/>
                      </a:cubicBezTo>
                      <a:cubicBezTo>
                        <a:pt x="282893" y="344276"/>
                        <a:pt x="277178" y="341418"/>
                        <a:pt x="271463" y="336656"/>
                      </a:cubicBezTo>
                      <a:cubicBezTo>
                        <a:pt x="221933" y="295698"/>
                        <a:pt x="172403" y="253788"/>
                        <a:pt x="122872" y="211878"/>
                      </a:cubicBezTo>
                      <a:cubicBezTo>
                        <a:pt x="86678" y="181398"/>
                        <a:pt x="52387" y="149013"/>
                        <a:pt x="25717" y="109008"/>
                      </a:cubicBezTo>
                      <a:cubicBezTo>
                        <a:pt x="23813" y="106151"/>
                        <a:pt x="20955" y="103293"/>
                        <a:pt x="19050" y="101388"/>
                      </a:cubicBezTo>
                      <a:cubicBezTo>
                        <a:pt x="1905" y="82338"/>
                        <a:pt x="-952" y="69956"/>
                        <a:pt x="18098" y="42333"/>
                      </a:cubicBezTo>
                      <a:cubicBezTo>
                        <a:pt x="23813" y="33761"/>
                        <a:pt x="31432" y="30903"/>
                        <a:pt x="40005" y="36618"/>
                      </a:cubicBezTo>
                      <a:cubicBezTo>
                        <a:pt x="52387" y="44238"/>
                        <a:pt x="64770" y="51858"/>
                        <a:pt x="74295" y="62336"/>
                      </a:cubicBezTo>
                      <a:cubicBezTo>
                        <a:pt x="102870" y="93768"/>
                        <a:pt x="134303" y="121391"/>
                        <a:pt x="166688" y="149013"/>
                      </a:cubicBezTo>
                      <a:cubicBezTo>
                        <a:pt x="169545" y="151871"/>
                        <a:pt x="173355" y="154728"/>
                        <a:pt x="176213" y="157586"/>
                      </a:cubicBezTo>
                      <a:cubicBezTo>
                        <a:pt x="221933" y="202353"/>
                        <a:pt x="267653" y="247121"/>
                        <a:pt x="313373" y="291888"/>
                      </a:cubicBezTo>
                      <a:cubicBezTo>
                        <a:pt x="336233" y="313796"/>
                        <a:pt x="359093" y="335703"/>
                        <a:pt x="382905" y="356658"/>
                      </a:cubicBezTo>
                      <a:cubicBezTo>
                        <a:pt x="388620" y="361421"/>
                        <a:pt x="395288" y="365231"/>
                        <a:pt x="405765" y="372851"/>
                      </a:cubicBezTo>
                      <a:cubicBezTo>
                        <a:pt x="405765" y="361421"/>
                        <a:pt x="406718" y="354753"/>
                        <a:pt x="405765" y="348086"/>
                      </a:cubicBezTo>
                      <a:cubicBezTo>
                        <a:pt x="397193" y="282363"/>
                        <a:pt x="395288" y="214736"/>
                        <a:pt x="391478" y="146156"/>
                      </a:cubicBezTo>
                      <a:cubicBezTo>
                        <a:pt x="390525" y="126153"/>
                        <a:pt x="386715" y="106151"/>
                        <a:pt x="383858" y="86148"/>
                      </a:cubicBezTo>
                      <a:cubicBezTo>
                        <a:pt x="381000" y="67098"/>
                        <a:pt x="380048" y="49953"/>
                        <a:pt x="386715" y="30903"/>
                      </a:cubicBezTo>
                      <a:cubicBezTo>
                        <a:pt x="393383" y="10901"/>
                        <a:pt x="407670" y="2328"/>
                        <a:pt x="426720" y="423"/>
                      </a:cubicBezTo>
                      <a:cubicBezTo>
                        <a:pt x="432435" y="-529"/>
                        <a:pt x="438150" y="423"/>
                        <a:pt x="445770" y="423"/>
                      </a:cubicBezTo>
                      <a:cubicBezTo>
                        <a:pt x="455295" y="115676"/>
                        <a:pt x="463868" y="229023"/>
                        <a:pt x="473393" y="345228"/>
                      </a:cubicBezTo>
                      <a:cubicBezTo>
                        <a:pt x="480060" y="343323"/>
                        <a:pt x="484823" y="342371"/>
                        <a:pt x="488633" y="339513"/>
                      </a:cubicBezTo>
                      <a:cubicBezTo>
                        <a:pt x="526733" y="308081"/>
                        <a:pt x="567690" y="278553"/>
                        <a:pt x="598170" y="239501"/>
                      </a:cubicBezTo>
                      <a:cubicBezTo>
                        <a:pt x="603885" y="231881"/>
                        <a:pt x="610553" y="225213"/>
                        <a:pt x="617220" y="218546"/>
                      </a:cubicBezTo>
                      <a:cubicBezTo>
                        <a:pt x="656273" y="179493"/>
                        <a:pt x="694373" y="139488"/>
                        <a:pt x="734378" y="100436"/>
                      </a:cubicBezTo>
                      <a:cubicBezTo>
                        <a:pt x="763905" y="70908"/>
                        <a:pt x="795338" y="43286"/>
                        <a:pt x="825818" y="15663"/>
                      </a:cubicBezTo>
                      <a:cubicBezTo>
                        <a:pt x="832485" y="9948"/>
                        <a:pt x="838200" y="3281"/>
                        <a:pt x="848678" y="9948"/>
                      </a:cubicBezTo>
                      <a:cubicBezTo>
                        <a:pt x="858203" y="15663"/>
                        <a:pt x="861060" y="23283"/>
                        <a:pt x="859155" y="35666"/>
                      </a:cubicBezTo>
                      <a:cubicBezTo>
                        <a:pt x="857250" y="49001"/>
                        <a:pt x="851535" y="59478"/>
                        <a:pt x="841058" y="69003"/>
                      </a:cubicBezTo>
                      <a:cubicBezTo>
                        <a:pt x="811530" y="96626"/>
                        <a:pt x="782003" y="124248"/>
                        <a:pt x="754380" y="152823"/>
                      </a:cubicBezTo>
                      <a:cubicBezTo>
                        <a:pt x="728663" y="180446"/>
                        <a:pt x="703898" y="209021"/>
                        <a:pt x="679133" y="237596"/>
                      </a:cubicBezTo>
                      <a:cubicBezTo>
                        <a:pt x="677228" y="240453"/>
                        <a:pt x="675323" y="243311"/>
                        <a:pt x="672465" y="246168"/>
                      </a:cubicBezTo>
                      <a:cubicBezTo>
                        <a:pt x="658178" y="258551"/>
                        <a:pt x="640080" y="269028"/>
                        <a:pt x="628650" y="284268"/>
                      </a:cubicBezTo>
                      <a:cubicBezTo>
                        <a:pt x="617220" y="299508"/>
                        <a:pt x="607695" y="314748"/>
                        <a:pt x="593408" y="327131"/>
                      </a:cubicBezTo>
                      <a:cubicBezTo>
                        <a:pt x="572453" y="345228"/>
                        <a:pt x="553403" y="366183"/>
                        <a:pt x="533400" y="386186"/>
                      </a:cubicBezTo>
                      <a:cubicBezTo>
                        <a:pt x="540068" y="393806"/>
                        <a:pt x="548640" y="390948"/>
                        <a:pt x="555308" y="390948"/>
                      </a:cubicBezTo>
                      <a:cubicBezTo>
                        <a:pt x="599123" y="391901"/>
                        <a:pt x="642938" y="392853"/>
                        <a:pt x="686753" y="392853"/>
                      </a:cubicBezTo>
                      <a:cubicBezTo>
                        <a:pt x="725805" y="392853"/>
                        <a:pt x="763905" y="392853"/>
                        <a:pt x="802958" y="392853"/>
                      </a:cubicBezTo>
                      <a:cubicBezTo>
                        <a:pt x="811530" y="392853"/>
                        <a:pt x="820103" y="393806"/>
                        <a:pt x="828675" y="394758"/>
                      </a:cubicBezTo>
                      <a:cubicBezTo>
                        <a:pt x="837248" y="395711"/>
                        <a:pt x="844868" y="399521"/>
                        <a:pt x="844868" y="409046"/>
                      </a:cubicBezTo>
                      <a:cubicBezTo>
                        <a:pt x="845820" y="418571"/>
                        <a:pt x="843915" y="428096"/>
                        <a:pt x="833438" y="432858"/>
                      </a:cubicBezTo>
                      <a:cubicBezTo>
                        <a:pt x="825818" y="436668"/>
                        <a:pt x="817245" y="438573"/>
                        <a:pt x="808673" y="439526"/>
                      </a:cubicBezTo>
                      <a:cubicBezTo>
                        <a:pt x="793433" y="441431"/>
                        <a:pt x="777240" y="443336"/>
                        <a:pt x="761048" y="442383"/>
                      </a:cubicBezTo>
                      <a:cubicBezTo>
                        <a:pt x="733425" y="441431"/>
                        <a:pt x="706755" y="445241"/>
                        <a:pt x="680085" y="451908"/>
                      </a:cubicBezTo>
                      <a:cubicBezTo>
                        <a:pt x="674370" y="452861"/>
                        <a:pt x="668655" y="453813"/>
                        <a:pt x="662940" y="452861"/>
                      </a:cubicBezTo>
                      <a:cubicBezTo>
                        <a:pt x="615315" y="447146"/>
                        <a:pt x="568643" y="459528"/>
                        <a:pt x="521018" y="459528"/>
                      </a:cubicBezTo>
                      <a:cubicBezTo>
                        <a:pt x="520065" y="459528"/>
                        <a:pt x="518160" y="460481"/>
                        <a:pt x="515303" y="462386"/>
                      </a:cubicBezTo>
                      <a:cubicBezTo>
                        <a:pt x="518160" y="466196"/>
                        <a:pt x="520065" y="470958"/>
                        <a:pt x="523875" y="473816"/>
                      </a:cubicBezTo>
                      <a:cubicBezTo>
                        <a:pt x="535305" y="484293"/>
                        <a:pt x="545783" y="494771"/>
                        <a:pt x="558165" y="503343"/>
                      </a:cubicBezTo>
                      <a:cubicBezTo>
                        <a:pt x="589598" y="526203"/>
                        <a:pt x="615315" y="553826"/>
                        <a:pt x="640080" y="582401"/>
                      </a:cubicBezTo>
                      <a:cubicBezTo>
                        <a:pt x="675323" y="622406"/>
                        <a:pt x="711518" y="661458"/>
                        <a:pt x="745808" y="701463"/>
                      </a:cubicBezTo>
                      <a:cubicBezTo>
                        <a:pt x="771525" y="731943"/>
                        <a:pt x="795338" y="765281"/>
                        <a:pt x="819150" y="796713"/>
                      </a:cubicBezTo>
                      <a:cubicBezTo>
                        <a:pt x="827723" y="808143"/>
                        <a:pt x="837248" y="819573"/>
                        <a:pt x="845820" y="830051"/>
                      </a:cubicBezTo>
                      <a:cubicBezTo>
                        <a:pt x="850583" y="835766"/>
                        <a:pt x="855345" y="843386"/>
                        <a:pt x="847725" y="849101"/>
                      </a:cubicBezTo>
                      <a:cubicBezTo>
                        <a:pt x="843915" y="851958"/>
                        <a:pt x="834390" y="850053"/>
                        <a:pt x="830580" y="847196"/>
                      </a:cubicBezTo>
                      <a:cubicBezTo>
                        <a:pt x="796290" y="822431"/>
                        <a:pt x="762000" y="797666"/>
                        <a:pt x="735330" y="764328"/>
                      </a:cubicBezTo>
                      <a:cubicBezTo>
                        <a:pt x="711518" y="733848"/>
                        <a:pt x="684848" y="705273"/>
                        <a:pt x="658178" y="677651"/>
                      </a:cubicBezTo>
                      <a:cubicBezTo>
                        <a:pt x="641985" y="661458"/>
                        <a:pt x="622935" y="648123"/>
                        <a:pt x="605790" y="633836"/>
                      </a:cubicBezTo>
                      <a:cubicBezTo>
                        <a:pt x="597218" y="626216"/>
                        <a:pt x="587693" y="618596"/>
                        <a:pt x="581025" y="610023"/>
                      </a:cubicBezTo>
                      <a:cubicBezTo>
                        <a:pt x="561023" y="586211"/>
                        <a:pt x="537210" y="567161"/>
                        <a:pt x="508635" y="552873"/>
                      </a:cubicBezTo>
                      <a:cubicBezTo>
                        <a:pt x="499110" y="547158"/>
                        <a:pt x="490538" y="538586"/>
                        <a:pt x="475298" y="52810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33FF0A95-755F-C4C8-2A44-2671C92B0E0C}"/>
                  </a:ext>
                </a:extLst>
              </p:cNvPr>
              <p:cNvGrpSpPr/>
              <p:nvPr/>
            </p:nvGrpSpPr>
            <p:grpSpPr>
              <a:xfrm>
                <a:off x="2229567" y="2223614"/>
                <a:ext cx="132370" cy="132370"/>
                <a:chOff x="5825929" y="3084234"/>
                <a:chExt cx="132370" cy="132370"/>
              </a:xfrm>
            </p:grpSpPr>
            <p:sp>
              <p:nvSpPr>
                <p:cNvPr id="128" name="矩形 127">
                  <a:extLst>
                    <a:ext uri="{FF2B5EF4-FFF2-40B4-BE49-F238E27FC236}">
                      <a16:creationId xmlns:a16="http://schemas.microsoft.com/office/drawing/2014/main" id="{163176EE-FCEC-55BD-D367-89A7151CA9AA}"/>
                    </a:ext>
                  </a:extLst>
                </p:cNvPr>
                <p:cNvSpPr/>
                <p:nvPr/>
              </p:nvSpPr>
              <p:spPr>
                <a:xfrm>
                  <a:off x="5825929" y="3084234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9" name="组合 128">
                  <a:extLst>
                    <a:ext uri="{FF2B5EF4-FFF2-40B4-BE49-F238E27FC236}">
                      <a16:creationId xmlns:a16="http://schemas.microsoft.com/office/drawing/2014/main" id="{823501DB-426D-0D69-66D0-389DDF5ADB2E}"/>
                    </a:ext>
                  </a:extLst>
                </p:cNvPr>
                <p:cNvGrpSpPr/>
                <p:nvPr/>
              </p:nvGrpSpPr>
              <p:grpSpPr>
                <a:xfrm>
                  <a:off x="5854808" y="3109144"/>
                  <a:ext cx="74613" cy="82550"/>
                  <a:chOff x="5864225" y="3106738"/>
                  <a:chExt cx="74613" cy="82550"/>
                </a:xfrm>
              </p:grpSpPr>
              <p:cxnSp>
                <p:nvCxnSpPr>
                  <p:cNvPr id="130" name="直接连接符 129">
                    <a:extLst>
                      <a:ext uri="{FF2B5EF4-FFF2-40B4-BE49-F238E27FC236}">
                        <a16:creationId xmlns:a16="http://schemas.microsoft.com/office/drawing/2014/main" id="{44ABD5C4-C680-1D21-42AD-35E549EE1B58}"/>
                      </a:ext>
                    </a:extLst>
                  </p:cNvPr>
                  <p:cNvCxnSpPr/>
                  <p:nvPr/>
                </p:nvCxnSpPr>
                <p:spPr>
                  <a:xfrm>
                    <a:off x="5864225" y="3106738"/>
                    <a:ext cx="74613" cy="82550"/>
                  </a:xfrm>
                  <a:prstGeom prst="line">
                    <a:avLst/>
                  </a:prstGeom>
                  <a:ln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>
                    <a:extLst>
                      <a:ext uri="{FF2B5EF4-FFF2-40B4-BE49-F238E27FC236}">
                        <a16:creationId xmlns:a16="http://schemas.microsoft.com/office/drawing/2014/main" id="{C6879A21-E63B-4E29-BF8D-A3EF37B7C4C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64225" y="3106738"/>
                    <a:ext cx="74613" cy="82550"/>
                  </a:xfrm>
                  <a:prstGeom prst="line">
                    <a:avLst/>
                  </a:prstGeom>
                  <a:ln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C65CDA2A-18BF-CE56-5DA1-C4DF3F219604}"/>
                  </a:ext>
                </a:extLst>
              </p:cNvPr>
              <p:cNvGrpSpPr/>
              <p:nvPr/>
            </p:nvGrpSpPr>
            <p:grpSpPr>
              <a:xfrm>
                <a:off x="3704818" y="2381648"/>
                <a:ext cx="132370" cy="132370"/>
                <a:chOff x="5940973" y="3150100"/>
                <a:chExt cx="132370" cy="132370"/>
              </a:xfrm>
            </p:grpSpPr>
            <p:sp>
              <p:nvSpPr>
                <p:cNvPr id="123" name="矩形 122">
                  <a:extLst>
                    <a:ext uri="{FF2B5EF4-FFF2-40B4-BE49-F238E27FC236}">
                      <a16:creationId xmlns:a16="http://schemas.microsoft.com/office/drawing/2014/main" id="{40397DF9-5F73-B6FA-EF41-FE12F2C028C3}"/>
                    </a:ext>
                  </a:extLst>
                </p:cNvPr>
                <p:cNvSpPr/>
                <p:nvPr/>
              </p:nvSpPr>
              <p:spPr>
                <a:xfrm>
                  <a:off x="5940973" y="3150100"/>
                  <a:ext cx="132370" cy="132370"/>
                </a:xfrm>
                <a:prstGeom prst="rect">
                  <a:avLst/>
                </a:prstGeom>
                <a:solidFill>
                  <a:srgbClr val="EAE6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4" name="图形 100">
                  <a:extLst>
                    <a:ext uri="{FF2B5EF4-FFF2-40B4-BE49-F238E27FC236}">
                      <a16:creationId xmlns:a16="http://schemas.microsoft.com/office/drawing/2014/main" id="{B5A4D3D9-7B8F-0CAE-4F8E-461BE11A6EB8}"/>
                    </a:ext>
                  </a:extLst>
                </p:cNvPr>
                <p:cNvGrpSpPr/>
                <p:nvPr/>
              </p:nvGrpSpPr>
              <p:grpSpPr>
                <a:xfrm>
                  <a:off x="5964805" y="3173265"/>
                  <a:ext cx="84707" cy="86040"/>
                  <a:chOff x="2918142" y="4671932"/>
                  <a:chExt cx="844171" cy="857447"/>
                </a:xfrm>
                <a:solidFill>
                  <a:srgbClr val="141C84"/>
                </a:solidFill>
              </p:grpSpPr>
              <p:sp>
                <p:nvSpPr>
                  <p:cNvPr id="125" name="任意多边形: 形状 124">
                    <a:extLst>
                      <a:ext uri="{FF2B5EF4-FFF2-40B4-BE49-F238E27FC236}">
                        <a16:creationId xmlns:a16="http://schemas.microsoft.com/office/drawing/2014/main" id="{8841518C-EFFE-13B2-8932-151CB01161F8}"/>
                      </a:ext>
                    </a:extLst>
                  </p:cNvPr>
                  <p:cNvSpPr/>
                  <p:nvPr/>
                </p:nvSpPr>
                <p:spPr>
                  <a:xfrm>
                    <a:off x="2926714" y="4671932"/>
                    <a:ext cx="835598" cy="480533"/>
                  </a:xfrm>
                  <a:custGeom>
                    <a:avLst/>
                    <a:gdLst>
                      <a:gd name="connsiteX0" fmla="*/ 585788 w 835598"/>
                      <a:gd name="connsiteY0" fmla="*/ 187722 h 480533"/>
                      <a:gd name="connsiteX1" fmla="*/ 620078 w 835598"/>
                      <a:gd name="connsiteY1" fmla="*/ 202009 h 480533"/>
                      <a:gd name="connsiteX2" fmla="*/ 633413 w 835598"/>
                      <a:gd name="connsiteY2" fmla="*/ 223917 h 480533"/>
                      <a:gd name="connsiteX3" fmla="*/ 612458 w 835598"/>
                      <a:gd name="connsiteY3" fmla="*/ 236299 h 480533"/>
                      <a:gd name="connsiteX4" fmla="*/ 561023 w 835598"/>
                      <a:gd name="connsiteY4" fmla="*/ 211534 h 480533"/>
                      <a:gd name="connsiteX5" fmla="*/ 528638 w 835598"/>
                      <a:gd name="connsiteY5" fmla="*/ 151527 h 480533"/>
                      <a:gd name="connsiteX6" fmla="*/ 528638 w 835598"/>
                      <a:gd name="connsiteY6" fmla="*/ 131524 h 480533"/>
                      <a:gd name="connsiteX7" fmla="*/ 604838 w 835598"/>
                      <a:gd name="connsiteY7" fmla="*/ 24844 h 480533"/>
                      <a:gd name="connsiteX8" fmla="*/ 606743 w 835598"/>
                      <a:gd name="connsiteY8" fmla="*/ 23892 h 480533"/>
                      <a:gd name="connsiteX9" fmla="*/ 653415 w 835598"/>
                      <a:gd name="connsiteY9" fmla="*/ 79 h 480533"/>
                      <a:gd name="connsiteX10" fmla="*/ 734378 w 835598"/>
                      <a:gd name="connsiteY10" fmla="*/ 24844 h 480533"/>
                      <a:gd name="connsiteX11" fmla="*/ 759143 w 835598"/>
                      <a:gd name="connsiteY11" fmla="*/ 40084 h 480533"/>
                      <a:gd name="connsiteX12" fmla="*/ 815340 w 835598"/>
                      <a:gd name="connsiteY12" fmla="*/ 101997 h 480533"/>
                      <a:gd name="connsiteX13" fmla="*/ 834390 w 835598"/>
                      <a:gd name="connsiteY13" fmla="*/ 167719 h 480533"/>
                      <a:gd name="connsiteX14" fmla="*/ 832485 w 835598"/>
                      <a:gd name="connsiteY14" fmla="*/ 215344 h 480533"/>
                      <a:gd name="connsiteX15" fmla="*/ 774383 w 835598"/>
                      <a:gd name="connsiteY15" fmla="*/ 314404 h 480533"/>
                      <a:gd name="connsiteX16" fmla="*/ 692468 w 835598"/>
                      <a:gd name="connsiteY16" fmla="*/ 379174 h 480533"/>
                      <a:gd name="connsiteX17" fmla="*/ 528638 w 835598"/>
                      <a:gd name="connsiteY17" fmla="*/ 449659 h 480533"/>
                      <a:gd name="connsiteX18" fmla="*/ 407670 w 835598"/>
                      <a:gd name="connsiteY18" fmla="*/ 459184 h 480533"/>
                      <a:gd name="connsiteX19" fmla="*/ 346710 w 835598"/>
                      <a:gd name="connsiteY19" fmla="*/ 465852 h 480533"/>
                      <a:gd name="connsiteX20" fmla="*/ 269558 w 835598"/>
                      <a:gd name="connsiteY20" fmla="*/ 472519 h 480533"/>
                      <a:gd name="connsiteX21" fmla="*/ 201930 w 835598"/>
                      <a:gd name="connsiteY21" fmla="*/ 479187 h 480533"/>
                      <a:gd name="connsiteX22" fmla="*/ 156210 w 835598"/>
                      <a:gd name="connsiteY22" fmla="*/ 480139 h 480533"/>
                      <a:gd name="connsiteX23" fmla="*/ 82868 w 835598"/>
                      <a:gd name="connsiteY23" fmla="*/ 476329 h 480533"/>
                      <a:gd name="connsiteX24" fmla="*/ 0 w 835598"/>
                      <a:gd name="connsiteY24" fmla="*/ 425847 h 480533"/>
                      <a:gd name="connsiteX25" fmla="*/ 16193 w 835598"/>
                      <a:gd name="connsiteY25" fmla="*/ 424894 h 480533"/>
                      <a:gd name="connsiteX26" fmla="*/ 168593 w 835598"/>
                      <a:gd name="connsiteY26" fmla="*/ 427752 h 480533"/>
                      <a:gd name="connsiteX27" fmla="*/ 209550 w 835598"/>
                      <a:gd name="connsiteY27" fmla="*/ 424894 h 480533"/>
                      <a:gd name="connsiteX28" fmla="*/ 311468 w 835598"/>
                      <a:gd name="connsiteY28" fmla="*/ 415369 h 480533"/>
                      <a:gd name="connsiteX29" fmla="*/ 345758 w 835598"/>
                      <a:gd name="connsiteY29" fmla="*/ 411559 h 480533"/>
                      <a:gd name="connsiteX30" fmla="*/ 493395 w 835598"/>
                      <a:gd name="connsiteY30" fmla="*/ 397272 h 480533"/>
                      <a:gd name="connsiteX31" fmla="*/ 619125 w 835598"/>
                      <a:gd name="connsiteY31" fmla="*/ 341074 h 480533"/>
                      <a:gd name="connsiteX32" fmla="*/ 715328 w 835598"/>
                      <a:gd name="connsiteY32" fmla="*/ 264874 h 480533"/>
                      <a:gd name="connsiteX33" fmla="*/ 747713 w 835598"/>
                      <a:gd name="connsiteY33" fmla="*/ 233442 h 480533"/>
                      <a:gd name="connsiteX34" fmla="*/ 756285 w 835598"/>
                      <a:gd name="connsiteY34" fmla="*/ 81994 h 480533"/>
                      <a:gd name="connsiteX35" fmla="*/ 748665 w 835598"/>
                      <a:gd name="connsiteY35" fmla="*/ 73422 h 480533"/>
                      <a:gd name="connsiteX36" fmla="*/ 667703 w 835598"/>
                      <a:gd name="connsiteY36" fmla="*/ 72469 h 480533"/>
                      <a:gd name="connsiteX37" fmla="*/ 639128 w 835598"/>
                      <a:gd name="connsiteY37" fmla="*/ 91519 h 480533"/>
                      <a:gd name="connsiteX38" fmla="*/ 585788 w 835598"/>
                      <a:gd name="connsiteY38" fmla="*/ 187722 h 480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35598" h="480533">
                        <a:moveTo>
                          <a:pt x="585788" y="187722"/>
                        </a:moveTo>
                        <a:cubicBezTo>
                          <a:pt x="598170" y="192484"/>
                          <a:pt x="608648" y="197247"/>
                          <a:pt x="620078" y="202009"/>
                        </a:cubicBezTo>
                        <a:cubicBezTo>
                          <a:pt x="629603" y="205819"/>
                          <a:pt x="635318" y="212487"/>
                          <a:pt x="633413" y="223917"/>
                        </a:cubicBezTo>
                        <a:cubicBezTo>
                          <a:pt x="631508" y="235347"/>
                          <a:pt x="621030" y="236299"/>
                          <a:pt x="612458" y="236299"/>
                        </a:cubicBezTo>
                        <a:cubicBezTo>
                          <a:pt x="591503" y="237252"/>
                          <a:pt x="572453" y="230584"/>
                          <a:pt x="561023" y="211534"/>
                        </a:cubicBezTo>
                        <a:cubicBezTo>
                          <a:pt x="548640" y="192484"/>
                          <a:pt x="539115" y="171529"/>
                          <a:pt x="528638" y="151527"/>
                        </a:cubicBezTo>
                        <a:cubicBezTo>
                          <a:pt x="525780" y="145812"/>
                          <a:pt x="527685" y="138192"/>
                          <a:pt x="528638" y="131524"/>
                        </a:cubicBezTo>
                        <a:cubicBezTo>
                          <a:pt x="541973" y="86757"/>
                          <a:pt x="563880" y="48657"/>
                          <a:pt x="604838" y="24844"/>
                        </a:cubicBezTo>
                        <a:cubicBezTo>
                          <a:pt x="605790" y="24844"/>
                          <a:pt x="605790" y="23892"/>
                          <a:pt x="606743" y="23892"/>
                        </a:cubicBezTo>
                        <a:cubicBezTo>
                          <a:pt x="622935" y="15319"/>
                          <a:pt x="637223" y="1032"/>
                          <a:pt x="653415" y="79"/>
                        </a:cubicBezTo>
                        <a:cubicBezTo>
                          <a:pt x="681990" y="-873"/>
                          <a:pt x="710565" y="6747"/>
                          <a:pt x="734378" y="24844"/>
                        </a:cubicBezTo>
                        <a:cubicBezTo>
                          <a:pt x="741998" y="30559"/>
                          <a:pt x="750570" y="37227"/>
                          <a:pt x="759143" y="40084"/>
                        </a:cubicBezTo>
                        <a:cubicBezTo>
                          <a:pt x="791528" y="49609"/>
                          <a:pt x="803910" y="76279"/>
                          <a:pt x="815340" y="101997"/>
                        </a:cubicBezTo>
                        <a:cubicBezTo>
                          <a:pt x="824865" y="122952"/>
                          <a:pt x="830580" y="144859"/>
                          <a:pt x="834390" y="167719"/>
                        </a:cubicBezTo>
                        <a:cubicBezTo>
                          <a:pt x="837248" y="182959"/>
                          <a:pt x="834390" y="199152"/>
                          <a:pt x="832485" y="215344"/>
                        </a:cubicBezTo>
                        <a:cubicBezTo>
                          <a:pt x="828675" y="257254"/>
                          <a:pt x="806768" y="288687"/>
                          <a:pt x="774383" y="314404"/>
                        </a:cubicBezTo>
                        <a:cubicBezTo>
                          <a:pt x="746760" y="336312"/>
                          <a:pt x="720090" y="358219"/>
                          <a:pt x="692468" y="379174"/>
                        </a:cubicBezTo>
                        <a:cubicBezTo>
                          <a:pt x="643890" y="416322"/>
                          <a:pt x="588645" y="439182"/>
                          <a:pt x="528638" y="449659"/>
                        </a:cubicBezTo>
                        <a:cubicBezTo>
                          <a:pt x="488633" y="456327"/>
                          <a:pt x="448628" y="461089"/>
                          <a:pt x="407670" y="459184"/>
                        </a:cubicBezTo>
                        <a:cubicBezTo>
                          <a:pt x="387668" y="458232"/>
                          <a:pt x="366713" y="463947"/>
                          <a:pt x="346710" y="465852"/>
                        </a:cubicBezTo>
                        <a:cubicBezTo>
                          <a:pt x="320993" y="468709"/>
                          <a:pt x="295275" y="470614"/>
                          <a:pt x="269558" y="472519"/>
                        </a:cubicBezTo>
                        <a:cubicBezTo>
                          <a:pt x="246698" y="474424"/>
                          <a:pt x="223838" y="477282"/>
                          <a:pt x="201930" y="479187"/>
                        </a:cubicBezTo>
                        <a:cubicBezTo>
                          <a:pt x="186690" y="480139"/>
                          <a:pt x="171450" y="481092"/>
                          <a:pt x="156210" y="480139"/>
                        </a:cubicBezTo>
                        <a:cubicBezTo>
                          <a:pt x="131445" y="479187"/>
                          <a:pt x="107633" y="477282"/>
                          <a:pt x="82868" y="476329"/>
                        </a:cubicBezTo>
                        <a:cubicBezTo>
                          <a:pt x="46673" y="476329"/>
                          <a:pt x="22860" y="457279"/>
                          <a:pt x="0" y="425847"/>
                        </a:cubicBezTo>
                        <a:cubicBezTo>
                          <a:pt x="7620" y="425847"/>
                          <a:pt x="11430" y="424894"/>
                          <a:pt x="16193" y="424894"/>
                        </a:cubicBezTo>
                        <a:cubicBezTo>
                          <a:pt x="66675" y="426799"/>
                          <a:pt x="117158" y="438229"/>
                          <a:pt x="168593" y="427752"/>
                        </a:cubicBezTo>
                        <a:cubicBezTo>
                          <a:pt x="181928" y="424894"/>
                          <a:pt x="196215" y="426799"/>
                          <a:pt x="209550" y="424894"/>
                        </a:cubicBezTo>
                        <a:cubicBezTo>
                          <a:pt x="243840" y="422037"/>
                          <a:pt x="278130" y="418227"/>
                          <a:pt x="311468" y="415369"/>
                        </a:cubicBezTo>
                        <a:cubicBezTo>
                          <a:pt x="322898" y="414417"/>
                          <a:pt x="334328" y="410607"/>
                          <a:pt x="345758" y="411559"/>
                        </a:cubicBezTo>
                        <a:cubicBezTo>
                          <a:pt x="396240" y="415369"/>
                          <a:pt x="444818" y="406797"/>
                          <a:pt x="493395" y="397272"/>
                        </a:cubicBezTo>
                        <a:cubicBezTo>
                          <a:pt x="540068" y="388699"/>
                          <a:pt x="581978" y="370602"/>
                          <a:pt x="619125" y="341074"/>
                        </a:cubicBezTo>
                        <a:cubicBezTo>
                          <a:pt x="651510" y="315357"/>
                          <a:pt x="681990" y="287734"/>
                          <a:pt x="715328" y="264874"/>
                        </a:cubicBezTo>
                        <a:cubicBezTo>
                          <a:pt x="728663" y="255349"/>
                          <a:pt x="740093" y="246777"/>
                          <a:pt x="747713" y="233442"/>
                        </a:cubicBezTo>
                        <a:cubicBezTo>
                          <a:pt x="776288" y="184864"/>
                          <a:pt x="776288" y="133429"/>
                          <a:pt x="756285" y="81994"/>
                        </a:cubicBezTo>
                        <a:cubicBezTo>
                          <a:pt x="755333" y="79137"/>
                          <a:pt x="751523" y="75327"/>
                          <a:pt x="748665" y="73422"/>
                        </a:cubicBezTo>
                        <a:cubicBezTo>
                          <a:pt x="726758" y="56277"/>
                          <a:pt x="690563" y="56277"/>
                          <a:pt x="667703" y="72469"/>
                        </a:cubicBezTo>
                        <a:cubicBezTo>
                          <a:pt x="658178" y="79137"/>
                          <a:pt x="648653" y="85804"/>
                          <a:pt x="639128" y="91519"/>
                        </a:cubicBezTo>
                        <a:cubicBezTo>
                          <a:pt x="612458" y="111522"/>
                          <a:pt x="588645" y="151527"/>
                          <a:pt x="585788" y="1877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:a16="http://schemas.microsoft.com/office/drawing/2014/main" id="{EC6531A9-4471-5F9C-629D-DB78BC7F08AC}"/>
                      </a:ext>
                    </a:extLst>
                  </p:cNvPr>
                  <p:cNvSpPr/>
                  <p:nvPr/>
                </p:nvSpPr>
                <p:spPr>
                  <a:xfrm>
                    <a:off x="2930525" y="5192076"/>
                    <a:ext cx="819948" cy="337303"/>
                  </a:xfrm>
                  <a:custGeom>
                    <a:avLst/>
                    <a:gdLst>
                      <a:gd name="connsiteX0" fmla="*/ 629603 w 819948"/>
                      <a:gd name="connsiteY0" fmla="*/ 177165 h 337303"/>
                      <a:gd name="connsiteX1" fmla="*/ 608648 w 819948"/>
                      <a:gd name="connsiteY1" fmla="*/ 180975 h 337303"/>
                      <a:gd name="connsiteX2" fmla="*/ 551498 w 819948"/>
                      <a:gd name="connsiteY2" fmla="*/ 272415 h 337303"/>
                      <a:gd name="connsiteX3" fmla="*/ 564833 w 819948"/>
                      <a:gd name="connsiteY3" fmla="*/ 283845 h 337303"/>
                      <a:gd name="connsiteX4" fmla="*/ 602933 w 819948"/>
                      <a:gd name="connsiteY4" fmla="*/ 285750 h 337303"/>
                      <a:gd name="connsiteX5" fmla="*/ 678180 w 819948"/>
                      <a:gd name="connsiteY5" fmla="*/ 260985 h 337303"/>
                      <a:gd name="connsiteX6" fmla="*/ 738188 w 819948"/>
                      <a:gd name="connsiteY6" fmla="*/ 200977 h 337303"/>
                      <a:gd name="connsiteX7" fmla="*/ 761048 w 819948"/>
                      <a:gd name="connsiteY7" fmla="*/ 139065 h 337303"/>
                      <a:gd name="connsiteX8" fmla="*/ 718185 w 819948"/>
                      <a:gd name="connsiteY8" fmla="*/ 69533 h 337303"/>
                      <a:gd name="connsiteX9" fmla="*/ 612458 w 819948"/>
                      <a:gd name="connsiteY9" fmla="*/ 56198 h 337303"/>
                      <a:gd name="connsiteX10" fmla="*/ 578168 w 819948"/>
                      <a:gd name="connsiteY10" fmla="*/ 55245 h 337303"/>
                      <a:gd name="connsiteX11" fmla="*/ 543878 w 819948"/>
                      <a:gd name="connsiteY11" fmla="*/ 56198 h 337303"/>
                      <a:gd name="connsiteX12" fmla="*/ 407670 w 819948"/>
                      <a:gd name="connsiteY12" fmla="*/ 67627 h 337303"/>
                      <a:gd name="connsiteX13" fmla="*/ 384810 w 819948"/>
                      <a:gd name="connsiteY13" fmla="*/ 69533 h 337303"/>
                      <a:gd name="connsiteX14" fmla="*/ 317183 w 819948"/>
                      <a:gd name="connsiteY14" fmla="*/ 78105 h 337303"/>
                      <a:gd name="connsiteX15" fmla="*/ 287655 w 819948"/>
                      <a:gd name="connsiteY15" fmla="*/ 82868 h 337303"/>
                      <a:gd name="connsiteX16" fmla="*/ 201930 w 819948"/>
                      <a:gd name="connsiteY16" fmla="*/ 89535 h 337303"/>
                      <a:gd name="connsiteX17" fmla="*/ 129540 w 819948"/>
                      <a:gd name="connsiteY17" fmla="*/ 91440 h 337303"/>
                      <a:gd name="connsiteX18" fmla="*/ 66675 w 819948"/>
                      <a:gd name="connsiteY18" fmla="*/ 86677 h 337303"/>
                      <a:gd name="connsiteX19" fmla="*/ 25717 w 819948"/>
                      <a:gd name="connsiteY19" fmla="*/ 71438 h 337303"/>
                      <a:gd name="connsiteX20" fmla="*/ 0 w 819948"/>
                      <a:gd name="connsiteY20" fmla="*/ 45720 h 337303"/>
                      <a:gd name="connsiteX21" fmla="*/ 4763 w 819948"/>
                      <a:gd name="connsiteY21" fmla="*/ 41910 h 337303"/>
                      <a:gd name="connsiteX22" fmla="*/ 102870 w 819948"/>
                      <a:gd name="connsiteY22" fmla="*/ 40005 h 337303"/>
                      <a:gd name="connsiteX23" fmla="*/ 171450 w 819948"/>
                      <a:gd name="connsiteY23" fmla="*/ 40005 h 337303"/>
                      <a:gd name="connsiteX24" fmla="*/ 216218 w 819948"/>
                      <a:gd name="connsiteY24" fmla="*/ 35243 h 337303"/>
                      <a:gd name="connsiteX25" fmla="*/ 279083 w 819948"/>
                      <a:gd name="connsiteY25" fmla="*/ 23813 h 337303"/>
                      <a:gd name="connsiteX26" fmla="*/ 321945 w 819948"/>
                      <a:gd name="connsiteY26" fmla="*/ 18098 h 337303"/>
                      <a:gd name="connsiteX27" fmla="*/ 381000 w 819948"/>
                      <a:gd name="connsiteY27" fmla="*/ 13335 h 337303"/>
                      <a:gd name="connsiteX28" fmla="*/ 497205 w 819948"/>
                      <a:gd name="connsiteY28" fmla="*/ 1905 h 337303"/>
                      <a:gd name="connsiteX29" fmla="*/ 524828 w 819948"/>
                      <a:gd name="connsiteY29" fmla="*/ 0 h 337303"/>
                      <a:gd name="connsiteX30" fmla="*/ 616268 w 819948"/>
                      <a:gd name="connsiteY30" fmla="*/ 4763 h 337303"/>
                      <a:gd name="connsiteX31" fmla="*/ 777240 w 819948"/>
                      <a:gd name="connsiteY31" fmla="*/ 64770 h 337303"/>
                      <a:gd name="connsiteX32" fmla="*/ 819150 w 819948"/>
                      <a:gd name="connsiteY32" fmla="*/ 150495 h 337303"/>
                      <a:gd name="connsiteX33" fmla="*/ 783908 w 819948"/>
                      <a:gd name="connsiteY33" fmla="*/ 256223 h 337303"/>
                      <a:gd name="connsiteX34" fmla="*/ 767715 w 819948"/>
                      <a:gd name="connsiteY34" fmla="*/ 268605 h 337303"/>
                      <a:gd name="connsiteX35" fmla="*/ 675323 w 819948"/>
                      <a:gd name="connsiteY35" fmla="*/ 321945 h 337303"/>
                      <a:gd name="connsiteX36" fmla="*/ 553403 w 819948"/>
                      <a:gd name="connsiteY36" fmla="*/ 318135 h 337303"/>
                      <a:gd name="connsiteX37" fmla="*/ 486728 w 819948"/>
                      <a:gd name="connsiteY37" fmla="*/ 240983 h 337303"/>
                      <a:gd name="connsiteX38" fmla="*/ 489585 w 819948"/>
                      <a:gd name="connsiteY38" fmla="*/ 187643 h 337303"/>
                      <a:gd name="connsiteX39" fmla="*/ 515303 w 819948"/>
                      <a:gd name="connsiteY39" fmla="*/ 158115 h 337303"/>
                      <a:gd name="connsiteX40" fmla="*/ 600075 w 819948"/>
                      <a:gd name="connsiteY40" fmla="*/ 145733 h 337303"/>
                      <a:gd name="connsiteX41" fmla="*/ 629603 w 819948"/>
                      <a:gd name="connsiteY41" fmla="*/ 177165 h 33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19948" h="337303">
                        <a:moveTo>
                          <a:pt x="629603" y="177165"/>
                        </a:moveTo>
                        <a:cubicBezTo>
                          <a:pt x="621030" y="179070"/>
                          <a:pt x="614363" y="181927"/>
                          <a:pt x="608648" y="180975"/>
                        </a:cubicBezTo>
                        <a:cubicBezTo>
                          <a:pt x="574358" y="175260"/>
                          <a:pt x="528638" y="228600"/>
                          <a:pt x="551498" y="272415"/>
                        </a:cubicBezTo>
                        <a:cubicBezTo>
                          <a:pt x="554355" y="277178"/>
                          <a:pt x="559118" y="282893"/>
                          <a:pt x="564833" y="283845"/>
                        </a:cubicBezTo>
                        <a:cubicBezTo>
                          <a:pt x="577215" y="285750"/>
                          <a:pt x="591503" y="288608"/>
                          <a:pt x="602933" y="285750"/>
                        </a:cubicBezTo>
                        <a:cubicBezTo>
                          <a:pt x="628650" y="279083"/>
                          <a:pt x="654368" y="271463"/>
                          <a:pt x="678180" y="260985"/>
                        </a:cubicBezTo>
                        <a:cubicBezTo>
                          <a:pt x="705803" y="249555"/>
                          <a:pt x="725805" y="228600"/>
                          <a:pt x="738188" y="200977"/>
                        </a:cubicBezTo>
                        <a:cubicBezTo>
                          <a:pt x="747713" y="180975"/>
                          <a:pt x="758190" y="161925"/>
                          <a:pt x="761048" y="139065"/>
                        </a:cubicBezTo>
                        <a:cubicBezTo>
                          <a:pt x="765810" y="100013"/>
                          <a:pt x="755333" y="81915"/>
                          <a:pt x="718185" y="69533"/>
                        </a:cubicBezTo>
                        <a:cubicBezTo>
                          <a:pt x="683895" y="58102"/>
                          <a:pt x="647700" y="56198"/>
                          <a:pt x="612458" y="56198"/>
                        </a:cubicBezTo>
                        <a:cubicBezTo>
                          <a:pt x="601028" y="56198"/>
                          <a:pt x="589598" y="55245"/>
                          <a:pt x="578168" y="55245"/>
                        </a:cubicBezTo>
                        <a:cubicBezTo>
                          <a:pt x="566738" y="55245"/>
                          <a:pt x="555308" y="55245"/>
                          <a:pt x="543878" y="56198"/>
                        </a:cubicBezTo>
                        <a:cubicBezTo>
                          <a:pt x="498158" y="60008"/>
                          <a:pt x="453390" y="63818"/>
                          <a:pt x="407670" y="67627"/>
                        </a:cubicBezTo>
                        <a:cubicBezTo>
                          <a:pt x="400050" y="68580"/>
                          <a:pt x="392430" y="68580"/>
                          <a:pt x="384810" y="69533"/>
                        </a:cubicBezTo>
                        <a:cubicBezTo>
                          <a:pt x="361950" y="72390"/>
                          <a:pt x="339090" y="75248"/>
                          <a:pt x="317183" y="78105"/>
                        </a:cubicBezTo>
                        <a:cubicBezTo>
                          <a:pt x="307658" y="79058"/>
                          <a:pt x="297180" y="79058"/>
                          <a:pt x="287655" y="82868"/>
                        </a:cubicBezTo>
                        <a:cubicBezTo>
                          <a:pt x="259080" y="92393"/>
                          <a:pt x="230505" y="91440"/>
                          <a:pt x="201930" y="89535"/>
                        </a:cubicBezTo>
                        <a:cubicBezTo>
                          <a:pt x="178118" y="87630"/>
                          <a:pt x="153353" y="88583"/>
                          <a:pt x="129540" y="91440"/>
                        </a:cubicBezTo>
                        <a:cubicBezTo>
                          <a:pt x="107632" y="94298"/>
                          <a:pt x="87630" y="94298"/>
                          <a:pt x="66675" y="86677"/>
                        </a:cubicBezTo>
                        <a:cubicBezTo>
                          <a:pt x="53340" y="80963"/>
                          <a:pt x="39053" y="77152"/>
                          <a:pt x="25717" y="71438"/>
                        </a:cubicBezTo>
                        <a:cubicBezTo>
                          <a:pt x="14288" y="66675"/>
                          <a:pt x="4763" y="58102"/>
                          <a:pt x="0" y="45720"/>
                        </a:cubicBezTo>
                        <a:cubicBezTo>
                          <a:pt x="1905" y="43815"/>
                          <a:pt x="3810" y="41910"/>
                          <a:pt x="4763" y="41910"/>
                        </a:cubicBezTo>
                        <a:cubicBezTo>
                          <a:pt x="37147" y="47625"/>
                          <a:pt x="69533" y="43815"/>
                          <a:pt x="102870" y="40005"/>
                        </a:cubicBezTo>
                        <a:cubicBezTo>
                          <a:pt x="125730" y="38100"/>
                          <a:pt x="148590" y="40005"/>
                          <a:pt x="171450" y="40005"/>
                        </a:cubicBezTo>
                        <a:cubicBezTo>
                          <a:pt x="186690" y="40005"/>
                          <a:pt x="201930" y="37148"/>
                          <a:pt x="216218" y="35243"/>
                        </a:cubicBezTo>
                        <a:cubicBezTo>
                          <a:pt x="237173" y="32385"/>
                          <a:pt x="258127" y="27623"/>
                          <a:pt x="279083" y="23813"/>
                        </a:cubicBezTo>
                        <a:cubicBezTo>
                          <a:pt x="293370" y="21908"/>
                          <a:pt x="307658" y="20003"/>
                          <a:pt x="321945" y="18098"/>
                        </a:cubicBezTo>
                        <a:cubicBezTo>
                          <a:pt x="341948" y="16193"/>
                          <a:pt x="360998" y="15240"/>
                          <a:pt x="381000" y="13335"/>
                        </a:cubicBezTo>
                        <a:cubicBezTo>
                          <a:pt x="420053" y="9525"/>
                          <a:pt x="458153" y="5715"/>
                          <a:pt x="497205" y="1905"/>
                        </a:cubicBezTo>
                        <a:cubicBezTo>
                          <a:pt x="506730" y="953"/>
                          <a:pt x="515303" y="0"/>
                          <a:pt x="524828" y="0"/>
                        </a:cubicBezTo>
                        <a:cubicBezTo>
                          <a:pt x="555308" y="953"/>
                          <a:pt x="585788" y="2858"/>
                          <a:pt x="616268" y="4763"/>
                        </a:cubicBezTo>
                        <a:cubicBezTo>
                          <a:pt x="675323" y="8573"/>
                          <a:pt x="728663" y="30480"/>
                          <a:pt x="777240" y="64770"/>
                        </a:cubicBezTo>
                        <a:cubicBezTo>
                          <a:pt x="807720" y="85725"/>
                          <a:pt x="814388" y="117158"/>
                          <a:pt x="819150" y="150495"/>
                        </a:cubicBezTo>
                        <a:cubicBezTo>
                          <a:pt x="823913" y="190500"/>
                          <a:pt x="806768" y="224790"/>
                          <a:pt x="783908" y="256223"/>
                        </a:cubicBezTo>
                        <a:cubicBezTo>
                          <a:pt x="780098" y="261938"/>
                          <a:pt x="773430" y="265748"/>
                          <a:pt x="767715" y="268605"/>
                        </a:cubicBezTo>
                        <a:cubicBezTo>
                          <a:pt x="737235" y="286703"/>
                          <a:pt x="703898" y="300990"/>
                          <a:pt x="675323" y="321945"/>
                        </a:cubicBezTo>
                        <a:cubicBezTo>
                          <a:pt x="643890" y="344805"/>
                          <a:pt x="580073" y="340995"/>
                          <a:pt x="553403" y="318135"/>
                        </a:cubicBezTo>
                        <a:cubicBezTo>
                          <a:pt x="526733" y="295275"/>
                          <a:pt x="505778" y="268605"/>
                          <a:pt x="486728" y="240983"/>
                        </a:cubicBezTo>
                        <a:cubicBezTo>
                          <a:pt x="476250" y="225743"/>
                          <a:pt x="476250" y="205740"/>
                          <a:pt x="489585" y="187643"/>
                        </a:cubicBezTo>
                        <a:cubicBezTo>
                          <a:pt x="497205" y="177165"/>
                          <a:pt x="505778" y="167640"/>
                          <a:pt x="515303" y="158115"/>
                        </a:cubicBezTo>
                        <a:cubicBezTo>
                          <a:pt x="540068" y="133350"/>
                          <a:pt x="569595" y="128588"/>
                          <a:pt x="600075" y="145733"/>
                        </a:cubicBezTo>
                        <a:cubicBezTo>
                          <a:pt x="610553" y="152400"/>
                          <a:pt x="624840" y="156210"/>
                          <a:pt x="629603" y="17716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A8941563-8A37-DE3B-6E71-2C93F34C43AD}"/>
                      </a:ext>
                    </a:extLst>
                  </p:cNvPr>
                  <p:cNvSpPr/>
                  <p:nvPr/>
                </p:nvSpPr>
                <p:spPr>
                  <a:xfrm>
                    <a:off x="2918142" y="4697303"/>
                    <a:ext cx="436849" cy="282357"/>
                  </a:xfrm>
                  <a:custGeom>
                    <a:avLst/>
                    <a:gdLst>
                      <a:gd name="connsiteX0" fmla="*/ 0 w 436849"/>
                      <a:gd name="connsiteY0" fmla="*/ 223311 h 282357"/>
                      <a:gd name="connsiteX1" fmla="*/ 19050 w 436849"/>
                      <a:gd name="connsiteY1" fmla="*/ 221406 h 282357"/>
                      <a:gd name="connsiteX2" fmla="*/ 91440 w 436849"/>
                      <a:gd name="connsiteY2" fmla="*/ 231884 h 282357"/>
                      <a:gd name="connsiteX3" fmla="*/ 187643 w 436849"/>
                      <a:gd name="connsiteY3" fmla="*/ 231884 h 282357"/>
                      <a:gd name="connsiteX4" fmla="*/ 268605 w 436849"/>
                      <a:gd name="connsiteY4" fmla="*/ 218549 h 282357"/>
                      <a:gd name="connsiteX5" fmla="*/ 364808 w 436849"/>
                      <a:gd name="connsiteY5" fmla="*/ 144254 h 282357"/>
                      <a:gd name="connsiteX6" fmla="*/ 373380 w 436849"/>
                      <a:gd name="connsiteY6" fmla="*/ 105201 h 282357"/>
                      <a:gd name="connsiteX7" fmla="*/ 369570 w 436849"/>
                      <a:gd name="connsiteY7" fmla="*/ 64244 h 282357"/>
                      <a:gd name="connsiteX8" fmla="*/ 348615 w 436849"/>
                      <a:gd name="connsiteY8" fmla="*/ 49004 h 282357"/>
                      <a:gd name="connsiteX9" fmla="*/ 295275 w 436849"/>
                      <a:gd name="connsiteY9" fmla="*/ 87104 h 282357"/>
                      <a:gd name="connsiteX10" fmla="*/ 311468 w 436849"/>
                      <a:gd name="connsiteY10" fmla="*/ 116631 h 282357"/>
                      <a:gd name="connsiteX11" fmla="*/ 300038 w 436849"/>
                      <a:gd name="connsiteY11" fmla="*/ 132824 h 282357"/>
                      <a:gd name="connsiteX12" fmla="*/ 266700 w 436849"/>
                      <a:gd name="connsiteY12" fmla="*/ 120441 h 282357"/>
                      <a:gd name="connsiteX13" fmla="*/ 240983 w 436849"/>
                      <a:gd name="connsiteY13" fmla="*/ 89009 h 282357"/>
                      <a:gd name="connsiteX14" fmla="*/ 235268 w 436849"/>
                      <a:gd name="connsiteY14" fmla="*/ 56624 h 282357"/>
                      <a:gd name="connsiteX15" fmla="*/ 339090 w 436849"/>
                      <a:gd name="connsiteY15" fmla="*/ 6141 h 282357"/>
                      <a:gd name="connsiteX16" fmla="*/ 415290 w 436849"/>
                      <a:gd name="connsiteY16" fmla="*/ 59481 h 282357"/>
                      <a:gd name="connsiteX17" fmla="*/ 424815 w 436849"/>
                      <a:gd name="connsiteY17" fmla="*/ 71864 h 282357"/>
                      <a:gd name="connsiteX18" fmla="*/ 432435 w 436849"/>
                      <a:gd name="connsiteY18" fmla="*/ 172829 h 282357"/>
                      <a:gd name="connsiteX19" fmla="*/ 398145 w 436849"/>
                      <a:gd name="connsiteY19" fmla="*/ 223311 h 282357"/>
                      <a:gd name="connsiteX20" fmla="*/ 268605 w 436849"/>
                      <a:gd name="connsiteY20" fmla="*/ 273794 h 282357"/>
                      <a:gd name="connsiteX21" fmla="*/ 207645 w 436849"/>
                      <a:gd name="connsiteY21" fmla="*/ 280461 h 282357"/>
                      <a:gd name="connsiteX22" fmla="*/ 80010 w 436849"/>
                      <a:gd name="connsiteY22" fmla="*/ 272841 h 282357"/>
                      <a:gd name="connsiteX23" fmla="*/ 17145 w 436849"/>
                      <a:gd name="connsiteY23" fmla="*/ 244266 h 282357"/>
                      <a:gd name="connsiteX24" fmla="*/ 0 w 436849"/>
                      <a:gd name="connsiteY24" fmla="*/ 229979 h 282357"/>
                      <a:gd name="connsiteX25" fmla="*/ 0 w 436849"/>
                      <a:gd name="connsiteY25" fmla="*/ 223311 h 28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36849" h="282357">
                        <a:moveTo>
                          <a:pt x="0" y="223311"/>
                        </a:moveTo>
                        <a:cubicBezTo>
                          <a:pt x="6668" y="222359"/>
                          <a:pt x="12383" y="220454"/>
                          <a:pt x="19050" y="221406"/>
                        </a:cubicBezTo>
                        <a:cubicBezTo>
                          <a:pt x="42863" y="224264"/>
                          <a:pt x="66675" y="230931"/>
                          <a:pt x="91440" y="231884"/>
                        </a:cubicBezTo>
                        <a:cubicBezTo>
                          <a:pt x="122873" y="233789"/>
                          <a:pt x="155258" y="234741"/>
                          <a:pt x="187643" y="231884"/>
                        </a:cubicBezTo>
                        <a:cubicBezTo>
                          <a:pt x="215265" y="229979"/>
                          <a:pt x="241935" y="225216"/>
                          <a:pt x="268605" y="218549"/>
                        </a:cubicBezTo>
                        <a:cubicBezTo>
                          <a:pt x="310515" y="207119"/>
                          <a:pt x="344805" y="183306"/>
                          <a:pt x="364808" y="144254"/>
                        </a:cubicBezTo>
                        <a:cubicBezTo>
                          <a:pt x="370523" y="132824"/>
                          <a:pt x="372428" y="118536"/>
                          <a:pt x="373380" y="105201"/>
                        </a:cubicBezTo>
                        <a:cubicBezTo>
                          <a:pt x="374333" y="91866"/>
                          <a:pt x="371475" y="77579"/>
                          <a:pt x="369570" y="64244"/>
                        </a:cubicBezTo>
                        <a:cubicBezTo>
                          <a:pt x="367665" y="51861"/>
                          <a:pt x="361950" y="48051"/>
                          <a:pt x="348615" y="49004"/>
                        </a:cubicBezTo>
                        <a:cubicBezTo>
                          <a:pt x="330518" y="50909"/>
                          <a:pt x="305753" y="68054"/>
                          <a:pt x="295275" y="87104"/>
                        </a:cubicBezTo>
                        <a:cubicBezTo>
                          <a:pt x="300990" y="96629"/>
                          <a:pt x="306705" y="106154"/>
                          <a:pt x="311468" y="116631"/>
                        </a:cubicBezTo>
                        <a:cubicBezTo>
                          <a:pt x="315278" y="127109"/>
                          <a:pt x="311468" y="132824"/>
                          <a:pt x="300038" y="132824"/>
                        </a:cubicBezTo>
                        <a:cubicBezTo>
                          <a:pt x="287655" y="132824"/>
                          <a:pt x="275273" y="131871"/>
                          <a:pt x="266700" y="120441"/>
                        </a:cubicBezTo>
                        <a:cubicBezTo>
                          <a:pt x="258128" y="109964"/>
                          <a:pt x="249555" y="99486"/>
                          <a:pt x="240983" y="89009"/>
                        </a:cubicBezTo>
                        <a:cubicBezTo>
                          <a:pt x="233363" y="79484"/>
                          <a:pt x="232410" y="68054"/>
                          <a:pt x="235268" y="56624"/>
                        </a:cubicBezTo>
                        <a:cubicBezTo>
                          <a:pt x="245745" y="14714"/>
                          <a:pt x="300038" y="-12909"/>
                          <a:pt x="339090" y="6141"/>
                        </a:cubicBezTo>
                        <a:cubicBezTo>
                          <a:pt x="366713" y="19476"/>
                          <a:pt x="395288" y="33764"/>
                          <a:pt x="415290" y="59481"/>
                        </a:cubicBezTo>
                        <a:cubicBezTo>
                          <a:pt x="418148" y="63291"/>
                          <a:pt x="423863" y="68054"/>
                          <a:pt x="424815" y="71864"/>
                        </a:cubicBezTo>
                        <a:cubicBezTo>
                          <a:pt x="432435" y="105201"/>
                          <a:pt x="442913" y="138539"/>
                          <a:pt x="432435" y="172829"/>
                        </a:cubicBezTo>
                        <a:cubicBezTo>
                          <a:pt x="426720" y="192831"/>
                          <a:pt x="415290" y="209024"/>
                          <a:pt x="398145" y="223311"/>
                        </a:cubicBezTo>
                        <a:cubicBezTo>
                          <a:pt x="360045" y="253791"/>
                          <a:pt x="316230" y="269984"/>
                          <a:pt x="268605" y="273794"/>
                        </a:cubicBezTo>
                        <a:cubicBezTo>
                          <a:pt x="248603" y="275699"/>
                          <a:pt x="227648" y="277604"/>
                          <a:pt x="207645" y="280461"/>
                        </a:cubicBezTo>
                        <a:cubicBezTo>
                          <a:pt x="164783" y="286176"/>
                          <a:pt x="122873" y="277604"/>
                          <a:pt x="80010" y="272841"/>
                        </a:cubicBezTo>
                        <a:cubicBezTo>
                          <a:pt x="55245" y="269984"/>
                          <a:pt x="35243" y="259506"/>
                          <a:pt x="17145" y="244266"/>
                        </a:cubicBezTo>
                        <a:cubicBezTo>
                          <a:pt x="11430" y="239504"/>
                          <a:pt x="5715" y="234741"/>
                          <a:pt x="0" y="229979"/>
                        </a:cubicBezTo>
                        <a:cubicBezTo>
                          <a:pt x="0" y="227121"/>
                          <a:pt x="0" y="225216"/>
                          <a:pt x="0" y="22331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AEE6E50C-0660-8678-01EC-62CD4386901E}"/>
                  </a:ext>
                </a:extLst>
              </p:cNvPr>
              <p:cNvGrpSpPr/>
              <p:nvPr/>
            </p:nvGrpSpPr>
            <p:grpSpPr>
              <a:xfrm>
                <a:off x="2163382" y="2451500"/>
                <a:ext cx="132370" cy="132370"/>
                <a:chOff x="6436117" y="2869633"/>
                <a:chExt cx="132370" cy="132370"/>
              </a:xfrm>
            </p:grpSpPr>
            <p:sp>
              <p:nvSpPr>
                <p:cNvPr id="118" name="矩形 117">
                  <a:extLst>
                    <a:ext uri="{FF2B5EF4-FFF2-40B4-BE49-F238E27FC236}">
                      <a16:creationId xmlns:a16="http://schemas.microsoft.com/office/drawing/2014/main" id="{42F12481-636F-1024-333B-5F32BBA9D91E}"/>
                    </a:ext>
                  </a:extLst>
                </p:cNvPr>
                <p:cNvSpPr/>
                <p:nvPr/>
              </p:nvSpPr>
              <p:spPr>
                <a:xfrm>
                  <a:off x="6436117" y="2869633"/>
                  <a:ext cx="132370" cy="132370"/>
                </a:xfrm>
                <a:prstGeom prst="rect">
                  <a:avLst/>
                </a:prstGeom>
                <a:solidFill>
                  <a:srgbClr val="F8952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19" name="图形 100">
                  <a:extLst>
                    <a:ext uri="{FF2B5EF4-FFF2-40B4-BE49-F238E27FC236}">
                      <a16:creationId xmlns:a16="http://schemas.microsoft.com/office/drawing/2014/main" id="{FE8BA17E-3B94-3E0E-E3B0-A5C696BB77CE}"/>
                    </a:ext>
                  </a:extLst>
                </p:cNvPr>
                <p:cNvGrpSpPr/>
                <p:nvPr/>
              </p:nvGrpSpPr>
              <p:grpSpPr>
                <a:xfrm>
                  <a:off x="6459949" y="2892798"/>
                  <a:ext cx="84707" cy="86040"/>
                  <a:chOff x="2918142" y="4671932"/>
                  <a:chExt cx="844171" cy="857447"/>
                </a:xfrm>
                <a:solidFill>
                  <a:srgbClr val="141C84"/>
                </a:solidFill>
              </p:grpSpPr>
              <p:sp>
                <p:nvSpPr>
                  <p:cNvPr id="120" name="任意多边形: 形状 119">
                    <a:extLst>
                      <a:ext uri="{FF2B5EF4-FFF2-40B4-BE49-F238E27FC236}">
                        <a16:creationId xmlns:a16="http://schemas.microsoft.com/office/drawing/2014/main" id="{AE823302-5394-7374-3916-948CEE6764B7}"/>
                      </a:ext>
                    </a:extLst>
                  </p:cNvPr>
                  <p:cNvSpPr/>
                  <p:nvPr/>
                </p:nvSpPr>
                <p:spPr>
                  <a:xfrm>
                    <a:off x="2926714" y="4671932"/>
                    <a:ext cx="835598" cy="480533"/>
                  </a:xfrm>
                  <a:custGeom>
                    <a:avLst/>
                    <a:gdLst>
                      <a:gd name="connsiteX0" fmla="*/ 585788 w 835598"/>
                      <a:gd name="connsiteY0" fmla="*/ 187722 h 480533"/>
                      <a:gd name="connsiteX1" fmla="*/ 620078 w 835598"/>
                      <a:gd name="connsiteY1" fmla="*/ 202009 h 480533"/>
                      <a:gd name="connsiteX2" fmla="*/ 633413 w 835598"/>
                      <a:gd name="connsiteY2" fmla="*/ 223917 h 480533"/>
                      <a:gd name="connsiteX3" fmla="*/ 612458 w 835598"/>
                      <a:gd name="connsiteY3" fmla="*/ 236299 h 480533"/>
                      <a:gd name="connsiteX4" fmla="*/ 561023 w 835598"/>
                      <a:gd name="connsiteY4" fmla="*/ 211534 h 480533"/>
                      <a:gd name="connsiteX5" fmla="*/ 528638 w 835598"/>
                      <a:gd name="connsiteY5" fmla="*/ 151527 h 480533"/>
                      <a:gd name="connsiteX6" fmla="*/ 528638 w 835598"/>
                      <a:gd name="connsiteY6" fmla="*/ 131524 h 480533"/>
                      <a:gd name="connsiteX7" fmla="*/ 604838 w 835598"/>
                      <a:gd name="connsiteY7" fmla="*/ 24844 h 480533"/>
                      <a:gd name="connsiteX8" fmla="*/ 606743 w 835598"/>
                      <a:gd name="connsiteY8" fmla="*/ 23892 h 480533"/>
                      <a:gd name="connsiteX9" fmla="*/ 653415 w 835598"/>
                      <a:gd name="connsiteY9" fmla="*/ 79 h 480533"/>
                      <a:gd name="connsiteX10" fmla="*/ 734378 w 835598"/>
                      <a:gd name="connsiteY10" fmla="*/ 24844 h 480533"/>
                      <a:gd name="connsiteX11" fmla="*/ 759143 w 835598"/>
                      <a:gd name="connsiteY11" fmla="*/ 40084 h 480533"/>
                      <a:gd name="connsiteX12" fmla="*/ 815340 w 835598"/>
                      <a:gd name="connsiteY12" fmla="*/ 101997 h 480533"/>
                      <a:gd name="connsiteX13" fmla="*/ 834390 w 835598"/>
                      <a:gd name="connsiteY13" fmla="*/ 167719 h 480533"/>
                      <a:gd name="connsiteX14" fmla="*/ 832485 w 835598"/>
                      <a:gd name="connsiteY14" fmla="*/ 215344 h 480533"/>
                      <a:gd name="connsiteX15" fmla="*/ 774383 w 835598"/>
                      <a:gd name="connsiteY15" fmla="*/ 314404 h 480533"/>
                      <a:gd name="connsiteX16" fmla="*/ 692468 w 835598"/>
                      <a:gd name="connsiteY16" fmla="*/ 379174 h 480533"/>
                      <a:gd name="connsiteX17" fmla="*/ 528638 w 835598"/>
                      <a:gd name="connsiteY17" fmla="*/ 449659 h 480533"/>
                      <a:gd name="connsiteX18" fmla="*/ 407670 w 835598"/>
                      <a:gd name="connsiteY18" fmla="*/ 459184 h 480533"/>
                      <a:gd name="connsiteX19" fmla="*/ 346710 w 835598"/>
                      <a:gd name="connsiteY19" fmla="*/ 465852 h 480533"/>
                      <a:gd name="connsiteX20" fmla="*/ 269558 w 835598"/>
                      <a:gd name="connsiteY20" fmla="*/ 472519 h 480533"/>
                      <a:gd name="connsiteX21" fmla="*/ 201930 w 835598"/>
                      <a:gd name="connsiteY21" fmla="*/ 479187 h 480533"/>
                      <a:gd name="connsiteX22" fmla="*/ 156210 w 835598"/>
                      <a:gd name="connsiteY22" fmla="*/ 480139 h 480533"/>
                      <a:gd name="connsiteX23" fmla="*/ 82868 w 835598"/>
                      <a:gd name="connsiteY23" fmla="*/ 476329 h 480533"/>
                      <a:gd name="connsiteX24" fmla="*/ 0 w 835598"/>
                      <a:gd name="connsiteY24" fmla="*/ 425847 h 480533"/>
                      <a:gd name="connsiteX25" fmla="*/ 16193 w 835598"/>
                      <a:gd name="connsiteY25" fmla="*/ 424894 h 480533"/>
                      <a:gd name="connsiteX26" fmla="*/ 168593 w 835598"/>
                      <a:gd name="connsiteY26" fmla="*/ 427752 h 480533"/>
                      <a:gd name="connsiteX27" fmla="*/ 209550 w 835598"/>
                      <a:gd name="connsiteY27" fmla="*/ 424894 h 480533"/>
                      <a:gd name="connsiteX28" fmla="*/ 311468 w 835598"/>
                      <a:gd name="connsiteY28" fmla="*/ 415369 h 480533"/>
                      <a:gd name="connsiteX29" fmla="*/ 345758 w 835598"/>
                      <a:gd name="connsiteY29" fmla="*/ 411559 h 480533"/>
                      <a:gd name="connsiteX30" fmla="*/ 493395 w 835598"/>
                      <a:gd name="connsiteY30" fmla="*/ 397272 h 480533"/>
                      <a:gd name="connsiteX31" fmla="*/ 619125 w 835598"/>
                      <a:gd name="connsiteY31" fmla="*/ 341074 h 480533"/>
                      <a:gd name="connsiteX32" fmla="*/ 715328 w 835598"/>
                      <a:gd name="connsiteY32" fmla="*/ 264874 h 480533"/>
                      <a:gd name="connsiteX33" fmla="*/ 747713 w 835598"/>
                      <a:gd name="connsiteY33" fmla="*/ 233442 h 480533"/>
                      <a:gd name="connsiteX34" fmla="*/ 756285 w 835598"/>
                      <a:gd name="connsiteY34" fmla="*/ 81994 h 480533"/>
                      <a:gd name="connsiteX35" fmla="*/ 748665 w 835598"/>
                      <a:gd name="connsiteY35" fmla="*/ 73422 h 480533"/>
                      <a:gd name="connsiteX36" fmla="*/ 667703 w 835598"/>
                      <a:gd name="connsiteY36" fmla="*/ 72469 h 480533"/>
                      <a:gd name="connsiteX37" fmla="*/ 639128 w 835598"/>
                      <a:gd name="connsiteY37" fmla="*/ 91519 h 480533"/>
                      <a:gd name="connsiteX38" fmla="*/ 585788 w 835598"/>
                      <a:gd name="connsiteY38" fmla="*/ 187722 h 480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35598" h="480533">
                        <a:moveTo>
                          <a:pt x="585788" y="187722"/>
                        </a:moveTo>
                        <a:cubicBezTo>
                          <a:pt x="598170" y="192484"/>
                          <a:pt x="608648" y="197247"/>
                          <a:pt x="620078" y="202009"/>
                        </a:cubicBezTo>
                        <a:cubicBezTo>
                          <a:pt x="629603" y="205819"/>
                          <a:pt x="635318" y="212487"/>
                          <a:pt x="633413" y="223917"/>
                        </a:cubicBezTo>
                        <a:cubicBezTo>
                          <a:pt x="631508" y="235347"/>
                          <a:pt x="621030" y="236299"/>
                          <a:pt x="612458" y="236299"/>
                        </a:cubicBezTo>
                        <a:cubicBezTo>
                          <a:pt x="591503" y="237252"/>
                          <a:pt x="572453" y="230584"/>
                          <a:pt x="561023" y="211534"/>
                        </a:cubicBezTo>
                        <a:cubicBezTo>
                          <a:pt x="548640" y="192484"/>
                          <a:pt x="539115" y="171529"/>
                          <a:pt x="528638" y="151527"/>
                        </a:cubicBezTo>
                        <a:cubicBezTo>
                          <a:pt x="525780" y="145812"/>
                          <a:pt x="527685" y="138192"/>
                          <a:pt x="528638" y="131524"/>
                        </a:cubicBezTo>
                        <a:cubicBezTo>
                          <a:pt x="541973" y="86757"/>
                          <a:pt x="563880" y="48657"/>
                          <a:pt x="604838" y="24844"/>
                        </a:cubicBezTo>
                        <a:cubicBezTo>
                          <a:pt x="605790" y="24844"/>
                          <a:pt x="605790" y="23892"/>
                          <a:pt x="606743" y="23892"/>
                        </a:cubicBezTo>
                        <a:cubicBezTo>
                          <a:pt x="622935" y="15319"/>
                          <a:pt x="637223" y="1032"/>
                          <a:pt x="653415" y="79"/>
                        </a:cubicBezTo>
                        <a:cubicBezTo>
                          <a:pt x="681990" y="-873"/>
                          <a:pt x="710565" y="6747"/>
                          <a:pt x="734378" y="24844"/>
                        </a:cubicBezTo>
                        <a:cubicBezTo>
                          <a:pt x="741998" y="30559"/>
                          <a:pt x="750570" y="37227"/>
                          <a:pt x="759143" y="40084"/>
                        </a:cubicBezTo>
                        <a:cubicBezTo>
                          <a:pt x="791528" y="49609"/>
                          <a:pt x="803910" y="76279"/>
                          <a:pt x="815340" y="101997"/>
                        </a:cubicBezTo>
                        <a:cubicBezTo>
                          <a:pt x="824865" y="122952"/>
                          <a:pt x="830580" y="144859"/>
                          <a:pt x="834390" y="167719"/>
                        </a:cubicBezTo>
                        <a:cubicBezTo>
                          <a:pt x="837248" y="182959"/>
                          <a:pt x="834390" y="199152"/>
                          <a:pt x="832485" y="215344"/>
                        </a:cubicBezTo>
                        <a:cubicBezTo>
                          <a:pt x="828675" y="257254"/>
                          <a:pt x="806768" y="288687"/>
                          <a:pt x="774383" y="314404"/>
                        </a:cubicBezTo>
                        <a:cubicBezTo>
                          <a:pt x="746760" y="336312"/>
                          <a:pt x="720090" y="358219"/>
                          <a:pt x="692468" y="379174"/>
                        </a:cubicBezTo>
                        <a:cubicBezTo>
                          <a:pt x="643890" y="416322"/>
                          <a:pt x="588645" y="439182"/>
                          <a:pt x="528638" y="449659"/>
                        </a:cubicBezTo>
                        <a:cubicBezTo>
                          <a:pt x="488633" y="456327"/>
                          <a:pt x="448628" y="461089"/>
                          <a:pt x="407670" y="459184"/>
                        </a:cubicBezTo>
                        <a:cubicBezTo>
                          <a:pt x="387668" y="458232"/>
                          <a:pt x="366713" y="463947"/>
                          <a:pt x="346710" y="465852"/>
                        </a:cubicBezTo>
                        <a:cubicBezTo>
                          <a:pt x="320993" y="468709"/>
                          <a:pt x="295275" y="470614"/>
                          <a:pt x="269558" y="472519"/>
                        </a:cubicBezTo>
                        <a:cubicBezTo>
                          <a:pt x="246698" y="474424"/>
                          <a:pt x="223838" y="477282"/>
                          <a:pt x="201930" y="479187"/>
                        </a:cubicBezTo>
                        <a:cubicBezTo>
                          <a:pt x="186690" y="480139"/>
                          <a:pt x="171450" y="481092"/>
                          <a:pt x="156210" y="480139"/>
                        </a:cubicBezTo>
                        <a:cubicBezTo>
                          <a:pt x="131445" y="479187"/>
                          <a:pt x="107633" y="477282"/>
                          <a:pt x="82868" y="476329"/>
                        </a:cubicBezTo>
                        <a:cubicBezTo>
                          <a:pt x="46673" y="476329"/>
                          <a:pt x="22860" y="457279"/>
                          <a:pt x="0" y="425847"/>
                        </a:cubicBezTo>
                        <a:cubicBezTo>
                          <a:pt x="7620" y="425847"/>
                          <a:pt x="11430" y="424894"/>
                          <a:pt x="16193" y="424894"/>
                        </a:cubicBezTo>
                        <a:cubicBezTo>
                          <a:pt x="66675" y="426799"/>
                          <a:pt x="117158" y="438229"/>
                          <a:pt x="168593" y="427752"/>
                        </a:cubicBezTo>
                        <a:cubicBezTo>
                          <a:pt x="181928" y="424894"/>
                          <a:pt x="196215" y="426799"/>
                          <a:pt x="209550" y="424894"/>
                        </a:cubicBezTo>
                        <a:cubicBezTo>
                          <a:pt x="243840" y="422037"/>
                          <a:pt x="278130" y="418227"/>
                          <a:pt x="311468" y="415369"/>
                        </a:cubicBezTo>
                        <a:cubicBezTo>
                          <a:pt x="322898" y="414417"/>
                          <a:pt x="334328" y="410607"/>
                          <a:pt x="345758" y="411559"/>
                        </a:cubicBezTo>
                        <a:cubicBezTo>
                          <a:pt x="396240" y="415369"/>
                          <a:pt x="444818" y="406797"/>
                          <a:pt x="493395" y="397272"/>
                        </a:cubicBezTo>
                        <a:cubicBezTo>
                          <a:pt x="540068" y="388699"/>
                          <a:pt x="581978" y="370602"/>
                          <a:pt x="619125" y="341074"/>
                        </a:cubicBezTo>
                        <a:cubicBezTo>
                          <a:pt x="651510" y="315357"/>
                          <a:pt x="681990" y="287734"/>
                          <a:pt x="715328" y="264874"/>
                        </a:cubicBezTo>
                        <a:cubicBezTo>
                          <a:pt x="728663" y="255349"/>
                          <a:pt x="740093" y="246777"/>
                          <a:pt x="747713" y="233442"/>
                        </a:cubicBezTo>
                        <a:cubicBezTo>
                          <a:pt x="776288" y="184864"/>
                          <a:pt x="776288" y="133429"/>
                          <a:pt x="756285" y="81994"/>
                        </a:cubicBezTo>
                        <a:cubicBezTo>
                          <a:pt x="755333" y="79137"/>
                          <a:pt x="751523" y="75327"/>
                          <a:pt x="748665" y="73422"/>
                        </a:cubicBezTo>
                        <a:cubicBezTo>
                          <a:pt x="726758" y="56277"/>
                          <a:pt x="690563" y="56277"/>
                          <a:pt x="667703" y="72469"/>
                        </a:cubicBezTo>
                        <a:cubicBezTo>
                          <a:pt x="658178" y="79137"/>
                          <a:pt x="648653" y="85804"/>
                          <a:pt x="639128" y="91519"/>
                        </a:cubicBezTo>
                        <a:cubicBezTo>
                          <a:pt x="612458" y="111522"/>
                          <a:pt x="588645" y="151527"/>
                          <a:pt x="585788" y="1877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0D2303FE-1B33-4BC2-E495-E1EA713F959D}"/>
                      </a:ext>
                    </a:extLst>
                  </p:cNvPr>
                  <p:cNvSpPr/>
                  <p:nvPr/>
                </p:nvSpPr>
                <p:spPr>
                  <a:xfrm>
                    <a:off x="2930525" y="5192076"/>
                    <a:ext cx="819948" cy="337303"/>
                  </a:xfrm>
                  <a:custGeom>
                    <a:avLst/>
                    <a:gdLst>
                      <a:gd name="connsiteX0" fmla="*/ 629603 w 819948"/>
                      <a:gd name="connsiteY0" fmla="*/ 177165 h 337303"/>
                      <a:gd name="connsiteX1" fmla="*/ 608648 w 819948"/>
                      <a:gd name="connsiteY1" fmla="*/ 180975 h 337303"/>
                      <a:gd name="connsiteX2" fmla="*/ 551498 w 819948"/>
                      <a:gd name="connsiteY2" fmla="*/ 272415 h 337303"/>
                      <a:gd name="connsiteX3" fmla="*/ 564833 w 819948"/>
                      <a:gd name="connsiteY3" fmla="*/ 283845 h 337303"/>
                      <a:gd name="connsiteX4" fmla="*/ 602933 w 819948"/>
                      <a:gd name="connsiteY4" fmla="*/ 285750 h 337303"/>
                      <a:gd name="connsiteX5" fmla="*/ 678180 w 819948"/>
                      <a:gd name="connsiteY5" fmla="*/ 260985 h 337303"/>
                      <a:gd name="connsiteX6" fmla="*/ 738188 w 819948"/>
                      <a:gd name="connsiteY6" fmla="*/ 200977 h 337303"/>
                      <a:gd name="connsiteX7" fmla="*/ 761048 w 819948"/>
                      <a:gd name="connsiteY7" fmla="*/ 139065 h 337303"/>
                      <a:gd name="connsiteX8" fmla="*/ 718185 w 819948"/>
                      <a:gd name="connsiteY8" fmla="*/ 69533 h 337303"/>
                      <a:gd name="connsiteX9" fmla="*/ 612458 w 819948"/>
                      <a:gd name="connsiteY9" fmla="*/ 56198 h 337303"/>
                      <a:gd name="connsiteX10" fmla="*/ 578168 w 819948"/>
                      <a:gd name="connsiteY10" fmla="*/ 55245 h 337303"/>
                      <a:gd name="connsiteX11" fmla="*/ 543878 w 819948"/>
                      <a:gd name="connsiteY11" fmla="*/ 56198 h 337303"/>
                      <a:gd name="connsiteX12" fmla="*/ 407670 w 819948"/>
                      <a:gd name="connsiteY12" fmla="*/ 67627 h 337303"/>
                      <a:gd name="connsiteX13" fmla="*/ 384810 w 819948"/>
                      <a:gd name="connsiteY13" fmla="*/ 69533 h 337303"/>
                      <a:gd name="connsiteX14" fmla="*/ 317183 w 819948"/>
                      <a:gd name="connsiteY14" fmla="*/ 78105 h 337303"/>
                      <a:gd name="connsiteX15" fmla="*/ 287655 w 819948"/>
                      <a:gd name="connsiteY15" fmla="*/ 82868 h 337303"/>
                      <a:gd name="connsiteX16" fmla="*/ 201930 w 819948"/>
                      <a:gd name="connsiteY16" fmla="*/ 89535 h 337303"/>
                      <a:gd name="connsiteX17" fmla="*/ 129540 w 819948"/>
                      <a:gd name="connsiteY17" fmla="*/ 91440 h 337303"/>
                      <a:gd name="connsiteX18" fmla="*/ 66675 w 819948"/>
                      <a:gd name="connsiteY18" fmla="*/ 86677 h 337303"/>
                      <a:gd name="connsiteX19" fmla="*/ 25717 w 819948"/>
                      <a:gd name="connsiteY19" fmla="*/ 71438 h 337303"/>
                      <a:gd name="connsiteX20" fmla="*/ 0 w 819948"/>
                      <a:gd name="connsiteY20" fmla="*/ 45720 h 337303"/>
                      <a:gd name="connsiteX21" fmla="*/ 4763 w 819948"/>
                      <a:gd name="connsiteY21" fmla="*/ 41910 h 337303"/>
                      <a:gd name="connsiteX22" fmla="*/ 102870 w 819948"/>
                      <a:gd name="connsiteY22" fmla="*/ 40005 h 337303"/>
                      <a:gd name="connsiteX23" fmla="*/ 171450 w 819948"/>
                      <a:gd name="connsiteY23" fmla="*/ 40005 h 337303"/>
                      <a:gd name="connsiteX24" fmla="*/ 216218 w 819948"/>
                      <a:gd name="connsiteY24" fmla="*/ 35243 h 337303"/>
                      <a:gd name="connsiteX25" fmla="*/ 279083 w 819948"/>
                      <a:gd name="connsiteY25" fmla="*/ 23813 h 337303"/>
                      <a:gd name="connsiteX26" fmla="*/ 321945 w 819948"/>
                      <a:gd name="connsiteY26" fmla="*/ 18098 h 337303"/>
                      <a:gd name="connsiteX27" fmla="*/ 381000 w 819948"/>
                      <a:gd name="connsiteY27" fmla="*/ 13335 h 337303"/>
                      <a:gd name="connsiteX28" fmla="*/ 497205 w 819948"/>
                      <a:gd name="connsiteY28" fmla="*/ 1905 h 337303"/>
                      <a:gd name="connsiteX29" fmla="*/ 524828 w 819948"/>
                      <a:gd name="connsiteY29" fmla="*/ 0 h 337303"/>
                      <a:gd name="connsiteX30" fmla="*/ 616268 w 819948"/>
                      <a:gd name="connsiteY30" fmla="*/ 4763 h 337303"/>
                      <a:gd name="connsiteX31" fmla="*/ 777240 w 819948"/>
                      <a:gd name="connsiteY31" fmla="*/ 64770 h 337303"/>
                      <a:gd name="connsiteX32" fmla="*/ 819150 w 819948"/>
                      <a:gd name="connsiteY32" fmla="*/ 150495 h 337303"/>
                      <a:gd name="connsiteX33" fmla="*/ 783908 w 819948"/>
                      <a:gd name="connsiteY33" fmla="*/ 256223 h 337303"/>
                      <a:gd name="connsiteX34" fmla="*/ 767715 w 819948"/>
                      <a:gd name="connsiteY34" fmla="*/ 268605 h 337303"/>
                      <a:gd name="connsiteX35" fmla="*/ 675323 w 819948"/>
                      <a:gd name="connsiteY35" fmla="*/ 321945 h 337303"/>
                      <a:gd name="connsiteX36" fmla="*/ 553403 w 819948"/>
                      <a:gd name="connsiteY36" fmla="*/ 318135 h 337303"/>
                      <a:gd name="connsiteX37" fmla="*/ 486728 w 819948"/>
                      <a:gd name="connsiteY37" fmla="*/ 240983 h 337303"/>
                      <a:gd name="connsiteX38" fmla="*/ 489585 w 819948"/>
                      <a:gd name="connsiteY38" fmla="*/ 187643 h 337303"/>
                      <a:gd name="connsiteX39" fmla="*/ 515303 w 819948"/>
                      <a:gd name="connsiteY39" fmla="*/ 158115 h 337303"/>
                      <a:gd name="connsiteX40" fmla="*/ 600075 w 819948"/>
                      <a:gd name="connsiteY40" fmla="*/ 145733 h 337303"/>
                      <a:gd name="connsiteX41" fmla="*/ 629603 w 819948"/>
                      <a:gd name="connsiteY41" fmla="*/ 177165 h 33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19948" h="337303">
                        <a:moveTo>
                          <a:pt x="629603" y="177165"/>
                        </a:moveTo>
                        <a:cubicBezTo>
                          <a:pt x="621030" y="179070"/>
                          <a:pt x="614363" y="181927"/>
                          <a:pt x="608648" y="180975"/>
                        </a:cubicBezTo>
                        <a:cubicBezTo>
                          <a:pt x="574358" y="175260"/>
                          <a:pt x="528638" y="228600"/>
                          <a:pt x="551498" y="272415"/>
                        </a:cubicBezTo>
                        <a:cubicBezTo>
                          <a:pt x="554355" y="277178"/>
                          <a:pt x="559118" y="282893"/>
                          <a:pt x="564833" y="283845"/>
                        </a:cubicBezTo>
                        <a:cubicBezTo>
                          <a:pt x="577215" y="285750"/>
                          <a:pt x="591503" y="288608"/>
                          <a:pt x="602933" y="285750"/>
                        </a:cubicBezTo>
                        <a:cubicBezTo>
                          <a:pt x="628650" y="279083"/>
                          <a:pt x="654368" y="271463"/>
                          <a:pt x="678180" y="260985"/>
                        </a:cubicBezTo>
                        <a:cubicBezTo>
                          <a:pt x="705803" y="249555"/>
                          <a:pt x="725805" y="228600"/>
                          <a:pt x="738188" y="200977"/>
                        </a:cubicBezTo>
                        <a:cubicBezTo>
                          <a:pt x="747713" y="180975"/>
                          <a:pt x="758190" y="161925"/>
                          <a:pt x="761048" y="139065"/>
                        </a:cubicBezTo>
                        <a:cubicBezTo>
                          <a:pt x="765810" y="100013"/>
                          <a:pt x="755333" y="81915"/>
                          <a:pt x="718185" y="69533"/>
                        </a:cubicBezTo>
                        <a:cubicBezTo>
                          <a:pt x="683895" y="58102"/>
                          <a:pt x="647700" y="56198"/>
                          <a:pt x="612458" y="56198"/>
                        </a:cubicBezTo>
                        <a:cubicBezTo>
                          <a:pt x="601028" y="56198"/>
                          <a:pt x="589598" y="55245"/>
                          <a:pt x="578168" y="55245"/>
                        </a:cubicBezTo>
                        <a:cubicBezTo>
                          <a:pt x="566738" y="55245"/>
                          <a:pt x="555308" y="55245"/>
                          <a:pt x="543878" y="56198"/>
                        </a:cubicBezTo>
                        <a:cubicBezTo>
                          <a:pt x="498158" y="60008"/>
                          <a:pt x="453390" y="63818"/>
                          <a:pt x="407670" y="67627"/>
                        </a:cubicBezTo>
                        <a:cubicBezTo>
                          <a:pt x="400050" y="68580"/>
                          <a:pt x="392430" y="68580"/>
                          <a:pt x="384810" y="69533"/>
                        </a:cubicBezTo>
                        <a:cubicBezTo>
                          <a:pt x="361950" y="72390"/>
                          <a:pt x="339090" y="75248"/>
                          <a:pt x="317183" y="78105"/>
                        </a:cubicBezTo>
                        <a:cubicBezTo>
                          <a:pt x="307658" y="79058"/>
                          <a:pt x="297180" y="79058"/>
                          <a:pt x="287655" y="82868"/>
                        </a:cubicBezTo>
                        <a:cubicBezTo>
                          <a:pt x="259080" y="92393"/>
                          <a:pt x="230505" y="91440"/>
                          <a:pt x="201930" y="89535"/>
                        </a:cubicBezTo>
                        <a:cubicBezTo>
                          <a:pt x="178118" y="87630"/>
                          <a:pt x="153353" y="88583"/>
                          <a:pt x="129540" y="91440"/>
                        </a:cubicBezTo>
                        <a:cubicBezTo>
                          <a:pt x="107632" y="94298"/>
                          <a:pt x="87630" y="94298"/>
                          <a:pt x="66675" y="86677"/>
                        </a:cubicBezTo>
                        <a:cubicBezTo>
                          <a:pt x="53340" y="80963"/>
                          <a:pt x="39053" y="77152"/>
                          <a:pt x="25717" y="71438"/>
                        </a:cubicBezTo>
                        <a:cubicBezTo>
                          <a:pt x="14288" y="66675"/>
                          <a:pt x="4763" y="58102"/>
                          <a:pt x="0" y="45720"/>
                        </a:cubicBezTo>
                        <a:cubicBezTo>
                          <a:pt x="1905" y="43815"/>
                          <a:pt x="3810" y="41910"/>
                          <a:pt x="4763" y="41910"/>
                        </a:cubicBezTo>
                        <a:cubicBezTo>
                          <a:pt x="37147" y="47625"/>
                          <a:pt x="69533" y="43815"/>
                          <a:pt x="102870" y="40005"/>
                        </a:cubicBezTo>
                        <a:cubicBezTo>
                          <a:pt x="125730" y="38100"/>
                          <a:pt x="148590" y="40005"/>
                          <a:pt x="171450" y="40005"/>
                        </a:cubicBezTo>
                        <a:cubicBezTo>
                          <a:pt x="186690" y="40005"/>
                          <a:pt x="201930" y="37148"/>
                          <a:pt x="216218" y="35243"/>
                        </a:cubicBezTo>
                        <a:cubicBezTo>
                          <a:pt x="237173" y="32385"/>
                          <a:pt x="258127" y="27623"/>
                          <a:pt x="279083" y="23813"/>
                        </a:cubicBezTo>
                        <a:cubicBezTo>
                          <a:pt x="293370" y="21908"/>
                          <a:pt x="307658" y="20003"/>
                          <a:pt x="321945" y="18098"/>
                        </a:cubicBezTo>
                        <a:cubicBezTo>
                          <a:pt x="341948" y="16193"/>
                          <a:pt x="360998" y="15240"/>
                          <a:pt x="381000" y="13335"/>
                        </a:cubicBezTo>
                        <a:cubicBezTo>
                          <a:pt x="420053" y="9525"/>
                          <a:pt x="458153" y="5715"/>
                          <a:pt x="497205" y="1905"/>
                        </a:cubicBezTo>
                        <a:cubicBezTo>
                          <a:pt x="506730" y="953"/>
                          <a:pt x="515303" y="0"/>
                          <a:pt x="524828" y="0"/>
                        </a:cubicBezTo>
                        <a:cubicBezTo>
                          <a:pt x="555308" y="953"/>
                          <a:pt x="585788" y="2858"/>
                          <a:pt x="616268" y="4763"/>
                        </a:cubicBezTo>
                        <a:cubicBezTo>
                          <a:pt x="675323" y="8573"/>
                          <a:pt x="728663" y="30480"/>
                          <a:pt x="777240" y="64770"/>
                        </a:cubicBezTo>
                        <a:cubicBezTo>
                          <a:pt x="807720" y="85725"/>
                          <a:pt x="814388" y="117158"/>
                          <a:pt x="819150" y="150495"/>
                        </a:cubicBezTo>
                        <a:cubicBezTo>
                          <a:pt x="823913" y="190500"/>
                          <a:pt x="806768" y="224790"/>
                          <a:pt x="783908" y="256223"/>
                        </a:cubicBezTo>
                        <a:cubicBezTo>
                          <a:pt x="780098" y="261938"/>
                          <a:pt x="773430" y="265748"/>
                          <a:pt x="767715" y="268605"/>
                        </a:cubicBezTo>
                        <a:cubicBezTo>
                          <a:pt x="737235" y="286703"/>
                          <a:pt x="703898" y="300990"/>
                          <a:pt x="675323" y="321945"/>
                        </a:cubicBezTo>
                        <a:cubicBezTo>
                          <a:pt x="643890" y="344805"/>
                          <a:pt x="580073" y="340995"/>
                          <a:pt x="553403" y="318135"/>
                        </a:cubicBezTo>
                        <a:cubicBezTo>
                          <a:pt x="526733" y="295275"/>
                          <a:pt x="505778" y="268605"/>
                          <a:pt x="486728" y="240983"/>
                        </a:cubicBezTo>
                        <a:cubicBezTo>
                          <a:pt x="476250" y="225743"/>
                          <a:pt x="476250" y="205740"/>
                          <a:pt x="489585" y="187643"/>
                        </a:cubicBezTo>
                        <a:cubicBezTo>
                          <a:pt x="497205" y="177165"/>
                          <a:pt x="505778" y="167640"/>
                          <a:pt x="515303" y="158115"/>
                        </a:cubicBezTo>
                        <a:cubicBezTo>
                          <a:pt x="540068" y="133350"/>
                          <a:pt x="569595" y="128588"/>
                          <a:pt x="600075" y="145733"/>
                        </a:cubicBezTo>
                        <a:cubicBezTo>
                          <a:pt x="610553" y="152400"/>
                          <a:pt x="624840" y="156210"/>
                          <a:pt x="629603" y="17716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028D30B4-DD64-E022-973B-003BD43EC967}"/>
                      </a:ext>
                    </a:extLst>
                  </p:cNvPr>
                  <p:cNvSpPr/>
                  <p:nvPr/>
                </p:nvSpPr>
                <p:spPr>
                  <a:xfrm>
                    <a:off x="2918142" y="4697303"/>
                    <a:ext cx="436849" cy="282357"/>
                  </a:xfrm>
                  <a:custGeom>
                    <a:avLst/>
                    <a:gdLst>
                      <a:gd name="connsiteX0" fmla="*/ 0 w 436849"/>
                      <a:gd name="connsiteY0" fmla="*/ 223311 h 282357"/>
                      <a:gd name="connsiteX1" fmla="*/ 19050 w 436849"/>
                      <a:gd name="connsiteY1" fmla="*/ 221406 h 282357"/>
                      <a:gd name="connsiteX2" fmla="*/ 91440 w 436849"/>
                      <a:gd name="connsiteY2" fmla="*/ 231884 h 282357"/>
                      <a:gd name="connsiteX3" fmla="*/ 187643 w 436849"/>
                      <a:gd name="connsiteY3" fmla="*/ 231884 h 282357"/>
                      <a:gd name="connsiteX4" fmla="*/ 268605 w 436849"/>
                      <a:gd name="connsiteY4" fmla="*/ 218549 h 282357"/>
                      <a:gd name="connsiteX5" fmla="*/ 364808 w 436849"/>
                      <a:gd name="connsiteY5" fmla="*/ 144254 h 282357"/>
                      <a:gd name="connsiteX6" fmla="*/ 373380 w 436849"/>
                      <a:gd name="connsiteY6" fmla="*/ 105201 h 282357"/>
                      <a:gd name="connsiteX7" fmla="*/ 369570 w 436849"/>
                      <a:gd name="connsiteY7" fmla="*/ 64244 h 282357"/>
                      <a:gd name="connsiteX8" fmla="*/ 348615 w 436849"/>
                      <a:gd name="connsiteY8" fmla="*/ 49004 h 282357"/>
                      <a:gd name="connsiteX9" fmla="*/ 295275 w 436849"/>
                      <a:gd name="connsiteY9" fmla="*/ 87104 h 282357"/>
                      <a:gd name="connsiteX10" fmla="*/ 311468 w 436849"/>
                      <a:gd name="connsiteY10" fmla="*/ 116631 h 282357"/>
                      <a:gd name="connsiteX11" fmla="*/ 300038 w 436849"/>
                      <a:gd name="connsiteY11" fmla="*/ 132824 h 282357"/>
                      <a:gd name="connsiteX12" fmla="*/ 266700 w 436849"/>
                      <a:gd name="connsiteY12" fmla="*/ 120441 h 282357"/>
                      <a:gd name="connsiteX13" fmla="*/ 240983 w 436849"/>
                      <a:gd name="connsiteY13" fmla="*/ 89009 h 282357"/>
                      <a:gd name="connsiteX14" fmla="*/ 235268 w 436849"/>
                      <a:gd name="connsiteY14" fmla="*/ 56624 h 282357"/>
                      <a:gd name="connsiteX15" fmla="*/ 339090 w 436849"/>
                      <a:gd name="connsiteY15" fmla="*/ 6141 h 282357"/>
                      <a:gd name="connsiteX16" fmla="*/ 415290 w 436849"/>
                      <a:gd name="connsiteY16" fmla="*/ 59481 h 282357"/>
                      <a:gd name="connsiteX17" fmla="*/ 424815 w 436849"/>
                      <a:gd name="connsiteY17" fmla="*/ 71864 h 282357"/>
                      <a:gd name="connsiteX18" fmla="*/ 432435 w 436849"/>
                      <a:gd name="connsiteY18" fmla="*/ 172829 h 282357"/>
                      <a:gd name="connsiteX19" fmla="*/ 398145 w 436849"/>
                      <a:gd name="connsiteY19" fmla="*/ 223311 h 282357"/>
                      <a:gd name="connsiteX20" fmla="*/ 268605 w 436849"/>
                      <a:gd name="connsiteY20" fmla="*/ 273794 h 282357"/>
                      <a:gd name="connsiteX21" fmla="*/ 207645 w 436849"/>
                      <a:gd name="connsiteY21" fmla="*/ 280461 h 282357"/>
                      <a:gd name="connsiteX22" fmla="*/ 80010 w 436849"/>
                      <a:gd name="connsiteY22" fmla="*/ 272841 h 282357"/>
                      <a:gd name="connsiteX23" fmla="*/ 17145 w 436849"/>
                      <a:gd name="connsiteY23" fmla="*/ 244266 h 282357"/>
                      <a:gd name="connsiteX24" fmla="*/ 0 w 436849"/>
                      <a:gd name="connsiteY24" fmla="*/ 229979 h 282357"/>
                      <a:gd name="connsiteX25" fmla="*/ 0 w 436849"/>
                      <a:gd name="connsiteY25" fmla="*/ 223311 h 28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36849" h="282357">
                        <a:moveTo>
                          <a:pt x="0" y="223311"/>
                        </a:moveTo>
                        <a:cubicBezTo>
                          <a:pt x="6668" y="222359"/>
                          <a:pt x="12383" y="220454"/>
                          <a:pt x="19050" y="221406"/>
                        </a:cubicBezTo>
                        <a:cubicBezTo>
                          <a:pt x="42863" y="224264"/>
                          <a:pt x="66675" y="230931"/>
                          <a:pt x="91440" y="231884"/>
                        </a:cubicBezTo>
                        <a:cubicBezTo>
                          <a:pt x="122873" y="233789"/>
                          <a:pt x="155258" y="234741"/>
                          <a:pt x="187643" y="231884"/>
                        </a:cubicBezTo>
                        <a:cubicBezTo>
                          <a:pt x="215265" y="229979"/>
                          <a:pt x="241935" y="225216"/>
                          <a:pt x="268605" y="218549"/>
                        </a:cubicBezTo>
                        <a:cubicBezTo>
                          <a:pt x="310515" y="207119"/>
                          <a:pt x="344805" y="183306"/>
                          <a:pt x="364808" y="144254"/>
                        </a:cubicBezTo>
                        <a:cubicBezTo>
                          <a:pt x="370523" y="132824"/>
                          <a:pt x="372428" y="118536"/>
                          <a:pt x="373380" y="105201"/>
                        </a:cubicBezTo>
                        <a:cubicBezTo>
                          <a:pt x="374333" y="91866"/>
                          <a:pt x="371475" y="77579"/>
                          <a:pt x="369570" y="64244"/>
                        </a:cubicBezTo>
                        <a:cubicBezTo>
                          <a:pt x="367665" y="51861"/>
                          <a:pt x="361950" y="48051"/>
                          <a:pt x="348615" y="49004"/>
                        </a:cubicBezTo>
                        <a:cubicBezTo>
                          <a:pt x="330518" y="50909"/>
                          <a:pt x="305753" y="68054"/>
                          <a:pt x="295275" y="87104"/>
                        </a:cubicBezTo>
                        <a:cubicBezTo>
                          <a:pt x="300990" y="96629"/>
                          <a:pt x="306705" y="106154"/>
                          <a:pt x="311468" y="116631"/>
                        </a:cubicBezTo>
                        <a:cubicBezTo>
                          <a:pt x="315278" y="127109"/>
                          <a:pt x="311468" y="132824"/>
                          <a:pt x="300038" y="132824"/>
                        </a:cubicBezTo>
                        <a:cubicBezTo>
                          <a:pt x="287655" y="132824"/>
                          <a:pt x="275273" y="131871"/>
                          <a:pt x="266700" y="120441"/>
                        </a:cubicBezTo>
                        <a:cubicBezTo>
                          <a:pt x="258128" y="109964"/>
                          <a:pt x="249555" y="99486"/>
                          <a:pt x="240983" y="89009"/>
                        </a:cubicBezTo>
                        <a:cubicBezTo>
                          <a:pt x="233363" y="79484"/>
                          <a:pt x="232410" y="68054"/>
                          <a:pt x="235268" y="56624"/>
                        </a:cubicBezTo>
                        <a:cubicBezTo>
                          <a:pt x="245745" y="14714"/>
                          <a:pt x="300038" y="-12909"/>
                          <a:pt x="339090" y="6141"/>
                        </a:cubicBezTo>
                        <a:cubicBezTo>
                          <a:pt x="366713" y="19476"/>
                          <a:pt x="395288" y="33764"/>
                          <a:pt x="415290" y="59481"/>
                        </a:cubicBezTo>
                        <a:cubicBezTo>
                          <a:pt x="418148" y="63291"/>
                          <a:pt x="423863" y="68054"/>
                          <a:pt x="424815" y="71864"/>
                        </a:cubicBezTo>
                        <a:cubicBezTo>
                          <a:pt x="432435" y="105201"/>
                          <a:pt x="442913" y="138539"/>
                          <a:pt x="432435" y="172829"/>
                        </a:cubicBezTo>
                        <a:cubicBezTo>
                          <a:pt x="426720" y="192831"/>
                          <a:pt x="415290" y="209024"/>
                          <a:pt x="398145" y="223311"/>
                        </a:cubicBezTo>
                        <a:cubicBezTo>
                          <a:pt x="360045" y="253791"/>
                          <a:pt x="316230" y="269984"/>
                          <a:pt x="268605" y="273794"/>
                        </a:cubicBezTo>
                        <a:cubicBezTo>
                          <a:pt x="248603" y="275699"/>
                          <a:pt x="227648" y="277604"/>
                          <a:pt x="207645" y="280461"/>
                        </a:cubicBezTo>
                        <a:cubicBezTo>
                          <a:pt x="164783" y="286176"/>
                          <a:pt x="122873" y="277604"/>
                          <a:pt x="80010" y="272841"/>
                        </a:cubicBezTo>
                        <a:cubicBezTo>
                          <a:pt x="55245" y="269984"/>
                          <a:pt x="35243" y="259506"/>
                          <a:pt x="17145" y="244266"/>
                        </a:cubicBezTo>
                        <a:cubicBezTo>
                          <a:pt x="11430" y="239504"/>
                          <a:pt x="5715" y="234741"/>
                          <a:pt x="0" y="229979"/>
                        </a:cubicBezTo>
                        <a:cubicBezTo>
                          <a:pt x="0" y="227121"/>
                          <a:pt x="0" y="225216"/>
                          <a:pt x="0" y="22331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709AC8F5-F172-3F42-4068-09DFEF155C28}"/>
                  </a:ext>
                </a:extLst>
              </p:cNvPr>
              <p:cNvGrpSpPr/>
              <p:nvPr/>
            </p:nvGrpSpPr>
            <p:grpSpPr>
              <a:xfrm>
                <a:off x="2277087" y="2811756"/>
                <a:ext cx="132370" cy="132370"/>
                <a:chOff x="6335714" y="2951864"/>
                <a:chExt cx="132370" cy="132370"/>
              </a:xfrm>
            </p:grpSpPr>
            <p:sp>
              <p:nvSpPr>
                <p:cNvPr id="116" name="矩形 115">
                  <a:extLst>
                    <a:ext uri="{FF2B5EF4-FFF2-40B4-BE49-F238E27FC236}">
                      <a16:creationId xmlns:a16="http://schemas.microsoft.com/office/drawing/2014/main" id="{5D9B3834-6E75-E036-102B-0C652B288981}"/>
                    </a:ext>
                  </a:extLst>
                </p:cNvPr>
                <p:cNvSpPr/>
                <p:nvPr/>
              </p:nvSpPr>
              <p:spPr>
                <a:xfrm>
                  <a:off x="6335714" y="2951864"/>
                  <a:ext cx="132370" cy="132370"/>
                </a:xfrm>
                <a:prstGeom prst="rect">
                  <a:avLst/>
                </a:prstGeom>
                <a:solidFill>
                  <a:srgbClr val="EAE6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47C25E5B-EE14-21C8-E51F-82082D966FD7}"/>
                    </a:ext>
                  </a:extLst>
                </p:cNvPr>
                <p:cNvSpPr/>
                <p:nvPr/>
              </p:nvSpPr>
              <p:spPr>
                <a:xfrm rot="5400000">
                  <a:off x="6360178" y="2976774"/>
                  <a:ext cx="83443" cy="82551"/>
                </a:xfrm>
                <a:custGeom>
                  <a:avLst/>
                  <a:gdLst>
                    <a:gd name="connsiteX0" fmla="*/ 475298 w 859712"/>
                    <a:gd name="connsiteY0" fmla="*/ 528108 h 850514"/>
                    <a:gd name="connsiteX1" fmla="*/ 473393 w 859712"/>
                    <a:gd name="connsiteY1" fmla="*/ 591926 h 850514"/>
                    <a:gd name="connsiteX2" fmla="*/ 472440 w 859712"/>
                    <a:gd name="connsiteY2" fmla="*/ 706226 h 850514"/>
                    <a:gd name="connsiteX3" fmla="*/ 473393 w 859712"/>
                    <a:gd name="connsiteY3" fmla="*/ 725276 h 850514"/>
                    <a:gd name="connsiteX4" fmla="*/ 475298 w 859712"/>
                    <a:gd name="connsiteY4" fmla="*/ 778616 h 850514"/>
                    <a:gd name="connsiteX5" fmla="*/ 479108 w 859712"/>
                    <a:gd name="connsiteY5" fmla="*/ 830051 h 850514"/>
                    <a:gd name="connsiteX6" fmla="*/ 458153 w 859712"/>
                    <a:gd name="connsiteY6" fmla="*/ 841481 h 850514"/>
                    <a:gd name="connsiteX7" fmla="*/ 436245 w 859712"/>
                    <a:gd name="connsiteY7" fmla="*/ 829098 h 850514"/>
                    <a:gd name="connsiteX8" fmla="*/ 435293 w 859712"/>
                    <a:gd name="connsiteY8" fmla="*/ 779568 h 850514"/>
                    <a:gd name="connsiteX9" fmla="*/ 431483 w 859712"/>
                    <a:gd name="connsiteY9" fmla="*/ 734801 h 850514"/>
                    <a:gd name="connsiteX10" fmla="*/ 426720 w 859712"/>
                    <a:gd name="connsiteY10" fmla="*/ 677651 h 850514"/>
                    <a:gd name="connsiteX11" fmla="*/ 425768 w 859712"/>
                    <a:gd name="connsiteY11" fmla="*/ 653838 h 850514"/>
                    <a:gd name="connsiteX12" fmla="*/ 420053 w 859712"/>
                    <a:gd name="connsiteY12" fmla="*/ 585258 h 850514"/>
                    <a:gd name="connsiteX13" fmla="*/ 412433 w 859712"/>
                    <a:gd name="connsiteY13" fmla="*/ 493818 h 850514"/>
                    <a:gd name="connsiteX14" fmla="*/ 383858 w 859712"/>
                    <a:gd name="connsiteY14" fmla="*/ 509058 h 850514"/>
                    <a:gd name="connsiteX15" fmla="*/ 348615 w 859712"/>
                    <a:gd name="connsiteY15" fmla="*/ 532871 h 850514"/>
                    <a:gd name="connsiteX16" fmla="*/ 340995 w 859712"/>
                    <a:gd name="connsiteY16" fmla="*/ 537633 h 850514"/>
                    <a:gd name="connsiteX17" fmla="*/ 195263 w 859712"/>
                    <a:gd name="connsiteY17" fmla="*/ 668126 h 850514"/>
                    <a:gd name="connsiteX18" fmla="*/ 130493 w 859712"/>
                    <a:gd name="connsiteY18" fmla="*/ 730038 h 850514"/>
                    <a:gd name="connsiteX19" fmla="*/ 83820 w 859712"/>
                    <a:gd name="connsiteY19" fmla="*/ 780521 h 850514"/>
                    <a:gd name="connsiteX20" fmla="*/ 52387 w 859712"/>
                    <a:gd name="connsiteY20" fmla="*/ 821478 h 850514"/>
                    <a:gd name="connsiteX21" fmla="*/ 0 w 859712"/>
                    <a:gd name="connsiteY21" fmla="*/ 824336 h 850514"/>
                    <a:gd name="connsiteX22" fmla="*/ 45720 w 859712"/>
                    <a:gd name="connsiteY22" fmla="*/ 748136 h 850514"/>
                    <a:gd name="connsiteX23" fmla="*/ 99060 w 859712"/>
                    <a:gd name="connsiteY23" fmla="*/ 691938 h 850514"/>
                    <a:gd name="connsiteX24" fmla="*/ 222885 w 859712"/>
                    <a:gd name="connsiteY24" fmla="*/ 575733 h 850514"/>
                    <a:gd name="connsiteX25" fmla="*/ 334328 w 859712"/>
                    <a:gd name="connsiteY25" fmla="*/ 470958 h 850514"/>
                    <a:gd name="connsiteX26" fmla="*/ 343853 w 859712"/>
                    <a:gd name="connsiteY26" fmla="*/ 458576 h 850514"/>
                    <a:gd name="connsiteX27" fmla="*/ 325755 w 859712"/>
                    <a:gd name="connsiteY27" fmla="*/ 456671 h 850514"/>
                    <a:gd name="connsiteX28" fmla="*/ 202883 w 859712"/>
                    <a:gd name="connsiteY28" fmla="*/ 455718 h 850514"/>
                    <a:gd name="connsiteX29" fmla="*/ 140018 w 859712"/>
                    <a:gd name="connsiteY29" fmla="*/ 455718 h 850514"/>
                    <a:gd name="connsiteX30" fmla="*/ 108585 w 859712"/>
                    <a:gd name="connsiteY30" fmla="*/ 450003 h 850514"/>
                    <a:gd name="connsiteX31" fmla="*/ 45720 w 859712"/>
                    <a:gd name="connsiteY31" fmla="*/ 436668 h 850514"/>
                    <a:gd name="connsiteX32" fmla="*/ 13335 w 859712"/>
                    <a:gd name="connsiteY32" fmla="*/ 406188 h 850514"/>
                    <a:gd name="connsiteX33" fmla="*/ 35243 w 859712"/>
                    <a:gd name="connsiteY33" fmla="*/ 401426 h 850514"/>
                    <a:gd name="connsiteX34" fmla="*/ 131445 w 859712"/>
                    <a:gd name="connsiteY34" fmla="*/ 393806 h 850514"/>
                    <a:gd name="connsiteX35" fmla="*/ 213360 w 859712"/>
                    <a:gd name="connsiteY35" fmla="*/ 393806 h 850514"/>
                    <a:gd name="connsiteX36" fmla="*/ 319088 w 859712"/>
                    <a:gd name="connsiteY36" fmla="*/ 388091 h 850514"/>
                    <a:gd name="connsiteX37" fmla="*/ 288608 w 859712"/>
                    <a:gd name="connsiteY37" fmla="*/ 349038 h 850514"/>
                    <a:gd name="connsiteX38" fmla="*/ 271463 w 859712"/>
                    <a:gd name="connsiteY38" fmla="*/ 336656 h 850514"/>
                    <a:gd name="connsiteX39" fmla="*/ 122872 w 859712"/>
                    <a:gd name="connsiteY39" fmla="*/ 211878 h 850514"/>
                    <a:gd name="connsiteX40" fmla="*/ 25717 w 859712"/>
                    <a:gd name="connsiteY40" fmla="*/ 109008 h 850514"/>
                    <a:gd name="connsiteX41" fmla="*/ 19050 w 859712"/>
                    <a:gd name="connsiteY41" fmla="*/ 101388 h 850514"/>
                    <a:gd name="connsiteX42" fmla="*/ 18098 w 859712"/>
                    <a:gd name="connsiteY42" fmla="*/ 42333 h 850514"/>
                    <a:gd name="connsiteX43" fmla="*/ 40005 w 859712"/>
                    <a:gd name="connsiteY43" fmla="*/ 36618 h 850514"/>
                    <a:gd name="connsiteX44" fmla="*/ 74295 w 859712"/>
                    <a:gd name="connsiteY44" fmla="*/ 62336 h 850514"/>
                    <a:gd name="connsiteX45" fmla="*/ 166688 w 859712"/>
                    <a:gd name="connsiteY45" fmla="*/ 149013 h 850514"/>
                    <a:gd name="connsiteX46" fmla="*/ 176213 w 859712"/>
                    <a:gd name="connsiteY46" fmla="*/ 157586 h 850514"/>
                    <a:gd name="connsiteX47" fmla="*/ 313373 w 859712"/>
                    <a:gd name="connsiteY47" fmla="*/ 291888 h 850514"/>
                    <a:gd name="connsiteX48" fmla="*/ 382905 w 859712"/>
                    <a:gd name="connsiteY48" fmla="*/ 356658 h 850514"/>
                    <a:gd name="connsiteX49" fmla="*/ 405765 w 859712"/>
                    <a:gd name="connsiteY49" fmla="*/ 372851 h 850514"/>
                    <a:gd name="connsiteX50" fmla="*/ 405765 w 859712"/>
                    <a:gd name="connsiteY50" fmla="*/ 348086 h 850514"/>
                    <a:gd name="connsiteX51" fmla="*/ 391478 w 859712"/>
                    <a:gd name="connsiteY51" fmla="*/ 146156 h 850514"/>
                    <a:gd name="connsiteX52" fmla="*/ 383858 w 859712"/>
                    <a:gd name="connsiteY52" fmla="*/ 86148 h 850514"/>
                    <a:gd name="connsiteX53" fmla="*/ 386715 w 859712"/>
                    <a:gd name="connsiteY53" fmla="*/ 30903 h 850514"/>
                    <a:gd name="connsiteX54" fmla="*/ 426720 w 859712"/>
                    <a:gd name="connsiteY54" fmla="*/ 423 h 850514"/>
                    <a:gd name="connsiteX55" fmla="*/ 445770 w 859712"/>
                    <a:gd name="connsiteY55" fmla="*/ 423 h 850514"/>
                    <a:gd name="connsiteX56" fmla="*/ 473393 w 859712"/>
                    <a:gd name="connsiteY56" fmla="*/ 345228 h 850514"/>
                    <a:gd name="connsiteX57" fmla="*/ 488633 w 859712"/>
                    <a:gd name="connsiteY57" fmla="*/ 339513 h 850514"/>
                    <a:gd name="connsiteX58" fmla="*/ 598170 w 859712"/>
                    <a:gd name="connsiteY58" fmla="*/ 239501 h 850514"/>
                    <a:gd name="connsiteX59" fmla="*/ 617220 w 859712"/>
                    <a:gd name="connsiteY59" fmla="*/ 218546 h 850514"/>
                    <a:gd name="connsiteX60" fmla="*/ 734378 w 859712"/>
                    <a:gd name="connsiteY60" fmla="*/ 100436 h 850514"/>
                    <a:gd name="connsiteX61" fmla="*/ 825818 w 859712"/>
                    <a:gd name="connsiteY61" fmla="*/ 15663 h 850514"/>
                    <a:gd name="connsiteX62" fmla="*/ 848678 w 859712"/>
                    <a:gd name="connsiteY62" fmla="*/ 9948 h 850514"/>
                    <a:gd name="connsiteX63" fmla="*/ 859155 w 859712"/>
                    <a:gd name="connsiteY63" fmla="*/ 35666 h 850514"/>
                    <a:gd name="connsiteX64" fmla="*/ 841058 w 859712"/>
                    <a:gd name="connsiteY64" fmla="*/ 69003 h 850514"/>
                    <a:gd name="connsiteX65" fmla="*/ 754380 w 859712"/>
                    <a:gd name="connsiteY65" fmla="*/ 152823 h 850514"/>
                    <a:gd name="connsiteX66" fmla="*/ 679133 w 859712"/>
                    <a:gd name="connsiteY66" fmla="*/ 237596 h 850514"/>
                    <a:gd name="connsiteX67" fmla="*/ 672465 w 859712"/>
                    <a:gd name="connsiteY67" fmla="*/ 246168 h 850514"/>
                    <a:gd name="connsiteX68" fmla="*/ 628650 w 859712"/>
                    <a:gd name="connsiteY68" fmla="*/ 284268 h 850514"/>
                    <a:gd name="connsiteX69" fmla="*/ 593408 w 859712"/>
                    <a:gd name="connsiteY69" fmla="*/ 327131 h 850514"/>
                    <a:gd name="connsiteX70" fmla="*/ 533400 w 859712"/>
                    <a:gd name="connsiteY70" fmla="*/ 386186 h 850514"/>
                    <a:gd name="connsiteX71" fmla="*/ 555308 w 859712"/>
                    <a:gd name="connsiteY71" fmla="*/ 390948 h 850514"/>
                    <a:gd name="connsiteX72" fmla="*/ 686753 w 859712"/>
                    <a:gd name="connsiteY72" fmla="*/ 392853 h 850514"/>
                    <a:gd name="connsiteX73" fmla="*/ 802958 w 859712"/>
                    <a:gd name="connsiteY73" fmla="*/ 392853 h 850514"/>
                    <a:gd name="connsiteX74" fmla="*/ 828675 w 859712"/>
                    <a:gd name="connsiteY74" fmla="*/ 394758 h 850514"/>
                    <a:gd name="connsiteX75" fmla="*/ 844868 w 859712"/>
                    <a:gd name="connsiteY75" fmla="*/ 409046 h 850514"/>
                    <a:gd name="connsiteX76" fmla="*/ 833438 w 859712"/>
                    <a:gd name="connsiteY76" fmla="*/ 432858 h 850514"/>
                    <a:gd name="connsiteX77" fmla="*/ 808673 w 859712"/>
                    <a:gd name="connsiteY77" fmla="*/ 439526 h 850514"/>
                    <a:gd name="connsiteX78" fmla="*/ 761048 w 859712"/>
                    <a:gd name="connsiteY78" fmla="*/ 442383 h 850514"/>
                    <a:gd name="connsiteX79" fmla="*/ 680085 w 859712"/>
                    <a:gd name="connsiteY79" fmla="*/ 451908 h 850514"/>
                    <a:gd name="connsiteX80" fmla="*/ 662940 w 859712"/>
                    <a:gd name="connsiteY80" fmla="*/ 452861 h 850514"/>
                    <a:gd name="connsiteX81" fmla="*/ 521018 w 859712"/>
                    <a:gd name="connsiteY81" fmla="*/ 459528 h 850514"/>
                    <a:gd name="connsiteX82" fmla="*/ 515303 w 859712"/>
                    <a:gd name="connsiteY82" fmla="*/ 462386 h 850514"/>
                    <a:gd name="connsiteX83" fmla="*/ 523875 w 859712"/>
                    <a:gd name="connsiteY83" fmla="*/ 473816 h 850514"/>
                    <a:gd name="connsiteX84" fmla="*/ 558165 w 859712"/>
                    <a:gd name="connsiteY84" fmla="*/ 503343 h 850514"/>
                    <a:gd name="connsiteX85" fmla="*/ 640080 w 859712"/>
                    <a:gd name="connsiteY85" fmla="*/ 582401 h 850514"/>
                    <a:gd name="connsiteX86" fmla="*/ 745808 w 859712"/>
                    <a:gd name="connsiteY86" fmla="*/ 701463 h 850514"/>
                    <a:gd name="connsiteX87" fmla="*/ 819150 w 859712"/>
                    <a:gd name="connsiteY87" fmla="*/ 796713 h 850514"/>
                    <a:gd name="connsiteX88" fmla="*/ 845820 w 859712"/>
                    <a:gd name="connsiteY88" fmla="*/ 830051 h 850514"/>
                    <a:gd name="connsiteX89" fmla="*/ 847725 w 859712"/>
                    <a:gd name="connsiteY89" fmla="*/ 849101 h 850514"/>
                    <a:gd name="connsiteX90" fmla="*/ 830580 w 859712"/>
                    <a:gd name="connsiteY90" fmla="*/ 847196 h 850514"/>
                    <a:gd name="connsiteX91" fmla="*/ 735330 w 859712"/>
                    <a:gd name="connsiteY91" fmla="*/ 764328 h 850514"/>
                    <a:gd name="connsiteX92" fmla="*/ 658178 w 859712"/>
                    <a:gd name="connsiteY92" fmla="*/ 677651 h 850514"/>
                    <a:gd name="connsiteX93" fmla="*/ 605790 w 859712"/>
                    <a:gd name="connsiteY93" fmla="*/ 633836 h 850514"/>
                    <a:gd name="connsiteX94" fmla="*/ 581025 w 859712"/>
                    <a:gd name="connsiteY94" fmla="*/ 610023 h 850514"/>
                    <a:gd name="connsiteX95" fmla="*/ 508635 w 859712"/>
                    <a:gd name="connsiteY95" fmla="*/ 552873 h 850514"/>
                    <a:gd name="connsiteX96" fmla="*/ 475298 w 859712"/>
                    <a:gd name="connsiteY96" fmla="*/ 528108 h 850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859712" h="850514">
                      <a:moveTo>
                        <a:pt x="475298" y="528108"/>
                      </a:moveTo>
                      <a:cubicBezTo>
                        <a:pt x="474345" y="552873"/>
                        <a:pt x="473393" y="572876"/>
                        <a:pt x="473393" y="591926"/>
                      </a:cubicBezTo>
                      <a:cubicBezTo>
                        <a:pt x="474345" y="630026"/>
                        <a:pt x="478155" y="668126"/>
                        <a:pt x="472440" y="706226"/>
                      </a:cubicBezTo>
                      <a:cubicBezTo>
                        <a:pt x="471488" y="712893"/>
                        <a:pt x="473393" y="718608"/>
                        <a:pt x="473393" y="725276"/>
                      </a:cubicBezTo>
                      <a:cubicBezTo>
                        <a:pt x="474345" y="743373"/>
                        <a:pt x="474345" y="761471"/>
                        <a:pt x="475298" y="778616"/>
                      </a:cubicBezTo>
                      <a:cubicBezTo>
                        <a:pt x="476250" y="794808"/>
                        <a:pt x="478155" y="811001"/>
                        <a:pt x="479108" y="830051"/>
                      </a:cubicBezTo>
                      <a:cubicBezTo>
                        <a:pt x="473393" y="833861"/>
                        <a:pt x="465773" y="838623"/>
                        <a:pt x="458153" y="841481"/>
                      </a:cubicBezTo>
                      <a:cubicBezTo>
                        <a:pt x="445770" y="846243"/>
                        <a:pt x="438150" y="842433"/>
                        <a:pt x="436245" y="829098"/>
                      </a:cubicBezTo>
                      <a:cubicBezTo>
                        <a:pt x="434340" y="812906"/>
                        <a:pt x="433388" y="795761"/>
                        <a:pt x="435293" y="779568"/>
                      </a:cubicBezTo>
                      <a:cubicBezTo>
                        <a:pt x="437198" y="764328"/>
                        <a:pt x="435293" y="749088"/>
                        <a:pt x="431483" y="734801"/>
                      </a:cubicBezTo>
                      <a:cubicBezTo>
                        <a:pt x="425768" y="715751"/>
                        <a:pt x="424815" y="696701"/>
                        <a:pt x="426720" y="677651"/>
                      </a:cubicBezTo>
                      <a:cubicBezTo>
                        <a:pt x="427673" y="670031"/>
                        <a:pt x="426720" y="662411"/>
                        <a:pt x="425768" y="653838"/>
                      </a:cubicBezTo>
                      <a:cubicBezTo>
                        <a:pt x="423863" y="630978"/>
                        <a:pt x="421958" y="608118"/>
                        <a:pt x="420053" y="585258"/>
                      </a:cubicBezTo>
                      <a:cubicBezTo>
                        <a:pt x="417195" y="555731"/>
                        <a:pt x="415290" y="525251"/>
                        <a:pt x="412433" y="493818"/>
                      </a:cubicBezTo>
                      <a:cubicBezTo>
                        <a:pt x="399098" y="494771"/>
                        <a:pt x="392430" y="502391"/>
                        <a:pt x="383858" y="509058"/>
                      </a:cubicBezTo>
                      <a:cubicBezTo>
                        <a:pt x="372428" y="517631"/>
                        <a:pt x="360045" y="525251"/>
                        <a:pt x="348615" y="532871"/>
                      </a:cubicBezTo>
                      <a:cubicBezTo>
                        <a:pt x="346710" y="534776"/>
                        <a:pt x="343853" y="535728"/>
                        <a:pt x="340995" y="537633"/>
                      </a:cubicBezTo>
                      <a:cubicBezTo>
                        <a:pt x="292418" y="581448"/>
                        <a:pt x="242888" y="624311"/>
                        <a:pt x="195263" y="668126"/>
                      </a:cubicBezTo>
                      <a:cubicBezTo>
                        <a:pt x="173355" y="688128"/>
                        <a:pt x="151447" y="709083"/>
                        <a:pt x="130493" y="730038"/>
                      </a:cubicBezTo>
                      <a:cubicBezTo>
                        <a:pt x="114300" y="746231"/>
                        <a:pt x="98108" y="763376"/>
                        <a:pt x="83820" y="780521"/>
                      </a:cubicBezTo>
                      <a:cubicBezTo>
                        <a:pt x="72390" y="793856"/>
                        <a:pt x="63818" y="808143"/>
                        <a:pt x="52387" y="821478"/>
                      </a:cubicBezTo>
                      <a:cubicBezTo>
                        <a:pt x="36195" y="840528"/>
                        <a:pt x="23813" y="841481"/>
                        <a:pt x="0" y="824336"/>
                      </a:cubicBezTo>
                      <a:cubicBezTo>
                        <a:pt x="21907" y="803381"/>
                        <a:pt x="23813" y="770043"/>
                        <a:pt x="45720" y="748136"/>
                      </a:cubicBezTo>
                      <a:cubicBezTo>
                        <a:pt x="63818" y="730038"/>
                        <a:pt x="81915" y="710988"/>
                        <a:pt x="99060" y="691938"/>
                      </a:cubicBezTo>
                      <a:cubicBezTo>
                        <a:pt x="136208" y="649076"/>
                        <a:pt x="180975" y="613833"/>
                        <a:pt x="222885" y="575733"/>
                      </a:cubicBezTo>
                      <a:cubicBezTo>
                        <a:pt x="260985" y="541443"/>
                        <a:pt x="300990" y="510011"/>
                        <a:pt x="334328" y="470958"/>
                      </a:cubicBezTo>
                      <a:cubicBezTo>
                        <a:pt x="337185" y="468101"/>
                        <a:pt x="339090" y="464291"/>
                        <a:pt x="343853" y="458576"/>
                      </a:cubicBezTo>
                      <a:cubicBezTo>
                        <a:pt x="336233" y="457623"/>
                        <a:pt x="330518" y="456671"/>
                        <a:pt x="325755" y="456671"/>
                      </a:cubicBezTo>
                      <a:cubicBezTo>
                        <a:pt x="284798" y="461433"/>
                        <a:pt x="243840" y="455718"/>
                        <a:pt x="202883" y="455718"/>
                      </a:cubicBezTo>
                      <a:cubicBezTo>
                        <a:pt x="181928" y="455718"/>
                        <a:pt x="160972" y="456671"/>
                        <a:pt x="140018" y="455718"/>
                      </a:cubicBezTo>
                      <a:cubicBezTo>
                        <a:pt x="129540" y="455718"/>
                        <a:pt x="118110" y="453813"/>
                        <a:pt x="108585" y="450003"/>
                      </a:cubicBezTo>
                      <a:cubicBezTo>
                        <a:pt x="88583" y="441431"/>
                        <a:pt x="68580" y="435716"/>
                        <a:pt x="45720" y="436668"/>
                      </a:cubicBezTo>
                      <a:cubicBezTo>
                        <a:pt x="23813" y="436668"/>
                        <a:pt x="15240" y="429048"/>
                        <a:pt x="13335" y="406188"/>
                      </a:cubicBezTo>
                      <a:cubicBezTo>
                        <a:pt x="20955" y="404283"/>
                        <a:pt x="27623" y="402378"/>
                        <a:pt x="35243" y="401426"/>
                      </a:cubicBezTo>
                      <a:cubicBezTo>
                        <a:pt x="67628" y="398568"/>
                        <a:pt x="100012" y="395711"/>
                        <a:pt x="131445" y="393806"/>
                      </a:cubicBezTo>
                      <a:cubicBezTo>
                        <a:pt x="159068" y="392853"/>
                        <a:pt x="185738" y="391901"/>
                        <a:pt x="213360" y="393806"/>
                      </a:cubicBezTo>
                      <a:cubicBezTo>
                        <a:pt x="247650" y="395711"/>
                        <a:pt x="281940" y="390948"/>
                        <a:pt x="319088" y="388091"/>
                      </a:cubicBezTo>
                      <a:cubicBezTo>
                        <a:pt x="314325" y="369041"/>
                        <a:pt x="300038" y="359516"/>
                        <a:pt x="288608" y="349038"/>
                      </a:cubicBezTo>
                      <a:cubicBezTo>
                        <a:pt x="282893" y="344276"/>
                        <a:pt x="277178" y="341418"/>
                        <a:pt x="271463" y="336656"/>
                      </a:cubicBezTo>
                      <a:cubicBezTo>
                        <a:pt x="221933" y="295698"/>
                        <a:pt x="172403" y="253788"/>
                        <a:pt x="122872" y="211878"/>
                      </a:cubicBezTo>
                      <a:cubicBezTo>
                        <a:pt x="86678" y="181398"/>
                        <a:pt x="52387" y="149013"/>
                        <a:pt x="25717" y="109008"/>
                      </a:cubicBezTo>
                      <a:cubicBezTo>
                        <a:pt x="23813" y="106151"/>
                        <a:pt x="20955" y="103293"/>
                        <a:pt x="19050" y="101388"/>
                      </a:cubicBezTo>
                      <a:cubicBezTo>
                        <a:pt x="1905" y="82338"/>
                        <a:pt x="-952" y="69956"/>
                        <a:pt x="18098" y="42333"/>
                      </a:cubicBezTo>
                      <a:cubicBezTo>
                        <a:pt x="23813" y="33761"/>
                        <a:pt x="31432" y="30903"/>
                        <a:pt x="40005" y="36618"/>
                      </a:cubicBezTo>
                      <a:cubicBezTo>
                        <a:pt x="52387" y="44238"/>
                        <a:pt x="64770" y="51858"/>
                        <a:pt x="74295" y="62336"/>
                      </a:cubicBezTo>
                      <a:cubicBezTo>
                        <a:pt x="102870" y="93768"/>
                        <a:pt x="134303" y="121391"/>
                        <a:pt x="166688" y="149013"/>
                      </a:cubicBezTo>
                      <a:cubicBezTo>
                        <a:pt x="169545" y="151871"/>
                        <a:pt x="173355" y="154728"/>
                        <a:pt x="176213" y="157586"/>
                      </a:cubicBezTo>
                      <a:cubicBezTo>
                        <a:pt x="221933" y="202353"/>
                        <a:pt x="267653" y="247121"/>
                        <a:pt x="313373" y="291888"/>
                      </a:cubicBezTo>
                      <a:cubicBezTo>
                        <a:pt x="336233" y="313796"/>
                        <a:pt x="359093" y="335703"/>
                        <a:pt x="382905" y="356658"/>
                      </a:cubicBezTo>
                      <a:cubicBezTo>
                        <a:pt x="388620" y="361421"/>
                        <a:pt x="395288" y="365231"/>
                        <a:pt x="405765" y="372851"/>
                      </a:cubicBezTo>
                      <a:cubicBezTo>
                        <a:pt x="405765" y="361421"/>
                        <a:pt x="406718" y="354753"/>
                        <a:pt x="405765" y="348086"/>
                      </a:cubicBezTo>
                      <a:cubicBezTo>
                        <a:pt x="397193" y="282363"/>
                        <a:pt x="395288" y="214736"/>
                        <a:pt x="391478" y="146156"/>
                      </a:cubicBezTo>
                      <a:cubicBezTo>
                        <a:pt x="390525" y="126153"/>
                        <a:pt x="386715" y="106151"/>
                        <a:pt x="383858" y="86148"/>
                      </a:cubicBezTo>
                      <a:cubicBezTo>
                        <a:pt x="381000" y="67098"/>
                        <a:pt x="380048" y="49953"/>
                        <a:pt x="386715" y="30903"/>
                      </a:cubicBezTo>
                      <a:cubicBezTo>
                        <a:pt x="393383" y="10901"/>
                        <a:pt x="407670" y="2328"/>
                        <a:pt x="426720" y="423"/>
                      </a:cubicBezTo>
                      <a:cubicBezTo>
                        <a:pt x="432435" y="-529"/>
                        <a:pt x="438150" y="423"/>
                        <a:pt x="445770" y="423"/>
                      </a:cubicBezTo>
                      <a:cubicBezTo>
                        <a:pt x="455295" y="115676"/>
                        <a:pt x="463868" y="229023"/>
                        <a:pt x="473393" y="345228"/>
                      </a:cubicBezTo>
                      <a:cubicBezTo>
                        <a:pt x="480060" y="343323"/>
                        <a:pt x="484823" y="342371"/>
                        <a:pt x="488633" y="339513"/>
                      </a:cubicBezTo>
                      <a:cubicBezTo>
                        <a:pt x="526733" y="308081"/>
                        <a:pt x="567690" y="278553"/>
                        <a:pt x="598170" y="239501"/>
                      </a:cubicBezTo>
                      <a:cubicBezTo>
                        <a:pt x="603885" y="231881"/>
                        <a:pt x="610553" y="225213"/>
                        <a:pt x="617220" y="218546"/>
                      </a:cubicBezTo>
                      <a:cubicBezTo>
                        <a:pt x="656273" y="179493"/>
                        <a:pt x="694373" y="139488"/>
                        <a:pt x="734378" y="100436"/>
                      </a:cubicBezTo>
                      <a:cubicBezTo>
                        <a:pt x="763905" y="70908"/>
                        <a:pt x="795338" y="43286"/>
                        <a:pt x="825818" y="15663"/>
                      </a:cubicBezTo>
                      <a:cubicBezTo>
                        <a:pt x="832485" y="9948"/>
                        <a:pt x="838200" y="3281"/>
                        <a:pt x="848678" y="9948"/>
                      </a:cubicBezTo>
                      <a:cubicBezTo>
                        <a:pt x="858203" y="15663"/>
                        <a:pt x="861060" y="23283"/>
                        <a:pt x="859155" y="35666"/>
                      </a:cubicBezTo>
                      <a:cubicBezTo>
                        <a:pt x="857250" y="49001"/>
                        <a:pt x="851535" y="59478"/>
                        <a:pt x="841058" y="69003"/>
                      </a:cubicBezTo>
                      <a:cubicBezTo>
                        <a:pt x="811530" y="96626"/>
                        <a:pt x="782003" y="124248"/>
                        <a:pt x="754380" y="152823"/>
                      </a:cubicBezTo>
                      <a:cubicBezTo>
                        <a:pt x="728663" y="180446"/>
                        <a:pt x="703898" y="209021"/>
                        <a:pt x="679133" y="237596"/>
                      </a:cubicBezTo>
                      <a:cubicBezTo>
                        <a:pt x="677228" y="240453"/>
                        <a:pt x="675323" y="243311"/>
                        <a:pt x="672465" y="246168"/>
                      </a:cubicBezTo>
                      <a:cubicBezTo>
                        <a:pt x="658178" y="258551"/>
                        <a:pt x="640080" y="269028"/>
                        <a:pt x="628650" y="284268"/>
                      </a:cubicBezTo>
                      <a:cubicBezTo>
                        <a:pt x="617220" y="299508"/>
                        <a:pt x="607695" y="314748"/>
                        <a:pt x="593408" y="327131"/>
                      </a:cubicBezTo>
                      <a:cubicBezTo>
                        <a:pt x="572453" y="345228"/>
                        <a:pt x="553403" y="366183"/>
                        <a:pt x="533400" y="386186"/>
                      </a:cubicBezTo>
                      <a:cubicBezTo>
                        <a:pt x="540068" y="393806"/>
                        <a:pt x="548640" y="390948"/>
                        <a:pt x="555308" y="390948"/>
                      </a:cubicBezTo>
                      <a:cubicBezTo>
                        <a:pt x="599123" y="391901"/>
                        <a:pt x="642938" y="392853"/>
                        <a:pt x="686753" y="392853"/>
                      </a:cubicBezTo>
                      <a:cubicBezTo>
                        <a:pt x="725805" y="392853"/>
                        <a:pt x="763905" y="392853"/>
                        <a:pt x="802958" y="392853"/>
                      </a:cubicBezTo>
                      <a:cubicBezTo>
                        <a:pt x="811530" y="392853"/>
                        <a:pt x="820103" y="393806"/>
                        <a:pt x="828675" y="394758"/>
                      </a:cubicBezTo>
                      <a:cubicBezTo>
                        <a:pt x="837248" y="395711"/>
                        <a:pt x="844868" y="399521"/>
                        <a:pt x="844868" y="409046"/>
                      </a:cubicBezTo>
                      <a:cubicBezTo>
                        <a:pt x="845820" y="418571"/>
                        <a:pt x="843915" y="428096"/>
                        <a:pt x="833438" y="432858"/>
                      </a:cubicBezTo>
                      <a:cubicBezTo>
                        <a:pt x="825818" y="436668"/>
                        <a:pt x="817245" y="438573"/>
                        <a:pt x="808673" y="439526"/>
                      </a:cubicBezTo>
                      <a:cubicBezTo>
                        <a:pt x="793433" y="441431"/>
                        <a:pt x="777240" y="443336"/>
                        <a:pt x="761048" y="442383"/>
                      </a:cubicBezTo>
                      <a:cubicBezTo>
                        <a:pt x="733425" y="441431"/>
                        <a:pt x="706755" y="445241"/>
                        <a:pt x="680085" y="451908"/>
                      </a:cubicBezTo>
                      <a:cubicBezTo>
                        <a:pt x="674370" y="452861"/>
                        <a:pt x="668655" y="453813"/>
                        <a:pt x="662940" y="452861"/>
                      </a:cubicBezTo>
                      <a:cubicBezTo>
                        <a:pt x="615315" y="447146"/>
                        <a:pt x="568643" y="459528"/>
                        <a:pt x="521018" y="459528"/>
                      </a:cubicBezTo>
                      <a:cubicBezTo>
                        <a:pt x="520065" y="459528"/>
                        <a:pt x="518160" y="460481"/>
                        <a:pt x="515303" y="462386"/>
                      </a:cubicBezTo>
                      <a:cubicBezTo>
                        <a:pt x="518160" y="466196"/>
                        <a:pt x="520065" y="470958"/>
                        <a:pt x="523875" y="473816"/>
                      </a:cubicBezTo>
                      <a:cubicBezTo>
                        <a:pt x="535305" y="484293"/>
                        <a:pt x="545783" y="494771"/>
                        <a:pt x="558165" y="503343"/>
                      </a:cubicBezTo>
                      <a:cubicBezTo>
                        <a:pt x="589598" y="526203"/>
                        <a:pt x="615315" y="553826"/>
                        <a:pt x="640080" y="582401"/>
                      </a:cubicBezTo>
                      <a:cubicBezTo>
                        <a:pt x="675323" y="622406"/>
                        <a:pt x="711518" y="661458"/>
                        <a:pt x="745808" y="701463"/>
                      </a:cubicBezTo>
                      <a:cubicBezTo>
                        <a:pt x="771525" y="731943"/>
                        <a:pt x="795338" y="765281"/>
                        <a:pt x="819150" y="796713"/>
                      </a:cubicBezTo>
                      <a:cubicBezTo>
                        <a:pt x="827723" y="808143"/>
                        <a:pt x="837248" y="819573"/>
                        <a:pt x="845820" y="830051"/>
                      </a:cubicBezTo>
                      <a:cubicBezTo>
                        <a:pt x="850583" y="835766"/>
                        <a:pt x="855345" y="843386"/>
                        <a:pt x="847725" y="849101"/>
                      </a:cubicBezTo>
                      <a:cubicBezTo>
                        <a:pt x="843915" y="851958"/>
                        <a:pt x="834390" y="850053"/>
                        <a:pt x="830580" y="847196"/>
                      </a:cubicBezTo>
                      <a:cubicBezTo>
                        <a:pt x="796290" y="822431"/>
                        <a:pt x="762000" y="797666"/>
                        <a:pt x="735330" y="764328"/>
                      </a:cubicBezTo>
                      <a:cubicBezTo>
                        <a:pt x="711518" y="733848"/>
                        <a:pt x="684848" y="705273"/>
                        <a:pt x="658178" y="677651"/>
                      </a:cubicBezTo>
                      <a:cubicBezTo>
                        <a:pt x="641985" y="661458"/>
                        <a:pt x="622935" y="648123"/>
                        <a:pt x="605790" y="633836"/>
                      </a:cubicBezTo>
                      <a:cubicBezTo>
                        <a:pt x="597218" y="626216"/>
                        <a:pt x="587693" y="618596"/>
                        <a:pt x="581025" y="610023"/>
                      </a:cubicBezTo>
                      <a:cubicBezTo>
                        <a:pt x="561023" y="586211"/>
                        <a:pt x="537210" y="567161"/>
                        <a:pt x="508635" y="552873"/>
                      </a:cubicBezTo>
                      <a:cubicBezTo>
                        <a:pt x="499110" y="547158"/>
                        <a:pt x="490538" y="538586"/>
                        <a:pt x="475298" y="52810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6FBB822E-8E01-B55B-DF37-B775B455B2FA}"/>
                  </a:ext>
                </a:extLst>
              </p:cNvPr>
              <p:cNvGrpSpPr/>
              <p:nvPr/>
            </p:nvGrpSpPr>
            <p:grpSpPr>
              <a:xfrm>
                <a:off x="3580261" y="2063522"/>
                <a:ext cx="132370" cy="132370"/>
                <a:chOff x="6013783" y="3221143"/>
                <a:chExt cx="132370" cy="132370"/>
              </a:xfrm>
            </p:grpSpPr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CC218478-21D6-F3C7-8215-BE147BBAAD3D}"/>
                    </a:ext>
                  </a:extLst>
                </p:cNvPr>
                <p:cNvSpPr/>
                <p:nvPr/>
              </p:nvSpPr>
              <p:spPr>
                <a:xfrm>
                  <a:off x="6013783" y="3221143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6C0DAA41-4AC3-17AD-21F7-8B4742CA131B}"/>
                    </a:ext>
                  </a:extLst>
                </p:cNvPr>
                <p:cNvSpPr/>
                <p:nvPr/>
              </p:nvSpPr>
              <p:spPr>
                <a:xfrm flipH="1">
                  <a:off x="6036333" y="3243925"/>
                  <a:ext cx="87270" cy="86806"/>
                </a:xfrm>
                <a:custGeom>
                  <a:avLst/>
                  <a:gdLst>
                    <a:gd name="connsiteX0" fmla="*/ 233998 w 855298"/>
                    <a:gd name="connsiteY0" fmla="*/ 300038 h 850736"/>
                    <a:gd name="connsiteX1" fmla="*/ 282575 w 855298"/>
                    <a:gd name="connsiteY1" fmla="*/ 348615 h 850736"/>
                    <a:gd name="connsiteX2" fmla="*/ 335915 w 855298"/>
                    <a:gd name="connsiteY2" fmla="*/ 402908 h 850736"/>
                    <a:gd name="connsiteX3" fmla="*/ 458788 w 855298"/>
                    <a:gd name="connsiteY3" fmla="*/ 517208 h 850736"/>
                    <a:gd name="connsiteX4" fmla="*/ 575945 w 855298"/>
                    <a:gd name="connsiteY4" fmla="*/ 614363 h 850736"/>
                    <a:gd name="connsiteX5" fmla="*/ 635953 w 855298"/>
                    <a:gd name="connsiteY5" fmla="*/ 664845 h 850736"/>
                    <a:gd name="connsiteX6" fmla="*/ 757873 w 855298"/>
                    <a:gd name="connsiteY6" fmla="*/ 788670 h 850736"/>
                    <a:gd name="connsiteX7" fmla="*/ 755968 w 855298"/>
                    <a:gd name="connsiteY7" fmla="*/ 820103 h 850736"/>
                    <a:gd name="connsiteX8" fmla="*/ 699770 w 855298"/>
                    <a:gd name="connsiteY8" fmla="*/ 834390 h 850736"/>
                    <a:gd name="connsiteX9" fmla="*/ 550228 w 855298"/>
                    <a:gd name="connsiteY9" fmla="*/ 760095 h 850736"/>
                    <a:gd name="connsiteX10" fmla="*/ 375920 w 855298"/>
                    <a:gd name="connsiteY10" fmla="*/ 641033 h 850736"/>
                    <a:gd name="connsiteX11" fmla="*/ 193040 w 855298"/>
                    <a:gd name="connsiteY11" fmla="*/ 490538 h 850736"/>
                    <a:gd name="connsiteX12" fmla="*/ 177800 w 855298"/>
                    <a:gd name="connsiteY12" fmla="*/ 481013 h 850736"/>
                    <a:gd name="connsiteX13" fmla="*/ 173990 w 855298"/>
                    <a:gd name="connsiteY13" fmla="*/ 483870 h 850736"/>
                    <a:gd name="connsiteX14" fmla="*/ 196850 w 855298"/>
                    <a:gd name="connsiteY14" fmla="*/ 517208 h 850736"/>
                    <a:gd name="connsiteX15" fmla="*/ 376873 w 855298"/>
                    <a:gd name="connsiteY15" fmla="*/ 726758 h 850736"/>
                    <a:gd name="connsiteX16" fmla="*/ 427355 w 855298"/>
                    <a:gd name="connsiteY16" fmla="*/ 788670 h 850736"/>
                    <a:gd name="connsiteX17" fmla="*/ 421640 w 855298"/>
                    <a:gd name="connsiteY17" fmla="*/ 821055 h 850736"/>
                    <a:gd name="connsiteX18" fmla="*/ 380683 w 855298"/>
                    <a:gd name="connsiteY18" fmla="*/ 841058 h 850736"/>
                    <a:gd name="connsiteX19" fmla="*/ 374015 w 855298"/>
                    <a:gd name="connsiteY19" fmla="*/ 841058 h 850736"/>
                    <a:gd name="connsiteX20" fmla="*/ 319723 w 855298"/>
                    <a:gd name="connsiteY20" fmla="*/ 815340 h 850736"/>
                    <a:gd name="connsiteX21" fmla="*/ 135890 w 855298"/>
                    <a:gd name="connsiteY21" fmla="*/ 708660 h 850736"/>
                    <a:gd name="connsiteX22" fmla="*/ 114935 w 855298"/>
                    <a:gd name="connsiteY22" fmla="*/ 699135 h 850736"/>
                    <a:gd name="connsiteX23" fmla="*/ 119698 w 855298"/>
                    <a:gd name="connsiteY23" fmla="*/ 716280 h 850736"/>
                    <a:gd name="connsiteX24" fmla="*/ 143510 w 855298"/>
                    <a:gd name="connsiteY24" fmla="*/ 760095 h 850736"/>
                    <a:gd name="connsiteX25" fmla="*/ 152083 w 855298"/>
                    <a:gd name="connsiteY25" fmla="*/ 808673 h 850736"/>
                    <a:gd name="connsiteX26" fmla="*/ 147320 w 855298"/>
                    <a:gd name="connsiteY26" fmla="*/ 822960 h 850736"/>
                    <a:gd name="connsiteX27" fmla="*/ 73978 w 855298"/>
                    <a:gd name="connsiteY27" fmla="*/ 846773 h 850736"/>
                    <a:gd name="connsiteX28" fmla="*/ 15875 w 855298"/>
                    <a:gd name="connsiteY28" fmla="*/ 821055 h 850736"/>
                    <a:gd name="connsiteX29" fmla="*/ 65405 w 855298"/>
                    <a:gd name="connsiteY29" fmla="*/ 776288 h 850736"/>
                    <a:gd name="connsiteX30" fmla="*/ 53975 w 855298"/>
                    <a:gd name="connsiteY30" fmla="*/ 748665 h 850736"/>
                    <a:gd name="connsiteX31" fmla="*/ 2540 w 855298"/>
                    <a:gd name="connsiteY31" fmla="*/ 643890 h 850736"/>
                    <a:gd name="connsiteX32" fmla="*/ 39687 w 855298"/>
                    <a:gd name="connsiteY32" fmla="*/ 575310 h 850736"/>
                    <a:gd name="connsiteX33" fmla="*/ 59690 w 855298"/>
                    <a:gd name="connsiteY33" fmla="*/ 580073 h 850736"/>
                    <a:gd name="connsiteX34" fmla="*/ 114935 w 855298"/>
                    <a:gd name="connsiteY34" fmla="*/ 614363 h 850736"/>
                    <a:gd name="connsiteX35" fmla="*/ 128270 w 855298"/>
                    <a:gd name="connsiteY35" fmla="*/ 624840 h 850736"/>
                    <a:gd name="connsiteX36" fmla="*/ 215900 w 855298"/>
                    <a:gd name="connsiteY36" fmla="*/ 666750 h 850736"/>
                    <a:gd name="connsiteX37" fmla="*/ 201613 w 855298"/>
                    <a:gd name="connsiteY37" fmla="*/ 646748 h 850736"/>
                    <a:gd name="connsiteX38" fmla="*/ 64453 w 855298"/>
                    <a:gd name="connsiteY38" fmla="*/ 461010 h 850736"/>
                    <a:gd name="connsiteX39" fmla="*/ 34925 w 855298"/>
                    <a:gd name="connsiteY39" fmla="*/ 398145 h 850736"/>
                    <a:gd name="connsiteX40" fmla="*/ 20637 w 855298"/>
                    <a:gd name="connsiteY40" fmla="*/ 351473 h 850736"/>
                    <a:gd name="connsiteX41" fmla="*/ 46355 w 855298"/>
                    <a:gd name="connsiteY41" fmla="*/ 320040 h 850736"/>
                    <a:gd name="connsiteX42" fmla="*/ 68263 w 855298"/>
                    <a:gd name="connsiteY42" fmla="*/ 318135 h 850736"/>
                    <a:gd name="connsiteX43" fmla="*/ 185420 w 855298"/>
                    <a:gd name="connsiteY43" fmla="*/ 411480 h 850736"/>
                    <a:gd name="connsiteX44" fmla="*/ 244475 w 855298"/>
                    <a:gd name="connsiteY44" fmla="*/ 455295 h 850736"/>
                    <a:gd name="connsiteX45" fmla="*/ 307340 w 855298"/>
                    <a:gd name="connsiteY45" fmla="*/ 501015 h 850736"/>
                    <a:gd name="connsiteX46" fmla="*/ 320675 w 855298"/>
                    <a:gd name="connsiteY46" fmla="*/ 505778 h 850736"/>
                    <a:gd name="connsiteX47" fmla="*/ 313055 w 855298"/>
                    <a:gd name="connsiteY47" fmla="*/ 491490 h 850736"/>
                    <a:gd name="connsiteX48" fmla="*/ 239713 w 855298"/>
                    <a:gd name="connsiteY48" fmla="*/ 411480 h 850736"/>
                    <a:gd name="connsiteX49" fmla="*/ 87313 w 855298"/>
                    <a:gd name="connsiteY49" fmla="*/ 249555 h 850736"/>
                    <a:gd name="connsiteX50" fmla="*/ 30162 w 855298"/>
                    <a:gd name="connsiteY50" fmla="*/ 175260 h 850736"/>
                    <a:gd name="connsiteX51" fmla="*/ 30162 w 855298"/>
                    <a:gd name="connsiteY51" fmla="*/ 132398 h 850736"/>
                    <a:gd name="connsiteX52" fmla="*/ 78740 w 855298"/>
                    <a:gd name="connsiteY52" fmla="*/ 123825 h 850736"/>
                    <a:gd name="connsiteX53" fmla="*/ 148273 w 855298"/>
                    <a:gd name="connsiteY53" fmla="*/ 179070 h 850736"/>
                    <a:gd name="connsiteX54" fmla="*/ 205423 w 855298"/>
                    <a:gd name="connsiteY54" fmla="*/ 218123 h 850736"/>
                    <a:gd name="connsiteX55" fmla="*/ 345440 w 855298"/>
                    <a:gd name="connsiteY55" fmla="*/ 293370 h 850736"/>
                    <a:gd name="connsiteX56" fmla="*/ 368300 w 855298"/>
                    <a:gd name="connsiteY56" fmla="*/ 303848 h 850736"/>
                    <a:gd name="connsiteX57" fmla="*/ 371158 w 855298"/>
                    <a:gd name="connsiteY57" fmla="*/ 300038 h 850736"/>
                    <a:gd name="connsiteX58" fmla="*/ 340678 w 855298"/>
                    <a:gd name="connsiteY58" fmla="*/ 261937 h 850736"/>
                    <a:gd name="connsiteX59" fmla="*/ 220663 w 855298"/>
                    <a:gd name="connsiteY59" fmla="*/ 147638 h 850736"/>
                    <a:gd name="connsiteX60" fmla="*/ 151130 w 855298"/>
                    <a:gd name="connsiteY60" fmla="*/ 76200 h 850736"/>
                    <a:gd name="connsiteX61" fmla="*/ 150178 w 855298"/>
                    <a:gd name="connsiteY61" fmla="*/ 20003 h 850736"/>
                    <a:gd name="connsiteX62" fmla="*/ 179705 w 855298"/>
                    <a:gd name="connsiteY62" fmla="*/ 12383 h 850736"/>
                    <a:gd name="connsiteX63" fmla="*/ 243523 w 855298"/>
                    <a:gd name="connsiteY63" fmla="*/ 49530 h 850736"/>
                    <a:gd name="connsiteX64" fmla="*/ 281623 w 855298"/>
                    <a:gd name="connsiteY64" fmla="*/ 74295 h 850736"/>
                    <a:gd name="connsiteX65" fmla="*/ 321628 w 855298"/>
                    <a:gd name="connsiteY65" fmla="*/ 90488 h 850736"/>
                    <a:gd name="connsiteX66" fmla="*/ 362585 w 855298"/>
                    <a:gd name="connsiteY66" fmla="*/ 104775 h 850736"/>
                    <a:gd name="connsiteX67" fmla="*/ 431165 w 855298"/>
                    <a:gd name="connsiteY67" fmla="*/ 132398 h 850736"/>
                    <a:gd name="connsiteX68" fmla="*/ 439738 w 855298"/>
                    <a:gd name="connsiteY68" fmla="*/ 132398 h 850736"/>
                    <a:gd name="connsiteX69" fmla="*/ 433070 w 855298"/>
                    <a:gd name="connsiteY69" fmla="*/ 120967 h 850736"/>
                    <a:gd name="connsiteX70" fmla="*/ 393065 w 855298"/>
                    <a:gd name="connsiteY70" fmla="*/ 67628 h 850736"/>
                    <a:gd name="connsiteX71" fmla="*/ 394970 w 855298"/>
                    <a:gd name="connsiteY71" fmla="*/ 31432 h 850736"/>
                    <a:gd name="connsiteX72" fmla="*/ 426403 w 855298"/>
                    <a:gd name="connsiteY72" fmla="*/ 24765 h 850736"/>
                    <a:gd name="connsiteX73" fmla="*/ 434023 w 855298"/>
                    <a:gd name="connsiteY73" fmla="*/ 28575 h 850736"/>
                    <a:gd name="connsiteX74" fmla="*/ 522605 w 855298"/>
                    <a:gd name="connsiteY74" fmla="*/ 69533 h 850736"/>
                    <a:gd name="connsiteX75" fmla="*/ 586423 w 855298"/>
                    <a:gd name="connsiteY75" fmla="*/ 101918 h 850736"/>
                    <a:gd name="connsiteX76" fmla="*/ 619760 w 855298"/>
                    <a:gd name="connsiteY76" fmla="*/ 105728 h 850736"/>
                    <a:gd name="connsiteX77" fmla="*/ 601663 w 855298"/>
                    <a:gd name="connsiteY77" fmla="*/ 78105 h 850736"/>
                    <a:gd name="connsiteX78" fmla="*/ 592138 w 855298"/>
                    <a:gd name="connsiteY78" fmla="*/ 48578 h 850736"/>
                    <a:gd name="connsiteX79" fmla="*/ 613093 w 855298"/>
                    <a:gd name="connsiteY79" fmla="*/ 3810 h 850736"/>
                    <a:gd name="connsiteX80" fmla="*/ 624523 w 855298"/>
                    <a:gd name="connsiteY80" fmla="*/ 0 h 850736"/>
                    <a:gd name="connsiteX81" fmla="*/ 652145 w 855298"/>
                    <a:gd name="connsiteY81" fmla="*/ 5715 h 850736"/>
                    <a:gd name="connsiteX82" fmla="*/ 761683 w 855298"/>
                    <a:gd name="connsiteY82" fmla="*/ 34290 h 850736"/>
                    <a:gd name="connsiteX83" fmla="*/ 830263 w 855298"/>
                    <a:gd name="connsiteY83" fmla="*/ 15240 h 850736"/>
                    <a:gd name="connsiteX84" fmla="*/ 842645 w 855298"/>
                    <a:gd name="connsiteY84" fmla="*/ 73343 h 850736"/>
                    <a:gd name="connsiteX85" fmla="*/ 813118 w 855298"/>
                    <a:gd name="connsiteY85" fmla="*/ 99060 h 850736"/>
                    <a:gd name="connsiteX86" fmla="*/ 795020 w 855298"/>
                    <a:gd name="connsiteY86" fmla="*/ 102870 h 850736"/>
                    <a:gd name="connsiteX87" fmla="*/ 728345 w 855298"/>
                    <a:gd name="connsiteY87" fmla="*/ 96203 h 850736"/>
                    <a:gd name="connsiteX88" fmla="*/ 737870 w 855298"/>
                    <a:gd name="connsiteY88" fmla="*/ 107633 h 850736"/>
                    <a:gd name="connsiteX89" fmla="*/ 794068 w 855298"/>
                    <a:gd name="connsiteY89" fmla="*/ 144780 h 850736"/>
                    <a:gd name="connsiteX90" fmla="*/ 815975 w 855298"/>
                    <a:gd name="connsiteY90" fmla="*/ 161925 h 850736"/>
                    <a:gd name="connsiteX91" fmla="*/ 815975 w 855298"/>
                    <a:gd name="connsiteY91" fmla="*/ 196215 h 850736"/>
                    <a:gd name="connsiteX92" fmla="*/ 781685 w 855298"/>
                    <a:gd name="connsiteY92" fmla="*/ 222885 h 850736"/>
                    <a:gd name="connsiteX93" fmla="*/ 760730 w 855298"/>
                    <a:gd name="connsiteY93" fmla="*/ 225743 h 850736"/>
                    <a:gd name="connsiteX94" fmla="*/ 700723 w 855298"/>
                    <a:gd name="connsiteY94" fmla="*/ 208598 h 850736"/>
                    <a:gd name="connsiteX95" fmla="*/ 589280 w 855298"/>
                    <a:gd name="connsiteY95" fmla="*/ 171450 h 850736"/>
                    <a:gd name="connsiteX96" fmla="*/ 598805 w 855298"/>
                    <a:gd name="connsiteY96" fmla="*/ 180975 h 850736"/>
                    <a:gd name="connsiteX97" fmla="*/ 771208 w 855298"/>
                    <a:gd name="connsiteY97" fmla="*/ 314325 h 850736"/>
                    <a:gd name="connsiteX98" fmla="*/ 834073 w 855298"/>
                    <a:gd name="connsiteY98" fmla="*/ 353378 h 850736"/>
                    <a:gd name="connsiteX99" fmla="*/ 835025 w 855298"/>
                    <a:gd name="connsiteY99" fmla="*/ 407670 h 850736"/>
                    <a:gd name="connsiteX100" fmla="*/ 768350 w 855298"/>
                    <a:gd name="connsiteY100" fmla="*/ 409575 h 850736"/>
                    <a:gd name="connsiteX101" fmla="*/ 672148 w 855298"/>
                    <a:gd name="connsiteY101" fmla="*/ 363855 h 850736"/>
                    <a:gd name="connsiteX102" fmla="*/ 564515 w 855298"/>
                    <a:gd name="connsiteY102" fmla="*/ 299085 h 850736"/>
                    <a:gd name="connsiteX103" fmla="*/ 474980 w 855298"/>
                    <a:gd name="connsiteY103" fmla="*/ 233363 h 850736"/>
                    <a:gd name="connsiteX104" fmla="*/ 462598 w 855298"/>
                    <a:gd name="connsiteY104" fmla="*/ 224790 h 850736"/>
                    <a:gd name="connsiteX105" fmla="*/ 362585 w 855298"/>
                    <a:gd name="connsiteY105" fmla="*/ 180975 h 850736"/>
                    <a:gd name="connsiteX106" fmla="*/ 370205 w 855298"/>
                    <a:gd name="connsiteY106" fmla="*/ 191453 h 850736"/>
                    <a:gd name="connsiteX107" fmla="*/ 465455 w 855298"/>
                    <a:gd name="connsiteY107" fmla="*/ 277178 h 850736"/>
                    <a:gd name="connsiteX108" fmla="*/ 684530 w 855298"/>
                    <a:gd name="connsiteY108" fmla="*/ 441960 h 850736"/>
                    <a:gd name="connsiteX109" fmla="*/ 752158 w 855298"/>
                    <a:gd name="connsiteY109" fmla="*/ 500063 h 850736"/>
                    <a:gd name="connsiteX110" fmla="*/ 804545 w 855298"/>
                    <a:gd name="connsiteY110" fmla="*/ 538163 h 850736"/>
                    <a:gd name="connsiteX111" fmla="*/ 838835 w 855298"/>
                    <a:gd name="connsiteY111" fmla="*/ 561023 h 850736"/>
                    <a:gd name="connsiteX112" fmla="*/ 840740 w 855298"/>
                    <a:gd name="connsiteY112" fmla="*/ 598170 h 850736"/>
                    <a:gd name="connsiteX113" fmla="*/ 794068 w 855298"/>
                    <a:gd name="connsiteY113" fmla="*/ 605790 h 850736"/>
                    <a:gd name="connsiteX114" fmla="*/ 596900 w 855298"/>
                    <a:gd name="connsiteY114" fmla="*/ 514350 h 850736"/>
                    <a:gd name="connsiteX115" fmla="*/ 448310 w 855298"/>
                    <a:gd name="connsiteY115" fmla="*/ 423863 h 850736"/>
                    <a:gd name="connsiteX116" fmla="*/ 261620 w 855298"/>
                    <a:gd name="connsiteY116" fmla="*/ 303848 h 850736"/>
                    <a:gd name="connsiteX117" fmla="*/ 240665 w 855298"/>
                    <a:gd name="connsiteY117" fmla="*/ 293370 h 850736"/>
                    <a:gd name="connsiteX118" fmla="*/ 233998 w 855298"/>
                    <a:gd name="connsiteY118" fmla="*/ 300038 h 85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298" h="850736">
                      <a:moveTo>
                        <a:pt x="233998" y="300038"/>
                      </a:moveTo>
                      <a:cubicBezTo>
                        <a:pt x="250190" y="316230"/>
                        <a:pt x="266383" y="332423"/>
                        <a:pt x="282575" y="348615"/>
                      </a:cubicBezTo>
                      <a:cubicBezTo>
                        <a:pt x="300673" y="366713"/>
                        <a:pt x="319723" y="383858"/>
                        <a:pt x="335915" y="402908"/>
                      </a:cubicBezTo>
                      <a:cubicBezTo>
                        <a:pt x="373063" y="444818"/>
                        <a:pt x="413068" y="482918"/>
                        <a:pt x="458788" y="517208"/>
                      </a:cubicBezTo>
                      <a:cubicBezTo>
                        <a:pt x="499745" y="547688"/>
                        <a:pt x="537845" y="581025"/>
                        <a:pt x="575945" y="614363"/>
                      </a:cubicBezTo>
                      <a:cubicBezTo>
                        <a:pt x="595948" y="631508"/>
                        <a:pt x="614998" y="649605"/>
                        <a:pt x="635953" y="664845"/>
                      </a:cubicBezTo>
                      <a:cubicBezTo>
                        <a:pt x="683578" y="700088"/>
                        <a:pt x="717868" y="746760"/>
                        <a:pt x="757873" y="788670"/>
                      </a:cubicBezTo>
                      <a:cubicBezTo>
                        <a:pt x="765493" y="796290"/>
                        <a:pt x="764540" y="809625"/>
                        <a:pt x="755968" y="820103"/>
                      </a:cubicBezTo>
                      <a:cubicBezTo>
                        <a:pt x="742633" y="837248"/>
                        <a:pt x="719773" y="843915"/>
                        <a:pt x="699770" y="834390"/>
                      </a:cubicBezTo>
                      <a:cubicBezTo>
                        <a:pt x="649288" y="809625"/>
                        <a:pt x="598805" y="786765"/>
                        <a:pt x="550228" y="760095"/>
                      </a:cubicBezTo>
                      <a:cubicBezTo>
                        <a:pt x="488315" y="725805"/>
                        <a:pt x="431165" y="685800"/>
                        <a:pt x="375920" y="641033"/>
                      </a:cubicBezTo>
                      <a:cubicBezTo>
                        <a:pt x="315913" y="589598"/>
                        <a:pt x="254000" y="540068"/>
                        <a:pt x="193040" y="490538"/>
                      </a:cubicBezTo>
                      <a:cubicBezTo>
                        <a:pt x="188278" y="486728"/>
                        <a:pt x="182563" y="483870"/>
                        <a:pt x="177800" y="481013"/>
                      </a:cubicBezTo>
                      <a:cubicBezTo>
                        <a:pt x="176848" y="481965"/>
                        <a:pt x="175895" y="482918"/>
                        <a:pt x="173990" y="483870"/>
                      </a:cubicBezTo>
                      <a:cubicBezTo>
                        <a:pt x="181610" y="495300"/>
                        <a:pt x="188278" y="506730"/>
                        <a:pt x="196850" y="517208"/>
                      </a:cubicBezTo>
                      <a:cubicBezTo>
                        <a:pt x="253048" y="590550"/>
                        <a:pt x="312103" y="661035"/>
                        <a:pt x="376873" y="726758"/>
                      </a:cubicBezTo>
                      <a:cubicBezTo>
                        <a:pt x="395923" y="745808"/>
                        <a:pt x="411163" y="767715"/>
                        <a:pt x="427355" y="788670"/>
                      </a:cubicBezTo>
                      <a:cubicBezTo>
                        <a:pt x="437833" y="802005"/>
                        <a:pt x="435928" y="812483"/>
                        <a:pt x="421640" y="821055"/>
                      </a:cubicBezTo>
                      <a:cubicBezTo>
                        <a:pt x="409258" y="828675"/>
                        <a:pt x="394970" y="834390"/>
                        <a:pt x="380683" y="841058"/>
                      </a:cubicBezTo>
                      <a:cubicBezTo>
                        <a:pt x="378778" y="842010"/>
                        <a:pt x="375920" y="842010"/>
                        <a:pt x="374015" y="841058"/>
                      </a:cubicBezTo>
                      <a:cubicBezTo>
                        <a:pt x="355918" y="832485"/>
                        <a:pt x="336868" y="825818"/>
                        <a:pt x="319723" y="815340"/>
                      </a:cubicBezTo>
                      <a:cubicBezTo>
                        <a:pt x="257810" y="780098"/>
                        <a:pt x="196850" y="743903"/>
                        <a:pt x="135890" y="708660"/>
                      </a:cubicBezTo>
                      <a:cubicBezTo>
                        <a:pt x="130175" y="705803"/>
                        <a:pt x="124460" y="703898"/>
                        <a:pt x="114935" y="699135"/>
                      </a:cubicBezTo>
                      <a:cubicBezTo>
                        <a:pt x="117792" y="707708"/>
                        <a:pt x="117792" y="712470"/>
                        <a:pt x="119698" y="716280"/>
                      </a:cubicBezTo>
                      <a:cubicBezTo>
                        <a:pt x="127317" y="731520"/>
                        <a:pt x="134938" y="745808"/>
                        <a:pt x="143510" y="760095"/>
                      </a:cubicBezTo>
                      <a:cubicBezTo>
                        <a:pt x="152083" y="775335"/>
                        <a:pt x="154940" y="791528"/>
                        <a:pt x="152083" y="808673"/>
                      </a:cubicBezTo>
                      <a:cubicBezTo>
                        <a:pt x="151130" y="813435"/>
                        <a:pt x="150178" y="819150"/>
                        <a:pt x="147320" y="822960"/>
                      </a:cubicBezTo>
                      <a:cubicBezTo>
                        <a:pt x="134938" y="840105"/>
                        <a:pt x="96838" y="859155"/>
                        <a:pt x="73978" y="846773"/>
                      </a:cubicBezTo>
                      <a:cubicBezTo>
                        <a:pt x="55880" y="837248"/>
                        <a:pt x="35878" y="829628"/>
                        <a:pt x="15875" y="821055"/>
                      </a:cubicBezTo>
                      <a:cubicBezTo>
                        <a:pt x="15875" y="793433"/>
                        <a:pt x="28258" y="781050"/>
                        <a:pt x="65405" y="776288"/>
                      </a:cubicBezTo>
                      <a:cubicBezTo>
                        <a:pt x="61595" y="766763"/>
                        <a:pt x="58737" y="757238"/>
                        <a:pt x="53975" y="748665"/>
                      </a:cubicBezTo>
                      <a:cubicBezTo>
                        <a:pt x="38735" y="714375"/>
                        <a:pt x="18733" y="679133"/>
                        <a:pt x="2540" y="643890"/>
                      </a:cubicBezTo>
                      <a:cubicBezTo>
                        <a:pt x="-7938" y="621983"/>
                        <a:pt x="15875" y="580073"/>
                        <a:pt x="39687" y="575310"/>
                      </a:cubicBezTo>
                      <a:cubicBezTo>
                        <a:pt x="46355" y="574358"/>
                        <a:pt x="53975" y="577215"/>
                        <a:pt x="59690" y="580073"/>
                      </a:cubicBezTo>
                      <a:cubicBezTo>
                        <a:pt x="78740" y="590550"/>
                        <a:pt x="96838" y="602933"/>
                        <a:pt x="114935" y="614363"/>
                      </a:cubicBezTo>
                      <a:cubicBezTo>
                        <a:pt x="119698" y="617220"/>
                        <a:pt x="124460" y="621030"/>
                        <a:pt x="128270" y="624840"/>
                      </a:cubicBezTo>
                      <a:cubicBezTo>
                        <a:pt x="153035" y="650558"/>
                        <a:pt x="176848" y="662940"/>
                        <a:pt x="215900" y="666750"/>
                      </a:cubicBezTo>
                      <a:cubicBezTo>
                        <a:pt x="210185" y="659130"/>
                        <a:pt x="206375" y="652463"/>
                        <a:pt x="201613" y="646748"/>
                      </a:cubicBezTo>
                      <a:cubicBezTo>
                        <a:pt x="155893" y="584835"/>
                        <a:pt x="110173" y="522923"/>
                        <a:pt x="64453" y="461010"/>
                      </a:cubicBezTo>
                      <a:cubicBezTo>
                        <a:pt x="50165" y="441960"/>
                        <a:pt x="42545" y="420053"/>
                        <a:pt x="34925" y="398145"/>
                      </a:cubicBezTo>
                      <a:cubicBezTo>
                        <a:pt x="30162" y="382905"/>
                        <a:pt x="25400" y="367665"/>
                        <a:pt x="20637" y="351473"/>
                      </a:cubicBezTo>
                      <a:cubicBezTo>
                        <a:pt x="30162" y="341948"/>
                        <a:pt x="37783" y="331470"/>
                        <a:pt x="46355" y="320040"/>
                      </a:cubicBezTo>
                      <a:cubicBezTo>
                        <a:pt x="53023" y="311468"/>
                        <a:pt x="61595" y="309563"/>
                        <a:pt x="68263" y="318135"/>
                      </a:cubicBezTo>
                      <a:cubicBezTo>
                        <a:pt x="101600" y="356235"/>
                        <a:pt x="148273" y="378143"/>
                        <a:pt x="185420" y="411480"/>
                      </a:cubicBezTo>
                      <a:cubicBezTo>
                        <a:pt x="203518" y="427673"/>
                        <a:pt x="225425" y="441008"/>
                        <a:pt x="244475" y="455295"/>
                      </a:cubicBezTo>
                      <a:cubicBezTo>
                        <a:pt x="265430" y="470535"/>
                        <a:pt x="286385" y="485775"/>
                        <a:pt x="307340" y="501015"/>
                      </a:cubicBezTo>
                      <a:cubicBezTo>
                        <a:pt x="311150" y="503873"/>
                        <a:pt x="314960" y="505778"/>
                        <a:pt x="320675" y="505778"/>
                      </a:cubicBezTo>
                      <a:cubicBezTo>
                        <a:pt x="317818" y="501015"/>
                        <a:pt x="316865" y="495300"/>
                        <a:pt x="313055" y="491490"/>
                      </a:cubicBezTo>
                      <a:cubicBezTo>
                        <a:pt x="289243" y="464820"/>
                        <a:pt x="264478" y="438150"/>
                        <a:pt x="239713" y="411480"/>
                      </a:cubicBezTo>
                      <a:cubicBezTo>
                        <a:pt x="189230" y="357188"/>
                        <a:pt x="136843" y="304800"/>
                        <a:pt x="87313" y="249555"/>
                      </a:cubicBezTo>
                      <a:cubicBezTo>
                        <a:pt x="66358" y="226695"/>
                        <a:pt x="48260" y="200978"/>
                        <a:pt x="30162" y="175260"/>
                      </a:cubicBezTo>
                      <a:cubicBezTo>
                        <a:pt x="16828" y="157163"/>
                        <a:pt x="17780" y="149543"/>
                        <a:pt x="30162" y="132398"/>
                      </a:cubicBezTo>
                      <a:cubicBezTo>
                        <a:pt x="44450" y="113348"/>
                        <a:pt x="59690" y="109538"/>
                        <a:pt x="78740" y="123825"/>
                      </a:cubicBezTo>
                      <a:cubicBezTo>
                        <a:pt x="102553" y="141923"/>
                        <a:pt x="124460" y="161925"/>
                        <a:pt x="148273" y="179070"/>
                      </a:cubicBezTo>
                      <a:cubicBezTo>
                        <a:pt x="166370" y="193358"/>
                        <a:pt x="185420" y="206693"/>
                        <a:pt x="205423" y="218123"/>
                      </a:cubicBezTo>
                      <a:cubicBezTo>
                        <a:pt x="251143" y="243840"/>
                        <a:pt x="298768" y="268605"/>
                        <a:pt x="345440" y="293370"/>
                      </a:cubicBezTo>
                      <a:cubicBezTo>
                        <a:pt x="353060" y="297180"/>
                        <a:pt x="360680" y="300038"/>
                        <a:pt x="368300" y="303848"/>
                      </a:cubicBezTo>
                      <a:cubicBezTo>
                        <a:pt x="369253" y="302895"/>
                        <a:pt x="370205" y="300990"/>
                        <a:pt x="371158" y="300038"/>
                      </a:cubicBezTo>
                      <a:cubicBezTo>
                        <a:pt x="360680" y="287655"/>
                        <a:pt x="352108" y="273368"/>
                        <a:pt x="340678" y="261937"/>
                      </a:cubicBezTo>
                      <a:cubicBezTo>
                        <a:pt x="301625" y="222885"/>
                        <a:pt x="260668" y="185738"/>
                        <a:pt x="220663" y="147638"/>
                      </a:cubicBezTo>
                      <a:cubicBezTo>
                        <a:pt x="196850" y="124778"/>
                        <a:pt x="173990" y="100013"/>
                        <a:pt x="151130" y="76200"/>
                      </a:cubicBezTo>
                      <a:cubicBezTo>
                        <a:pt x="136843" y="60007"/>
                        <a:pt x="136843" y="39053"/>
                        <a:pt x="150178" y="20003"/>
                      </a:cubicBezTo>
                      <a:cubicBezTo>
                        <a:pt x="158750" y="7620"/>
                        <a:pt x="166370" y="4763"/>
                        <a:pt x="179705" y="12383"/>
                      </a:cubicBezTo>
                      <a:cubicBezTo>
                        <a:pt x="201613" y="23813"/>
                        <a:pt x="222568" y="37148"/>
                        <a:pt x="243523" y="49530"/>
                      </a:cubicBezTo>
                      <a:cubicBezTo>
                        <a:pt x="256858" y="57150"/>
                        <a:pt x="269240" y="66675"/>
                        <a:pt x="281623" y="74295"/>
                      </a:cubicBezTo>
                      <a:cubicBezTo>
                        <a:pt x="294005" y="81915"/>
                        <a:pt x="306388" y="88583"/>
                        <a:pt x="321628" y="90488"/>
                      </a:cubicBezTo>
                      <a:cubicBezTo>
                        <a:pt x="335915" y="92393"/>
                        <a:pt x="348298" y="100013"/>
                        <a:pt x="362585" y="104775"/>
                      </a:cubicBezTo>
                      <a:cubicBezTo>
                        <a:pt x="385445" y="114300"/>
                        <a:pt x="408305" y="123825"/>
                        <a:pt x="431165" y="132398"/>
                      </a:cubicBezTo>
                      <a:cubicBezTo>
                        <a:pt x="433070" y="133350"/>
                        <a:pt x="434975" y="132398"/>
                        <a:pt x="439738" y="132398"/>
                      </a:cubicBezTo>
                      <a:cubicBezTo>
                        <a:pt x="436880" y="127635"/>
                        <a:pt x="434975" y="123825"/>
                        <a:pt x="433070" y="120967"/>
                      </a:cubicBezTo>
                      <a:cubicBezTo>
                        <a:pt x="419735" y="102870"/>
                        <a:pt x="405448" y="85725"/>
                        <a:pt x="393065" y="67628"/>
                      </a:cubicBezTo>
                      <a:cubicBezTo>
                        <a:pt x="384493" y="55245"/>
                        <a:pt x="385445" y="43815"/>
                        <a:pt x="394970" y="31432"/>
                      </a:cubicBezTo>
                      <a:cubicBezTo>
                        <a:pt x="401638" y="22860"/>
                        <a:pt x="414020" y="20003"/>
                        <a:pt x="426403" y="24765"/>
                      </a:cubicBezTo>
                      <a:cubicBezTo>
                        <a:pt x="429260" y="25718"/>
                        <a:pt x="431165" y="27623"/>
                        <a:pt x="434023" y="28575"/>
                      </a:cubicBezTo>
                      <a:cubicBezTo>
                        <a:pt x="463550" y="41910"/>
                        <a:pt x="493078" y="56198"/>
                        <a:pt x="522605" y="69533"/>
                      </a:cubicBezTo>
                      <a:cubicBezTo>
                        <a:pt x="544513" y="80010"/>
                        <a:pt x="565468" y="91440"/>
                        <a:pt x="586423" y="101918"/>
                      </a:cubicBezTo>
                      <a:cubicBezTo>
                        <a:pt x="595948" y="106680"/>
                        <a:pt x="606425" y="110490"/>
                        <a:pt x="619760" y="105728"/>
                      </a:cubicBezTo>
                      <a:cubicBezTo>
                        <a:pt x="613093" y="95250"/>
                        <a:pt x="606425" y="87630"/>
                        <a:pt x="601663" y="78105"/>
                      </a:cubicBezTo>
                      <a:cubicBezTo>
                        <a:pt x="596900" y="68580"/>
                        <a:pt x="590233" y="57150"/>
                        <a:pt x="592138" y="48578"/>
                      </a:cubicBezTo>
                      <a:cubicBezTo>
                        <a:pt x="595948" y="33338"/>
                        <a:pt x="605473" y="18098"/>
                        <a:pt x="613093" y="3810"/>
                      </a:cubicBezTo>
                      <a:cubicBezTo>
                        <a:pt x="614998" y="952"/>
                        <a:pt x="620713" y="0"/>
                        <a:pt x="624523" y="0"/>
                      </a:cubicBezTo>
                      <a:cubicBezTo>
                        <a:pt x="634048" y="952"/>
                        <a:pt x="642620" y="2858"/>
                        <a:pt x="652145" y="5715"/>
                      </a:cubicBezTo>
                      <a:cubicBezTo>
                        <a:pt x="688340" y="17145"/>
                        <a:pt x="723583" y="30480"/>
                        <a:pt x="761683" y="34290"/>
                      </a:cubicBezTo>
                      <a:cubicBezTo>
                        <a:pt x="801688" y="38100"/>
                        <a:pt x="801688" y="39053"/>
                        <a:pt x="830263" y="15240"/>
                      </a:cubicBezTo>
                      <a:cubicBezTo>
                        <a:pt x="857885" y="27623"/>
                        <a:pt x="863600" y="51435"/>
                        <a:pt x="842645" y="73343"/>
                      </a:cubicBezTo>
                      <a:cubicBezTo>
                        <a:pt x="834073" y="82868"/>
                        <a:pt x="823595" y="91440"/>
                        <a:pt x="813118" y="99060"/>
                      </a:cubicBezTo>
                      <a:cubicBezTo>
                        <a:pt x="808355" y="101918"/>
                        <a:pt x="800735" y="103823"/>
                        <a:pt x="795020" y="102870"/>
                      </a:cubicBezTo>
                      <a:cubicBezTo>
                        <a:pt x="774065" y="101918"/>
                        <a:pt x="753110" y="99060"/>
                        <a:pt x="728345" y="96203"/>
                      </a:cubicBezTo>
                      <a:cubicBezTo>
                        <a:pt x="733108" y="101918"/>
                        <a:pt x="735013" y="105728"/>
                        <a:pt x="737870" y="107633"/>
                      </a:cubicBezTo>
                      <a:cubicBezTo>
                        <a:pt x="756920" y="120015"/>
                        <a:pt x="775970" y="131445"/>
                        <a:pt x="794068" y="144780"/>
                      </a:cubicBezTo>
                      <a:cubicBezTo>
                        <a:pt x="801688" y="149543"/>
                        <a:pt x="809308" y="155258"/>
                        <a:pt x="815975" y="161925"/>
                      </a:cubicBezTo>
                      <a:cubicBezTo>
                        <a:pt x="826453" y="173355"/>
                        <a:pt x="826453" y="186690"/>
                        <a:pt x="815975" y="196215"/>
                      </a:cubicBezTo>
                      <a:cubicBezTo>
                        <a:pt x="805498" y="205740"/>
                        <a:pt x="794068" y="215265"/>
                        <a:pt x="781685" y="222885"/>
                      </a:cubicBezTo>
                      <a:cubicBezTo>
                        <a:pt x="775970" y="226695"/>
                        <a:pt x="767398" y="227648"/>
                        <a:pt x="760730" y="225743"/>
                      </a:cubicBezTo>
                      <a:cubicBezTo>
                        <a:pt x="740728" y="220980"/>
                        <a:pt x="719773" y="217170"/>
                        <a:pt x="700723" y="208598"/>
                      </a:cubicBezTo>
                      <a:cubicBezTo>
                        <a:pt x="665480" y="192405"/>
                        <a:pt x="627380" y="181928"/>
                        <a:pt x="589280" y="171450"/>
                      </a:cubicBezTo>
                      <a:cubicBezTo>
                        <a:pt x="592138" y="174308"/>
                        <a:pt x="594995" y="178118"/>
                        <a:pt x="598805" y="180975"/>
                      </a:cubicBezTo>
                      <a:cubicBezTo>
                        <a:pt x="657860" y="228600"/>
                        <a:pt x="714058" y="272415"/>
                        <a:pt x="771208" y="314325"/>
                      </a:cubicBezTo>
                      <a:cubicBezTo>
                        <a:pt x="791210" y="328613"/>
                        <a:pt x="812165" y="340995"/>
                        <a:pt x="834073" y="353378"/>
                      </a:cubicBezTo>
                      <a:cubicBezTo>
                        <a:pt x="855980" y="366713"/>
                        <a:pt x="855980" y="394335"/>
                        <a:pt x="835025" y="407670"/>
                      </a:cubicBezTo>
                      <a:cubicBezTo>
                        <a:pt x="813118" y="421005"/>
                        <a:pt x="791210" y="421958"/>
                        <a:pt x="768350" y="409575"/>
                      </a:cubicBezTo>
                      <a:cubicBezTo>
                        <a:pt x="736918" y="393383"/>
                        <a:pt x="703580" y="381000"/>
                        <a:pt x="672148" y="363855"/>
                      </a:cubicBezTo>
                      <a:cubicBezTo>
                        <a:pt x="635000" y="343853"/>
                        <a:pt x="598805" y="321945"/>
                        <a:pt x="564515" y="299085"/>
                      </a:cubicBezTo>
                      <a:cubicBezTo>
                        <a:pt x="534035" y="279083"/>
                        <a:pt x="504508" y="255270"/>
                        <a:pt x="474980" y="233363"/>
                      </a:cubicBezTo>
                      <a:cubicBezTo>
                        <a:pt x="471170" y="230505"/>
                        <a:pt x="467360" y="226695"/>
                        <a:pt x="462598" y="224790"/>
                      </a:cubicBezTo>
                      <a:cubicBezTo>
                        <a:pt x="430213" y="209550"/>
                        <a:pt x="396875" y="194310"/>
                        <a:pt x="362585" y="180975"/>
                      </a:cubicBezTo>
                      <a:cubicBezTo>
                        <a:pt x="365443" y="184785"/>
                        <a:pt x="367348" y="188595"/>
                        <a:pt x="370205" y="191453"/>
                      </a:cubicBezTo>
                      <a:cubicBezTo>
                        <a:pt x="401638" y="220028"/>
                        <a:pt x="434023" y="248603"/>
                        <a:pt x="465455" y="277178"/>
                      </a:cubicBezTo>
                      <a:cubicBezTo>
                        <a:pt x="533083" y="339090"/>
                        <a:pt x="610235" y="388620"/>
                        <a:pt x="684530" y="441960"/>
                      </a:cubicBezTo>
                      <a:cubicBezTo>
                        <a:pt x="708343" y="459105"/>
                        <a:pt x="730250" y="479108"/>
                        <a:pt x="752158" y="500063"/>
                      </a:cubicBezTo>
                      <a:cubicBezTo>
                        <a:pt x="768350" y="515303"/>
                        <a:pt x="785495" y="526733"/>
                        <a:pt x="804545" y="538163"/>
                      </a:cubicBezTo>
                      <a:cubicBezTo>
                        <a:pt x="815975" y="544830"/>
                        <a:pt x="827405" y="552450"/>
                        <a:pt x="838835" y="561023"/>
                      </a:cubicBezTo>
                      <a:cubicBezTo>
                        <a:pt x="852170" y="571500"/>
                        <a:pt x="853123" y="585788"/>
                        <a:pt x="840740" y="598170"/>
                      </a:cubicBezTo>
                      <a:cubicBezTo>
                        <a:pt x="825500" y="613410"/>
                        <a:pt x="814070" y="613410"/>
                        <a:pt x="794068" y="605790"/>
                      </a:cubicBezTo>
                      <a:cubicBezTo>
                        <a:pt x="725488" y="581978"/>
                        <a:pt x="662623" y="545783"/>
                        <a:pt x="596900" y="514350"/>
                      </a:cubicBezTo>
                      <a:cubicBezTo>
                        <a:pt x="544513" y="489585"/>
                        <a:pt x="495935" y="458153"/>
                        <a:pt x="448310" y="423863"/>
                      </a:cubicBezTo>
                      <a:cubicBezTo>
                        <a:pt x="388303" y="381000"/>
                        <a:pt x="327343" y="338138"/>
                        <a:pt x="261620" y="303848"/>
                      </a:cubicBezTo>
                      <a:cubicBezTo>
                        <a:pt x="254953" y="300038"/>
                        <a:pt x="248285" y="297180"/>
                        <a:pt x="240665" y="293370"/>
                      </a:cubicBezTo>
                      <a:cubicBezTo>
                        <a:pt x="237808" y="296228"/>
                        <a:pt x="235903" y="298133"/>
                        <a:pt x="233998" y="30003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" name="组合 102">
                <a:extLst>
                  <a:ext uri="{FF2B5EF4-FFF2-40B4-BE49-F238E27FC236}">
                    <a16:creationId xmlns:a16="http://schemas.microsoft.com/office/drawing/2014/main" id="{CDCCEB40-1355-ECE5-90B5-7F9783FE86E8}"/>
                  </a:ext>
                </a:extLst>
              </p:cNvPr>
              <p:cNvGrpSpPr/>
              <p:nvPr/>
            </p:nvGrpSpPr>
            <p:grpSpPr>
              <a:xfrm>
                <a:off x="2577038" y="2984905"/>
                <a:ext cx="132370" cy="132370"/>
                <a:chOff x="6228862" y="3026198"/>
                <a:chExt cx="132370" cy="132370"/>
              </a:xfrm>
            </p:grpSpPr>
            <p:sp>
              <p:nvSpPr>
                <p:cNvPr id="112" name="矩形 111">
                  <a:extLst>
                    <a:ext uri="{FF2B5EF4-FFF2-40B4-BE49-F238E27FC236}">
                      <a16:creationId xmlns:a16="http://schemas.microsoft.com/office/drawing/2014/main" id="{1FAC6161-11B5-9AB8-2295-F49EC9BCC6CA}"/>
                    </a:ext>
                  </a:extLst>
                </p:cNvPr>
                <p:cNvSpPr/>
                <p:nvPr/>
              </p:nvSpPr>
              <p:spPr>
                <a:xfrm>
                  <a:off x="6228862" y="3026198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DFBE781C-D4FA-081F-B7D6-E2DE86C2AB0A}"/>
                    </a:ext>
                  </a:extLst>
                </p:cNvPr>
                <p:cNvSpPr/>
                <p:nvPr/>
              </p:nvSpPr>
              <p:spPr>
                <a:xfrm flipH="1">
                  <a:off x="6260322" y="3057843"/>
                  <a:ext cx="69450" cy="69080"/>
                </a:xfrm>
                <a:custGeom>
                  <a:avLst/>
                  <a:gdLst>
                    <a:gd name="connsiteX0" fmla="*/ 233998 w 855298"/>
                    <a:gd name="connsiteY0" fmla="*/ 300038 h 850736"/>
                    <a:gd name="connsiteX1" fmla="*/ 282575 w 855298"/>
                    <a:gd name="connsiteY1" fmla="*/ 348615 h 850736"/>
                    <a:gd name="connsiteX2" fmla="*/ 335915 w 855298"/>
                    <a:gd name="connsiteY2" fmla="*/ 402908 h 850736"/>
                    <a:gd name="connsiteX3" fmla="*/ 458788 w 855298"/>
                    <a:gd name="connsiteY3" fmla="*/ 517208 h 850736"/>
                    <a:gd name="connsiteX4" fmla="*/ 575945 w 855298"/>
                    <a:gd name="connsiteY4" fmla="*/ 614363 h 850736"/>
                    <a:gd name="connsiteX5" fmla="*/ 635953 w 855298"/>
                    <a:gd name="connsiteY5" fmla="*/ 664845 h 850736"/>
                    <a:gd name="connsiteX6" fmla="*/ 757873 w 855298"/>
                    <a:gd name="connsiteY6" fmla="*/ 788670 h 850736"/>
                    <a:gd name="connsiteX7" fmla="*/ 755968 w 855298"/>
                    <a:gd name="connsiteY7" fmla="*/ 820103 h 850736"/>
                    <a:gd name="connsiteX8" fmla="*/ 699770 w 855298"/>
                    <a:gd name="connsiteY8" fmla="*/ 834390 h 850736"/>
                    <a:gd name="connsiteX9" fmla="*/ 550228 w 855298"/>
                    <a:gd name="connsiteY9" fmla="*/ 760095 h 850736"/>
                    <a:gd name="connsiteX10" fmla="*/ 375920 w 855298"/>
                    <a:gd name="connsiteY10" fmla="*/ 641033 h 850736"/>
                    <a:gd name="connsiteX11" fmla="*/ 193040 w 855298"/>
                    <a:gd name="connsiteY11" fmla="*/ 490538 h 850736"/>
                    <a:gd name="connsiteX12" fmla="*/ 177800 w 855298"/>
                    <a:gd name="connsiteY12" fmla="*/ 481013 h 850736"/>
                    <a:gd name="connsiteX13" fmla="*/ 173990 w 855298"/>
                    <a:gd name="connsiteY13" fmla="*/ 483870 h 850736"/>
                    <a:gd name="connsiteX14" fmla="*/ 196850 w 855298"/>
                    <a:gd name="connsiteY14" fmla="*/ 517208 h 850736"/>
                    <a:gd name="connsiteX15" fmla="*/ 376873 w 855298"/>
                    <a:gd name="connsiteY15" fmla="*/ 726758 h 850736"/>
                    <a:gd name="connsiteX16" fmla="*/ 427355 w 855298"/>
                    <a:gd name="connsiteY16" fmla="*/ 788670 h 850736"/>
                    <a:gd name="connsiteX17" fmla="*/ 421640 w 855298"/>
                    <a:gd name="connsiteY17" fmla="*/ 821055 h 850736"/>
                    <a:gd name="connsiteX18" fmla="*/ 380683 w 855298"/>
                    <a:gd name="connsiteY18" fmla="*/ 841058 h 850736"/>
                    <a:gd name="connsiteX19" fmla="*/ 374015 w 855298"/>
                    <a:gd name="connsiteY19" fmla="*/ 841058 h 850736"/>
                    <a:gd name="connsiteX20" fmla="*/ 319723 w 855298"/>
                    <a:gd name="connsiteY20" fmla="*/ 815340 h 850736"/>
                    <a:gd name="connsiteX21" fmla="*/ 135890 w 855298"/>
                    <a:gd name="connsiteY21" fmla="*/ 708660 h 850736"/>
                    <a:gd name="connsiteX22" fmla="*/ 114935 w 855298"/>
                    <a:gd name="connsiteY22" fmla="*/ 699135 h 850736"/>
                    <a:gd name="connsiteX23" fmla="*/ 119698 w 855298"/>
                    <a:gd name="connsiteY23" fmla="*/ 716280 h 850736"/>
                    <a:gd name="connsiteX24" fmla="*/ 143510 w 855298"/>
                    <a:gd name="connsiteY24" fmla="*/ 760095 h 850736"/>
                    <a:gd name="connsiteX25" fmla="*/ 152083 w 855298"/>
                    <a:gd name="connsiteY25" fmla="*/ 808673 h 850736"/>
                    <a:gd name="connsiteX26" fmla="*/ 147320 w 855298"/>
                    <a:gd name="connsiteY26" fmla="*/ 822960 h 850736"/>
                    <a:gd name="connsiteX27" fmla="*/ 73978 w 855298"/>
                    <a:gd name="connsiteY27" fmla="*/ 846773 h 850736"/>
                    <a:gd name="connsiteX28" fmla="*/ 15875 w 855298"/>
                    <a:gd name="connsiteY28" fmla="*/ 821055 h 850736"/>
                    <a:gd name="connsiteX29" fmla="*/ 65405 w 855298"/>
                    <a:gd name="connsiteY29" fmla="*/ 776288 h 850736"/>
                    <a:gd name="connsiteX30" fmla="*/ 53975 w 855298"/>
                    <a:gd name="connsiteY30" fmla="*/ 748665 h 850736"/>
                    <a:gd name="connsiteX31" fmla="*/ 2540 w 855298"/>
                    <a:gd name="connsiteY31" fmla="*/ 643890 h 850736"/>
                    <a:gd name="connsiteX32" fmla="*/ 39687 w 855298"/>
                    <a:gd name="connsiteY32" fmla="*/ 575310 h 850736"/>
                    <a:gd name="connsiteX33" fmla="*/ 59690 w 855298"/>
                    <a:gd name="connsiteY33" fmla="*/ 580073 h 850736"/>
                    <a:gd name="connsiteX34" fmla="*/ 114935 w 855298"/>
                    <a:gd name="connsiteY34" fmla="*/ 614363 h 850736"/>
                    <a:gd name="connsiteX35" fmla="*/ 128270 w 855298"/>
                    <a:gd name="connsiteY35" fmla="*/ 624840 h 850736"/>
                    <a:gd name="connsiteX36" fmla="*/ 215900 w 855298"/>
                    <a:gd name="connsiteY36" fmla="*/ 666750 h 850736"/>
                    <a:gd name="connsiteX37" fmla="*/ 201613 w 855298"/>
                    <a:gd name="connsiteY37" fmla="*/ 646748 h 850736"/>
                    <a:gd name="connsiteX38" fmla="*/ 64453 w 855298"/>
                    <a:gd name="connsiteY38" fmla="*/ 461010 h 850736"/>
                    <a:gd name="connsiteX39" fmla="*/ 34925 w 855298"/>
                    <a:gd name="connsiteY39" fmla="*/ 398145 h 850736"/>
                    <a:gd name="connsiteX40" fmla="*/ 20637 w 855298"/>
                    <a:gd name="connsiteY40" fmla="*/ 351473 h 850736"/>
                    <a:gd name="connsiteX41" fmla="*/ 46355 w 855298"/>
                    <a:gd name="connsiteY41" fmla="*/ 320040 h 850736"/>
                    <a:gd name="connsiteX42" fmla="*/ 68263 w 855298"/>
                    <a:gd name="connsiteY42" fmla="*/ 318135 h 850736"/>
                    <a:gd name="connsiteX43" fmla="*/ 185420 w 855298"/>
                    <a:gd name="connsiteY43" fmla="*/ 411480 h 850736"/>
                    <a:gd name="connsiteX44" fmla="*/ 244475 w 855298"/>
                    <a:gd name="connsiteY44" fmla="*/ 455295 h 850736"/>
                    <a:gd name="connsiteX45" fmla="*/ 307340 w 855298"/>
                    <a:gd name="connsiteY45" fmla="*/ 501015 h 850736"/>
                    <a:gd name="connsiteX46" fmla="*/ 320675 w 855298"/>
                    <a:gd name="connsiteY46" fmla="*/ 505778 h 850736"/>
                    <a:gd name="connsiteX47" fmla="*/ 313055 w 855298"/>
                    <a:gd name="connsiteY47" fmla="*/ 491490 h 850736"/>
                    <a:gd name="connsiteX48" fmla="*/ 239713 w 855298"/>
                    <a:gd name="connsiteY48" fmla="*/ 411480 h 850736"/>
                    <a:gd name="connsiteX49" fmla="*/ 87313 w 855298"/>
                    <a:gd name="connsiteY49" fmla="*/ 249555 h 850736"/>
                    <a:gd name="connsiteX50" fmla="*/ 30162 w 855298"/>
                    <a:gd name="connsiteY50" fmla="*/ 175260 h 850736"/>
                    <a:gd name="connsiteX51" fmla="*/ 30162 w 855298"/>
                    <a:gd name="connsiteY51" fmla="*/ 132398 h 850736"/>
                    <a:gd name="connsiteX52" fmla="*/ 78740 w 855298"/>
                    <a:gd name="connsiteY52" fmla="*/ 123825 h 850736"/>
                    <a:gd name="connsiteX53" fmla="*/ 148273 w 855298"/>
                    <a:gd name="connsiteY53" fmla="*/ 179070 h 850736"/>
                    <a:gd name="connsiteX54" fmla="*/ 205423 w 855298"/>
                    <a:gd name="connsiteY54" fmla="*/ 218123 h 850736"/>
                    <a:gd name="connsiteX55" fmla="*/ 345440 w 855298"/>
                    <a:gd name="connsiteY55" fmla="*/ 293370 h 850736"/>
                    <a:gd name="connsiteX56" fmla="*/ 368300 w 855298"/>
                    <a:gd name="connsiteY56" fmla="*/ 303848 h 850736"/>
                    <a:gd name="connsiteX57" fmla="*/ 371158 w 855298"/>
                    <a:gd name="connsiteY57" fmla="*/ 300038 h 850736"/>
                    <a:gd name="connsiteX58" fmla="*/ 340678 w 855298"/>
                    <a:gd name="connsiteY58" fmla="*/ 261937 h 850736"/>
                    <a:gd name="connsiteX59" fmla="*/ 220663 w 855298"/>
                    <a:gd name="connsiteY59" fmla="*/ 147638 h 850736"/>
                    <a:gd name="connsiteX60" fmla="*/ 151130 w 855298"/>
                    <a:gd name="connsiteY60" fmla="*/ 76200 h 850736"/>
                    <a:gd name="connsiteX61" fmla="*/ 150178 w 855298"/>
                    <a:gd name="connsiteY61" fmla="*/ 20003 h 850736"/>
                    <a:gd name="connsiteX62" fmla="*/ 179705 w 855298"/>
                    <a:gd name="connsiteY62" fmla="*/ 12383 h 850736"/>
                    <a:gd name="connsiteX63" fmla="*/ 243523 w 855298"/>
                    <a:gd name="connsiteY63" fmla="*/ 49530 h 850736"/>
                    <a:gd name="connsiteX64" fmla="*/ 281623 w 855298"/>
                    <a:gd name="connsiteY64" fmla="*/ 74295 h 850736"/>
                    <a:gd name="connsiteX65" fmla="*/ 321628 w 855298"/>
                    <a:gd name="connsiteY65" fmla="*/ 90488 h 850736"/>
                    <a:gd name="connsiteX66" fmla="*/ 362585 w 855298"/>
                    <a:gd name="connsiteY66" fmla="*/ 104775 h 850736"/>
                    <a:gd name="connsiteX67" fmla="*/ 431165 w 855298"/>
                    <a:gd name="connsiteY67" fmla="*/ 132398 h 850736"/>
                    <a:gd name="connsiteX68" fmla="*/ 439738 w 855298"/>
                    <a:gd name="connsiteY68" fmla="*/ 132398 h 850736"/>
                    <a:gd name="connsiteX69" fmla="*/ 433070 w 855298"/>
                    <a:gd name="connsiteY69" fmla="*/ 120967 h 850736"/>
                    <a:gd name="connsiteX70" fmla="*/ 393065 w 855298"/>
                    <a:gd name="connsiteY70" fmla="*/ 67628 h 850736"/>
                    <a:gd name="connsiteX71" fmla="*/ 394970 w 855298"/>
                    <a:gd name="connsiteY71" fmla="*/ 31432 h 850736"/>
                    <a:gd name="connsiteX72" fmla="*/ 426403 w 855298"/>
                    <a:gd name="connsiteY72" fmla="*/ 24765 h 850736"/>
                    <a:gd name="connsiteX73" fmla="*/ 434023 w 855298"/>
                    <a:gd name="connsiteY73" fmla="*/ 28575 h 850736"/>
                    <a:gd name="connsiteX74" fmla="*/ 522605 w 855298"/>
                    <a:gd name="connsiteY74" fmla="*/ 69533 h 850736"/>
                    <a:gd name="connsiteX75" fmla="*/ 586423 w 855298"/>
                    <a:gd name="connsiteY75" fmla="*/ 101918 h 850736"/>
                    <a:gd name="connsiteX76" fmla="*/ 619760 w 855298"/>
                    <a:gd name="connsiteY76" fmla="*/ 105728 h 850736"/>
                    <a:gd name="connsiteX77" fmla="*/ 601663 w 855298"/>
                    <a:gd name="connsiteY77" fmla="*/ 78105 h 850736"/>
                    <a:gd name="connsiteX78" fmla="*/ 592138 w 855298"/>
                    <a:gd name="connsiteY78" fmla="*/ 48578 h 850736"/>
                    <a:gd name="connsiteX79" fmla="*/ 613093 w 855298"/>
                    <a:gd name="connsiteY79" fmla="*/ 3810 h 850736"/>
                    <a:gd name="connsiteX80" fmla="*/ 624523 w 855298"/>
                    <a:gd name="connsiteY80" fmla="*/ 0 h 850736"/>
                    <a:gd name="connsiteX81" fmla="*/ 652145 w 855298"/>
                    <a:gd name="connsiteY81" fmla="*/ 5715 h 850736"/>
                    <a:gd name="connsiteX82" fmla="*/ 761683 w 855298"/>
                    <a:gd name="connsiteY82" fmla="*/ 34290 h 850736"/>
                    <a:gd name="connsiteX83" fmla="*/ 830263 w 855298"/>
                    <a:gd name="connsiteY83" fmla="*/ 15240 h 850736"/>
                    <a:gd name="connsiteX84" fmla="*/ 842645 w 855298"/>
                    <a:gd name="connsiteY84" fmla="*/ 73343 h 850736"/>
                    <a:gd name="connsiteX85" fmla="*/ 813118 w 855298"/>
                    <a:gd name="connsiteY85" fmla="*/ 99060 h 850736"/>
                    <a:gd name="connsiteX86" fmla="*/ 795020 w 855298"/>
                    <a:gd name="connsiteY86" fmla="*/ 102870 h 850736"/>
                    <a:gd name="connsiteX87" fmla="*/ 728345 w 855298"/>
                    <a:gd name="connsiteY87" fmla="*/ 96203 h 850736"/>
                    <a:gd name="connsiteX88" fmla="*/ 737870 w 855298"/>
                    <a:gd name="connsiteY88" fmla="*/ 107633 h 850736"/>
                    <a:gd name="connsiteX89" fmla="*/ 794068 w 855298"/>
                    <a:gd name="connsiteY89" fmla="*/ 144780 h 850736"/>
                    <a:gd name="connsiteX90" fmla="*/ 815975 w 855298"/>
                    <a:gd name="connsiteY90" fmla="*/ 161925 h 850736"/>
                    <a:gd name="connsiteX91" fmla="*/ 815975 w 855298"/>
                    <a:gd name="connsiteY91" fmla="*/ 196215 h 850736"/>
                    <a:gd name="connsiteX92" fmla="*/ 781685 w 855298"/>
                    <a:gd name="connsiteY92" fmla="*/ 222885 h 850736"/>
                    <a:gd name="connsiteX93" fmla="*/ 760730 w 855298"/>
                    <a:gd name="connsiteY93" fmla="*/ 225743 h 850736"/>
                    <a:gd name="connsiteX94" fmla="*/ 700723 w 855298"/>
                    <a:gd name="connsiteY94" fmla="*/ 208598 h 850736"/>
                    <a:gd name="connsiteX95" fmla="*/ 589280 w 855298"/>
                    <a:gd name="connsiteY95" fmla="*/ 171450 h 850736"/>
                    <a:gd name="connsiteX96" fmla="*/ 598805 w 855298"/>
                    <a:gd name="connsiteY96" fmla="*/ 180975 h 850736"/>
                    <a:gd name="connsiteX97" fmla="*/ 771208 w 855298"/>
                    <a:gd name="connsiteY97" fmla="*/ 314325 h 850736"/>
                    <a:gd name="connsiteX98" fmla="*/ 834073 w 855298"/>
                    <a:gd name="connsiteY98" fmla="*/ 353378 h 850736"/>
                    <a:gd name="connsiteX99" fmla="*/ 835025 w 855298"/>
                    <a:gd name="connsiteY99" fmla="*/ 407670 h 850736"/>
                    <a:gd name="connsiteX100" fmla="*/ 768350 w 855298"/>
                    <a:gd name="connsiteY100" fmla="*/ 409575 h 850736"/>
                    <a:gd name="connsiteX101" fmla="*/ 672148 w 855298"/>
                    <a:gd name="connsiteY101" fmla="*/ 363855 h 850736"/>
                    <a:gd name="connsiteX102" fmla="*/ 564515 w 855298"/>
                    <a:gd name="connsiteY102" fmla="*/ 299085 h 850736"/>
                    <a:gd name="connsiteX103" fmla="*/ 474980 w 855298"/>
                    <a:gd name="connsiteY103" fmla="*/ 233363 h 850736"/>
                    <a:gd name="connsiteX104" fmla="*/ 462598 w 855298"/>
                    <a:gd name="connsiteY104" fmla="*/ 224790 h 850736"/>
                    <a:gd name="connsiteX105" fmla="*/ 362585 w 855298"/>
                    <a:gd name="connsiteY105" fmla="*/ 180975 h 850736"/>
                    <a:gd name="connsiteX106" fmla="*/ 370205 w 855298"/>
                    <a:gd name="connsiteY106" fmla="*/ 191453 h 850736"/>
                    <a:gd name="connsiteX107" fmla="*/ 465455 w 855298"/>
                    <a:gd name="connsiteY107" fmla="*/ 277178 h 850736"/>
                    <a:gd name="connsiteX108" fmla="*/ 684530 w 855298"/>
                    <a:gd name="connsiteY108" fmla="*/ 441960 h 850736"/>
                    <a:gd name="connsiteX109" fmla="*/ 752158 w 855298"/>
                    <a:gd name="connsiteY109" fmla="*/ 500063 h 850736"/>
                    <a:gd name="connsiteX110" fmla="*/ 804545 w 855298"/>
                    <a:gd name="connsiteY110" fmla="*/ 538163 h 850736"/>
                    <a:gd name="connsiteX111" fmla="*/ 838835 w 855298"/>
                    <a:gd name="connsiteY111" fmla="*/ 561023 h 850736"/>
                    <a:gd name="connsiteX112" fmla="*/ 840740 w 855298"/>
                    <a:gd name="connsiteY112" fmla="*/ 598170 h 850736"/>
                    <a:gd name="connsiteX113" fmla="*/ 794068 w 855298"/>
                    <a:gd name="connsiteY113" fmla="*/ 605790 h 850736"/>
                    <a:gd name="connsiteX114" fmla="*/ 596900 w 855298"/>
                    <a:gd name="connsiteY114" fmla="*/ 514350 h 850736"/>
                    <a:gd name="connsiteX115" fmla="*/ 448310 w 855298"/>
                    <a:gd name="connsiteY115" fmla="*/ 423863 h 850736"/>
                    <a:gd name="connsiteX116" fmla="*/ 261620 w 855298"/>
                    <a:gd name="connsiteY116" fmla="*/ 303848 h 850736"/>
                    <a:gd name="connsiteX117" fmla="*/ 240665 w 855298"/>
                    <a:gd name="connsiteY117" fmla="*/ 293370 h 850736"/>
                    <a:gd name="connsiteX118" fmla="*/ 233998 w 855298"/>
                    <a:gd name="connsiteY118" fmla="*/ 300038 h 85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298" h="850736">
                      <a:moveTo>
                        <a:pt x="233998" y="300038"/>
                      </a:moveTo>
                      <a:cubicBezTo>
                        <a:pt x="250190" y="316230"/>
                        <a:pt x="266383" y="332423"/>
                        <a:pt x="282575" y="348615"/>
                      </a:cubicBezTo>
                      <a:cubicBezTo>
                        <a:pt x="300673" y="366713"/>
                        <a:pt x="319723" y="383858"/>
                        <a:pt x="335915" y="402908"/>
                      </a:cubicBezTo>
                      <a:cubicBezTo>
                        <a:pt x="373063" y="444818"/>
                        <a:pt x="413068" y="482918"/>
                        <a:pt x="458788" y="517208"/>
                      </a:cubicBezTo>
                      <a:cubicBezTo>
                        <a:pt x="499745" y="547688"/>
                        <a:pt x="537845" y="581025"/>
                        <a:pt x="575945" y="614363"/>
                      </a:cubicBezTo>
                      <a:cubicBezTo>
                        <a:pt x="595948" y="631508"/>
                        <a:pt x="614998" y="649605"/>
                        <a:pt x="635953" y="664845"/>
                      </a:cubicBezTo>
                      <a:cubicBezTo>
                        <a:pt x="683578" y="700088"/>
                        <a:pt x="717868" y="746760"/>
                        <a:pt x="757873" y="788670"/>
                      </a:cubicBezTo>
                      <a:cubicBezTo>
                        <a:pt x="765493" y="796290"/>
                        <a:pt x="764540" y="809625"/>
                        <a:pt x="755968" y="820103"/>
                      </a:cubicBezTo>
                      <a:cubicBezTo>
                        <a:pt x="742633" y="837248"/>
                        <a:pt x="719773" y="843915"/>
                        <a:pt x="699770" y="834390"/>
                      </a:cubicBezTo>
                      <a:cubicBezTo>
                        <a:pt x="649288" y="809625"/>
                        <a:pt x="598805" y="786765"/>
                        <a:pt x="550228" y="760095"/>
                      </a:cubicBezTo>
                      <a:cubicBezTo>
                        <a:pt x="488315" y="725805"/>
                        <a:pt x="431165" y="685800"/>
                        <a:pt x="375920" y="641033"/>
                      </a:cubicBezTo>
                      <a:cubicBezTo>
                        <a:pt x="315913" y="589598"/>
                        <a:pt x="254000" y="540068"/>
                        <a:pt x="193040" y="490538"/>
                      </a:cubicBezTo>
                      <a:cubicBezTo>
                        <a:pt x="188278" y="486728"/>
                        <a:pt x="182563" y="483870"/>
                        <a:pt x="177800" y="481013"/>
                      </a:cubicBezTo>
                      <a:cubicBezTo>
                        <a:pt x="176848" y="481965"/>
                        <a:pt x="175895" y="482918"/>
                        <a:pt x="173990" y="483870"/>
                      </a:cubicBezTo>
                      <a:cubicBezTo>
                        <a:pt x="181610" y="495300"/>
                        <a:pt x="188278" y="506730"/>
                        <a:pt x="196850" y="517208"/>
                      </a:cubicBezTo>
                      <a:cubicBezTo>
                        <a:pt x="253048" y="590550"/>
                        <a:pt x="312103" y="661035"/>
                        <a:pt x="376873" y="726758"/>
                      </a:cubicBezTo>
                      <a:cubicBezTo>
                        <a:pt x="395923" y="745808"/>
                        <a:pt x="411163" y="767715"/>
                        <a:pt x="427355" y="788670"/>
                      </a:cubicBezTo>
                      <a:cubicBezTo>
                        <a:pt x="437833" y="802005"/>
                        <a:pt x="435928" y="812483"/>
                        <a:pt x="421640" y="821055"/>
                      </a:cubicBezTo>
                      <a:cubicBezTo>
                        <a:pt x="409258" y="828675"/>
                        <a:pt x="394970" y="834390"/>
                        <a:pt x="380683" y="841058"/>
                      </a:cubicBezTo>
                      <a:cubicBezTo>
                        <a:pt x="378778" y="842010"/>
                        <a:pt x="375920" y="842010"/>
                        <a:pt x="374015" y="841058"/>
                      </a:cubicBezTo>
                      <a:cubicBezTo>
                        <a:pt x="355918" y="832485"/>
                        <a:pt x="336868" y="825818"/>
                        <a:pt x="319723" y="815340"/>
                      </a:cubicBezTo>
                      <a:cubicBezTo>
                        <a:pt x="257810" y="780098"/>
                        <a:pt x="196850" y="743903"/>
                        <a:pt x="135890" y="708660"/>
                      </a:cubicBezTo>
                      <a:cubicBezTo>
                        <a:pt x="130175" y="705803"/>
                        <a:pt x="124460" y="703898"/>
                        <a:pt x="114935" y="699135"/>
                      </a:cubicBezTo>
                      <a:cubicBezTo>
                        <a:pt x="117792" y="707708"/>
                        <a:pt x="117792" y="712470"/>
                        <a:pt x="119698" y="716280"/>
                      </a:cubicBezTo>
                      <a:cubicBezTo>
                        <a:pt x="127317" y="731520"/>
                        <a:pt x="134938" y="745808"/>
                        <a:pt x="143510" y="760095"/>
                      </a:cubicBezTo>
                      <a:cubicBezTo>
                        <a:pt x="152083" y="775335"/>
                        <a:pt x="154940" y="791528"/>
                        <a:pt x="152083" y="808673"/>
                      </a:cubicBezTo>
                      <a:cubicBezTo>
                        <a:pt x="151130" y="813435"/>
                        <a:pt x="150178" y="819150"/>
                        <a:pt x="147320" y="822960"/>
                      </a:cubicBezTo>
                      <a:cubicBezTo>
                        <a:pt x="134938" y="840105"/>
                        <a:pt x="96838" y="859155"/>
                        <a:pt x="73978" y="846773"/>
                      </a:cubicBezTo>
                      <a:cubicBezTo>
                        <a:pt x="55880" y="837248"/>
                        <a:pt x="35878" y="829628"/>
                        <a:pt x="15875" y="821055"/>
                      </a:cubicBezTo>
                      <a:cubicBezTo>
                        <a:pt x="15875" y="793433"/>
                        <a:pt x="28258" y="781050"/>
                        <a:pt x="65405" y="776288"/>
                      </a:cubicBezTo>
                      <a:cubicBezTo>
                        <a:pt x="61595" y="766763"/>
                        <a:pt x="58737" y="757238"/>
                        <a:pt x="53975" y="748665"/>
                      </a:cubicBezTo>
                      <a:cubicBezTo>
                        <a:pt x="38735" y="714375"/>
                        <a:pt x="18733" y="679133"/>
                        <a:pt x="2540" y="643890"/>
                      </a:cubicBezTo>
                      <a:cubicBezTo>
                        <a:pt x="-7938" y="621983"/>
                        <a:pt x="15875" y="580073"/>
                        <a:pt x="39687" y="575310"/>
                      </a:cubicBezTo>
                      <a:cubicBezTo>
                        <a:pt x="46355" y="574358"/>
                        <a:pt x="53975" y="577215"/>
                        <a:pt x="59690" y="580073"/>
                      </a:cubicBezTo>
                      <a:cubicBezTo>
                        <a:pt x="78740" y="590550"/>
                        <a:pt x="96838" y="602933"/>
                        <a:pt x="114935" y="614363"/>
                      </a:cubicBezTo>
                      <a:cubicBezTo>
                        <a:pt x="119698" y="617220"/>
                        <a:pt x="124460" y="621030"/>
                        <a:pt x="128270" y="624840"/>
                      </a:cubicBezTo>
                      <a:cubicBezTo>
                        <a:pt x="153035" y="650558"/>
                        <a:pt x="176848" y="662940"/>
                        <a:pt x="215900" y="666750"/>
                      </a:cubicBezTo>
                      <a:cubicBezTo>
                        <a:pt x="210185" y="659130"/>
                        <a:pt x="206375" y="652463"/>
                        <a:pt x="201613" y="646748"/>
                      </a:cubicBezTo>
                      <a:cubicBezTo>
                        <a:pt x="155893" y="584835"/>
                        <a:pt x="110173" y="522923"/>
                        <a:pt x="64453" y="461010"/>
                      </a:cubicBezTo>
                      <a:cubicBezTo>
                        <a:pt x="50165" y="441960"/>
                        <a:pt x="42545" y="420053"/>
                        <a:pt x="34925" y="398145"/>
                      </a:cubicBezTo>
                      <a:cubicBezTo>
                        <a:pt x="30162" y="382905"/>
                        <a:pt x="25400" y="367665"/>
                        <a:pt x="20637" y="351473"/>
                      </a:cubicBezTo>
                      <a:cubicBezTo>
                        <a:pt x="30162" y="341948"/>
                        <a:pt x="37783" y="331470"/>
                        <a:pt x="46355" y="320040"/>
                      </a:cubicBezTo>
                      <a:cubicBezTo>
                        <a:pt x="53023" y="311468"/>
                        <a:pt x="61595" y="309563"/>
                        <a:pt x="68263" y="318135"/>
                      </a:cubicBezTo>
                      <a:cubicBezTo>
                        <a:pt x="101600" y="356235"/>
                        <a:pt x="148273" y="378143"/>
                        <a:pt x="185420" y="411480"/>
                      </a:cubicBezTo>
                      <a:cubicBezTo>
                        <a:pt x="203518" y="427673"/>
                        <a:pt x="225425" y="441008"/>
                        <a:pt x="244475" y="455295"/>
                      </a:cubicBezTo>
                      <a:cubicBezTo>
                        <a:pt x="265430" y="470535"/>
                        <a:pt x="286385" y="485775"/>
                        <a:pt x="307340" y="501015"/>
                      </a:cubicBezTo>
                      <a:cubicBezTo>
                        <a:pt x="311150" y="503873"/>
                        <a:pt x="314960" y="505778"/>
                        <a:pt x="320675" y="505778"/>
                      </a:cubicBezTo>
                      <a:cubicBezTo>
                        <a:pt x="317818" y="501015"/>
                        <a:pt x="316865" y="495300"/>
                        <a:pt x="313055" y="491490"/>
                      </a:cubicBezTo>
                      <a:cubicBezTo>
                        <a:pt x="289243" y="464820"/>
                        <a:pt x="264478" y="438150"/>
                        <a:pt x="239713" y="411480"/>
                      </a:cubicBezTo>
                      <a:cubicBezTo>
                        <a:pt x="189230" y="357188"/>
                        <a:pt x="136843" y="304800"/>
                        <a:pt x="87313" y="249555"/>
                      </a:cubicBezTo>
                      <a:cubicBezTo>
                        <a:pt x="66358" y="226695"/>
                        <a:pt x="48260" y="200978"/>
                        <a:pt x="30162" y="175260"/>
                      </a:cubicBezTo>
                      <a:cubicBezTo>
                        <a:pt x="16828" y="157163"/>
                        <a:pt x="17780" y="149543"/>
                        <a:pt x="30162" y="132398"/>
                      </a:cubicBezTo>
                      <a:cubicBezTo>
                        <a:pt x="44450" y="113348"/>
                        <a:pt x="59690" y="109538"/>
                        <a:pt x="78740" y="123825"/>
                      </a:cubicBezTo>
                      <a:cubicBezTo>
                        <a:pt x="102553" y="141923"/>
                        <a:pt x="124460" y="161925"/>
                        <a:pt x="148273" y="179070"/>
                      </a:cubicBezTo>
                      <a:cubicBezTo>
                        <a:pt x="166370" y="193358"/>
                        <a:pt x="185420" y="206693"/>
                        <a:pt x="205423" y="218123"/>
                      </a:cubicBezTo>
                      <a:cubicBezTo>
                        <a:pt x="251143" y="243840"/>
                        <a:pt x="298768" y="268605"/>
                        <a:pt x="345440" y="293370"/>
                      </a:cubicBezTo>
                      <a:cubicBezTo>
                        <a:pt x="353060" y="297180"/>
                        <a:pt x="360680" y="300038"/>
                        <a:pt x="368300" y="303848"/>
                      </a:cubicBezTo>
                      <a:cubicBezTo>
                        <a:pt x="369253" y="302895"/>
                        <a:pt x="370205" y="300990"/>
                        <a:pt x="371158" y="300038"/>
                      </a:cubicBezTo>
                      <a:cubicBezTo>
                        <a:pt x="360680" y="287655"/>
                        <a:pt x="352108" y="273368"/>
                        <a:pt x="340678" y="261937"/>
                      </a:cubicBezTo>
                      <a:cubicBezTo>
                        <a:pt x="301625" y="222885"/>
                        <a:pt x="260668" y="185738"/>
                        <a:pt x="220663" y="147638"/>
                      </a:cubicBezTo>
                      <a:cubicBezTo>
                        <a:pt x="196850" y="124778"/>
                        <a:pt x="173990" y="100013"/>
                        <a:pt x="151130" y="76200"/>
                      </a:cubicBezTo>
                      <a:cubicBezTo>
                        <a:pt x="136843" y="60007"/>
                        <a:pt x="136843" y="39053"/>
                        <a:pt x="150178" y="20003"/>
                      </a:cubicBezTo>
                      <a:cubicBezTo>
                        <a:pt x="158750" y="7620"/>
                        <a:pt x="166370" y="4763"/>
                        <a:pt x="179705" y="12383"/>
                      </a:cubicBezTo>
                      <a:cubicBezTo>
                        <a:pt x="201613" y="23813"/>
                        <a:pt x="222568" y="37148"/>
                        <a:pt x="243523" y="49530"/>
                      </a:cubicBezTo>
                      <a:cubicBezTo>
                        <a:pt x="256858" y="57150"/>
                        <a:pt x="269240" y="66675"/>
                        <a:pt x="281623" y="74295"/>
                      </a:cubicBezTo>
                      <a:cubicBezTo>
                        <a:pt x="294005" y="81915"/>
                        <a:pt x="306388" y="88583"/>
                        <a:pt x="321628" y="90488"/>
                      </a:cubicBezTo>
                      <a:cubicBezTo>
                        <a:pt x="335915" y="92393"/>
                        <a:pt x="348298" y="100013"/>
                        <a:pt x="362585" y="104775"/>
                      </a:cubicBezTo>
                      <a:cubicBezTo>
                        <a:pt x="385445" y="114300"/>
                        <a:pt x="408305" y="123825"/>
                        <a:pt x="431165" y="132398"/>
                      </a:cubicBezTo>
                      <a:cubicBezTo>
                        <a:pt x="433070" y="133350"/>
                        <a:pt x="434975" y="132398"/>
                        <a:pt x="439738" y="132398"/>
                      </a:cubicBezTo>
                      <a:cubicBezTo>
                        <a:pt x="436880" y="127635"/>
                        <a:pt x="434975" y="123825"/>
                        <a:pt x="433070" y="120967"/>
                      </a:cubicBezTo>
                      <a:cubicBezTo>
                        <a:pt x="419735" y="102870"/>
                        <a:pt x="405448" y="85725"/>
                        <a:pt x="393065" y="67628"/>
                      </a:cubicBezTo>
                      <a:cubicBezTo>
                        <a:pt x="384493" y="55245"/>
                        <a:pt x="385445" y="43815"/>
                        <a:pt x="394970" y="31432"/>
                      </a:cubicBezTo>
                      <a:cubicBezTo>
                        <a:pt x="401638" y="22860"/>
                        <a:pt x="414020" y="20003"/>
                        <a:pt x="426403" y="24765"/>
                      </a:cubicBezTo>
                      <a:cubicBezTo>
                        <a:pt x="429260" y="25718"/>
                        <a:pt x="431165" y="27623"/>
                        <a:pt x="434023" y="28575"/>
                      </a:cubicBezTo>
                      <a:cubicBezTo>
                        <a:pt x="463550" y="41910"/>
                        <a:pt x="493078" y="56198"/>
                        <a:pt x="522605" y="69533"/>
                      </a:cubicBezTo>
                      <a:cubicBezTo>
                        <a:pt x="544513" y="80010"/>
                        <a:pt x="565468" y="91440"/>
                        <a:pt x="586423" y="101918"/>
                      </a:cubicBezTo>
                      <a:cubicBezTo>
                        <a:pt x="595948" y="106680"/>
                        <a:pt x="606425" y="110490"/>
                        <a:pt x="619760" y="105728"/>
                      </a:cubicBezTo>
                      <a:cubicBezTo>
                        <a:pt x="613093" y="95250"/>
                        <a:pt x="606425" y="87630"/>
                        <a:pt x="601663" y="78105"/>
                      </a:cubicBezTo>
                      <a:cubicBezTo>
                        <a:pt x="596900" y="68580"/>
                        <a:pt x="590233" y="57150"/>
                        <a:pt x="592138" y="48578"/>
                      </a:cubicBezTo>
                      <a:cubicBezTo>
                        <a:pt x="595948" y="33338"/>
                        <a:pt x="605473" y="18098"/>
                        <a:pt x="613093" y="3810"/>
                      </a:cubicBezTo>
                      <a:cubicBezTo>
                        <a:pt x="614998" y="952"/>
                        <a:pt x="620713" y="0"/>
                        <a:pt x="624523" y="0"/>
                      </a:cubicBezTo>
                      <a:cubicBezTo>
                        <a:pt x="634048" y="952"/>
                        <a:pt x="642620" y="2858"/>
                        <a:pt x="652145" y="5715"/>
                      </a:cubicBezTo>
                      <a:cubicBezTo>
                        <a:pt x="688340" y="17145"/>
                        <a:pt x="723583" y="30480"/>
                        <a:pt x="761683" y="34290"/>
                      </a:cubicBezTo>
                      <a:cubicBezTo>
                        <a:pt x="801688" y="38100"/>
                        <a:pt x="801688" y="39053"/>
                        <a:pt x="830263" y="15240"/>
                      </a:cubicBezTo>
                      <a:cubicBezTo>
                        <a:pt x="857885" y="27623"/>
                        <a:pt x="863600" y="51435"/>
                        <a:pt x="842645" y="73343"/>
                      </a:cubicBezTo>
                      <a:cubicBezTo>
                        <a:pt x="834073" y="82868"/>
                        <a:pt x="823595" y="91440"/>
                        <a:pt x="813118" y="99060"/>
                      </a:cubicBezTo>
                      <a:cubicBezTo>
                        <a:pt x="808355" y="101918"/>
                        <a:pt x="800735" y="103823"/>
                        <a:pt x="795020" y="102870"/>
                      </a:cubicBezTo>
                      <a:cubicBezTo>
                        <a:pt x="774065" y="101918"/>
                        <a:pt x="753110" y="99060"/>
                        <a:pt x="728345" y="96203"/>
                      </a:cubicBezTo>
                      <a:cubicBezTo>
                        <a:pt x="733108" y="101918"/>
                        <a:pt x="735013" y="105728"/>
                        <a:pt x="737870" y="107633"/>
                      </a:cubicBezTo>
                      <a:cubicBezTo>
                        <a:pt x="756920" y="120015"/>
                        <a:pt x="775970" y="131445"/>
                        <a:pt x="794068" y="144780"/>
                      </a:cubicBezTo>
                      <a:cubicBezTo>
                        <a:pt x="801688" y="149543"/>
                        <a:pt x="809308" y="155258"/>
                        <a:pt x="815975" y="161925"/>
                      </a:cubicBezTo>
                      <a:cubicBezTo>
                        <a:pt x="826453" y="173355"/>
                        <a:pt x="826453" y="186690"/>
                        <a:pt x="815975" y="196215"/>
                      </a:cubicBezTo>
                      <a:cubicBezTo>
                        <a:pt x="805498" y="205740"/>
                        <a:pt x="794068" y="215265"/>
                        <a:pt x="781685" y="222885"/>
                      </a:cubicBezTo>
                      <a:cubicBezTo>
                        <a:pt x="775970" y="226695"/>
                        <a:pt x="767398" y="227648"/>
                        <a:pt x="760730" y="225743"/>
                      </a:cubicBezTo>
                      <a:cubicBezTo>
                        <a:pt x="740728" y="220980"/>
                        <a:pt x="719773" y="217170"/>
                        <a:pt x="700723" y="208598"/>
                      </a:cubicBezTo>
                      <a:cubicBezTo>
                        <a:pt x="665480" y="192405"/>
                        <a:pt x="627380" y="181928"/>
                        <a:pt x="589280" y="171450"/>
                      </a:cubicBezTo>
                      <a:cubicBezTo>
                        <a:pt x="592138" y="174308"/>
                        <a:pt x="594995" y="178118"/>
                        <a:pt x="598805" y="180975"/>
                      </a:cubicBezTo>
                      <a:cubicBezTo>
                        <a:pt x="657860" y="228600"/>
                        <a:pt x="714058" y="272415"/>
                        <a:pt x="771208" y="314325"/>
                      </a:cubicBezTo>
                      <a:cubicBezTo>
                        <a:pt x="791210" y="328613"/>
                        <a:pt x="812165" y="340995"/>
                        <a:pt x="834073" y="353378"/>
                      </a:cubicBezTo>
                      <a:cubicBezTo>
                        <a:pt x="855980" y="366713"/>
                        <a:pt x="855980" y="394335"/>
                        <a:pt x="835025" y="407670"/>
                      </a:cubicBezTo>
                      <a:cubicBezTo>
                        <a:pt x="813118" y="421005"/>
                        <a:pt x="791210" y="421958"/>
                        <a:pt x="768350" y="409575"/>
                      </a:cubicBezTo>
                      <a:cubicBezTo>
                        <a:pt x="736918" y="393383"/>
                        <a:pt x="703580" y="381000"/>
                        <a:pt x="672148" y="363855"/>
                      </a:cubicBezTo>
                      <a:cubicBezTo>
                        <a:pt x="635000" y="343853"/>
                        <a:pt x="598805" y="321945"/>
                        <a:pt x="564515" y="299085"/>
                      </a:cubicBezTo>
                      <a:cubicBezTo>
                        <a:pt x="534035" y="279083"/>
                        <a:pt x="504508" y="255270"/>
                        <a:pt x="474980" y="233363"/>
                      </a:cubicBezTo>
                      <a:cubicBezTo>
                        <a:pt x="471170" y="230505"/>
                        <a:pt x="467360" y="226695"/>
                        <a:pt x="462598" y="224790"/>
                      </a:cubicBezTo>
                      <a:cubicBezTo>
                        <a:pt x="430213" y="209550"/>
                        <a:pt x="396875" y="194310"/>
                        <a:pt x="362585" y="180975"/>
                      </a:cubicBezTo>
                      <a:cubicBezTo>
                        <a:pt x="365443" y="184785"/>
                        <a:pt x="367348" y="188595"/>
                        <a:pt x="370205" y="191453"/>
                      </a:cubicBezTo>
                      <a:cubicBezTo>
                        <a:pt x="401638" y="220028"/>
                        <a:pt x="434023" y="248603"/>
                        <a:pt x="465455" y="277178"/>
                      </a:cubicBezTo>
                      <a:cubicBezTo>
                        <a:pt x="533083" y="339090"/>
                        <a:pt x="610235" y="388620"/>
                        <a:pt x="684530" y="441960"/>
                      </a:cubicBezTo>
                      <a:cubicBezTo>
                        <a:pt x="708343" y="459105"/>
                        <a:pt x="730250" y="479108"/>
                        <a:pt x="752158" y="500063"/>
                      </a:cubicBezTo>
                      <a:cubicBezTo>
                        <a:pt x="768350" y="515303"/>
                        <a:pt x="785495" y="526733"/>
                        <a:pt x="804545" y="538163"/>
                      </a:cubicBezTo>
                      <a:cubicBezTo>
                        <a:pt x="815975" y="544830"/>
                        <a:pt x="827405" y="552450"/>
                        <a:pt x="838835" y="561023"/>
                      </a:cubicBezTo>
                      <a:cubicBezTo>
                        <a:pt x="852170" y="571500"/>
                        <a:pt x="853123" y="585788"/>
                        <a:pt x="840740" y="598170"/>
                      </a:cubicBezTo>
                      <a:cubicBezTo>
                        <a:pt x="825500" y="613410"/>
                        <a:pt x="814070" y="613410"/>
                        <a:pt x="794068" y="605790"/>
                      </a:cubicBezTo>
                      <a:cubicBezTo>
                        <a:pt x="725488" y="581978"/>
                        <a:pt x="662623" y="545783"/>
                        <a:pt x="596900" y="514350"/>
                      </a:cubicBezTo>
                      <a:cubicBezTo>
                        <a:pt x="544513" y="489585"/>
                        <a:pt x="495935" y="458153"/>
                        <a:pt x="448310" y="423863"/>
                      </a:cubicBezTo>
                      <a:cubicBezTo>
                        <a:pt x="388303" y="381000"/>
                        <a:pt x="327343" y="338138"/>
                        <a:pt x="261620" y="303848"/>
                      </a:cubicBezTo>
                      <a:cubicBezTo>
                        <a:pt x="254953" y="300038"/>
                        <a:pt x="248285" y="297180"/>
                        <a:pt x="240665" y="293370"/>
                      </a:cubicBezTo>
                      <a:cubicBezTo>
                        <a:pt x="237808" y="296228"/>
                        <a:pt x="235903" y="298133"/>
                        <a:pt x="233998" y="30003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21475F44-3581-E52D-9BB2-247170E71A5A}"/>
                  </a:ext>
                </a:extLst>
              </p:cNvPr>
              <p:cNvGrpSpPr/>
              <p:nvPr/>
            </p:nvGrpSpPr>
            <p:grpSpPr>
              <a:xfrm>
                <a:off x="3329681" y="3039342"/>
                <a:ext cx="132370" cy="132370"/>
                <a:chOff x="6109176" y="3110761"/>
                <a:chExt cx="132370" cy="132370"/>
              </a:xfrm>
            </p:grpSpPr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4EA787FD-E045-DB7C-954B-8C340A782072}"/>
                    </a:ext>
                  </a:extLst>
                </p:cNvPr>
                <p:cNvSpPr/>
                <p:nvPr/>
              </p:nvSpPr>
              <p:spPr>
                <a:xfrm>
                  <a:off x="6109176" y="3110761"/>
                  <a:ext cx="132370" cy="132370"/>
                </a:xfrm>
                <a:prstGeom prst="rect">
                  <a:avLst/>
                </a:prstGeom>
                <a:solidFill>
                  <a:srgbClr val="EF5C8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F6037302-5B6B-84B6-755E-D8B6A401D389}"/>
                    </a:ext>
                  </a:extLst>
                </p:cNvPr>
                <p:cNvSpPr/>
                <p:nvPr/>
              </p:nvSpPr>
              <p:spPr>
                <a:xfrm>
                  <a:off x="6144405" y="3142673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635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8F3BBE31-7939-AA0B-F83B-EE62C0C28222}"/>
                  </a:ext>
                </a:extLst>
              </p:cNvPr>
              <p:cNvGrpSpPr/>
              <p:nvPr/>
            </p:nvGrpSpPr>
            <p:grpSpPr>
              <a:xfrm>
                <a:off x="2966937" y="3125347"/>
                <a:ext cx="132370" cy="132370"/>
                <a:chOff x="5825929" y="3084234"/>
                <a:chExt cx="132370" cy="132370"/>
              </a:xfrm>
            </p:grpSpPr>
            <p:sp>
              <p:nvSpPr>
                <p:cNvPr id="106" name="矩形 105">
                  <a:extLst>
                    <a:ext uri="{FF2B5EF4-FFF2-40B4-BE49-F238E27FC236}">
                      <a16:creationId xmlns:a16="http://schemas.microsoft.com/office/drawing/2014/main" id="{F29E021D-6359-83C2-B2FA-F3FC705B8F19}"/>
                    </a:ext>
                  </a:extLst>
                </p:cNvPr>
                <p:cNvSpPr/>
                <p:nvPr/>
              </p:nvSpPr>
              <p:spPr>
                <a:xfrm>
                  <a:off x="5825929" y="3084234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7" name="组合 106">
                  <a:extLst>
                    <a:ext uri="{FF2B5EF4-FFF2-40B4-BE49-F238E27FC236}">
                      <a16:creationId xmlns:a16="http://schemas.microsoft.com/office/drawing/2014/main" id="{B394D43C-2E88-9716-77E2-FFDD707233ED}"/>
                    </a:ext>
                  </a:extLst>
                </p:cNvPr>
                <p:cNvGrpSpPr/>
                <p:nvPr/>
              </p:nvGrpSpPr>
              <p:grpSpPr>
                <a:xfrm>
                  <a:off x="5854808" y="3109144"/>
                  <a:ext cx="74613" cy="82550"/>
                  <a:chOff x="5864225" y="3106738"/>
                  <a:chExt cx="74613" cy="82550"/>
                </a:xfrm>
              </p:grpSpPr>
              <p:cxnSp>
                <p:nvCxnSpPr>
                  <p:cNvPr id="108" name="直接连接符 107">
                    <a:extLst>
                      <a:ext uri="{FF2B5EF4-FFF2-40B4-BE49-F238E27FC236}">
                        <a16:creationId xmlns:a16="http://schemas.microsoft.com/office/drawing/2014/main" id="{70182ACA-4CB7-27CA-2C69-D1086A2EB76B}"/>
                      </a:ext>
                    </a:extLst>
                  </p:cNvPr>
                  <p:cNvCxnSpPr/>
                  <p:nvPr/>
                </p:nvCxnSpPr>
                <p:spPr>
                  <a:xfrm>
                    <a:off x="5864225" y="3106738"/>
                    <a:ext cx="74613" cy="82550"/>
                  </a:xfrm>
                  <a:prstGeom prst="line">
                    <a:avLst/>
                  </a:prstGeom>
                  <a:ln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>
                    <a:extLst>
                      <a:ext uri="{FF2B5EF4-FFF2-40B4-BE49-F238E27FC236}">
                        <a16:creationId xmlns:a16="http://schemas.microsoft.com/office/drawing/2014/main" id="{4506F0CD-7185-FDBD-F6F9-8879EF64FC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64225" y="3106738"/>
                    <a:ext cx="74613" cy="82550"/>
                  </a:xfrm>
                  <a:prstGeom prst="line">
                    <a:avLst/>
                  </a:prstGeom>
                  <a:ln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431221CB-C634-FD8E-3E8B-FBAA527EB3E4}"/>
              </a:ext>
            </a:extLst>
          </p:cNvPr>
          <p:cNvGrpSpPr/>
          <p:nvPr/>
        </p:nvGrpSpPr>
        <p:grpSpPr>
          <a:xfrm>
            <a:off x="5832021" y="746383"/>
            <a:ext cx="4683718" cy="5365235"/>
            <a:chOff x="5920948" y="704998"/>
            <a:chExt cx="4683718" cy="5365235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B24B4EC-0605-FB54-F01A-88F9E2EA03BB}"/>
                </a:ext>
              </a:extLst>
            </p:cNvPr>
            <p:cNvGrpSpPr/>
            <p:nvPr/>
          </p:nvGrpSpPr>
          <p:grpSpPr>
            <a:xfrm>
              <a:off x="6671268" y="704998"/>
              <a:ext cx="3183078" cy="2121982"/>
              <a:chOff x="874181" y="4322859"/>
              <a:chExt cx="1660816" cy="1107174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C10EA594-A26B-9243-1DA2-BA490A212DDB}"/>
                  </a:ext>
                </a:extLst>
              </p:cNvPr>
              <p:cNvGrpSpPr/>
              <p:nvPr/>
            </p:nvGrpSpPr>
            <p:grpSpPr>
              <a:xfrm rot="3224755">
                <a:off x="1532720" y="4681649"/>
                <a:ext cx="321431" cy="321431"/>
                <a:chOff x="5617555" y="293581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7" name="矩形 66">
                  <a:extLst>
                    <a:ext uri="{FF2B5EF4-FFF2-40B4-BE49-F238E27FC236}">
                      <a16:creationId xmlns:a16="http://schemas.microsoft.com/office/drawing/2014/main" id="{C95780CF-64BB-6E58-0325-AC4C2EE41AE5}"/>
                    </a:ext>
                  </a:extLst>
                </p:cNvPr>
                <p:cNvSpPr/>
                <p:nvPr/>
              </p:nvSpPr>
              <p:spPr>
                <a:xfrm>
                  <a:off x="5617555" y="2935818"/>
                  <a:ext cx="132370" cy="132370"/>
                </a:xfrm>
                <a:prstGeom prst="rect">
                  <a:avLst/>
                </a:prstGeom>
                <a:solidFill>
                  <a:srgbClr val="F8952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137A7085-0DA7-FCD6-767D-62B20F04F1E9}"/>
                    </a:ext>
                  </a:extLst>
                </p:cNvPr>
                <p:cNvSpPr/>
                <p:nvPr/>
              </p:nvSpPr>
              <p:spPr>
                <a:xfrm>
                  <a:off x="5652784" y="2967730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3810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" name="组合 3">
                <a:extLst>
                  <a:ext uri="{FF2B5EF4-FFF2-40B4-BE49-F238E27FC236}">
                    <a16:creationId xmlns:a16="http://schemas.microsoft.com/office/drawing/2014/main" id="{30175780-A7DB-8907-602E-2293768E12BB}"/>
                  </a:ext>
                </a:extLst>
              </p:cNvPr>
              <p:cNvGrpSpPr/>
              <p:nvPr/>
            </p:nvGrpSpPr>
            <p:grpSpPr>
              <a:xfrm>
                <a:off x="2213566" y="4510052"/>
                <a:ext cx="321431" cy="321431"/>
                <a:chOff x="6518665" y="280344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5" name="矩形 64">
                  <a:extLst>
                    <a:ext uri="{FF2B5EF4-FFF2-40B4-BE49-F238E27FC236}">
                      <a16:creationId xmlns:a16="http://schemas.microsoft.com/office/drawing/2014/main" id="{548EE024-DC1F-67D9-88C9-CD6F8674C8A3}"/>
                    </a:ext>
                  </a:extLst>
                </p:cNvPr>
                <p:cNvSpPr/>
                <p:nvPr/>
              </p:nvSpPr>
              <p:spPr>
                <a:xfrm>
                  <a:off x="6518665" y="2803448"/>
                  <a:ext cx="132370" cy="132370"/>
                </a:xfrm>
                <a:prstGeom prst="rect">
                  <a:avLst/>
                </a:prstGeom>
                <a:solidFill>
                  <a:srgbClr val="EF5C8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6BFB903F-CB1F-F8FD-DFD0-07E5FCC48B51}"/>
                    </a:ext>
                  </a:extLst>
                </p:cNvPr>
                <p:cNvSpPr/>
                <p:nvPr/>
              </p:nvSpPr>
              <p:spPr>
                <a:xfrm>
                  <a:off x="6529366" y="2817014"/>
                  <a:ext cx="110968" cy="105239"/>
                </a:xfrm>
                <a:custGeom>
                  <a:avLst/>
                  <a:gdLst>
                    <a:gd name="connsiteX0" fmla="*/ 469244 w 855535"/>
                    <a:gd name="connsiteY0" fmla="*/ 335930 h 811365"/>
                    <a:gd name="connsiteX1" fmla="*/ 485437 w 855535"/>
                    <a:gd name="connsiteY1" fmla="*/ 357837 h 811365"/>
                    <a:gd name="connsiteX2" fmla="*/ 487342 w 855535"/>
                    <a:gd name="connsiteY2" fmla="*/ 402605 h 811365"/>
                    <a:gd name="connsiteX3" fmla="*/ 447337 w 855535"/>
                    <a:gd name="connsiteY3" fmla="*/ 444515 h 811365"/>
                    <a:gd name="connsiteX4" fmla="*/ 427334 w 855535"/>
                    <a:gd name="connsiteY4" fmla="*/ 450230 h 811365"/>
                    <a:gd name="connsiteX5" fmla="*/ 324464 w 855535"/>
                    <a:gd name="connsiteY5" fmla="*/ 365457 h 811365"/>
                    <a:gd name="connsiteX6" fmla="*/ 334942 w 855535"/>
                    <a:gd name="connsiteY6" fmla="*/ 318785 h 811365"/>
                    <a:gd name="connsiteX7" fmla="*/ 399712 w 855535"/>
                    <a:gd name="connsiteY7" fmla="*/ 266397 h 811365"/>
                    <a:gd name="connsiteX8" fmla="*/ 454004 w 855535"/>
                    <a:gd name="connsiteY8" fmla="*/ 255920 h 811365"/>
                    <a:gd name="connsiteX9" fmla="*/ 566399 w 855535"/>
                    <a:gd name="connsiteY9" fmla="*/ 329262 h 811365"/>
                    <a:gd name="connsiteX10" fmla="*/ 571162 w 855535"/>
                    <a:gd name="connsiteY10" fmla="*/ 432132 h 811365"/>
                    <a:gd name="connsiteX11" fmla="*/ 540682 w 855535"/>
                    <a:gd name="connsiteY11" fmla="*/ 485472 h 811365"/>
                    <a:gd name="connsiteX12" fmla="*/ 494962 w 855535"/>
                    <a:gd name="connsiteY12" fmla="*/ 512142 h 811365"/>
                    <a:gd name="connsiteX13" fmla="*/ 474959 w 855535"/>
                    <a:gd name="connsiteY13" fmla="*/ 527382 h 811365"/>
                    <a:gd name="connsiteX14" fmla="*/ 421619 w 855535"/>
                    <a:gd name="connsiteY14" fmla="*/ 549290 h 811365"/>
                    <a:gd name="connsiteX15" fmla="*/ 389234 w 855535"/>
                    <a:gd name="connsiteY15" fmla="*/ 548337 h 811365"/>
                    <a:gd name="connsiteX16" fmla="*/ 213022 w 855535"/>
                    <a:gd name="connsiteY16" fmla="*/ 454040 h 811365"/>
                    <a:gd name="connsiteX17" fmla="*/ 201592 w 855535"/>
                    <a:gd name="connsiteY17" fmla="*/ 264492 h 811365"/>
                    <a:gd name="connsiteX18" fmla="*/ 262552 w 855535"/>
                    <a:gd name="connsiteY18" fmla="*/ 189245 h 811365"/>
                    <a:gd name="connsiteX19" fmla="*/ 282554 w 855535"/>
                    <a:gd name="connsiteY19" fmla="*/ 177815 h 811365"/>
                    <a:gd name="connsiteX20" fmla="*/ 411142 w 855535"/>
                    <a:gd name="connsiteY20" fmla="*/ 150192 h 811365"/>
                    <a:gd name="connsiteX21" fmla="*/ 513059 w 855535"/>
                    <a:gd name="connsiteY21" fmla="*/ 154002 h 811365"/>
                    <a:gd name="connsiteX22" fmla="*/ 619739 w 855535"/>
                    <a:gd name="connsiteY22" fmla="*/ 210200 h 811365"/>
                    <a:gd name="connsiteX23" fmla="*/ 696892 w 855535"/>
                    <a:gd name="connsiteY23" fmla="*/ 330215 h 811365"/>
                    <a:gd name="connsiteX24" fmla="*/ 679747 w 855535"/>
                    <a:gd name="connsiteY24" fmla="*/ 499760 h 811365"/>
                    <a:gd name="connsiteX25" fmla="*/ 588307 w 855535"/>
                    <a:gd name="connsiteY25" fmla="*/ 618822 h 811365"/>
                    <a:gd name="connsiteX26" fmla="*/ 520679 w 855535"/>
                    <a:gd name="connsiteY26" fmla="*/ 671210 h 811365"/>
                    <a:gd name="connsiteX27" fmla="*/ 501629 w 855535"/>
                    <a:gd name="connsiteY27" fmla="*/ 683592 h 811365"/>
                    <a:gd name="connsiteX28" fmla="*/ 397807 w 855535"/>
                    <a:gd name="connsiteY28" fmla="*/ 711215 h 811365"/>
                    <a:gd name="connsiteX29" fmla="*/ 311129 w 855535"/>
                    <a:gd name="connsiteY29" fmla="*/ 696927 h 811365"/>
                    <a:gd name="connsiteX30" fmla="*/ 271124 w 855535"/>
                    <a:gd name="connsiteY30" fmla="*/ 679782 h 811365"/>
                    <a:gd name="connsiteX31" fmla="*/ 248264 w 855535"/>
                    <a:gd name="connsiteY31" fmla="*/ 668352 h 811365"/>
                    <a:gd name="connsiteX32" fmla="*/ 108247 w 855535"/>
                    <a:gd name="connsiteY32" fmla="*/ 571197 h 811365"/>
                    <a:gd name="connsiteX33" fmla="*/ 105389 w 855535"/>
                    <a:gd name="connsiteY33" fmla="*/ 567387 h 811365"/>
                    <a:gd name="connsiteX34" fmla="*/ 38714 w 855535"/>
                    <a:gd name="connsiteY34" fmla="*/ 459755 h 811365"/>
                    <a:gd name="connsiteX35" fmla="*/ 27284 w 855535"/>
                    <a:gd name="connsiteY35" fmla="*/ 336882 h 811365"/>
                    <a:gd name="connsiteX36" fmla="*/ 83482 w 855535"/>
                    <a:gd name="connsiteY36" fmla="*/ 180672 h 811365"/>
                    <a:gd name="connsiteX37" fmla="*/ 141584 w 855535"/>
                    <a:gd name="connsiteY37" fmla="*/ 109235 h 811365"/>
                    <a:gd name="connsiteX38" fmla="*/ 227309 w 855535"/>
                    <a:gd name="connsiteY38" fmla="*/ 46370 h 811365"/>
                    <a:gd name="connsiteX39" fmla="*/ 301604 w 855535"/>
                    <a:gd name="connsiteY39" fmla="*/ 21605 h 811365"/>
                    <a:gd name="connsiteX40" fmla="*/ 532109 w 855535"/>
                    <a:gd name="connsiteY40" fmla="*/ 2555 h 811365"/>
                    <a:gd name="connsiteX41" fmla="*/ 592117 w 855535"/>
                    <a:gd name="connsiteY41" fmla="*/ 18747 h 811365"/>
                    <a:gd name="connsiteX42" fmla="*/ 682604 w 855535"/>
                    <a:gd name="connsiteY42" fmla="*/ 64467 h 811365"/>
                    <a:gd name="connsiteX43" fmla="*/ 711179 w 855535"/>
                    <a:gd name="connsiteY43" fmla="*/ 92090 h 811365"/>
                    <a:gd name="connsiteX44" fmla="*/ 824527 w 855535"/>
                    <a:gd name="connsiteY44" fmla="*/ 262587 h 811365"/>
                    <a:gd name="connsiteX45" fmla="*/ 852149 w 855535"/>
                    <a:gd name="connsiteY45" fmla="*/ 341645 h 811365"/>
                    <a:gd name="connsiteX46" fmla="*/ 839767 w 855535"/>
                    <a:gd name="connsiteY46" fmla="*/ 454992 h 811365"/>
                    <a:gd name="connsiteX47" fmla="*/ 810239 w 855535"/>
                    <a:gd name="connsiteY47" fmla="*/ 537860 h 811365"/>
                    <a:gd name="connsiteX48" fmla="*/ 786427 w 855535"/>
                    <a:gd name="connsiteY48" fmla="*/ 579770 h 811365"/>
                    <a:gd name="connsiteX49" fmla="*/ 763567 w 855535"/>
                    <a:gd name="connsiteY49" fmla="*/ 611202 h 811365"/>
                    <a:gd name="connsiteX50" fmla="*/ 708322 w 855535"/>
                    <a:gd name="connsiteY50" fmla="*/ 695975 h 811365"/>
                    <a:gd name="connsiteX51" fmla="*/ 566399 w 855535"/>
                    <a:gd name="connsiteY51" fmla="*/ 793130 h 811365"/>
                    <a:gd name="connsiteX52" fmla="*/ 469244 w 855535"/>
                    <a:gd name="connsiteY52" fmla="*/ 810275 h 811365"/>
                    <a:gd name="connsiteX53" fmla="*/ 354944 w 855535"/>
                    <a:gd name="connsiteY53" fmla="*/ 797892 h 811365"/>
                    <a:gd name="connsiteX54" fmla="*/ 293984 w 855535"/>
                    <a:gd name="connsiteY54" fmla="*/ 782652 h 811365"/>
                    <a:gd name="connsiteX55" fmla="*/ 261599 w 855535"/>
                    <a:gd name="connsiteY55" fmla="*/ 771222 h 811365"/>
                    <a:gd name="connsiteX56" fmla="*/ 241597 w 855535"/>
                    <a:gd name="connsiteY56" fmla="*/ 765507 h 811365"/>
                    <a:gd name="connsiteX57" fmla="*/ 85387 w 855535"/>
                    <a:gd name="connsiteY57" fmla="*/ 698832 h 811365"/>
                    <a:gd name="connsiteX58" fmla="*/ 13949 w 855535"/>
                    <a:gd name="connsiteY58" fmla="*/ 640730 h 811365"/>
                    <a:gd name="connsiteX59" fmla="*/ 16807 w 855535"/>
                    <a:gd name="connsiteY59" fmla="*/ 575007 h 811365"/>
                    <a:gd name="connsiteX60" fmla="*/ 28237 w 855535"/>
                    <a:gd name="connsiteY60" fmla="*/ 591200 h 811365"/>
                    <a:gd name="connsiteX61" fmla="*/ 88244 w 855535"/>
                    <a:gd name="connsiteY61" fmla="*/ 651207 h 811365"/>
                    <a:gd name="connsiteX62" fmla="*/ 105389 w 855535"/>
                    <a:gd name="connsiteY62" fmla="*/ 662637 h 811365"/>
                    <a:gd name="connsiteX63" fmla="*/ 200639 w 855535"/>
                    <a:gd name="connsiteY63" fmla="*/ 718835 h 811365"/>
                    <a:gd name="connsiteX64" fmla="*/ 215879 w 855535"/>
                    <a:gd name="connsiteY64" fmla="*/ 724550 h 811365"/>
                    <a:gd name="connsiteX65" fmla="*/ 349229 w 855535"/>
                    <a:gd name="connsiteY65" fmla="*/ 753125 h 811365"/>
                    <a:gd name="connsiteX66" fmla="*/ 420667 w 855535"/>
                    <a:gd name="connsiteY66" fmla="*/ 763602 h 811365"/>
                    <a:gd name="connsiteX67" fmla="*/ 492104 w 855535"/>
                    <a:gd name="connsiteY67" fmla="*/ 761697 h 811365"/>
                    <a:gd name="connsiteX68" fmla="*/ 614977 w 855535"/>
                    <a:gd name="connsiteY68" fmla="*/ 728360 h 811365"/>
                    <a:gd name="connsiteX69" fmla="*/ 712132 w 855535"/>
                    <a:gd name="connsiteY69" fmla="*/ 651207 h 811365"/>
                    <a:gd name="connsiteX70" fmla="*/ 788332 w 855535"/>
                    <a:gd name="connsiteY70" fmla="*/ 540717 h 811365"/>
                    <a:gd name="connsiteX71" fmla="*/ 801667 w 855535"/>
                    <a:gd name="connsiteY71" fmla="*/ 503570 h 811365"/>
                    <a:gd name="connsiteX72" fmla="*/ 815954 w 855535"/>
                    <a:gd name="connsiteY72" fmla="*/ 459755 h 811365"/>
                    <a:gd name="connsiteX73" fmla="*/ 828337 w 855535"/>
                    <a:gd name="connsiteY73" fmla="*/ 383555 h 811365"/>
                    <a:gd name="connsiteX74" fmla="*/ 827384 w 855535"/>
                    <a:gd name="connsiteY74" fmla="*/ 378792 h 811365"/>
                    <a:gd name="connsiteX75" fmla="*/ 769282 w 855535"/>
                    <a:gd name="connsiteY75" fmla="*/ 235917 h 811365"/>
                    <a:gd name="connsiteX76" fmla="*/ 709274 w 855535"/>
                    <a:gd name="connsiteY76" fmla="*/ 159717 h 811365"/>
                    <a:gd name="connsiteX77" fmla="*/ 696892 w 855535"/>
                    <a:gd name="connsiteY77" fmla="*/ 142572 h 811365"/>
                    <a:gd name="connsiteX78" fmla="*/ 659744 w 855535"/>
                    <a:gd name="connsiteY78" fmla="*/ 111140 h 811365"/>
                    <a:gd name="connsiteX79" fmla="*/ 574972 w 855535"/>
                    <a:gd name="connsiteY79" fmla="*/ 69230 h 811365"/>
                    <a:gd name="connsiteX80" fmla="*/ 505439 w 855535"/>
                    <a:gd name="connsiteY80" fmla="*/ 53037 h 811365"/>
                    <a:gd name="connsiteX81" fmla="*/ 364469 w 855535"/>
                    <a:gd name="connsiteY81" fmla="*/ 58752 h 811365"/>
                    <a:gd name="connsiteX82" fmla="*/ 252074 w 855535"/>
                    <a:gd name="connsiteY82" fmla="*/ 87327 h 811365"/>
                    <a:gd name="connsiteX83" fmla="*/ 174922 w 855535"/>
                    <a:gd name="connsiteY83" fmla="*/ 137810 h 811365"/>
                    <a:gd name="connsiteX84" fmla="*/ 112057 w 855535"/>
                    <a:gd name="connsiteY84" fmla="*/ 198770 h 811365"/>
                    <a:gd name="connsiteX85" fmla="*/ 93959 w 855535"/>
                    <a:gd name="connsiteY85" fmla="*/ 228297 h 811365"/>
                    <a:gd name="connsiteX86" fmla="*/ 51097 w 855535"/>
                    <a:gd name="connsiteY86" fmla="*/ 333072 h 811365"/>
                    <a:gd name="connsiteX87" fmla="*/ 52049 w 855535"/>
                    <a:gd name="connsiteY87" fmla="*/ 378792 h 811365"/>
                    <a:gd name="connsiteX88" fmla="*/ 117772 w 855535"/>
                    <a:gd name="connsiteY88" fmla="*/ 510237 h 811365"/>
                    <a:gd name="connsiteX89" fmla="*/ 255884 w 855535"/>
                    <a:gd name="connsiteY89" fmla="*/ 615965 h 811365"/>
                    <a:gd name="connsiteX90" fmla="*/ 452099 w 855535"/>
                    <a:gd name="connsiteY90" fmla="*/ 656922 h 811365"/>
                    <a:gd name="connsiteX91" fmla="*/ 500677 w 855535"/>
                    <a:gd name="connsiteY91" fmla="*/ 639777 h 811365"/>
                    <a:gd name="connsiteX92" fmla="*/ 553064 w 855535"/>
                    <a:gd name="connsiteY92" fmla="*/ 601677 h 811365"/>
                    <a:gd name="connsiteX93" fmla="*/ 669269 w 855535"/>
                    <a:gd name="connsiteY93" fmla="*/ 468327 h 811365"/>
                    <a:gd name="connsiteX94" fmla="*/ 680699 w 855535"/>
                    <a:gd name="connsiteY94" fmla="*/ 368315 h 811365"/>
                    <a:gd name="connsiteX95" fmla="*/ 594022 w 855535"/>
                    <a:gd name="connsiteY95" fmla="*/ 234965 h 811365"/>
                    <a:gd name="connsiteX96" fmla="*/ 537824 w 855535"/>
                    <a:gd name="connsiteY96" fmla="*/ 208295 h 811365"/>
                    <a:gd name="connsiteX97" fmla="*/ 297794 w 855535"/>
                    <a:gd name="connsiteY97" fmla="*/ 223535 h 811365"/>
                    <a:gd name="connsiteX98" fmla="*/ 234929 w 855535"/>
                    <a:gd name="connsiteY98" fmla="*/ 261635 h 811365"/>
                    <a:gd name="connsiteX99" fmla="*/ 216832 w 855535"/>
                    <a:gd name="connsiteY99" fmla="*/ 305450 h 811365"/>
                    <a:gd name="connsiteX100" fmla="*/ 233977 w 855535"/>
                    <a:gd name="connsiteY100" fmla="*/ 412130 h 811365"/>
                    <a:gd name="connsiteX101" fmla="*/ 247312 w 855535"/>
                    <a:gd name="connsiteY101" fmla="*/ 431180 h 811365"/>
                    <a:gd name="connsiteX102" fmla="*/ 278744 w 855535"/>
                    <a:gd name="connsiteY102" fmla="*/ 471185 h 811365"/>
                    <a:gd name="connsiteX103" fmla="*/ 298747 w 855535"/>
                    <a:gd name="connsiteY103" fmla="*/ 486425 h 811365"/>
                    <a:gd name="connsiteX104" fmla="*/ 393997 w 855535"/>
                    <a:gd name="connsiteY104" fmla="*/ 511190 h 811365"/>
                    <a:gd name="connsiteX105" fmla="*/ 426382 w 855535"/>
                    <a:gd name="connsiteY105" fmla="*/ 510237 h 811365"/>
                    <a:gd name="connsiteX106" fmla="*/ 463529 w 855535"/>
                    <a:gd name="connsiteY106" fmla="*/ 498807 h 811365"/>
                    <a:gd name="connsiteX107" fmla="*/ 525442 w 855535"/>
                    <a:gd name="connsiteY107" fmla="*/ 457850 h 811365"/>
                    <a:gd name="connsiteX108" fmla="*/ 551159 w 855535"/>
                    <a:gd name="connsiteY108" fmla="*/ 354980 h 811365"/>
                    <a:gd name="connsiteX109" fmla="*/ 479722 w 855535"/>
                    <a:gd name="connsiteY109" fmla="*/ 295925 h 811365"/>
                    <a:gd name="connsiteX110" fmla="*/ 451147 w 855535"/>
                    <a:gd name="connsiteY110" fmla="*/ 286400 h 811365"/>
                    <a:gd name="connsiteX111" fmla="*/ 437812 w 855535"/>
                    <a:gd name="connsiteY111" fmla="*/ 283542 h 811365"/>
                    <a:gd name="connsiteX112" fmla="*/ 362564 w 855535"/>
                    <a:gd name="connsiteY112" fmla="*/ 314975 h 811365"/>
                    <a:gd name="connsiteX113" fmla="*/ 369232 w 855535"/>
                    <a:gd name="connsiteY113" fmla="*/ 381650 h 811365"/>
                    <a:gd name="connsiteX114" fmla="*/ 418762 w 855535"/>
                    <a:gd name="connsiteY114" fmla="*/ 410225 h 811365"/>
                    <a:gd name="connsiteX115" fmla="*/ 445432 w 855535"/>
                    <a:gd name="connsiteY115" fmla="*/ 406415 h 811365"/>
                    <a:gd name="connsiteX116" fmla="*/ 456862 w 855535"/>
                    <a:gd name="connsiteY116" fmla="*/ 379745 h 811365"/>
                    <a:gd name="connsiteX117" fmla="*/ 449242 w 855535"/>
                    <a:gd name="connsiteY117" fmla="*/ 365457 h 811365"/>
                    <a:gd name="connsiteX118" fmla="*/ 469244 w 855535"/>
                    <a:gd name="connsiteY118" fmla="*/ 335930 h 811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535" h="811365">
                      <a:moveTo>
                        <a:pt x="469244" y="335930"/>
                      </a:moveTo>
                      <a:cubicBezTo>
                        <a:pt x="474959" y="342597"/>
                        <a:pt x="479722" y="350217"/>
                        <a:pt x="485437" y="357837"/>
                      </a:cubicBezTo>
                      <a:cubicBezTo>
                        <a:pt x="497819" y="372125"/>
                        <a:pt x="498772" y="388317"/>
                        <a:pt x="487342" y="402605"/>
                      </a:cubicBezTo>
                      <a:cubicBezTo>
                        <a:pt x="475912" y="417845"/>
                        <a:pt x="461624" y="431180"/>
                        <a:pt x="447337" y="444515"/>
                      </a:cubicBezTo>
                      <a:cubicBezTo>
                        <a:pt x="442574" y="448325"/>
                        <a:pt x="434002" y="450230"/>
                        <a:pt x="427334" y="450230"/>
                      </a:cubicBezTo>
                      <a:cubicBezTo>
                        <a:pt x="374947" y="449277"/>
                        <a:pt x="332084" y="419750"/>
                        <a:pt x="324464" y="365457"/>
                      </a:cubicBezTo>
                      <a:cubicBezTo>
                        <a:pt x="322559" y="350217"/>
                        <a:pt x="326369" y="332120"/>
                        <a:pt x="334942" y="318785"/>
                      </a:cubicBezTo>
                      <a:cubicBezTo>
                        <a:pt x="349229" y="294020"/>
                        <a:pt x="369232" y="274017"/>
                        <a:pt x="399712" y="266397"/>
                      </a:cubicBezTo>
                      <a:cubicBezTo>
                        <a:pt x="417809" y="261635"/>
                        <a:pt x="434954" y="255920"/>
                        <a:pt x="454004" y="255920"/>
                      </a:cubicBezTo>
                      <a:cubicBezTo>
                        <a:pt x="503534" y="254015"/>
                        <a:pt x="549254" y="283542"/>
                        <a:pt x="566399" y="329262"/>
                      </a:cubicBezTo>
                      <a:cubicBezTo>
                        <a:pt x="578782" y="362600"/>
                        <a:pt x="581639" y="397842"/>
                        <a:pt x="571162" y="432132"/>
                      </a:cubicBezTo>
                      <a:cubicBezTo>
                        <a:pt x="565447" y="451182"/>
                        <a:pt x="554017" y="471185"/>
                        <a:pt x="540682" y="485472"/>
                      </a:cubicBezTo>
                      <a:cubicBezTo>
                        <a:pt x="529252" y="497855"/>
                        <a:pt x="510202" y="502617"/>
                        <a:pt x="494962" y="512142"/>
                      </a:cubicBezTo>
                      <a:cubicBezTo>
                        <a:pt x="488294" y="515952"/>
                        <a:pt x="479722" y="520715"/>
                        <a:pt x="474959" y="527382"/>
                      </a:cubicBezTo>
                      <a:cubicBezTo>
                        <a:pt x="461624" y="545480"/>
                        <a:pt x="442574" y="549290"/>
                        <a:pt x="421619" y="549290"/>
                      </a:cubicBezTo>
                      <a:cubicBezTo>
                        <a:pt x="411142" y="549290"/>
                        <a:pt x="399712" y="548337"/>
                        <a:pt x="389234" y="548337"/>
                      </a:cubicBezTo>
                      <a:cubicBezTo>
                        <a:pt x="314939" y="545480"/>
                        <a:pt x="252074" y="516905"/>
                        <a:pt x="213022" y="454040"/>
                      </a:cubicBezTo>
                      <a:cubicBezTo>
                        <a:pt x="176827" y="394985"/>
                        <a:pt x="165397" y="329262"/>
                        <a:pt x="201592" y="264492"/>
                      </a:cubicBezTo>
                      <a:cubicBezTo>
                        <a:pt x="217784" y="236870"/>
                        <a:pt x="241597" y="214010"/>
                        <a:pt x="262552" y="189245"/>
                      </a:cubicBezTo>
                      <a:cubicBezTo>
                        <a:pt x="267314" y="183530"/>
                        <a:pt x="274934" y="180672"/>
                        <a:pt x="282554" y="177815"/>
                      </a:cubicBezTo>
                      <a:cubicBezTo>
                        <a:pt x="324464" y="162575"/>
                        <a:pt x="367327" y="153050"/>
                        <a:pt x="411142" y="150192"/>
                      </a:cubicBezTo>
                      <a:cubicBezTo>
                        <a:pt x="445432" y="148287"/>
                        <a:pt x="478769" y="147335"/>
                        <a:pt x="513059" y="154002"/>
                      </a:cubicBezTo>
                      <a:cubicBezTo>
                        <a:pt x="554969" y="161622"/>
                        <a:pt x="590212" y="178767"/>
                        <a:pt x="619739" y="210200"/>
                      </a:cubicBezTo>
                      <a:cubicBezTo>
                        <a:pt x="653077" y="245442"/>
                        <a:pt x="679747" y="284495"/>
                        <a:pt x="696892" y="330215"/>
                      </a:cubicBezTo>
                      <a:cubicBezTo>
                        <a:pt x="717847" y="389270"/>
                        <a:pt x="711179" y="446420"/>
                        <a:pt x="679747" y="499760"/>
                      </a:cubicBezTo>
                      <a:cubicBezTo>
                        <a:pt x="654029" y="542622"/>
                        <a:pt x="623549" y="582627"/>
                        <a:pt x="588307" y="618822"/>
                      </a:cubicBezTo>
                      <a:cubicBezTo>
                        <a:pt x="568304" y="638825"/>
                        <a:pt x="543539" y="654065"/>
                        <a:pt x="520679" y="671210"/>
                      </a:cubicBezTo>
                      <a:cubicBezTo>
                        <a:pt x="514964" y="675972"/>
                        <a:pt x="506392" y="678830"/>
                        <a:pt x="501629" y="683592"/>
                      </a:cubicBezTo>
                      <a:cubicBezTo>
                        <a:pt x="472102" y="713120"/>
                        <a:pt x="435907" y="715025"/>
                        <a:pt x="397807" y="711215"/>
                      </a:cubicBezTo>
                      <a:cubicBezTo>
                        <a:pt x="369232" y="707405"/>
                        <a:pt x="340657" y="701690"/>
                        <a:pt x="311129" y="696927"/>
                      </a:cubicBezTo>
                      <a:cubicBezTo>
                        <a:pt x="296842" y="694070"/>
                        <a:pt x="282554" y="691212"/>
                        <a:pt x="271124" y="679782"/>
                      </a:cubicBezTo>
                      <a:cubicBezTo>
                        <a:pt x="265409" y="674067"/>
                        <a:pt x="256837" y="671210"/>
                        <a:pt x="248264" y="668352"/>
                      </a:cubicBezTo>
                      <a:cubicBezTo>
                        <a:pt x="194924" y="645492"/>
                        <a:pt x="153014" y="606440"/>
                        <a:pt x="108247" y="571197"/>
                      </a:cubicBezTo>
                      <a:cubicBezTo>
                        <a:pt x="107294" y="570245"/>
                        <a:pt x="106342" y="569292"/>
                        <a:pt x="105389" y="567387"/>
                      </a:cubicBezTo>
                      <a:cubicBezTo>
                        <a:pt x="79672" y="534050"/>
                        <a:pt x="53002" y="499760"/>
                        <a:pt x="38714" y="459755"/>
                      </a:cubicBezTo>
                      <a:cubicBezTo>
                        <a:pt x="24427" y="419750"/>
                        <a:pt x="19664" y="378792"/>
                        <a:pt x="27284" y="336882"/>
                      </a:cubicBezTo>
                      <a:cubicBezTo>
                        <a:pt x="37762" y="281637"/>
                        <a:pt x="57764" y="229250"/>
                        <a:pt x="83482" y="180672"/>
                      </a:cubicBezTo>
                      <a:cubicBezTo>
                        <a:pt x="97769" y="154002"/>
                        <a:pt x="119677" y="130190"/>
                        <a:pt x="141584" y="109235"/>
                      </a:cubicBezTo>
                      <a:cubicBezTo>
                        <a:pt x="167302" y="85422"/>
                        <a:pt x="196829" y="63515"/>
                        <a:pt x="227309" y="46370"/>
                      </a:cubicBezTo>
                      <a:cubicBezTo>
                        <a:pt x="249217" y="33987"/>
                        <a:pt x="275887" y="28272"/>
                        <a:pt x="301604" y="21605"/>
                      </a:cubicBezTo>
                      <a:cubicBezTo>
                        <a:pt x="377804" y="-303"/>
                        <a:pt x="454957" y="-3160"/>
                        <a:pt x="532109" y="2555"/>
                      </a:cubicBezTo>
                      <a:cubicBezTo>
                        <a:pt x="552112" y="4460"/>
                        <a:pt x="573067" y="10175"/>
                        <a:pt x="592117" y="18747"/>
                      </a:cubicBezTo>
                      <a:cubicBezTo>
                        <a:pt x="623549" y="32082"/>
                        <a:pt x="653077" y="48275"/>
                        <a:pt x="682604" y="64467"/>
                      </a:cubicBezTo>
                      <a:cubicBezTo>
                        <a:pt x="694034" y="71135"/>
                        <a:pt x="701654" y="82565"/>
                        <a:pt x="711179" y="92090"/>
                      </a:cubicBezTo>
                      <a:cubicBezTo>
                        <a:pt x="759757" y="141620"/>
                        <a:pt x="799762" y="196865"/>
                        <a:pt x="824527" y="262587"/>
                      </a:cubicBezTo>
                      <a:cubicBezTo>
                        <a:pt x="834052" y="288305"/>
                        <a:pt x="846434" y="314022"/>
                        <a:pt x="852149" y="341645"/>
                      </a:cubicBezTo>
                      <a:cubicBezTo>
                        <a:pt x="859769" y="379745"/>
                        <a:pt x="854054" y="418797"/>
                        <a:pt x="839767" y="454992"/>
                      </a:cubicBezTo>
                      <a:cubicBezTo>
                        <a:pt x="829289" y="482615"/>
                        <a:pt x="821669" y="510237"/>
                        <a:pt x="810239" y="537860"/>
                      </a:cubicBezTo>
                      <a:cubicBezTo>
                        <a:pt x="804524" y="552147"/>
                        <a:pt x="794999" y="566435"/>
                        <a:pt x="786427" y="579770"/>
                      </a:cubicBezTo>
                      <a:cubicBezTo>
                        <a:pt x="779759" y="591200"/>
                        <a:pt x="770234" y="600725"/>
                        <a:pt x="763567" y="611202"/>
                      </a:cubicBezTo>
                      <a:cubicBezTo>
                        <a:pt x="744517" y="639777"/>
                        <a:pt x="728324" y="669305"/>
                        <a:pt x="708322" y="695975"/>
                      </a:cubicBezTo>
                      <a:cubicBezTo>
                        <a:pt x="672127" y="743600"/>
                        <a:pt x="627359" y="780747"/>
                        <a:pt x="566399" y="793130"/>
                      </a:cubicBezTo>
                      <a:cubicBezTo>
                        <a:pt x="534014" y="799797"/>
                        <a:pt x="501629" y="807417"/>
                        <a:pt x="469244" y="810275"/>
                      </a:cubicBezTo>
                      <a:cubicBezTo>
                        <a:pt x="430192" y="814085"/>
                        <a:pt x="392092" y="807417"/>
                        <a:pt x="354944" y="797892"/>
                      </a:cubicBezTo>
                      <a:cubicBezTo>
                        <a:pt x="334942" y="793130"/>
                        <a:pt x="313987" y="788367"/>
                        <a:pt x="293984" y="782652"/>
                      </a:cubicBezTo>
                      <a:cubicBezTo>
                        <a:pt x="282554" y="779795"/>
                        <a:pt x="272077" y="775032"/>
                        <a:pt x="261599" y="771222"/>
                      </a:cubicBezTo>
                      <a:cubicBezTo>
                        <a:pt x="254932" y="769317"/>
                        <a:pt x="248264" y="766460"/>
                        <a:pt x="241597" y="765507"/>
                      </a:cubicBezTo>
                      <a:cubicBezTo>
                        <a:pt x="185399" y="753125"/>
                        <a:pt x="132059" y="733122"/>
                        <a:pt x="85387" y="698832"/>
                      </a:cubicBezTo>
                      <a:cubicBezTo>
                        <a:pt x="60622" y="680735"/>
                        <a:pt x="32999" y="665495"/>
                        <a:pt x="13949" y="640730"/>
                      </a:cubicBezTo>
                      <a:cubicBezTo>
                        <a:pt x="-5101" y="616917"/>
                        <a:pt x="-5101" y="601677"/>
                        <a:pt x="16807" y="575007"/>
                      </a:cubicBezTo>
                      <a:cubicBezTo>
                        <a:pt x="20617" y="580722"/>
                        <a:pt x="25379" y="585485"/>
                        <a:pt x="28237" y="591200"/>
                      </a:cubicBezTo>
                      <a:cubicBezTo>
                        <a:pt x="42524" y="616917"/>
                        <a:pt x="61574" y="636920"/>
                        <a:pt x="88244" y="651207"/>
                      </a:cubicBezTo>
                      <a:cubicBezTo>
                        <a:pt x="93959" y="654065"/>
                        <a:pt x="99674" y="658827"/>
                        <a:pt x="105389" y="662637"/>
                      </a:cubicBezTo>
                      <a:cubicBezTo>
                        <a:pt x="134917" y="685497"/>
                        <a:pt x="167302" y="703595"/>
                        <a:pt x="200639" y="718835"/>
                      </a:cubicBezTo>
                      <a:cubicBezTo>
                        <a:pt x="205402" y="720740"/>
                        <a:pt x="210164" y="723597"/>
                        <a:pt x="215879" y="724550"/>
                      </a:cubicBezTo>
                      <a:cubicBezTo>
                        <a:pt x="260647" y="734075"/>
                        <a:pt x="304462" y="744552"/>
                        <a:pt x="349229" y="753125"/>
                      </a:cubicBezTo>
                      <a:cubicBezTo>
                        <a:pt x="373042" y="757887"/>
                        <a:pt x="396854" y="758840"/>
                        <a:pt x="420667" y="763602"/>
                      </a:cubicBezTo>
                      <a:cubicBezTo>
                        <a:pt x="444479" y="768365"/>
                        <a:pt x="468292" y="766460"/>
                        <a:pt x="492104" y="761697"/>
                      </a:cubicBezTo>
                      <a:cubicBezTo>
                        <a:pt x="534014" y="753125"/>
                        <a:pt x="575924" y="745505"/>
                        <a:pt x="614977" y="728360"/>
                      </a:cubicBezTo>
                      <a:cubicBezTo>
                        <a:pt x="654029" y="711215"/>
                        <a:pt x="687367" y="686450"/>
                        <a:pt x="712132" y="651207"/>
                      </a:cubicBezTo>
                      <a:cubicBezTo>
                        <a:pt x="737849" y="615012"/>
                        <a:pt x="764519" y="578817"/>
                        <a:pt x="788332" y="540717"/>
                      </a:cubicBezTo>
                      <a:cubicBezTo>
                        <a:pt x="794999" y="530240"/>
                        <a:pt x="797857" y="515952"/>
                        <a:pt x="801667" y="503570"/>
                      </a:cubicBezTo>
                      <a:cubicBezTo>
                        <a:pt x="806429" y="489282"/>
                        <a:pt x="809287" y="474042"/>
                        <a:pt x="815954" y="459755"/>
                      </a:cubicBezTo>
                      <a:cubicBezTo>
                        <a:pt x="826432" y="434990"/>
                        <a:pt x="832147" y="410225"/>
                        <a:pt x="828337" y="383555"/>
                      </a:cubicBezTo>
                      <a:cubicBezTo>
                        <a:pt x="828337" y="381650"/>
                        <a:pt x="828337" y="380697"/>
                        <a:pt x="827384" y="378792"/>
                      </a:cubicBezTo>
                      <a:cubicBezTo>
                        <a:pt x="805477" y="332120"/>
                        <a:pt x="801667" y="277827"/>
                        <a:pt x="769282" y="235917"/>
                      </a:cubicBezTo>
                      <a:cubicBezTo>
                        <a:pt x="749279" y="210200"/>
                        <a:pt x="729277" y="185435"/>
                        <a:pt x="709274" y="159717"/>
                      </a:cubicBezTo>
                      <a:cubicBezTo>
                        <a:pt x="704512" y="154002"/>
                        <a:pt x="700702" y="148287"/>
                        <a:pt x="696892" y="142572"/>
                      </a:cubicBezTo>
                      <a:cubicBezTo>
                        <a:pt x="687367" y="129237"/>
                        <a:pt x="675937" y="118760"/>
                        <a:pt x="659744" y="111140"/>
                      </a:cubicBezTo>
                      <a:cubicBezTo>
                        <a:pt x="631169" y="97805"/>
                        <a:pt x="602594" y="83517"/>
                        <a:pt x="574972" y="69230"/>
                      </a:cubicBezTo>
                      <a:cubicBezTo>
                        <a:pt x="553064" y="57800"/>
                        <a:pt x="530204" y="54942"/>
                        <a:pt x="505439" y="53037"/>
                      </a:cubicBezTo>
                      <a:cubicBezTo>
                        <a:pt x="457814" y="49227"/>
                        <a:pt x="411142" y="50180"/>
                        <a:pt x="364469" y="58752"/>
                      </a:cubicBezTo>
                      <a:cubicBezTo>
                        <a:pt x="326369" y="65420"/>
                        <a:pt x="288269" y="73040"/>
                        <a:pt x="252074" y="87327"/>
                      </a:cubicBezTo>
                      <a:cubicBezTo>
                        <a:pt x="224452" y="98757"/>
                        <a:pt x="200639" y="120665"/>
                        <a:pt x="174922" y="137810"/>
                      </a:cubicBezTo>
                      <a:cubicBezTo>
                        <a:pt x="148252" y="154955"/>
                        <a:pt x="131107" y="177815"/>
                        <a:pt x="112057" y="198770"/>
                      </a:cubicBezTo>
                      <a:cubicBezTo>
                        <a:pt x="104437" y="207342"/>
                        <a:pt x="99674" y="217820"/>
                        <a:pt x="93959" y="228297"/>
                      </a:cubicBezTo>
                      <a:cubicBezTo>
                        <a:pt x="74909" y="261635"/>
                        <a:pt x="57764" y="294972"/>
                        <a:pt x="51097" y="333072"/>
                      </a:cubicBezTo>
                      <a:cubicBezTo>
                        <a:pt x="49192" y="348312"/>
                        <a:pt x="50144" y="363552"/>
                        <a:pt x="52049" y="378792"/>
                      </a:cubicBezTo>
                      <a:cubicBezTo>
                        <a:pt x="59669" y="429275"/>
                        <a:pt x="88244" y="470232"/>
                        <a:pt x="117772" y="510237"/>
                      </a:cubicBezTo>
                      <a:cubicBezTo>
                        <a:pt x="153967" y="558815"/>
                        <a:pt x="201592" y="591200"/>
                        <a:pt x="255884" y="615965"/>
                      </a:cubicBezTo>
                      <a:cubicBezTo>
                        <a:pt x="318749" y="644540"/>
                        <a:pt x="384472" y="655017"/>
                        <a:pt x="452099" y="656922"/>
                      </a:cubicBezTo>
                      <a:cubicBezTo>
                        <a:pt x="471149" y="657875"/>
                        <a:pt x="486389" y="651207"/>
                        <a:pt x="500677" y="639777"/>
                      </a:cubicBezTo>
                      <a:cubicBezTo>
                        <a:pt x="517822" y="626442"/>
                        <a:pt x="535919" y="614060"/>
                        <a:pt x="553064" y="601677"/>
                      </a:cubicBezTo>
                      <a:cubicBezTo>
                        <a:pt x="602594" y="566435"/>
                        <a:pt x="637837" y="518810"/>
                        <a:pt x="669269" y="468327"/>
                      </a:cubicBezTo>
                      <a:cubicBezTo>
                        <a:pt x="688319" y="437847"/>
                        <a:pt x="693082" y="403557"/>
                        <a:pt x="680699" y="368315"/>
                      </a:cubicBezTo>
                      <a:cubicBezTo>
                        <a:pt x="661649" y="316880"/>
                        <a:pt x="630217" y="274017"/>
                        <a:pt x="594022" y="234965"/>
                      </a:cubicBezTo>
                      <a:cubicBezTo>
                        <a:pt x="578782" y="218772"/>
                        <a:pt x="558779" y="213057"/>
                        <a:pt x="537824" y="208295"/>
                      </a:cubicBezTo>
                      <a:cubicBezTo>
                        <a:pt x="456862" y="190197"/>
                        <a:pt x="375899" y="197817"/>
                        <a:pt x="297794" y="223535"/>
                      </a:cubicBezTo>
                      <a:cubicBezTo>
                        <a:pt x="274934" y="231155"/>
                        <a:pt x="254932" y="247347"/>
                        <a:pt x="234929" y="261635"/>
                      </a:cubicBezTo>
                      <a:cubicBezTo>
                        <a:pt x="220642" y="272112"/>
                        <a:pt x="217784" y="289257"/>
                        <a:pt x="216832" y="305450"/>
                      </a:cubicBezTo>
                      <a:cubicBezTo>
                        <a:pt x="213022" y="342597"/>
                        <a:pt x="223499" y="377840"/>
                        <a:pt x="233977" y="412130"/>
                      </a:cubicBezTo>
                      <a:cubicBezTo>
                        <a:pt x="235882" y="418797"/>
                        <a:pt x="242549" y="425465"/>
                        <a:pt x="247312" y="431180"/>
                      </a:cubicBezTo>
                      <a:cubicBezTo>
                        <a:pt x="257789" y="444515"/>
                        <a:pt x="267314" y="458802"/>
                        <a:pt x="278744" y="471185"/>
                      </a:cubicBezTo>
                      <a:cubicBezTo>
                        <a:pt x="284459" y="477852"/>
                        <a:pt x="291127" y="483567"/>
                        <a:pt x="298747" y="486425"/>
                      </a:cubicBezTo>
                      <a:cubicBezTo>
                        <a:pt x="329227" y="498807"/>
                        <a:pt x="359707" y="514047"/>
                        <a:pt x="393997" y="511190"/>
                      </a:cubicBezTo>
                      <a:cubicBezTo>
                        <a:pt x="404474" y="510237"/>
                        <a:pt x="415904" y="512142"/>
                        <a:pt x="426382" y="510237"/>
                      </a:cubicBezTo>
                      <a:cubicBezTo>
                        <a:pt x="438764" y="508332"/>
                        <a:pt x="452099" y="505475"/>
                        <a:pt x="463529" y="498807"/>
                      </a:cubicBezTo>
                      <a:cubicBezTo>
                        <a:pt x="484484" y="486425"/>
                        <a:pt x="506392" y="473090"/>
                        <a:pt x="525442" y="457850"/>
                      </a:cubicBezTo>
                      <a:cubicBezTo>
                        <a:pt x="548302" y="439752"/>
                        <a:pt x="570209" y="392127"/>
                        <a:pt x="551159" y="354980"/>
                      </a:cubicBezTo>
                      <a:cubicBezTo>
                        <a:pt x="535919" y="324500"/>
                        <a:pt x="509249" y="308307"/>
                        <a:pt x="479722" y="295925"/>
                      </a:cubicBezTo>
                      <a:cubicBezTo>
                        <a:pt x="470197" y="292115"/>
                        <a:pt x="460672" y="289257"/>
                        <a:pt x="451147" y="286400"/>
                      </a:cubicBezTo>
                      <a:cubicBezTo>
                        <a:pt x="446384" y="285447"/>
                        <a:pt x="441622" y="283542"/>
                        <a:pt x="437812" y="283542"/>
                      </a:cubicBezTo>
                      <a:cubicBezTo>
                        <a:pt x="409237" y="286400"/>
                        <a:pt x="383519" y="294972"/>
                        <a:pt x="362564" y="314975"/>
                      </a:cubicBezTo>
                      <a:cubicBezTo>
                        <a:pt x="347324" y="329262"/>
                        <a:pt x="346372" y="356885"/>
                        <a:pt x="369232" y="381650"/>
                      </a:cubicBezTo>
                      <a:cubicBezTo>
                        <a:pt x="381614" y="394985"/>
                        <a:pt x="397807" y="409272"/>
                        <a:pt x="418762" y="410225"/>
                      </a:cubicBezTo>
                      <a:cubicBezTo>
                        <a:pt x="427334" y="410225"/>
                        <a:pt x="436859" y="410225"/>
                        <a:pt x="445432" y="406415"/>
                      </a:cubicBezTo>
                      <a:cubicBezTo>
                        <a:pt x="460672" y="400700"/>
                        <a:pt x="462577" y="394032"/>
                        <a:pt x="456862" y="379745"/>
                      </a:cubicBezTo>
                      <a:cubicBezTo>
                        <a:pt x="454957" y="374982"/>
                        <a:pt x="452099" y="370220"/>
                        <a:pt x="449242" y="365457"/>
                      </a:cubicBezTo>
                      <a:cubicBezTo>
                        <a:pt x="440669" y="346407"/>
                        <a:pt x="445432" y="338787"/>
                        <a:pt x="469244" y="335930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A5AA8E0E-7CC7-6E0D-626B-236316D89904}"/>
                  </a:ext>
                </a:extLst>
              </p:cNvPr>
              <p:cNvGrpSpPr/>
              <p:nvPr/>
            </p:nvGrpSpPr>
            <p:grpSpPr>
              <a:xfrm rot="1662102">
                <a:off x="1450624" y="4470658"/>
                <a:ext cx="321431" cy="321431"/>
                <a:chOff x="5723918" y="301836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矩形 62">
                  <a:extLst>
                    <a:ext uri="{FF2B5EF4-FFF2-40B4-BE49-F238E27FC236}">
                      <a16:creationId xmlns:a16="http://schemas.microsoft.com/office/drawing/2014/main" id="{AD15C29B-6B99-13E1-5BDA-7CA57F9C6B0D}"/>
                    </a:ext>
                  </a:extLst>
                </p:cNvPr>
                <p:cNvSpPr/>
                <p:nvPr/>
              </p:nvSpPr>
              <p:spPr>
                <a:xfrm>
                  <a:off x="5723918" y="3018368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6EBB1281-FDF9-D543-4F46-58AE2924632E}"/>
                    </a:ext>
                  </a:extLst>
                </p:cNvPr>
                <p:cNvSpPr/>
                <p:nvPr/>
              </p:nvSpPr>
              <p:spPr>
                <a:xfrm>
                  <a:off x="5748382" y="3043278"/>
                  <a:ext cx="83443" cy="82551"/>
                </a:xfrm>
                <a:custGeom>
                  <a:avLst/>
                  <a:gdLst>
                    <a:gd name="connsiteX0" fmla="*/ 475298 w 859712"/>
                    <a:gd name="connsiteY0" fmla="*/ 528108 h 850514"/>
                    <a:gd name="connsiteX1" fmla="*/ 473393 w 859712"/>
                    <a:gd name="connsiteY1" fmla="*/ 591926 h 850514"/>
                    <a:gd name="connsiteX2" fmla="*/ 472440 w 859712"/>
                    <a:gd name="connsiteY2" fmla="*/ 706226 h 850514"/>
                    <a:gd name="connsiteX3" fmla="*/ 473393 w 859712"/>
                    <a:gd name="connsiteY3" fmla="*/ 725276 h 850514"/>
                    <a:gd name="connsiteX4" fmla="*/ 475298 w 859712"/>
                    <a:gd name="connsiteY4" fmla="*/ 778616 h 850514"/>
                    <a:gd name="connsiteX5" fmla="*/ 479108 w 859712"/>
                    <a:gd name="connsiteY5" fmla="*/ 830051 h 850514"/>
                    <a:gd name="connsiteX6" fmla="*/ 458153 w 859712"/>
                    <a:gd name="connsiteY6" fmla="*/ 841481 h 850514"/>
                    <a:gd name="connsiteX7" fmla="*/ 436245 w 859712"/>
                    <a:gd name="connsiteY7" fmla="*/ 829098 h 850514"/>
                    <a:gd name="connsiteX8" fmla="*/ 435293 w 859712"/>
                    <a:gd name="connsiteY8" fmla="*/ 779568 h 850514"/>
                    <a:gd name="connsiteX9" fmla="*/ 431483 w 859712"/>
                    <a:gd name="connsiteY9" fmla="*/ 734801 h 850514"/>
                    <a:gd name="connsiteX10" fmla="*/ 426720 w 859712"/>
                    <a:gd name="connsiteY10" fmla="*/ 677651 h 850514"/>
                    <a:gd name="connsiteX11" fmla="*/ 425768 w 859712"/>
                    <a:gd name="connsiteY11" fmla="*/ 653838 h 850514"/>
                    <a:gd name="connsiteX12" fmla="*/ 420053 w 859712"/>
                    <a:gd name="connsiteY12" fmla="*/ 585258 h 850514"/>
                    <a:gd name="connsiteX13" fmla="*/ 412433 w 859712"/>
                    <a:gd name="connsiteY13" fmla="*/ 493818 h 850514"/>
                    <a:gd name="connsiteX14" fmla="*/ 383858 w 859712"/>
                    <a:gd name="connsiteY14" fmla="*/ 509058 h 850514"/>
                    <a:gd name="connsiteX15" fmla="*/ 348615 w 859712"/>
                    <a:gd name="connsiteY15" fmla="*/ 532871 h 850514"/>
                    <a:gd name="connsiteX16" fmla="*/ 340995 w 859712"/>
                    <a:gd name="connsiteY16" fmla="*/ 537633 h 850514"/>
                    <a:gd name="connsiteX17" fmla="*/ 195263 w 859712"/>
                    <a:gd name="connsiteY17" fmla="*/ 668126 h 850514"/>
                    <a:gd name="connsiteX18" fmla="*/ 130493 w 859712"/>
                    <a:gd name="connsiteY18" fmla="*/ 730038 h 850514"/>
                    <a:gd name="connsiteX19" fmla="*/ 83820 w 859712"/>
                    <a:gd name="connsiteY19" fmla="*/ 780521 h 850514"/>
                    <a:gd name="connsiteX20" fmla="*/ 52387 w 859712"/>
                    <a:gd name="connsiteY20" fmla="*/ 821478 h 850514"/>
                    <a:gd name="connsiteX21" fmla="*/ 0 w 859712"/>
                    <a:gd name="connsiteY21" fmla="*/ 824336 h 850514"/>
                    <a:gd name="connsiteX22" fmla="*/ 45720 w 859712"/>
                    <a:gd name="connsiteY22" fmla="*/ 748136 h 850514"/>
                    <a:gd name="connsiteX23" fmla="*/ 99060 w 859712"/>
                    <a:gd name="connsiteY23" fmla="*/ 691938 h 850514"/>
                    <a:gd name="connsiteX24" fmla="*/ 222885 w 859712"/>
                    <a:gd name="connsiteY24" fmla="*/ 575733 h 850514"/>
                    <a:gd name="connsiteX25" fmla="*/ 334328 w 859712"/>
                    <a:gd name="connsiteY25" fmla="*/ 470958 h 850514"/>
                    <a:gd name="connsiteX26" fmla="*/ 343853 w 859712"/>
                    <a:gd name="connsiteY26" fmla="*/ 458576 h 850514"/>
                    <a:gd name="connsiteX27" fmla="*/ 325755 w 859712"/>
                    <a:gd name="connsiteY27" fmla="*/ 456671 h 850514"/>
                    <a:gd name="connsiteX28" fmla="*/ 202883 w 859712"/>
                    <a:gd name="connsiteY28" fmla="*/ 455718 h 850514"/>
                    <a:gd name="connsiteX29" fmla="*/ 140018 w 859712"/>
                    <a:gd name="connsiteY29" fmla="*/ 455718 h 850514"/>
                    <a:gd name="connsiteX30" fmla="*/ 108585 w 859712"/>
                    <a:gd name="connsiteY30" fmla="*/ 450003 h 850514"/>
                    <a:gd name="connsiteX31" fmla="*/ 45720 w 859712"/>
                    <a:gd name="connsiteY31" fmla="*/ 436668 h 850514"/>
                    <a:gd name="connsiteX32" fmla="*/ 13335 w 859712"/>
                    <a:gd name="connsiteY32" fmla="*/ 406188 h 850514"/>
                    <a:gd name="connsiteX33" fmla="*/ 35243 w 859712"/>
                    <a:gd name="connsiteY33" fmla="*/ 401426 h 850514"/>
                    <a:gd name="connsiteX34" fmla="*/ 131445 w 859712"/>
                    <a:gd name="connsiteY34" fmla="*/ 393806 h 850514"/>
                    <a:gd name="connsiteX35" fmla="*/ 213360 w 859712"/>
                    <a:gd name="connsiteY35" fmla="*/ 393806 h 850514"/>
                    <a:gd name="connsiteX36" fmla="*/ 319088 w 859712"/>
                    <a:gd name="connsiteY36" fmla="*/ 388091 h 850514"/>
                    <a:gd name="connsiteX37" fmla="*/ 288608 w 859712"/>
                    <a:gd name="connsiteY37" fmla="*/ 349038 h 850514"/>
                    <a:gd name="connsiteX38" fmla="*/ 271463 w 859712"/>
                    <a:gd name="connsiteY38" fmla="*/ 336656 h 850514"/>
                    <a:gd name="connsiteX39" fmla="*/ 122872 w 859712"/>
                    <a:gd name="connsiteY39" fmla="*/ 211878 h 850514"/>
                    <a:gd name="connsiteX40" fmla="*/ 25717 w 859712"/>
                    <a:gd name="connsiteY40" fmla="*/ 109008 h 850514"/>
                    <a:gd name="connsiteX41" fmla="*/ 19050 w 859712"/>
                    <a:gd name="connsiteY41" fmla="*/ 101388 h 850514"/>
                    <a:gd name="connsiteX42" fmla="*/ 18098 w 859712"/>
                    <a:gd name="connsiteY42" fmla="*/ 42333 h 850514"/>
                    <a:gd name="connsiteX43" fmla="*/ 40005 w 859712"/>
                    <a:gd name="connsiteY43" fmla="*/ 36618 h 850514"/>
                    <a:gd name="connsiteX44" fmla="*/ 74295 w 859712"/>
                    <a:gd name="connsiteY44" fmla="*/ 62336 h 850514"/>
                    <a:gd name="connsiteX45" fmla="*/ 166688 w 859712"/>
                    <a:gd name="connsiteY45" fmla="*/ 149013 h 850514"/>
                    <a:gd name="connsiteX46" fmla="*/ 176213 w 859712"/>
                    <a:gd name="connsiteY46" fmla="*/ 157586 h 850514"/>
                    <a:gd name="connsiteX47" fmla="*/ 313373 w 859712"/>
                    <a:gd name="connsiteY47" fmla="*/ 291888 h 850514"/>
                    <a:gd name="connsiteX48" fmla="*/ 382905 w 859712"/>
                    <a:gd name="connsiteY48" fmla="*/ 356658 h 850514"/>
                    <a:gd name="connsiteX49" fmla="*/ 405765 w 859712"/>
                    <a:gd name="connsiteY49" fmla="*/ 372851 h 850514"/>
                    <a:gd name="connsiteX50" fmla="*/ 405765 w 859712"/>
                    <a:gd name="connsiteY50" fmla="*/ 348086 h 850514"/>
                    <a:gd name="connsiteX51" fmla="*/ 391478 w 859712"/>
                    <a:gd name="connsiteY51" fmla="*/ 146156 h 850514"/>
                    <a:gd name="connsiteX52" fmla="*/ 383858 w 859712"/>
                    <a:gd name="connsiteY52" fmla="*/ 86148 h 850514"/>
                    <a:gd name="connsiteX53" fmla="*/ 386715 w 859712"/>
                    <a:gd name="connsiteY53" fmla="*/ 30903 h 850514"/>
                    <a:gd name="connsiteX54" fmla="*/ 426720 w 859712"/>
                    <a:gd name="connsiteY54" fmla="*/ 423 h 850514"/>
                    <a:gd name="connsiteX55" fmla="*/ 445770 w 859712"/>
                    <a:gd name="connsiteY55" fmla="*/ 423 h 850514"/>
                    <a:gd name="connsiteX56" fmla="*/ 473393 w 859712"/>
                    <a:gd name="connsiteY56" fmla="*/ 345228 h 850514"/>
                    <a:gd name="connsiteX57" fmla="*/ 488633 w 859712"/>
                    <a:gd name="connsiteY57" fmla="*/ 339513 h 850514"/>
                    <a:gd name="connsiteX58" fmla="*/ 598170 w 859712"/>
                    <a:gd name="connsiteY58" fmla="*/ 239501 h 850514"/>
                    <a:gd name="connsiteX59" fmla="*/ 617220 w 859712"/>
                    <a:gd name="connsiteY59" fmla="*/ 218546 h 850514"/>
                    <a:gd name="connsiteX60" fmla="*/ 734378 w 859712"/>
                    <a:gd name="connsiteY60" fmla="*/ 100436 h 850514"/>
                    <a:gd name="connsiteX61" fmla="*/ 825818 w 859712"/>
                    <a:gd name="connsiteY61" fmla="*/ 15663 h 850514"/>
                    <a:gd name="connsiteX62" fmla="*/ 848678 w 859712"/>
                    <a:gd name="connsiteY62" fmla="*/ 9948 h 850514"/>
                    <a:gd name="connsiteX63" fmla="*/ 859155 w 859712"/>
                    <a:gd name="connsiteY63" fmla="*/ 35666 h 850514"/>
                    <a:gd name="connsiteX64" fmla="*/ 841058 w 859712"/>
                    <a:gd name="connsiteY64" fmla="*/ 69003 h 850514"/>
                    <a:gd name="connsiteX65" fmla="*/ 754380 w 859712"/>
                    <a:gd name="connsiteY65" fmla="*/ 152823 h 850514"/>
                    <a:gd name="connsiteX66" fmla="*/ 679133 w 859712"/>
                    <a:gd name="connsiteY66" fmla="*/ 237596 h 850514"/>
                    <a:gd name="connsiteX67" fmla="*/ 672465 w 859712"/>
                    <a:gd name="connsiteY67" fmla="*/ 246168 h 850514"/>
                    <a:gd name="connsiteX68" fmla="*/ 628650 w 859712"/>
                    <a:gd name="connsiteY68" fmla="*/ 284268 h 850514"/>
                    <a:gd name="connsiteX69" fmla="*/ 593408 w 859712"/>
                    <a:gd name="connsiteY69" fmla="*/ 327131 h 850514"/>
                    <a:gd name="connsiteX70" fmla="*/ 533400 w 859712"/>
                    <a:gd name="connsiteY70" fmla="*/ 386186 h 850514"/>
                    <a:gd name="connsiteX71" fmla="*/ 555308 w 859712"/>
                    <a:gd name="connsiteY71" fmla="*/ 390948 h 850514"/>
                    <a:gd name="connsiteX72" fmla="*/ 686753 w 859712"/>
                    <a:gd name="connsiteY72" fmla="*/ 392853 h 850514"/>
                    <a:gd name="connsiteX73" fmla="*/ 802958 w 859712"/>
                    <a:gd name="connsiteY73" fmla="*/ 392853 h 850514"/>
                    <a:gd name="connsiteX74" fmla="*/ 828675 w 859712"/>
                    <a:gd name="connsiteY74" fmla="*/ 394758 h 850514"/>
                    <a:gd name="connsiteX75" fmla="*/ 844868 w 859712"/>
                    <a:gd name="connsiteY75" fmla="*/ 409046 h 850514"/>
                    <a:gd name="connsiteX76" fmla="*/ 833438 w 859712"/>
                    <a:gd name="connsiteY76" fmla="*/ 432858 h 850514"/>
                    <a:gd name="connsiteX77" fmla="*/ 808673 w 859712"/>
                    <a:gd name="connsiteY77" fmla="*/ 439526 h 850514"/>
                    <a:gd name="connsiteX78" fmla="*/ 761048 w 859712"/>
                    <a:gd name="connsiteY78" fmla="*/ 442383 h 850514"/>
                    <a:gd name="connsiteX79" fmla="*/ 680085 w 859712"/>
                    <a:gd name="connsiteY79" fmla="*/ 451908 h 850514"/>
                    <a:gd name="connsiteX80" fmla="*/ 662940 w 859712"/>
                    <a:gd name="connsiteY80" fmla="*/ 452861 h 850514"/>
                    <a:gd name="connsiteX81" fmla="*/ 521018 w 859712"/>
                    <a:gd name="connsiteY81" fmla="*/ 459528 h 850514"/>
                    <a:gd name="connsiteX82" fmla="*/ 515303 w 859712"/>
                    <a:gd name="connsiteY82" fmla="*/ 462386 h 850514"/>
                    <a:gd name="connsiteX83" fmla="*/ 523875 w 859712"/>
                    <a:gd name="connsiteY83" fmla="*/ 473816 h 850514"/>
                    <a:gd name="connsiteX84" fmla="*/ 558165 w 859712"/>
                    <a:gd name="connsiteY84" fmla="*/ 503343 h 850514"/>
                    <a:gd name="connsiteX85" fmla="*/ 640080 w 859712"/>
                    <a:gd name="connsiteY85" fmla="*/ 582401 h 850514"/>
                    <a:gd name="connsiteX86" fmla="*/ 745808 w 859712"/>
                    <a:gd name="connsiteY86" fmla="*/ 701463 h 850514"/>
                    <a:gd name="connsiteX87" fmla="*/ 819150 w 859712"/>
                    <a:gd name="connsiteY87" fmla="*/ 796713 h 850514"/>
                    <a:gd name="connsiteX88" fmla="*/ 845820 w 859712"/>
                    <a:gd name="connsiteY88" fmla="*/ 830051 h 850514"/>
                    <a:gd name="connsiteX89" fmla="*/ 847725 w 859712"/>
                    <a:gd name="connsiteY89" fmla="*/ 849101 h 850514"/>
                    <a:gd name="connsiteX90" fmla="*/ 830580 w 859712"/>
                    <a:gd name="connsiteY90" fmla="*/ 847196 h 850514"/>
                    <a:gd name="connsiteX91" fmla="*/ 735330 w 859712"/>
                    <a:gd name="connsiteY91" fmla="*/ 764328 h 850514"/>
                    <a:gd name="connsiteX92" fmla="*/ 658178 w 859712"/>
                    <a:gd name="connsiteY92" fmla="*/ 677651 h 850514"/>
                    <a:gd name="connsiteX93" fmla="*/ 605790 w 859712"/>
                    <a:gd name="connsiteY93" fmla="*/ 633836 h 850514"/>
                    <a:gd name="connsiteX94" fmla="*/ 581025 w 859712"/>
                    <a:gd name="connsiteY94" fmla="*/ 610023 h 850514"/>
                    <a:gd name="connsiteX95" fmla="*/ 508635 w 859712"/>
                    <a:gd name="connsiteY95" fmla="*/ 552873 h 850514"/>
                    <a:gd name="connsiteX96" fmla="*/ 475298 w 859712"/>
                    <a:gd name="connsiteY96" fmla="*/ 528108 h 850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859712" h="850514">
                      <a:moveTo>
                        <a:pt x="475298" y="528108"/>
                      </a:moveTo>
                      <a:cubicBezTo>
                        <a:pt x="474345" y="552873"/>
                        <a:pt x="473393" y="572876"/>
                        <a:pt x="473393" y="591926"/>
                      </a:cubicBezTo>
                      <a:cubicBezTo>
                        <a:pt x="474345" y="630026"/>
                        <a:pt x="478155" y="668126"/>
                        <a:pt x="472440" y="706226"/>
                      </a:cubicBezTo>
                      <a:cubicBezTo>
                        <a:pt x="471488" y="712893"/>
                        <a:pt x="473393" y="718608"/>
                        <a:pt x="473393" y="725276"/>
                      </a:cubicBezTo>
                      <a:cubicBezTo>
                        <a:pt x="474345" y="743373"/>
                        <a:pt x="474345" y="761471"/>
                        <a:pt x="475298" y="778616"/>
                      </a:cubicBezTo>
                      <a:cubicBezTo>
                        <a:pt x="476250" y="794808"/>
                        <a:pt x="478155" y="811001"/>
                        <a:pt x="479108" y="830051"/>
                      </a:cubicBezTo>
                      <a:cubicBezTo>
                        <a:pt x="473393" y="833861"/>
                        <a:pt x="465773" y="838623"/>
                        <a:pt x="458153" y="841481"/>
                      </a:cubicBezTo>
                      <a:cubicBezTo>
                        <a:pt x="445770" y="846243"/>
                        <a:pt x="438150" y="842433"/>
                        <a:pt x="436245" y="829098"/>
                      </a:cubicBezTo>
                      <a:cubicBezTo>
                        <a:pt x="434340" y="812906"/>
                        <a:pt x="433388" y="795761"/>
                        <a:pt x="435293" y="779568"/>
                      </a:cubicBezTo>
                      <a:cubicBezTo>
                        <a:pt x="437198" y="764328"/>
                        <a:pt x="435293" y="749088"/>
                        <a:pt x="431483" y="734801"/>
                      </a:cubicBezTo>
                      <a:cubicBezTo>
                        <a:pt x="425768" y="715751"/>
                        <a:pt x="424815" y="696701"/>
                        <a:pt x="426720" y="677651"/>
                      </a:cubicBezTo>
                      <a:cubicBezTo>
                        <a:pt x="427673" y="670031"/>
                        <a:pt x="426720" y="662411"/>
                        <a:pt x="425768" y="653838"/>
                      </a:cubicBezTo>
                      <a:cubicBezTo>
                        <a:pt x="423863" y="630978"/>
                        <a:pt x="421958" y="608118"/>
                        <a:pt x="420053" y="585258"/>
                      </a:cubicBezTo>
                      <a:cubicBezTo>
                        <a:pt x="417195" y="555731"/>
                        <a:pt x="415290" y="525251"/>
                        <a:pt x="412433" y="493818"/>
                      </a:cubicBezTo>
                      <a:cubicBezTo>
                        <a:pt x="399098" y="494771"/>
                        <a:pt x="392430" y="502391"/>
                        <a:pt x="383858" y="509058"/>
                      </a:cubicBezTo>
                      <a:cubicBezTo>
                        <a:pt x="372428" y="517631"/>
                        <a:pt x="360045" y="525251"/>
                        <a:pt x="348615" y="532871"/>
                      </a:cubicBezTo>
                      <a:cubicBezTo>
                        <a:pt x="346710" y="534776"/>
                        <a:pt x="343853" y="535728"/>
                        <a:pt x="340995" y="537633"/>
                      </a:cubicBezTo>
                      <a:cubicBezTo>
                        <a:pt x="292418" y="581448"/>
                        <a:pt x="242888" y="624311"/>
                        <a:pt x="195263" y="668126"/>
                      </a:cubicBezTo>
                      <a:cubicBezTo>
                        <a:pt x="173355" y="688128"/>
                        <a:pt x="151447" y="709083"/>
                        <a:pt x="130493" y="730038"/>
                      </a:cubicBezTo>
                      <a:cubicBezTo>
                        <a:pt x="114300" y="746231"/>
                        <a:pt x="98108" y="763376"/>
                        <a:pt x="83820" y="780521"/>
                      </a:cubicBezTo>
                      <a:cubicBezTo>
                        <a:pt x="72390" y="793856"/>
                        <a:pt x="63818" y="808143"/>
                        <a:pt x="52387" y="821478"/>
                      </a:cubicBezTo>
                      <a:cubicBezTo>
                        <a:pt x="36195" y="840528"/>
                        <a:pt x="23813" y="841481"/>
                        <a:pt x="0" y="824336"/>
                      </a:cubicBezTo>
                      <a:cubicBezTo>
                        <a:pt x="21907" y="803381"/>
                        <a:pt x="23813" y="770043"/>
                        <a:pt x="45720" y="748136"/>
                      </a:cubicBezTo>
                      <a:cubicBezTo>
                        <a:pt x="63818" y="730038"/>
                        <a:pt x="81915" y="710988"/>
                        <a:pt x="99060" y="691938"/>
                      </a:cubicBezTo>
                      <a:cubicBezTo>
                        <a:pt x="136208" y="649076"/>
                        <a:pt x="180975" y="613833"/>
                        <a:pt x="222885" y="575733"/>
                      </a:cubicBezTo>
                      <a:cubicBezTo>
                        <a:pt x="260985" y="541443"/>
                        <a:pt x="300990" y="510011"/>
                        <a:pt x="334328" y="470958"/>
                      </a:cubicBezTo>
                      <a:cubicBezTo>
                        <a:pt x="337185" y="468101"/>
                        <a:pt x="339090" y="464291"/>
                        <a:pt x="343853" y="458576"/>
                      </a:cubicBezTo>
                      <a:cubicBezTo>
                        <a:pt x="336233" y="457623"/>
                        <a:pt x="330518" y="456671"/>
                        <a:pt x="325755" y="456671"/>
                      </a:cubicBezTo>
                      <a:cubicBezTo>
                        <a:pt x="284798" y="461433"/>
                        <a:pt x="243840" y="455718"/>
                        <a:pt x="202883" y="455718"/>
                      </a:cubicBezTo>
                      <a:cubicBezTo>
                        <a:pt x="181928" y="455718"/>
                        <a:pt x="160972" y="456671"/>
                        <a:pt x="140018" y="455718"/>
                      </a:cubicBezTo>
                      <a:cubicBezTo>
                        <a:pt x="129540" y="455718"/>
                        <a:pt x="118110" y="453813"/>
                        <a:pt x="108585" y="450003"/>
                      </a:cubicBezTo>
                      <a:cubicBezTo>
                        <a:pt x="88583" y="441431"/>
                        <a:pt x="68580" y="435716"/>
                        <a:pt x="45720" y="436668"/>
                      </a:cubicBezTo>
                      <a:cubicBezTo>
                        <a:pt x="23813" y="436668"/>
                        <a:pt x="15240" y="429048"/>
                        <a:pt x="13335" y="406188"/>
                      </a:cubicBezTo>
                      <a:cubicBezTo>
                        <a:pt x="20955" y="404283"/>
                        <a:pt x="27623" y="402378"/>
                        <a:pt x="35243" y="401426"/>
                      </a:cubicBezTo>
                      <a:cubicBezTo>
                        <a:pt x="67628" y="398568"/>
                        <a:pt x="100012" y="395711"/>
                        <a:pt x="131445" y="393806"/>
                      </a:cubicBezTo>
                      <a:cubicBezTo>
                        <a:pt x="159068" y="392853"/>
                        <a:pt x="185738" y="391901"/>
                        <a:pt x="213360" y="393806"/>
                      </a:cubicBezTo>
                      <a:cubicBezTo>
                        <a:pt x="247650" y="395711"/>
                        <a:pt x="281940" y="390948"/>
                        <a:pt x="319088" y="388091"/>
                      </a:cubicBezTo>
                      <a:cubicBezTo>
                        <a:pt x="314325" y="369041"/>
                        <a:pt x="300038" y="359516"/>
                        <a:pt x="288608" y="349038"/>
                      </a:cubicBezTo>
                      <a:cubicBezTo>
                        <a:pt x="282893" y="344276"/>
                        <a:pt x="277178" y="341418"/>
                        <a:pt x="271463" y="336656"/>
                      </a:cubicBezTo>
                      <a:cubicBezTo>
                        <a:pt x="221933" y="295698"/>
                        <a:pt x="172403" y="253788"/>
                        <a:pt x="122872" y="211878"/>
                      </a:cubicBezTo>
                      <a:cubicBezTo>
                        <a:pt x="86678" y="181398"/>
                        <a:pt x="52387" y="149013"/>
                        <a:pt x="25717" y="109008"/>
                      </a:cubicBezTo>
                      <a:cubicBezTo>
                        <a:pt x="23813" y="106151"/>
                        <a:pt x="20955" y="103293"/>
                        <a:pt x="19050" y="101388"/>
                      </a:cubicBezTo>
                      <a:cubicBezTo>
                        <a:pt x="1905" y="82338"/>
                        <a:pt x="-952" y="69956"/>
                        <a:pt x="18098" y="42333"/>
                      </a:cubicBezTo>
                      <a:cubicBezTo>
                        <a:pt x="23813" y="33761"/>
                        <a:pt x="31432" y="30903"/>
                        <a:pt x="40005" y="36618"/>
                      </a:cubicBezTo>
                      <a:cubicBezTo>
                        <a:pt x="52387" y="44238"/>
                        <a:pt x="64770" y="51858"/>
                        <a:pt x="74295" y="62336"/>
                      </a:cubicBezTo>
                      <a:cubicBezTo>
                        <a:pt x="102870" y="93768"/>
                        <a:pt x="134303" y="121391"/>
                        <a:pt x="166688" y="149013"/>
                      </a:cubicBezTo>
                      <a:cubicBezTo>
                        <a:pt x="169545" y="151871"/>
                        <a:pt x="173355" y="154728"/>
                        <a:pt x="176213" y="157586"/>
                      </a:cubicBezTo>
                      <a:cubicBezTo>
                        <a:pt x="221933" y="202353"/>
                        <a:pt x="267653" y="247121"/>
                        <a:pt x="313373" y="291888"/>
                      </a:cubicBezTo>
                      <a:cubicBezTo>
                        <a:pt x="336233" y="313796"/>
                        <a:pt x="359093" y="335703"/>
                        <a:pt x="382905" y="356658"/>
                      </a:cubicBezTo>
                      <a:cubicBezTo>
                        <a:pt x="388620" y="361421"/>
                        <a:pt x="395288" y="365231"/>
                        <a:pt x="405765" y="372851"/>
                      </a:cubicBezTo>
                      <a:cubicBezTo>
                        <a:pt x="405765" y="361421"/>
                        <a:pt x="406718" y="354753"/>
                        <a:pt x="405765" y="348086"/>
                      </a:cubicBezTo>
                      <a:cubicBezTo>
                        <a:pt x="397193" y="282363"/>
                        <a:pt x="395288" y="214736"/>
                        <a:pt x="391478" y="146156"/>
                      </a:cubicBezTo>
                      <a:cubicBezTo>
                        <a:pt x="390525" y="126153"/>
                        <a:pt x="386715" y="106151"/>
                        <a:pt x="383858" y="86148"/>
                      </a:cubicBezTo>
                      <a:cubicBezTo>
                        <a:pt x="381000" y="67098"/>
                        <a:pt x="380048" y="49953"/>
                        <a:pt x="386715" y="30903"/>
                      </a:cubicBezTo>
                      <a:cubicBezTo>
                        <a:pt x="393383" y="10901"/>
                        <a:pt x="407670" y="2328"/>
                        <a:pt x="426720" y="423"/>
                      </a:cubicBezTo>
                      <a:cubicBezTo>
                        <a:pt x="432435" y="-529"/>
                        <a:pt x="438150" y="423"/>
                        <a:pt x="445770" y="423"/>
                      </a:cubicBezTo>
                      <a:cubicBezTo>
                        <a:pt x="455295" y="115676"/>
                        <a:pt x="463868" y="229023"/>
                        <a:pt x="473393" y="345228"/>
                      </a:cubicBezTo>
                      <a:cubicBezTo>
                        <a:pt x="480060" y="343323"/>
                        <a:pt x="484823" y="342371"/>
                        <a:pt x="488633" y="339513"/>
                      </a:cubicBezTo>
                      <a:cubicBezTo>
                        <a:pt x="526733" y="308081"/>
                        <a:pt x="567690" y="278553"/>
                        <a:pt x="598170" y="239501"/>
                      </a:cubicBezTo>
                      <a:cubicBezTo>
                        <a:pt x="603885" y="231881"/>
                        <a:pt x="610553" y="225213"/>
                        <a:pt x="617220" y="218546"/>
                      </a:cubicBezTo>
                      <a:cubicBezTo>
                        <a:pt x="656273" y="179493"/>
                        <a:pt x="694373" y="139488"/>
                        <a:pt x="734378" y="100436"/>
                      </a:cubicBezTo>
                      <a:cubicBezTo>
                        <a:pt x="763905" y="70908"/>
                        <a:pt x="795338" y="43286"/>
                        <a:pt x="825818" y="15663"/>
                      </a:cubicBezTo>
                      <a:cubicBezTo>
                        <a:pt x="832485" y="9948"/>
                        <a:pt x="838200" y="3281"/>
                        <a:pt x="848678" y="9948"/>
                      </a:cubicBezTo>
                      <a:cubicBezTo>
                        <a:pt x="858203" y="15663"/>
                        <a:pt x="861060" y="23283"/>
                        <a:pt x="859155" y="35666"/>
                      </a:cubicBezTo>
                      <a:cubicBezTo>
                        <a:pt x="857250" y="49001"/>
                        <a:pt x="851535" y="59478"/>
                        <a:pt x="841058" y="69003"/>
                      </a:cubicBezTo>
                      <a:cubicBezTo>
                        <a:pt x="811530" y="96626"/>
                        <a:pt x="782003" y="124248"/>
                        <a:pt x="754380" y="152823"/>
                      </a:cubicBezTo>
                      <a:cubicBezTo>
                        <a:pt x="728663" y="180446"/>
                        <a:pt x="703898" y="209021"/>
                        <a:pt x="679133" y="237596"/>
                      </a:cubicBezTo>
                      <a:cubicBezTo>
                        <a:pt x="677228" y="240453"/>
                        <a:pt x="675323" y="243311"/>
                        <a:pt x="672465" y="246168"/>
                      </a:cubicBezTo>
                      <a:cubicBezTo>
                        <a:pt x="658178" y="258551"/>
                        <a:pt x="640080" y="269028"/>
                        <a:pt x="628650" y="284268"/>
                      </a:cubicBezTo>
                      <a:cubicBezTo>
                        <a:pt x="617220" y="299508"/>
                        <a:pt x="607695" y="314748"/>
                        <a:pt x="593408" y="327131"/>
                      </a:cubicBezTo>
                      <a:cubicBezTo>
                        <a:pt x="572453" y="345228"/>
                        <a:pt x="553403" y="366183"/>
                        <a:pt x="533400" y="386186"/>
                      </a:cubicBezTo>
                      <a:cubicBezTo>
                        <a:pt x="540068" y="393806"/>
                        <a:pt x="548640" y="390948"/>
                        <a:pt x="555308" y="390948"/>
                      </a:cubicBezTo>
                      <a:cubicBezTo>
                        <a:pt x="599123" y="391901"/>
                        <a:pt x="642938" y="392853"/>
                        <a:pt x="686753" y="392853"/>
                      </a:cubicBezTo>
                      <a:cubicBezTo>
                        <a:pt x="725805" y="392853"/>
                        <a:pt x="763905" y="392853"/>
                        <a:pt x="802958" y="392853"/>
                      </a:cubicBezTo>
                      <a:cubicBezTo>
                        <a:pt x="811530" y="392853"/>
                        <a:pt x="820103" y="393806"/>
                        <a:pt x="828675" y="394758"/>
                      </a:cubicBezTo>
                      <a:cubicBezTo>
                        <a:pt x="837248" y="395711"/>
                        <a:pt x="844868" y="399521"/>
                        <a:pt x="844868" y="409046"/>
                      </a:cubicBezTo>
                      <a:cubicBezTo>
                        <a:pt x="845820" y="418571"/>
                        <a:pt x="843915" y="428096"/>
                        <a:pt x="833438" y="432858"/>
                      </a:cubicBezTo>
                      <a:cubicBezTo>
                        <a:pt x="825818" y="436668"/>
                        <a:pt x="817245" y="438573"/>
                        <a:pt x="808673" y="439526"/>
                      </a:cubicBezTo>
                      <a:cubicBezTo>
                        <a:pt x="793433" y="441431"/>
                        <a:pt x="777240" y="443336"/>
                        <a:pt x="761048" y="442383"/>
                      </a:cubicBezTo>
                      <a:cubicBezTo>
                        <a:pt x="733425" y="441431"/>
                        <a:pt x="706755" y="445241"/>
                        <a:pt x="680085" y="451908"/>
                      </a:cubicBezTo>
                      <a:cubicBezTo>
                        <a:pt x="674370" y="452861"/>
                        <a:pt x="668655" y="453813"/>
                        <a:pt x="662940" y="452861"/>
                      </a:cubicBezTo>
                      <a:cubicBezTo>
                        <a:pt x="615315" y="447146"/>
                        <a:pt x="568643" y="459528"/>
                        <a:pt x="521018" y="459528"/>
                      </a:cubicBezTo>
                      <a:cubicBezTo>
                        <a:pt x="520065" y="459528"/>
                        <a:pt x="518160" y="460481"/>
                        <a:pt x="515303" y="462386"/>
                      </a:cubicBezTo>
                      <a:cubicBezTo>
                        <a:pt x="518160" y="466196"/>
                        <a:pt x="520065" y="470958"/>
                        <a:pt x="523875" y="473816"/>
                      </a:cubicBezTo>
                      <a:cubicBezTo>
                        <a:pt x="535305" y="484293"/>
                        <a:pt x="545783" y="494771"/>
                        <a:pt x="558165" y="503343"/>
                      </a:cubicBezTo>
                      <a:cubicBezTo>
                        <a:pt x="589598" y="526203"/>
                        <a:pt x="615315" y="553826"/>
                        <a:pt x="640080" y="582401"/>
                      </a:cubicBezTo>
                      <a:cubicBezTo>
                        <a:pt x="675323" y="622406"/>
                        <a:pt x="711518" y="661458"/>
                        <a:pt x="745808" y="701463"/>
                      </a:cubicBezTo>
                      <a:cubicBezTo>
                        <a:pt x="771525" y="731943"/>
                        <a:pt x="795338" y="765281"/>
                        <a:pt x="819150" y="796713"/>
                      </a:cubicBezTo>
                      <a:cubicBezTo>
                        <a:pt x="827723" y="808143"/>
                        <a:pt x="837248" y="819573"/>
                        <a:pt x="845820" y="830051"/>
                      </a:cubicBezTo>
                      <a:cubicBezTo>
                        <a:pt x="850583" y="835766"/>
                        <a:pt x="855345" y="843386"/>
                        <a:pt x="847725" y="849101"/>
                      </a:cubicBezTo>
                      <a:cubicBezTo>
                        <a:pt x="843915" y="851958"/>
                        <a:pt x="834390" y="850053"/>
                        <a:pt x="830580" y="847196"/>
                      </a:cubicBezTo>
                      <a:cubicBezTo>
                        <a:pt x="796290" y="822431"/>
                        <a:pt x="762000" y="797666"/>
                        <a:pt x="735330" y="764328"/>
                      </a:cubicBezTo>
                      <a:cubicBezTo>
                        <a:pt x="711518" y="733848"/>
                        <a:pt x="684848" y="705273"/>
                        <a:pt x="658178" y="677651"/>
                      </a:cubicBezTo>
                      <a:cubicBezTo>
                        <a:pt x="641985" y="661458"/>
                        <a:pt x="622935" y="648123"/>
                        <a:pt x="605790" y="633836"/>
                      </a:cubicBezTo>
                      <a:cubicBezTo>
                        <a:pt x="597218" y="626216"/>
                        <a:pt x="587693" y="618596"/>
                        <a:pt x="581025" y="610023"/>
                      </a:cubicBezTo>
                      <a:cubicBezTo>
                        <a:pt x="561023" y="586211"/>
                        <a:pt x="537210" y="567161"/>
                        <a:pt x="508635" y="552873"/>
                      </a:cubicBezTo>
                      <a:cubicBezTo>
                        <a:pt x="499110" y="547158"/>
                        <a:pt x="490538" y="538586"/>
                        <a:pt x="475298" y="52810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DE968892-B770-DD94-44AD-CE4EAB77A0CC}"/>
                  </a:ext>
                </a:extLst>
              </p:cNvPr>
              <p:cNvGrpSpPr/>
              <p:nvPr/>
            </p:nvGrpSpPr>
            <p:grpSpPr>
              <a:xfrm>
                <a:off x="1224079" y="4621646"/>
                <a:ext cx="321431" cy="321431"/>
                <a:chOff x="5825929" y="3084234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8F32CEED-8C35-6C9E-0A96-19051FA4E97F}"/>
                    </a:ext>
                  </a:extLst>
                </p:cNvPr>
                <p:cNvSpPr/>
                <p:nvPr/>
              </p:nvSpPr>
              <p:spPr>
                <a:xfrm>
                  <a:off x="5825929" y="3084234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58CD385D-F2B4-7857-EBA4-4FAD67715936}"/>
                    </a:ext>
                  </a:extLst>
                </p:cNvPr>
                <p:cNvGrpSpPr/>
                <p:nvPr/>
              </p:nvGrpSpPr>
              <p:grpSpPr>
                <a:xfrm>
                  <a:off x="5854808" y="3109144"/>
                  <a:ext cx="74613" cy="82550"/>
                  <a:chOff x="5864225" y="3106738"/>
                  <a:chExt cx="74613" cy="82550"/>
                </a:xfrm>
              </p:grpSpPr>
              <p:cxnSp>
                <p:nvCxnSpPr>
                  <p:cNvPr id="61" name="直接连接符 60">
                    <a:extLst>
                      <a:ext uri="{FF2B5EF4-FFF2-40B4-BE49-F238E27FC236}">
                        <a16:creationId xmlns:a16="http://schemas.microsoft.com/office/drawing/2014/main" id="{D14B7428-A8E8-008F-1713-2351581BA5BF}"/>
                      </a:ext>
                    </a:extLst>
                  </p:cNvPr>
                  <p:cNvCxnSpPr/>
                  <p:nvPr/>
                </p:nvCxnSpPr>
                <p:spPr>
                  <a:xfrm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>
                    <a:extLst>
                      <a:ext uri="{FF2B5EF4-FFF2-40B4-BE49-F238E27FC236}">
                        <a16:creationId xmlns:a16="http://schemas.microsoft.com/office/drawing/2014/main" id="{4CC12467-EFCB-6788-B8F7-9E20DFD58DE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7980DE4D-87C3-DCFD-FB9C-0C5C9C9D5D46}"/>
                  </a:ext>
                </a:extLst>
              </p:cNvPr>
              <p:cNvGrpSpPr/>
              <p:nvPr/>
            </p:nvGrpSpPr>
            <p:grpSpPr>
              <a:xfrm rot="19996542">
                <a:off x="1585736" y="5022705"/>
                <a:ext cx="321431" cy="321431"/>
                <a:chOff x="5940973" y="3150100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4" name="矩形 53">
                  <a:extLst>
                    <a:ext uri="{FF2B5EF4-FFF2-40B4-BE49-F238E27FC236}">
                      <a16:creationId xmlns:a16="http://schemas.microsoft.com/office/drawing/2014/main" id="{9B96829D-375C-53E3-7D26-FEC7C5113BD2}"/>
                    </a:ext>
                  </a:extLst>
                </p:cNvPr>
                <p:cNvSpPr/>
                <p:nvPr/>
              </p:nvSpPr>
              <p:spPr>
                <a:xfrm>
                  <a:off x="5940973" y="3150100"/>
                  <a:ext cx="132370" cy="132370"/>
                </a:xfrm>
                <a:prstGeom prst="rect">
                  <a:avLst/>
                </a:prstGeom>
                <a:solidFill>
                  <a:srgbClr val="EAE6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5" name="图形 100">
                  <a:extLst>
                    <a:ext uri="{FF2B5EF4-FFF2-40B4-BE49-F238E27FC236}">
                      <a16:creationId xmlns:a16="http://schemas.microsoft.com/office/drawing/2014/main" id="{0DAC0DF0-001F-3C45-6701-F781020C4495}"/>
                    </a:ext>
                  </a:extLst>
                </p:cNvPr>
                <p:cNvGrpSpPr/>
                <p:nvPr/>
              </p:nvGrpSpPr>
              <p:grpSpPr>
                <a:xfrm>
                  <a:off x="5964805" y="3173265"/>
                  <a:ext cx="84707" cy="86040"/>
                  <a:chOff x="2918142" y="4671932"/>
                  <a:chExt cx="844171" cy="857447"/>
                </a:xfrm>
                <a:solidFill>
                  <a:srgbClr val="141C84"/>
                </a:solidFill>
              </p:grpSpPr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724FB9A3-7648-0BD4-3B98-BFAEE6C881B4}"/>
                      </a:ext>
                    </a:extLst>
                  </p:cNvPr>
                  <p:cNvSpPr/>
                  <p:nvPr/>
                </p:nvSpPr>
                <p:spPr>
                  <a:xfrm>
                    <a:off x="2926714" y="4671932"/>
                    <a:ext cx="835598" cy="480533"/>
                  </a:xfrm>
                  <a:custGeom>
                    <a:avLst/>
                    <a:gdLst>
                      <a:gd name="connsiteX0" fmla="*/ 585788 w 835598"/>
                      <a:gd name="connsiteY0" fmla="*/ 187722 h 480533"/>
                      <a:gd name="connsiteX1" fmla="*/ 620078 w 835598"/>
                      <a:gd name="connsiteY1" fmla="*/ 202009 h 480533"/>
                      <a:gd name="connsiteX2" fmla="*/ 633413 w 835598"/>
                      <a:gd name="connsiteY2" fmla="*/ 223917 h 480533"/>
                      <a:gd name="connsiteX3" fmla="*/ 612458 w 835598"/>
                      <a:gd name="connsiteY3" fmla="*/ 236299 h 480533"/>
                      <a:gd name="connsiteX4" fmla="*/ 561023 w 835598"/>
                      <a:gd name="connsiteY4" fmla="*/ 211534 h 480533"/>
                      <a:gd name="connsiteX5" fmla="*/ 528638 w 835598"/>
                      <a:gd name="connsiteY5" fmla="*/ 151527 h 480533"/>
                      <a:gd name="connsiteX6" fmla="*/ 528638 w 835598"/>
                      <a:gd name="connsiteY6" fmla="*/ 131524 h 480533"/>
                      <a:gd name="connsiteX7" fmla="*/ 604838 w 835598"/>
                      <a:gd name="connsiteY7" fmla="*/ 24844 h 480533"/>
                      <a:gd name="connsiteX8" fmla="*/ 606743 w 835598"/>
                      <a:gd name="connsiteY8" fmla="*/ 23892 h 480533"/>
                      <a:gd name="connsiteX9" fmla="*/ 653415 w 835598"/>
                      <a:gd name="connsiteY9" fmla="*/ 79 h 480533"/>
                      <a:gd name="connsiteX10" fmla="*/ 734378 w 835598"/>
                      <a:gd name="connsiteY10" fmla="*/ 24844 h 480533"/>
                      <a:gd name="connsiteX11" fmla="*/ 759143 w 835598"/>
                      <a:gd name="connsiteY11" fmla="*/ 40084 h 480533"/>
                      <a:gd name="connsiteX12" fmla="*/ 815340 w 835598"/>
                      <a:gd name="connsiteY12" fmla="*/ 101997 h 480533"/>
                      <a:gd name="connsiteX13" fmla="*/ 834390 w 835598"/>
                      <a:gd name="connsiteY13" fmla="*/ 167719 h 480533"/>
                      <a:gd name="connsiteX14" fmla="*/ 832485 w 835598"/>
                      <a:gd name="connsiteY14" fmla="*/ 215344 h 480533"/>
                      <a:gd name="connsiteX15" fmla="*/ 774383 w 835598"/>
                      <a:gd name="connsiteY15" fmla="*/ 314404 h 480533"/>
                      <a:gd name="connsiteX16" fmla="*/ 692468 w 835598"/>
                      <a:gd name="connsiteY16" fmla="*/ 379174 h 480533"/>
                      <a:gd name="connsiteX17" fmla="*/ 528638 w 835598"/>
                      <a:gd name="connsiteY17" fmla="*/ 449659 h 480533"/>
                      <a:gd name="connsiteX18" fmla="*/ 407670 w 835598"/>
                      <a:gd name="connsiteY18" fmla="*/ 459184 h 480533"/>
                      <a:gd name="connsiteX19" fmla="*/ 346710 w 835598"/>
                      <a:gd name="connsiteY19" fmla="*/ 465852 h 480533"/>
                      <a:gd name="connsiteX20" fmla="*/ 269558 w 835598"/>
                      <a:gd name="connsiteY20" fmla="*/ 472519 h 480533"/>
                      <a:gd name="connsiteX21" fmla="*/ 201930 w 835598"/>
                      <a:gd name="connsiteY21" fmla="*/ 479187 h 480533"/>
                      <a:gd name="connsiteX22" fmla="*/ 156210 w 835598"/>
                      <a:gd name="connsiteY22" fmla="*/ 480139 h 480533"/>
                      <a:gd name="connsiteX23" fmla="*/ 82868 w 835598"/>
                      <a:gd name="connsiteY23" fmla="*/ 476329 h 480533"/>
                      <a:gd name="connsiteX24" fmla="*/ 0 w 835598"/>
                      <a:gd name="connsiteY24" fmla="*/ 425847 h 480533"/>
                      <a:gd name="connsiteX25" fmla="*/ 16193 w 835598"/>
                      <a:gd name="connsiteY25" fmla="*/ 424894 h 480533"/>
                      <a:gd name="connsiteX26" fmla="*/ 168593 w 835598"/>
                      <a:gd name="connsiteY26" fmla="*/ 427752 h 480533"/>
                      <a:gd name="connsiteX27" fmla="*/ 209550 w 835598"/>
                      <a:gd name="connsiteY27" fmla="*/ 424894 h 480533"/>
                      <a:gd name="connsiteX28" fmla="*/ 311468 w 835598"/>
                      <a:gd name="connsiteY28" fmla="*/ 415369 h 480533"/>
                      <a:gd name="connsiteX29" fmla="*/ 345758 w 835598"/>
                      <a:gd name="connsiteY29" fmla="*/ 411559 h 480533"/>
                      <a:gd name="connsiteX30" fmla="*/ 493395 w 835598"/>
                      <a:gd name="connsiteY30" fmla="*/ 397272 h 480533"/>
                      <a:gd name="connsiteX31" fmla="*/ 619125 w 835598"/>
                      <a:gd name="connsiteY31" fmla="*/ 341074 h 480533"/>
                      <a:gd name="connsiteX32" fmla="*/ 715328 w 835598"/>
                      <a:gd name="connsiteY32" fmla="*/ 264874 h 480533"/>
                      <a:gd name="connsiteX33" fmla="*/ 747713 w 835598"/>
                      <a:gd name="connsiteY33" fmla="*/ 233442 h 480533"/>
                      <a:gd name="connsiteX34" fmla="*/ 756285 w 835598"/>
                      <a:gd name="connsiteY34" fmla="*/ 81994 h 480533"/>
                      <a:gd name="connsiteX35" fmla="*/ 748665 w 835598"/>
                      <a:gd name="connsiteY35" fmla="*/ 73422 h 480533"/>
                      <a:gd name="connsiteX36" fmla="*/ 667703 w 835598"/>
                      <a:gd name="connsiteY36" fmla="*/ 72469 h 480533"/>
                      <a:gd name="connsiteX37" fmla="*/ 639128 w 835598"/>
                      <a:gd name="connsiteY37" fmla="*/ 91519 h 480533"/>
                      <a:gd name="connsiteX38" fmla="*/ 585788 w 835598"/>
                      <a:gd name="connsiteY38" fmla="*/ 187722 h 480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35598" h="480533">
                        <a:moveTo>
                          <a:pt x="585788" y="187722"/>
                        </a:moveTo>
                        <a:cubicBezTo>
                          <a:pt x="598170" y="192484"/>
                          <a:pt x="608648" y="197247"/>
                          <a:pt x="620078" y="202009"/>
                        </a:cubicBezTo>
                        <a:cubicBezTo>
                          <a:pt x="629603" y="205819"/>
                          <a:pt x="635318" y="212487"/>
                          <a:pt x="633413" y="223917"/>
                        </a:cubicBezTo>
                        <a:cubicBezTo>
                          <a:pt x="631508" y="235347"/>
                          <a:pt x="621030" y="236299"/>
                          <a:pt x="612458" y="236299"/>
                        </a:cubicBezTo>
                        <a:cubicBezTo>
                          <a:pt x="591503" y="237252"/>
                          <a:pt x="572453" y="230584"/>
                          <a:pt x="561023" y="211534"/>
                        </a:cubicBezTo>
                        <a:cubicBezTo>
                          <a:pt x="548640" y="192484"/>
                          <a:pt x="539115" y="171529"/>
                          <a:pt x="528638" y="151527"/>
                        </a:cubicBezTo>
                        <a:cubicBezTo>
                          <a:pt x="525780" y="145812"/>
                          <a:pt x="527685" y="138192"/>
                          <a:pt x="528638" y="131524"/>
                        </a:cubicBezTo>
                        <a:cubicBezTo>
                          <a:pt x="541973" y="86757"/>
                          <a:pt x="563880" y="48657"/>
                          <a:pt x="604838" y="24844"/>
                        </a:cubicBezTo>
                        <a:cubicBezTo>
                          <a:pt x="605790" y="24844"/>
                          <a:pt x="605790" y="23892"/>
                          <a:pt x="606743" y="23892"/>
                        </a:cubicBezTo>
                        <a:cubicBezTo>
                          <a:pt x="622935" y="15319"/>
                          <a:pt x="637223" y="1032"/>
                          <a:pt x="653415" y="79"/>
                        </a:cubicBezTo>
                        <a:cubicBezTo>
                          <a:pt x="681990" y="-873"/>
                          <a:pt x="710565" y="6747"/>
                          <a:pt x="734378" y="24844"/>
                        </a:cubicBezTo>
                        <a:cubicBezTo>
                          <a:pt x="741998" y="30559"/>
                          <a:pt x="750570" y="37227"/>
                          <a:pt x="759143" y="40084"/>
                        </a:cubicBezTo>
                        <a:cubicBezTo>
                          <a:pt x="791528" y="49609"/>
                          <a:pt x="803910" y="76279"/>
                          <a:pt x="815340" y="101997"/>
                        </a:cubicBezTo>
                        <a:cubicBezTo>
                          <a:pt x="824865" y="122952"/>
                          <a:pt x="830580" y="144859"/>
                          <a:pt x="834390" y="167719"/>
                        </a:cubicBezTo>
                        <a:cubicBezTo>
                          <a:pt x="837248" y="182959"/>
                          <a:pt x="834390" y="199152"/>
                          <a:pt x="832485" y="215344"/>
                        </a:cubicBezTo>
                        <a:cubicBezTo>
                          <a:pt x="828675" y="257254"/>
                          <a:pt x="806768" y="288687"/>
                          <a:pt x="774383" y="314404"/>
                        </a:cubicBezTo>
                        <a:cubicBezTo>
                          <a:pt x="746760" y="336312"/>
                          <a:pt x="720090" y="358219"/>
                          <a:pt x="692468" y="379174"/>
                        </a:cubicBezTo>
                        <a:cubicBezTo>
                          <a:pt x="643890" y="416322"/>
                          <a:pt x="588645" y="439182"/>
                          <a:pt x="528638" y="449659"/>
                        </a:cubicBezTo>
                        <a:cubicBezTo>
                          <a:pt x="488633" y="456327"/>
                          <a:pt x="448628" y="461089"/>
                          <a:pt x="407670" y="459184"/>
                        </a:cubicBezTo>
                        <a:cubicBezTo>
                          <a:pt x="387668" y="458232"/>
                          <a:pt x="366713" y="463947"/>
                          <a:pt x="346710" y="465852"/>
                        </a:cubicBezTo>
                        <a:cubicBezTo>
                          <a:pt x="320993" y="468709"/>
                          <a:pt x="295275" y="470614"/>
                          <a:pt x="269558" y="472519"/>
                        </a:cubicBezTo>
                        <a:cubicBezTo>
                          <a:pt x="246698" y="474424"/>
                          <a:pt x="223838" y="477282"/>
                          <a:pt x="201930" y="479187"/>
                        </a:cubicBezTo>
                        <a:cubicBezTo>
                          <a:pt x="186690" y="480139"/>
                          <a:pt x="171450" y="481092"/>
                          <a:pt x="156210" y="480139"/>
                        </a:cubicBezTo>
                        <a:cubicBezTo>
                          <a:pt x="131445" y="479187"/>
                          <a:pt x="107633" y="477282"/>
                          <a:pt x="82868" y="476329"/>
                        </a:cubicBezTo>
                        <a:cubicBezTo>
                          <a:pt x="46673" y="476329"/>
                          <a:pt x="22860" y="457279"/>
                          <a:pt x="0" y="425847"/>
                        </a:cubicBezTo>
                        <a:cubicBezTo>
                          <a:pt x="7620" y="425847"/>
                          <a:pt x="11430" y="424894"/>
                          <a:pt x="16193" y="424894"/>
                        </a:cubicBezTo>
                        <a:cubicBezTo>
                          <a:pt x="66675" y="426799"/>
                          <a:pt x="117158" y="438229"/>
                          <a:pt x="168593" y="427752"/>
                        </a:cubicBezTo>
                        <a:cubicBezTo>
                          <a:pt x="181928" y="424894"/>
                          <a:pt x="196215" y="426799"/>
                          <a:pt x="209550" y="424894"/>
                        </a:cubicBezTo>
                        <a:cubicBezTo>
                          <a:pt x="243840" y="422037"/>
                          <a:pt x="278130" y="418227"/>
                          <a:pt x="311468" y="415369"/>
                        </a:cubicBezTo>
                        <a:cubicBezTo>
                          <a:pt x="322898" y="414417"/>
                          <a:pt x="334328" y="410607"/>
                          <a:pt x="345758" y="411559"/>
                        </a:cubicBezTo>
                        <a:cubicBezTo>
                          <a:pt x="396240" y="415369"/>
                          <a:pt x="444818" y="406797"/>
                          <a:pt x="493395" y="397272"/>
                        </a:cubicBezTo>
                        <a:cubicBezTo>
                          <a:pt x="540068" y="388699"/>
                          <a:pt x="581978" y="370602"/>
                          <a:pt x="619125" y="341074"/>
                        </a:cubicBezTo>
                        <a:cubicBezTo>
                          <a:pt x="651510" y="315357"/>
                          <a:pt x="681990" y="287734"/>
                          <a:pt x="715328" y="264874"/>
                        </a:cubicBezTo>
                        <a:cubicBezTo>
                          <a:pt x="728663" y="255349"/>
                          <a:pt x="740093" y="246777"/>
                          <a:pt x="747713" y="233442"/>
                        </a:cubicBezTo>
                        <a:cubicBezTo>
                          <a:pt x="776288" y="184864"/>
                          <a:pt x="776288" y="133429"/>
                          <a:pt x="756285" y="81994"/>
                        </a:cubicBezTo>
                        <a:cubicBezTo>
                          <a:pt x="755333" y="79137"/>
                          <a:pt x="751523" y="75327"/>
                          <a:pt x="748665" y="73422"/>
                        </a:cubicBezTo>
                        <a:cubicBezTo>
                          <a:pt x="726758" y="56277"/>
                          <a:pt x="690563" y="56277"/>
                          <a:pt x="667703" y="72469"/>
                        </a:cubicBezTo>
                        <a:cubicBezTo>
                          <a:pt x="658178" y="79137"/>
                          <a:pt x="648653" y="85804"/>
                          <a:pt x="639128" y="91519"/>
                        </a:cubicBezTo>
                        <a:cubicBezTo>
                          <a:pt x="612458" y="111522"/>
                          <a:pt x="588645" y="151527"/>
                          <a:pt x="585788" y="1877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743471CE-676A-B3BA-361E-A7435DE46335}"/>
                      </a:ext>
                    </a:extLst>
                  </p:cNvPr>
                  <p:cNvSpPr/>
                  <p:nvPr/>
                </p:nvSpPr>
                <p:spPr>
                  <a:xfrm>
                    <a:off x="2930525" y="5192076"/>
                    <a:ext cx="819948" cy="337303"/>
                  </a:xfrm>
                  <a:custGeom>
                    <a:avLst/>
                    <a:gdLst>
                      <a:gd name="connsiteX0" fmla="*/ 629603 w 819948"/>
                      <a:gd name="connsiteY0" fmla="*/ 177165 h 337303"/>
                      <a:gd name="connsiteX1" fmla="*/ 608648 w 819948"/>
                      <a:gd name="connsiteY1" fmla="*/ 180975 h 337303"/>
                      <a:gd name="connsiteX2" fmla="*/ 551498 w 819948"/>
                      <a:gd name="connsiteY2" fmla="*/ 272415 h 337303"/>
                      <a:gd name="connsiteX3" fmla="*/ 564833 w 819948"/>
                      <a:gd name="connsiteY3" fmla="*/ 283845 h 337303"/>
                      <a:gd name="connsiteX4" fmla="*/ 602933 w 819948"/>
                      <a:gd name="connsiteY4" fmla="*/ 285750 h 337303"/>
                      <a:gd name="connsiteX5" fmla="*/ 678180 w 819948"/>
                      <a:gd name="connsiteY5" fmla="*/ 260985 h 337303"/>
                      <a:gd name="connsiteX6" fmla="*/ 738188 w 819948"/>
                      <a:gd name="connsiteY6" fmla="*/ 200977 h 337303"/>
                      <a:gd name="connsiteX7" fmla="*/ 761048 w 819948"/>
                      <a:gd name="connsiteY7" fmla="*/ 139065 h 337303"/>
                      <a:gd name="connsiteX8" fmla="*/ 718185 w 819948"/>
                      <a:gd name="connsiteY8" fmla="*/ 69533 h 337303"/>
                      <a:gd name="connsiteX9" fmla="*/ 612458 w 819948"/>
                      <a:gd name="connsiteY9" fmla="*/ 56198 h 337303"/>
                      <a:gd name="connsiteX10" fmla="*/ 578168 w 819948"/>
                      <a:gd name="connsiteY10" fmla="*/ 55245 h 337303"/>
                      <a:gd name="connsiteX11" fmla="*/ 543878 w 819948"/>
                      <a:gd name="connsiteY11" fmla="*/ 56198 h 337303"/>
                      <a:gd name="connsiteX12" fmla="*/ 407670 w 819948"/>
                      <a:gd name="connsiteY12" fmla="*/ 67627 h 337303"/>
                      <a:gd name="connsiteX13" fmla="*/ 384810 w 819948"/>
                      <a:gd name="connsiteY13" fmla="*/ 69533 h 337303"/>
                      <a:gd name="connsiteX14" fmla="*/ 317183 w 819948"/>
                      <a:gd name="connsiteY14" fmla="*/ 78105 h 337303"/>
                      <a:gd name="connsiteX15" fmla="*/ 287655 w 819948"/>
                      <a:gd name="connsiteY15" fmla="*/ 82868 h 337303"/>
                      <a:gd name="connsiteX16" fmla="*/ 201930 w 819948"/>
                      <a:gd name="connsiteY16" fmla="*/ 89535 h 337303"/>
                      <a:gd name="connsiteX17" fmla="*/ 129540 w 819948"/>
                      <a:gd name="connsiteY17" fmla="*/ 91440 h 337303"/>
                      <a:gd name="connsiteX18" fmla="*/ 66675 w 819948"/>
                      <a:gd name="connsiteY18" fmla="*/ 86677 h 337303"/>
                      <a:gd name="connsiteX19" fmla="*/ 25717 w 819948"/>
                      <a:gd name="connsiteY19" fmla="*/ 71438 h 337303"/>
                      <a:gd name="connsiteX20" fmla="*/ 0 w 819948"/>
                      <a:gd name="connsiteY20" fmla="*/ 45720 h 337303"/>
                      <a:gd name="connsiteX21" fmla="*/ 4763 w 819948"/>
                      <a:gd name="connsiteY21" fmla="*/ 41910 h 337303"/>
                      <a:gd name="connsiteX22" fmla="*/ 102870 w 819948"/>
                      <a:gd name="connsiteY22" fmla="*/ 40005 h 337303"/>
                      <a:gd name="connsiteX23" fmla="*/ 171450 w 819948"/>
                      <a:gd name="connsiteY23" fmla="*/ 40005 h 337303"/>
                      <a:gd name="connsiteX24" fmla="*/ 216218 w 819948"/>
                      <a:gd name="connsiteY24" fmla="*/ 35243 h 337303"/>
                      <a:gd name="connsiteX25" fmla="*/ 279083 w 819948"/>
                      <a:gd name="connsiteY25" fmla="*/ 23813 h 337303"/>
                      <a:gd name="connsiteX26" fmla="*/ 321945 w 819948"/>
                      <a:gd name="connsiteY26" fmla="*/ 18098 h 337303"/>
                      <a:gd name="connsiteX27" fmla="*/ 381000 w 819948"/>
                      <a:gd name="connsiteY27" fmla="*/ 13335 h 337303"/>
                      <a:gd name="connsiteX28" fmla="*/ 497205 w 819948"/>
                      <a:gd name="connsiteY28" fmla="*/ 1905 h 337303"/>
                      <a:gd name="connsiteX29" fmla="*/ 524828 w 819948"/>
                      <a:gd name="connsiteY29" fmla="*/ 0 h 337303"/>
                      <a:gd name="connsiteX30" fmla="*/ 616268 w 819948"/>
                      <a:gd name="connsiteY30" fmla="*/ 4763 h 337303"/>
                      <a:gd name="connsiteX31" fmla="*/ 777240 w 819948"/>
                      <a:gd name="connsiteY31" fmla="*/ 64770 h 337303"/>
                      <a:gd name="connsiteX32" fmla="*/ 819150 w 819948"/>
                      <a:gd name="connsiteY32" fmla="*/ 150495 h 337303"/>
                      <a:gd name="connsiteX33" fmla="*/ 783908 w 819948"/>
                      <a:gd name="connsiteY33" fmla="*/ 256223 h 337303"/>
                      <a:gd name="connsiteX34" fmla="*/ 767715 w 819948"/>
                      <a:gd name="connsiteY34" fmla="*/ 268605 h 337303"/>
                      <a:gd name="connsiteX35" fmla="*/ 675323 w 819948"/>
                      <a:gd name="connsiteY35" fmla="*/ 321945 h 337303"/>
                      <a:gd name="connsiteX36" fmla="*/ 553403 w 819948"/>
                      <a:gd name="connsiteY36" fmla="*/ 318135 h 337303"/>
                      <a:gd name="connsiteX37" fmla="*/ 486728 w 819948"/>
                      <a:gd name="connsiteY37" fmla="*/ 240983 h 337303"/>
                      <a:gd name="connsiteX38" fmla="*/ 489585 w 819948"/>
                      <a:gd name="connsiteY38" fmla="*/ 187643 h 337303"/>
                      <a:gd name="connsiteX39" fmla="*/ 515303 w 819948"/>
                      <a:gd name="connsiteY39" fmla="*/ 158115 h 337303"/>
                      <a:gd name="connsiteX40" fmla="*/ 600075 w 819948"/>
                      <a:gd name="connsiteY40" fmla="*/ 145733 h 337303"/>
                      <a:gd name="connsiteX41" fmla="*/ 629603 w 819948"/>
                      <a:gd name="connsiteY41" fmla="*/ 177165 h 33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19948" h="337303">
                        <a:moveTo>
                          <a:pt x="629603" y="177165"/>
                        </a:moveTo>
                        <a:cubicBezTo>
                          <a:pt x="621030" y="179070"/>
                          <a:pt x="614363" y="181927"/>
                          <a:pt x="608648" y="180975"/>
                        </a:cubicBezTo>
                        <a:cubicBezTo>
                          <a:pt x="574358" y="175260"/>
                          <a:pt x="528638" y="228600"/>
                          <a:pt x="551498" y="272415"/>
                        </a:cubicBezTo>
                        <a:cubicBezTo>
                          <a:pt x="554355" y="277178"/>
                          <a:pt x="559118" y="282893"/>
                          <a:pt x="564833" y="283845"/>
                        </a:cubicBezTo>
                        <a:cubicBezTo>
                          <a:pt x="577215" y="285750"/>
                          <a:pt x="591503" y="288608"/>
                          <a:pt x="602933" y="285750"/>
                        </a:cubicBezTo>
                        <a:cubicBezTo>
                          <a:pt x="628650" y="279083"/>
                          <a:pt x="654368" y="271463"/>
                          <a:pt x="678180" y="260985"/>
                        </a:cubicBezTo>
                        <a:cubicBezTo>
                          <a:pt x="705803" y="249555"/>
                          <a:pt x="725805" y="228600"/>
                          <a:pt x="738188" y="200977"/>
                        </a:cubicBezTo>
                        <a:cubicBezTo>
                          <a:pt x="747713" y="180975"/>
                          <a:pt x="758190" y="161925"/>
                          <a:pt x="761048" y="139065"/>
                        </a:cubicBezTo>
                        <a:cubicBezTo>
                          <a:pt x="765810" y="100013"/>
                          <a:pt x="755333" y="81915"/>
                          <a:pt x="718185" y="69533"/>
                        </a:cubicBezTo>
                        <a:cubicBezTo>
                          <a:pt x="683895" y="58102"/>
                          <a:pt x="647700" y="56198"/>
                          <a:pt x="612458" y="56198"/>
                        </a:cubicBezTo>
                        <a:cubicBezTo>
                          <a:pt x="601028" y="56198"/>
                          <a:pt x="589598" y="55245"/>
                          <a:pt x="578168" y="55245"/>
                        </a:cubicBezTo>
                        <a:cubicBezTo>
                          <a:pt x="566738" y="55245"/>
                          <a:pt x="555308" y="55245"/>
                          <a:pt x="543878" y="56198"/>
                        </a:cubicBezTo>
                        <a:cubicBezTo>
                          <a:pt x="498158" y="60008"/>
                          <a:pt x="453390" y="63818"/>
                          <a:pt x="407670" y="67627"/>
                        </a:cubicBezTo>
                        <a:cubicBezTo>
                          <a:pt x="400050" y="68580"/>
                          <a:pt x="392430" y="68580"/>
                          <a:pt x="384810" y="69533"/>
                        </a:cubicBezTo>
                        <a:cubicBezTo>
                          <a:pt x="361950" y="72390"/>
                          <a:pt x="339090" y="75248"/>
                          <a:pt x="317183" y="78105"/>
                        </a:cubicBezTo>
                        <a:cubicBezTo>
                          <a:pt x="307658" y="79058"/>
                          <a:pt x="297180" y="79058"/>
                          <a:pt x="287655" y="82868"/>
                        </a:cubicBezTo>
                        <a:cubicBezTo>
                          <a:pt x="259080" y="92393"/>
                          <a:pt x="230505" y="91440"/>
                          <a:pt x="201930" y="89535"/>
                        </a:cubicBezTo>
                        <a:cubicBezTo>
                          <a:pt x="178118" y="87630"/>
                          <a:pt x="153353" y="88583"/>
                          <a:pt x="129540" y="91440"/>
                        </a:cubicBezTo>
                        <a:cubicBezTo>
                          <a:pt x="107632" y="94298"/>
                          <a:pt x="87630" y="94298"/>
                          <a:pt x="66675" y="86677"/>
                        </a:cubicBezTo>
                        <a:cubicBezTo>
                          <a:pt x="53340" y="80963"/>
                          <a:pt x="39053" y="77152"/>
                          <a:pt x="25717" y="71438"/>
                        </a:cubicBezTo>
                        <a:cubicBezTo>
                          <a:pt x="14288" y="66675"/>
                          <a:pt x="4763" y="58102"/>
                          <a:pt x="0" y="45720"/>
                        </a:cubicBezTo>
                        <a:cubicBezTo>
                          <a:pt x="1905" y="43815"/>
                          <a:pt x="3810" y="41910"/>
                          <a:pt x="4763" y="41910"/>
                        </a:cubicBezTo>
                        <a:cubicBezTo>
                          <a:pt x="37147" y="47625"/>
                          <a:pt x="69533" y="43815"/>
                          <a:pt x="102870" y="40005"/>
                        </a:cubicBezTo>
                        <a:cubicBezTo>
                          <a:pt x="125730" y="38100"/>
                          <a:pt x="148590" y="40005"/>
                          <a:pt x="171450" y="40005"/>
                        </a:cubicBezTo>
                        <a:cubicBezTo>
                          <a:pt x="186690" y="40005"/>
                          <a:pt x="201930" y="37148"/>
                          <a:pt x="216218" y="35243"/>
                        </a:cubicBezTo>
                        <a:cubicBezTo>
                          <a:pt x="237173" y="32385"/>
                          <a:pt x="258127" y="27623"/>
                          <a:pt x="279083" y="23813"/>
                        </a:cubicBezTo>
                        <a:cubicBezTo>
                          <a:pt x="293370" y="21908"/>
                          <a:pt x="307658" y="20003"/>
                          <a:pt x="321945" y="18098"/>
                        </a:cubicBezTo>
                        <a:cubicBezTo>
                          <a:pt x="341948" y="16193"/>
                          <a:pt x="360998" y="15240"/>
                          <a:pt x="381000" y="13335"/>
                        </a:cubicBezTo>
                        <a:cubicBezTo>
                          <a:pt x="420053" y="9525"/>
                          <a:pt x="458153" y="5715"/>
                          <a:pt x="497205" y="1905"/>
                        </a:cubicBezTo>
                        <a:cubicBezTo>
                          <a:pt x="506730" y="953"/>
                          <a:pt x="515303" y="0"/>
                          <a:pt x="524828" y="0"/>
                        </a:cubicBezTo>
                        <a:cubicBezTo>
                          <a:pt x="555308" y="953"/>
                          <a:pt x="585788" y="2858"/>
                          <a:pt x="616268" y="4763"/>
                        </a:cubicBezTo>
                        <a:cubicBezTo>
                          <a:pt x="675323" y="8573"/>
                          <a:pt x="728663" y="30480"/>
                          <a:pt x="777240" y="64770"/>
                        </a:cubicBezTo>
                        <a:cubicBezTo>
                          <a:pt x="807720" y="85725"/>
                          <a:pt x="814388" y="117158"/>
                          <a:pt x="819150" y="150495"/>
                        </a:cubicBezTo>
                        <a:cubicBezTo>
                          <a:pt x="823913" y="190500"/>
                          <a:pt x="806768" y="224790"/>
                          <a:pt x="783908" y="256223"/>
                        </a:cubicBezTo>
                        <a:cubicBezTo>
                          <a:pt x="780098" y="261938"/>
                          <a:pt x="773430" y="265748"/>
                          <a:pt x="767715" y="268605"/>
                        </a:cubicBezTo>
                        <a:cubicBezTo>
                          <a:pt x="737235" y="286703"/>
                          <a:pt x="703898" y="300990"/>
                          <a:pt x="675323" y="321945"/>
                        </a:cubicBezTo>
                        <a:cubicBezTo>
                          <a:pt x="643890" y="344805"/>
                          <a:pt x="580073" y="340995"/>
                          <a:pt x="553403" y="318135"/>
                        </a:cubicBezTo>
                        <a:cubicBezTo>
                          <a:pt x="526733" y="295275"/>
                          <a:pt x="505778" y="268605"/>
                          <a:pt x="486728" y="240983"/>
                        </a:cubicBezTo>
                        <a:cubicBezTo>
                          <a:pt x="476250" y="225743"/>
                          <a:pt x="476250" y="205740"/>
                          <a:pt x="489585" y="187643"/>
                        </a:cubicBezTo>
                        <a:cubicBezTo>
                          <a:pt x="497205" y="177165"/>
                          <a:pt x="505778" y="167640"/>
                          <a:pt x="515303" y="158115"/>
                        </a:cubicBezTo>
                        <a:cubicBezTo>
                          <a:pt x="540068" y="133350"/>
                          <a:pt x="569595" y="128588"/>
                          <a:pt x="600075" y="145733"/>
                        </a:cubicBezTo>
                        <a:cubicBezTo>
                          <a:pt x="610553" y="152400"/>
                          <a:pt x="624840" y="156210"/>
                          <a:pt x="629603" y="17716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560E644D-72D4-12F8-FD8F-BEDFE0B26DEA}"/>
                      </a:ext>
                    </a:extLst>
                  </p:cNvPr>
                  <p:cNvSpPr/>
                  <p:nvPr/>
                </p:nvSpPr>
                <p:spPr>
                  <a:xfrm>
                    <a:off x="2918142" y="4697303"/>
                    <a:ext cx="436849" cy="282357"/>
                  </a:xfrm>
                  <a:custGeom>
                    <a:avLst/>
                    <a:gdLst>
                      <a:gd name="connsiteX0" fmla="*/ 0 w 436849"/>
                      <a:gd name="connsiteY0" fmla="*/ 223311 h 282357"/>
                      <a:gd name="connsiteX1" fmla="*/ 19050 w 436849"/>
                      <a:gd name="connsiteY1" fmla="*/ 221406 h 282357"/>
                      <a:gd name="connsiteX2" fmla="*/ 91440 w 436849"/>
                      <a:gd name="connsiteY2" fmla="*/ 231884 h 282357"/>
                      <a:gd name="connsiteX3" fmla="*/ 187643 w 436849"/>
                      <a:gd name="connsiteY3" fmla="*/ 231884 h 282357"/>
                      <a:gd name="connsiteX4" fmla="*/ 268605 w 436849"/>
                      <a:gd name="connsiteY4" fmla="*/ 218549 h 282357"/>
                      <a:gd name="connsiteX5" fmla="*/ 364808 w 436849"/>
                      <a:gd name="connsiteY5" fmla="*/ 144254 h 282357"/>
                      <a:gd name="connsiteX6" fmla="*/ 373380 w 436849"/>
                      <a:gd name="connsiteY6" fmla="*/ 105201 h 282357"/>
                      <a:gd name="connsiteX7" fmla="*/ 369570 w 436849"/>
                      <a:gd name="connsiteY7" fmla="*/ 64244 h 282357"/>
                      <a:gd name="connsiteX8" fmla="*/ 348615 w 436849"/>
                      <a:gd name="connsiteY8" fmla="*/ 49004 h 282357"/>
                      <a:gd name="connsiteX9" fmla="*/ 295275 w 436849"/>
                      <a:gd name="connsiteY9" fmla="*/ 87104 h 282357"/>
                      <a:gd name="connsiteX10" fmla="*/ 311468 w 436849"/>
                      <a:gd name="connsiteY10" fmla="*/ 116631 h 282357"/>
                      <a:gd name="connsiteX11" fmla="*/ 300038 w 436849"/>
                      <a:gd name="connsiteY11" fmla="*/ 132824 h 282357"/>
                      <a:gd name="connsiteX12" fmla="*/ 266700 w 436849"/>
                      <a:gd name="connsiteY12" fmla="*/ 120441 h 282357"/>
                      <a:gd name="connsiteX13" fmla="*/ 240983 w 436849"/>
                      <a:gd name="connsiteY13" fmla="*/ 89009 h 282357"/>
                      <a:gd name="connsiteX14" fmla="*/ 235268 w 436849"/>
                      <a:gd name="connsiteY14" fmla="*/ 56624 h 282357"/>
                      <a:gd name="connsiteX15" fmla="*/ 339090 w 436849"/>
                      <a:gd name="connsiteY15" fmla="*/ 6141 h 282357"/>
                      <a:gd name="connsiteX16" fmla="*/ 415290 w 436849"/>
                      <a:gd name="connsiteY16" fmla="*/ 59481 h 282357"/>
                      <a:gd name="connsiteX17" fmla="*/ 424815 w 436849"/>
                      <a:gd name="connsiteY17" fmla="*/ 71864 h 282357"/>
                      <a:gd name="connsiteX18" fmla="*/ 432435 w 436849"/>
                      <a:gd name="connsiteY18" fmla="*/ 172829 h 282357"/>
                      <a:gd name="connsiteX19" fmla="*/ 398145 w 436849"/>
                      <a:gd name="connsiteY19" fmla="*/ 223311 h 282357"/>
                      <a:gd name="connsiteX20" fmla="*/ 268605 w 436849"/>
                      <a:gd name="connsiteY20" fmla="*/ 273794 h 282357"/>
                      <a:gd name="connsiteX21" fmla="*/ 207645 w 436849"/>
                      <a:gd name="connsiteY21" fmla="*/ 280461 h 282357"/>
                      <a:gd name="connsiteX22" fmla="*/ 80010 w 436849"/>
                      <a:gd name="connsiteY22" fmla="*/ 272841 h 282357"/>
                      <a:gd name="connsiteX23" fmla="*/ 17145 w 436849"/>
                      <a:gd name="connsiteY23" fmla="*/ 244266 h 282357"/>
                      <a:gd name="connsiteX24" fmla="*/ 0 w 436849"/>
                      <a:gd name="connsiteY24" fmla="*/ 229979 h 282357"/>
                      <a:gd name="connsiteX25" fmla="*/ 0 w 436849"/>
                      <a:gd name="connsiteY25" fmla="*/ 223311 h 28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36849" h="282357">
                        <a:moveTo>
                          <a:pt x="0" y="223311"/>
                        </a:moveTo>
                        <a:cubicBezTo>
                          <a:pt x="6668" y="222359"/>
                          <a:pt x="12383" y="220454"/>
                          <a:pt x="19050" y="221406"/>
                        </a:cubicBezTo>
                        <a:cubicBezTo>
                          <a:pt x="42863" y="224264"/>
                          <a:pt x="66675" y="230931"/>
                          <a:pt x="91440" y="231884"/>
                        </a:cubicBezTo>
                        <a:cubicBezTo>
                          <a:pt x="122873" y="233789"/>
                          <a:pt x="155258" y="234741"/>
                          <a:pt x="187643" y="231884"/>
                        </a:cubicBezTo>
                        <a:cubicBezTo>
                          <a:pt x="215265" y="229979"/>
                          <a:pt x="241935" y="225216"/>
                          <a:pt x="268605" y="218549"/>
                        </a:cubicBezTo>
                        <a:cubicBezTo>
                          <a:pt x="310515" y="207119"/>
                          <a:pt x="344805" y="183306"/>
                          <a:pt x="364808" y="144254"/>
                        </a:cubicBezTo>
                        <a:cubicBezTo>
                          <a:pt x="370523" y="132824"/>
                          <a:pt x="372428" y="118536"/>
                          <a:pt x="373380" y="105201"/>
                        </a:cubicBezTo>
                        <a:cubicBezTo>
                          <a:pt x="374333" y="91866"/>
                          <a:pt x="371475" y="77579"/>
                          <a:pt x="369570" y="64244"/>
                        </a:cubicBezTo>
                        <a:cubicBezTo>
                          <a:pt x="367665" y="51861"/>
                          <a:pt x="361950" y="48051"/>
                          <a:pt x="348615" y="49004"/>
                        </a:cubicBezTo>
                        <a:cubicBezTo>
                          <a:pt x="330518" y="50909"/>
                          <a:pt x="305753" y="68054"/>
                          <a:pt x="295275" y="87104"/>
                        </a:cubicBezTo>
                        <a:cubicBezTo>
                          <a:pt x="300990" y="96629"/>
                          <a:pt x="306705" y="106154"/>
                          <a:pt x="311468" y="116631"/>
                        </a:cubicBezTo>
                        <a:cubicBezTo>
                          <a:pt x="315278" y="127109"/>
                          <a:pt x="311468" y="132824"/>
                          <a:pt x="300038" y="132824"/>
                        </a:cubicBezTo>
                        <a:cubicBezTo>
                          <a:pt x="287655" y="132824"/>
                          <a:pt x="275273" y="131871"/>
                          <a:pt x="266700" y="120441"/>
                        </a:cubicBezTo>
                        <a:cubicBezTo>
                          <a:pt x="258128" y="109964"/>
                          <a:pt x="249555" y="99486"/>
                          <a:pt x="240983" y="89009"/>
                        </a:cubicBezTo>
                        <a:cubicBezTo>
                          <a:pt x="233363" y="79484"/>
                          <a:pt x="232410" y="68054"/>
                          <a:pt x="235268" y="56624"/>
                        </a:cubicBezTo>
                        <a:cubicBezTo>
                          <a:pt x="245745" y="14714"/>
                          <a:pt x="300038" y="-12909"/>
                          <a:pt x="339090" y="6141"/>
                        </a:cubicBezTo>
                        <a:cubicBezTo>
                          <a:pt x="366713" y="19476"/>
                          <a:pt x="395288" y="33764"/>
                          <a:pt x="415290" y="59481"/>
                        </a:cubicBezTo>
                        <a:cubicBezTo>
                          <a:pt x="418148" y="63291"/>
                          <a:pt x="423863" y="68054"/>
                          <a:pt x="424815" y="71864"/>
                        </a:cubicBezTo>
                        <a:cubicBezTo>
                          <a:pt x="432435" y="105201"/>
                          <a:pt x="442913" y="138539"/>
                          <a:pt x="432435" y="172829"/>
                        </a:cubicBezTo>
                        <a:cubicBezTo>
                          <a:pt x="426720" y="192831"/>
                          <a:pt x="415290" y="209024"/>
                          <a:pt x="398145" y="223311"/>
                        </a:cubicBezTo>
                        <a:cubicBezTo>
                          <a:pt x="360045" y="253791"/>
                          <a:pt x="316230" y="269984"/>
                          <a:pt x="268605" y="273794"/>
                        </a:cubicBezTo>
                        <a:cubicBezTo>
                          <a:pt x="248603" y="275699"/>
                          <a:pt x="227648" y="277604"/>
                          <a:pt x="207645" y="280461"/>
                        </a:cubicBezTo>
                        <a:cubicBezTo>
                          <a:pt x="164783" y="286176"/>
                          <a:pt x="122873" y="277604"/>
                          <a:pt x="80010" y="272841"/>
                        </a:cubicBezTo>
                        <a:cubicBezTo>
                          <a:pt x="55245" y="269984"/>
                          <a:pt x="35243" y="259506"/>
                          <a:pt x="17145" y="244266"/>
                        </a:cubicBezTo>
                        <a:cubicBezTo>
                          <a:pt x="11430" y="239504"/>
                          <a:pt x="5715" y="234741"/>
                          <a:pt x="0" y="229979"/>
                        </a:cubicBezTo>
                        <a:cubicBezTo>
                          <a:pt x="0" y="227121"/>
                          <a:pt x="0" y="225216"/>
                          <a:pt x="0" y="22331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D665A4CC-B235-BCC7-9694-B4D7FF2175FC}"/>
                  </a:ext>
                </a:extLst>
              </p:cNvPr>
              <p:cNvGrpSpPr/>
              <p:nvPr/>
            </p:nvGrpSpPr>
            <p:grpSpPr>
              <a:xfrm>
                <a:off x="1794202" y="4478410"/>
                <a:ext cx="321431" cy="321431"/>
                <a:chOff x="6436117" y="2869633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67256709-ED87-9A83-5A72-30D67F248C90}"/>
                    </a:ext>
                  </a:extLst>
                </p:cNvPr>
                <p:cNvSpPr/>
                <p:nvPr/>
              </p:nvSpPr>
              <p:spPr>
                <a:xfrm>
                  <a:off x="6436117" y="2869633"/>
                  <a:ext cx="132370" cy="132370"/>
                </a:xfrm>
                <a:prstGeom prst="rect">
                  <a:avLst/>
                </a:prstGeom>
                <a:solidFill>
                  <a:srgbClr val="F8952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0" name="图形 100">
                  <a:extLst>
                    <a:ext uri="{FF2B5EF4-FFF2-40B4-BE49-F238E27FC236}">
                      <a16:creationId xmlns:a16="http://schemas.microsoft.com/office/drawing/2014/main" id="{53D7A16E-B983-842D-0EFB-F477EB93E83E}"/>
                    </a:ext>
                  </a:extLst>
                </p:cNvPr>
                <p:cNvGrpSpPr/>
                <p:nvPr/>
              </p:nvGrpSpPr>
              <p:grpSpPr>
                <a:xfrm>
                  <a:off x="6459949" y="2892798"/>
                  <a:ext cx="84707" cy="86040"/>
                  <a:chOff x="2918142" y="4671932"/>
                  <a:chExt cx="844171" cy="857447"/>
                </a:xfrm>
                <a:solidFill>
                  <a:srgbClr val="141C84"/>
                </a:solidFill>
              </p:grpSpPr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DF1C5453-0454-B97E-8A92-33ABF4958B63}"/>
                      </a:ext>
                    </a:extLst>
                  </p:cNvPr>
                  <p:cNvSpPr/>
                  <p:nvPr/>
                </p:nvSpPr>
                <p:spPr>
                  <a:xfrm>
                    <a:off x="2926714" y="4671932"/>
                    <a:ext cx="835598" cy="480533"/>
                  </a:xfrm>
                  <a:custGeom>
                    <a:avLst/>
                    <a:gdLst>
                      <a:gd name="connsiteX0" fmla="*/ 585788 w 835598"/>
                      <a:gd name="connsiteY0" fmla="*/ 187722 h 480533"/>
                      <a:gd name="connsiteX1" fmla="*/ 620078 w 835598"/>
                      <a:gd name="connsiteY1" fmla="*/ 202009 h 480533"/>
                      <a:gd name="connsiteX2" fmla="*/ 633413 w 835598"/>
                      <a:gd name="connsiteY2" fmla="*/ 223917 h 480533"/>
                      <a:gd name="connsiteX3" fmla="*/ 612458 w 835598"/>
                      <a:gd name="connsiteY3" fmla="*/ 236299 h 480533"/>
                      <a:gd name="connsiteX4" fmla="*/ 561023 w 835598"/>
                      <a:gd name="connsiteY4" fmla="*/ 211534 h 480533"/>
                      <a:gd name="connsiteX5" fmla="*/ 528638 w 835598"/>
                      <a:gd name="connsiteY5" fmla="*/ 151527 h 480533"/>
                      <a:gd name="connsiteX6" fmla="*/ 528638 w 835598"/>
                      <a:gd name="connsiteY6" fmla="*/ 131524 h 480533"/>
                      <a:gd name="connsiteX7" fmla="*/ 604838 w 835598"/>
                      <a:gd name="connsiteY7" fmla="*/ 24844 h 480533"/>
                      <a:gd name="connsiteX8" fmla="*/ 606743 w 835598"/>
                      <a:gd name="connsiteY8" fmla="*/ 23892 h 480533"/>
                      <a:gd name="connsiteX9" fmla="*/ 653415 w 835598"/>
                      <a:gd name="connsiteY9" fmla="*/ 79 h 480533"/>
                      <a:gd name="connsiteX10" fmla="*/ 734378 w 835598"/>
                      <a:gd name="connsiteY10" fmla="*/ 24844 h 480533"/>
                      <a:gd name="connsiteX11" fmla="*/ 759143 w 835598"/>
                      <a:gd name="connsiteY11" fmla="*/ 40084 h 480533"/>
                      <a:gd name="connsiteX12" fmla="*/ 815340 w 835598"/>
                      <a:gd name="connsiteY12" fmla="*/ 101997 h 480533"/>
                      <a:gd name="connsiteX13" fmla="*/ 834390 w 835598"/>
                      <a:gd name="connsiteY13" fmla="*/ 167719 h 480533"/>
                      <a:gd name="connsiteX14" fmla="*/ 832485 w 835598"/>
                      <a:gd name="connsiteY14" fmla="*/ 215344 h 480533"/>
                      <a:gd name="connsiteX15" fmla="*/ 774383 w 835598"/>
                      <a:gd name="connsiteY15" fmla="*/ 314404 h 480533"/>
                      <a:gd name="connsiteX16" fmla="*/ 692468 w 835598"/>
                      <a:gd name="connsiteY16" fmla="*/ 379174 h 480533"/>
                      <a:gd name="connsiteX17" fmla="*/ 528638 w 835598"/>
                      <a:gd name="connsiteY17" fmla="*/ 449659 h 480533"/>
                      <a:gd name="connsiteX18" fmla="*/ 407670 w 835598"/>
                      <a:gd name="connsiteY18" fmla="*/ 459184 h 480533"/>
                      <a:gd name="connsiteX19" fmla="*/ 346710 w 835598"/>
                      <a:gd name="connsiteY19" fmla="*/ 465852 h 480533"/>
                      <a:gd name="connsiteX20" fmla="*/ 269558 w 835598"/>
                      <a:gd name="connsiteY20" fmla="*/ 472519 h 480533"/>
                      <a:gd name="connsiteX21" fmla="*/ 201930 w 835598"/>
                      <a:gd name="connsiteY21" fmla="*/ 479187 h 480533"/>
                      <a:gd name="connsiteX22" fmla="*/ 156210 w 835598"/>
                      <a:gd name="connsiteY22" fmla="*/ 480139 h 480533"/>
                      <a:gd name="connsiteX23" fmla="*/ 82868 w 835598"/>
                      <a:gd name="connsiteY23" fmla="*/ 476329 h 480533"/>
                      <a:gd name="connsiteX24" fmla="*/ 0 w 835598"/>
                      <a:gd name="connsiteY24" fmla="*/ 425847 h 480533"/>
                      <a:gd name="connsiteX25" fmla="*/ 16193 w 835598"/>
                      <a:gd name="connsiteY25" fmla="*/ 424894 h 480533"/>
                      <a:gd name="connsiteX26" fmla="*/ 168593 w 835598"/>
                      <a:gd name="connsiteY26" fmla="*/ 427752 h 480533"/>
                      <a:gd name="connsiteX27" fmla="*/ 209550 w 835598"/>
                      <a:gd name="connsiteY27" fmla="*/ 424894 h 480533"/>
                      <a:gd name="connsiteX28" fmla="*/ 311468 w 835598"/>
                      <a:gd name="connsiteY28" fmla="*/ 415369 h 480533"/>
                      <a:gd name="connsiteX29" fmla="*/ 345758 w 835598"/>
                      <a:gd name="connsiteY29" fmla="*/ 411559 h 480533"/>
                      <a:gd name="connsiteX30" fmla="*/ 493395 w 835598"/>
                      <a:gd name="connsiteY30" fmla="*/ 397272 h 480533"/>
                      <a:gd name="connsiteX31" fmla="*/ 619125 w 835598"/>
                      <a:gd name="connsiteY31" fmla="*/ 341074 h 480533"/>
                      <a:gd name="connsiteX32" fmla="*/ 715328 w 835598"/>
                      <a:gd name="connsiteY32" fmla="*/ 264874 h 480533"/>
                      <a:gd name="connsiteX33" fmla="*/ 747713 w 835598"/>
                      <a:gd name="connsiteY33" fmla="*/ 233442 h 480533"/>
                      <a:gd name="connsiteX34" fmla="*/ 756285 w 835598"/>
                      <a:gd name="connsiteY34" fmla="*/ 81994 h 480533"/>
                      <a:gd name="connsiteX35" fmla="*/ 748665 w 835598"/>
                      <a:gd name="connsiteY35" fmla="*/ 73422 h 480533"/>
                      <a:gd name="connsiteX36" fmla="*/ 667703 w 835598"/>
                      <a:gd name="connsiteY36" fmla="*/ 72469 h 480533"/>
                      <a:gd name="connsiteX37" fmla="*/ 639128 w 835598"/>
                      <a:gd name="connsiteY37" fmla="*/ 91519 h 480533"/>
                      <a:gd name="connsiteX38" fmla="*/ 585788 w 835598"/>
                      <a:gd name="connsiteY38" fmla="*/ 187722 h 480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35598" h="480533">
                        <a:moveTo>
                          <a:pt x="585788" y="187722"/>
                        </a:moveTo>
                        <a:cubicBezTo>
                          <a:pt x="598170" y="192484"/>
                          <a:pt x="608648" y="197247"/>
                          <a:pt x="620078" y="202009"/>
                        </a:cubicBezTo>
                        <a:cubicBezTo>
                          <a:pt x="629603" y="205819"/>
                          <a:pt x="635318" y="212487"/>
                          <a:pt x="633413" y="223917"/>
                        </a:cubicBezTo>
                        <a:cubicBezTo>
                          <a:pt x="631508" y="235347"/>
                          <a:pt x="621030" y="236299"/>
                          <a:pt x="612458" y="236299"/>
                        </a:cubicBezTo>
                        <a:cubicBezTo>
                          <a:pt x="591503" y="237252"/>
                          <a:pt x="572453" y="230584"/>
                          <a:pt x="561023" y="211534"/>
                        </a:cubicBezTo>
                        <a:cubicBezTo>
                          <a:pt x="548640" y="192484"/>
                          <a:pt x="539115" y="171529"/>
                          <a:pt x="528638" y="151527"/>
                        </a:cubicBezTo>
                        <a:cubicBezTo>
                          <a:pt x="525780" y="145812"/>
                          <a:pt x="527685" y="138192"/>
                          <a:pt x="528638" y="131524"/>
                        </a:cubicBezTo>
                        <a:cubicBezTo>
                          <a:pt x="541973" y="86757"/>
                          <a:pt x="563880" y="48657"/>
                          <a:pt x="604838" y="24844"/>
                        </a:cubicBezTo>
                        <a:cubicBezTo>
                          <a:pt x="605790" y="24844"/>
                          <a:pt x="605790" y="23892"/>
                          <a:pt x="606743" y="23892"/>
                        </a:cubicBezTo>
                        <a:cubicBezTo>
                          <a:pt x="622935" y="15319"/>
                          <a:pt x="637223" y="1032"/>
                          <a:pt x="653415" y="79"/>
                        </a:cubicBezTo>
                        <a:cubicBezTo>
                          <a:pt x="681990" y="-873"/>
                          <a:pt x="710565" y="6747"/>
                          <a:pt x="734378" y="24844"/>
                        </a:cubicBezTo>
                        <a:cubicBezTo>
                          <a:pt x="741998" y="30559"/>
                          <a:pt x="750570" y="37227"/>
                          <a:pt x="759143" y="40084"/>
                        </a:cubicBezTo>
                        <a:cubicBezTo>
                          <a:pt x="791528" y="49609"/>
                          <a:pt x="803910" y="76279"/>
                          <a:pt x="815340" y="101997"/>
                        </a:cubicBezTo>
                        <a:cubicBezTo>
                          <a:pt x="824865" y="122952"/>
                          <a:pt x="830580" y="144859"/>
                          <a:pt x="834390" y="167719"/>
                        </a:cubicBezTo>
                        <a:cubicBezTo>
                          <a:pt x="837248" y="182959"/>
                          <a:pt x="834390" y="199152"/>
                          <a:pt x="832485" y="215344"/>
                        </a:cubicBezTo>
                        <a:cubicBezTo>
                          <a:pt x="828675" y="257254"/>
                          <a:pt x="806768" y="288687"/>
                          <a:pt x="774383" y="314404"/>
                        </a:cubicBezTo>
                        <a:cubicBezTo>
                          <a:pt x="746760" y="336312"/>
                          <a:pt x="720090" y="358219"/>
                          <a:pt x="692468" y="379174"/>
                        </a:cubicBezTo>
                        <a:cubicBezTo>
                          <a:pt x="643890" y="416322"/>
                          <a:pt x="588645" y="439182"/>
                          <a:pt x="528638" y="449659"/>
                        </a:cubicBezTo>
                        <a:cubicBezTo>
                          <a:pt x="488633" y="456327"/>
                          <a:pt x="448628" y="461089"/>
                          <a:pt x="407670" y="459184"/>
                        </a:cubicBezTo>
                        <a:cubicBezTo>
                          <a:pt x="387668" y="458232"/>
                          <a:pt x="366713" y="463947"/>
                          <a:pt x="346710" y="465852"/>
                        </a:cubicBezTo>
                        <a:cubicBezTo>
                          <a:pt x="320993" y="468709"/>
                          <a:pt x="295275" y="470614"/>
                          <a:pt x="269558" y="472519"/>
                        </a:cubicBezTo>
                        <a:cubicBezTo>
                          <a:pt x="246698" y="474424"/>
                          <a:pt x="223838" y="477282"/>
                          <a:pt x="201930" y="479187"/>
                        </a:cubicBezTo>
                        <a:cubicBezTo>
                          <a:pt x="186690" y="480139"/>
                          <a:pt x="171450" y="481092"/>
                          <a:pt x="156210" y="480139"/>
                        </a:cubicBezTo>
                        <a:cubicBezTo>
                          <a:pt x="131445" y="479187"/>
                          <a:pt x="107633" y="477282"/>
                          <a:pt x="82868" y="476329"/>
                        </a:cubicBezTo>
                        <a:cubicBezTo>
                          <a:pt x="46673" y="476329"/>
                          <a:pt x="22860" y="457279"/>
                          <a:pt x="0" y="425847"/>
                        </a:cubicBezTo>
                        <a:cubicBezTo>
                          <a:pt x="7620" y="425847"/>
                          <a:pt x="11430" y="424894"/>
                          <a:pt x="16193" y="424894"/>
                        </a:cubicBezTo>
                        <a:cubicBezTo>
                          <a:pt x="66675" y="426799"/>
                          <a:pt x="117158" y="438229"/>
                          <a:pt x="168593" y="427752"/>
                        </a:cubicBezTo>
                        <a:cubicBezTo>
                          <a:pt x="181928" y="424894"/>
                          <a:pt x="196215" y="426799"/>
                          <a:pt x="209550" y="424894"/>
                        </a:cubicBezTo>
                        <a:cubicBezTo>
                          <a:pt x="243840" y="422037"/>
                          <a:pt x="278130" y="418227"/>
                          <a:pt x="311468" y="415369"/>
                        </a:cubicBezTo>
                        <a:cubicBezTo>
                          <a:pt x="322898" y="414417"/>
                          <a:pt x="334328" y="410607"/>
                          <a:pt x="345758" y="411559"/>
                        </a:cubicBezTo>
                        <a:cubicBezTo>
                          <a:pt x="396240" y="415369"/>
                          <a:pt x="444818" y="406797"/>
                          <a:pt x="493395" y="397272"/>
                        </a:cubicBezTo>
                        <a:cubicBezTo>
                          <a:pt x="540068" y="388699"/>
                          <a:pt x="581978" y="370602"/>
                          <a:pt x="619125" y="341074"/>
                        </a:cubicBezTo>
                        <a:cubicBezTo>
                          <a:pt x="651510" y="315357"/>
                          <a:pt x="681990" y="287734"/>
                          <a:pt x="715328" y="264874"/>
                        </a:cubicBezTo>
                        <a:cubicBezTo>
                          <a:pt x="728663" y="255349"/>
                          <a:pt x="740093" y="246777"/>
                          <a:pt x="747713" y="233442"/>
                        </a:cubicBezTo>
                        <a:cubicBezTo>
                          <a:pt x="776288" y="184864"/>
                          <a:pt x="776288" y="133429"/>
                          <a:pt x="756285" y="81994"/>
                        </a:cubicBezTo>
                        <a:cubicBezTo>
                          <a:pt x="755333" y="79137"/>
                          <a:pt x="751523" y="75327"/>
                          <a:pt x="748665" y="73422"/>
                        </a:cubicBezTo>
                        <a:cubicBezTo>
                          <a:pt x="726758" y="56277"/>
                          <a:pt x="690563" y="56277"/>
                          <a:pt x="667703" y="72469"/>
                        </a:cubicBezTo>
                        <a:cubicBezTo>
                          <a:pt x="658178" y="79137"/>
                          <a:pt x="648653" y="85804"/>
                          <a:pt x="639128" y="91519"/>
                        </a:cubicBezTo>
                        <a:cubicBezTo>
                          <a:pt x="612458" y="111522"/>
                          <a:pt x="588645" y="151527"/>
                          <a:pt x="585788" y="1877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A169C2FD-469F-C7A0-01C2-AB25F18D7FAC}"/>
                      </a:ext>
                    </a:extLst>
                  </p:cNvPr>
                  <p:cNvSpPr/>
                  <p:nvPr/>
                </p:nvSpPr>
                <p:spPr>
                  <a:xfrm>
                    <a:off x="2930525" y="5192076"/>
                    <a:ext cx="819948" cy="337303"/>
                  </a:xfrm>
                  <a:custGeom>
                    <a:avLst/>
                    <a:gdLst>
                      <a:gd name="connsiteX0" fmla="*/ 629603 w 819948"/>
                      <a:gd name="connsiteY0" fmla="*/ 177165 h 337303"/>
                      <a:gd name="connsiteX1" fmla="*/ 608648 w 819948"/>
                      <a:gd name="connsiteY1" fmla="*/ 180975 h 337303"/>
                      <a:gd name="connsiteX2" fmla="*/ 551498 w 819948"/>
                      <a:gd name="connsiteY2" fmla="*/ 272415 h 337303"/>
                      <a:gd name="connsiteX3" fmla="*/ 564833 w 819948"/>
                      <a:gd name="connsiteY3" fmla="*/ 283845 h 337303"/>
                      <a:gd name="connsiteX4" fmla="*/ 602933 w 819948"/>
                      <a:gd name="connsiteY4" fmla="*/ 285750 h 337303"/>
                      <a:gd name="connsiteX5" fmla="*/ 678180 w 819948"/>
                      <a:gd name="connsiteY5" fmla="*/ 260985 h 337303"/>
                      <a:gd name="connsiteX6" fmla="*/ 738188 w 819948"/>
                      <a:gd name="connsiteY6" fmla="*/ 200977 h 337303"/>
                      <a:gd name="connsiteX7" fmla="*/ 761048 w 819948"/>
                      <a:gd name="connsiteY7" fmla="*/ 139065 h 337303"/>
                      <a:gd name="connsiteX8" fmla="*/ 718185 w 819948"/>
                      <a:gd name="connsiteY8" fmla="*/ 69533 h 337303"/>
                      <a:gd name="connsiteX9" fmla="*/ 612458 w 819948"/>
                      <a:gd name="connsiteY9" fmla="*/ 56198 h 337303"/>
                      <a:gd name="connsiteX10" fmla="*/ 578168 w 819948"/>
                      <a:gd name="connsiteY10" fmla="*/ 55245 h 337303"/>
                      <a:gd name="connsiteX11" fmla="*/ 543878 w 819948"/>
                      <a:gd name="connsiteY11" fmla="*/ 56198 h 337303"/>
                      <a:gd name="connsiteX12" fmla="*/ 407670 w 819948"/>
                      <a:gd name="connsiteY12" fmla="*/ 67627 h 337303"/>
                      <a:gd name="connsiteX13" fmla="*/ 384810 w 819948"/>
                      <a:gd name="connsiteY13" fmla="*/ 69533 h 337303"/>
                      <a:gd name="connsiteX14" fmla="*/ 317183 w 819948"/>
                      <a:gd name="connsiteY14" fmla="*/ 78105 h 337303"/>
                      <a:gd name="connsiteX15" fmla="*/ 287655 w 819948"/>
                      <a:gd name="connsiteY15" fmla="*/ 82868 h 337303"/>
                      <a:gd name="connsiteX16" fmla="*/ 201930 w 819948"/>
                      <a:gd name="connsiteY16" fmla="*/ 89535 h 337303"/>
                      <a:gd name="connsiteX17" fmla="*/ 129540 w 819948"/>
                      <a:gd name="connsiteY17" fmla="*/ 91440 h 337303"/>
                      <a:gd name="connsiteX18" fmla="*/ 66675 w 819948"/>
                      <a:gd name="connsiteY18" fmla="*/ 86677 h 337303"/>
                      <a:gd name="connsiteX19" fmla="*/ 25717 w 819948"/>
                      <a:gd name="connsiteY19" fmla="*/ 71438 h 337303"/>
                      <a:gd name="connsiteX20" fmla="*/ 0 w 819948"/>
                      <a:gd name="connsiteY20" fmla="*/ 45720 h 337303"/>
                      <a:gd name="connsiteX21" fmla="*/ 4763 w 819948"/>
                      <a:gd name="connsiteY21" fmla="*/ 41910 h 337303"/>
                      <a:gd name="connsiteX22" fmla="*/ 102870 w 819948"/>
                      <a:gd name="connsiteY22" fmla="*/ 40005 h 337303"/>
                      <a:gd name="connsiteX23" fmla="*/ 171450 w 819948"/>
                      <a:gd name="connsiteY23" fmla="*/ 40005 h 337303"/>
                      <a:gd name="connsiteX24" fmla="*/ 216218 w 819948"/>
                      <a:gd name="connsiteY24" fmla="*/ 35243 h 337303"/>
                      <a:gd name="connsiteX25" fmla="*/ 279083 w 819948"/>
                      <a:gd name="connsiteY25" fmla="*/ 23813 h 337303"/>
                      <a:gd name="connsiteX26" fmla="*/ 321945 w 819948"/>
                      <a:gd name="connsiteY26" fmla="*/ 18098 h 337303"/>
                      <a:gd name="connsiteX27" fmla="*/ 381000 w 819948"/>
                      <a:gd name="connsiteY27" fmla="*/ 13335 h 337303"/>
                      <a:gd name="connsiteX28" fmla="*/ 497205 w 819948"/>
                      <a:gd name="connsiteY28" fmla="*/ 1905 h 337303"/>
                      <a:gd name="connsiteX29" fmla="*/ 524828 w 819948"/>
                      <a:gd name="connsiteY29" fmla="*/ 0 h 337303"/>
                      <a:gd name="connsiteX30" fmla="*/ 616268 w 819948"/>
                      <a:gd name="connsiteY30" fmla="*/ 4763 h 337303"/>
                      <a:gd name="connsiteX31" fmla="*/ 777240 w 819948"/>
                      <a:gd name="connsiteY31" fmla="*/ 64770 h 337303"/>
                      <a:gd name="connsiteX32" fmla="*/ 819150 w 819948"/>
                      <a:gd name="connsiteY32" fmla="*/ 150495 h 337303"/>
                      <a:gd name="connsiteX33" fmla="*/ 783908 w 819948"/>
                      <a:gd name="connsiteY33" fmla="*/ 256223 h 337303"/>
                      <a:gd name="connsiteX34" fmla="*/ 767715 w 819948"/>
                      <a:gd name="connsiteY34" fmla="*/ 268605 h 337303"/>
                      <a:gd name="connsiteX35" fmla="*/ 675323 w 819948"/>
                      <a:gd name="connsiteY35" fmla="*/ 321945 h 337303"/>
                      <a:gd name="connsiteX36" fmla="*/ 553403 w 819948"/>
                      <a:gd name="connsiteY36" fmla="*/ 318135 h 337303"/>
                      <a:gd name="connsiteX37" fmla="*/ 486728 w 819948"/>
                      <a:gd name="connsiteY37" fmla="*/ 240983 h 337303"/>
                      <a:gd name="connsiteX38" fmla="*/ 489585 w 819948"/>
                      <a:gd name="connsiteY38" fmla="*/ 187643 h 337303"/>
                      <a:gd name="connsiteX39" fmla="*/ 515303 w 819948"/>
                      <a:gd name="connsiteY39" fmla="*/ 158115 h 337303"/>
                      <a:gd name="connsiteX40" fmla="*/ 600075 w 819948"/>
                      <a:gd name="connsiteY40" fmla="*/ 145733 h 337303"/>
                      <a:gd name="connsiteX41" fmla="*/ 629603 w 819948"/>
                      <a:gd name="connsiteY41" fmla="*/ 177165 h 33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19948" h="337303">
                        <a:moveTo>
                          <a:pt x="629603" y="177165"/>
                        </a:moveTo>
                        <a:cubicBezTo>
                          <a:pt x="621030" y="179070"/>
                          <a:pt x="614363" y="181927"/>
                          <a:pt x="608648" y="180975"/>
                        </a:cubicBezTo>
                        <a:cubicBezTo>
                          <a:pt x="574358" y="175260"/>
                          <a:pt x="528638" y="228600"/>
                          <a:pt x="551498" y="272415"/>
                        </a:cubicBezTo>
                        <a:cubicBezTo>
                          <a:pt x="554355" y="277178"/>
                          <a:pt x="559118" y="282893"/>
                          <a:pt x="564833" y="283845"/>
                        </a:cubicBezTo>
                        <a:cubicBezTo>
                          <a:pt x="577215" y="285750"/>
                          <a:pt x="591503" y="288608"/>
                          <a:pt x="602933" y="285750"/>
                        </a:cubicBezTo>
                        <a:cubicBezTo>
                          <a:pt x="628650" y="279083"/>
                          <a:pt x="654368" y="271463"/>
                          <a:pt x="678180" y="260985"/>
                        </a:cubicBezTo>
                        <a:cubicBezTo>
                          <a:pt x="705803" y="249555"/>
                          <a:pt x="725805" y="228600"/>
                          <a:pt x="738188" y="200977"/>
                        </a:cubicBezTo>
                        <a:cubicBezTo>
                          <a:pt x="747713" y="180975"/>
                          <a:pt x="758190" y="161925"/>
                          <a:pt x="761048" y="139065"/>
                        </a:cubicBezTo>
                        <a:cubicBezTo>
                          <a:pt x="765810" y="100013"/>
                          <a:pt x="755333" y="81915"/>
                          <a:pt x="718185" y="69533"/>
                        </a:cubicBezTo>
                        <a:cubicBezTo>
                          <a:pt x="683895" y="58102"/>
                          <a:pt x="647700" y="56198"/>
                          <a:pt x="612458" y="56198"/>
                        </a:cubicBezTo>
                        <a:cubicBezTo>
                          <a:pt x="601028" y="56198"/>
                          <a:pt x="589598" y="55245"/>
                          <a:pt x="578168" y="55245"/>
                        </a:cubicBezTo>
                        <a:cubicBezTo>
                          <a:pt x="566738" y="55245"/>
                          <a:pt x="555308" y="55245"/>
                          <a:pt x="543878" y="56198"/>
                        </a:cubicBezTo>
                        <a:cubicBezTo>
                          <a:pt x="498158" y="60008"/>
                          <a:pt x="453390" y="63818"/>
                          <a:pt x="407670" y="67627"/>
                        </a:cubicBezTo>
                        <a:cubicBezTo>
                          <a:pt x="400050" y="68580"/>
                          <a:pt x="392430" y="68580"/>
                          <a:pt x="384810" y="69533"/>
                        </a:cubicBezTo>
                        <a:cubicBezTo>
                          <a:pt x="361950" y="72390"/>
                          <a:pt x="339090" y="75248"/>
                          <a:pt x="317183" y="78105"/>
                        </a:cubicBezTo>
                        <a:cubicBezTo>
                          <a:pt x="307658" y="79058"/>
                          <a:pt x="297180" y="79058"/>
                          <a:pt x="287655" y="82868"/>
                        </a:cubicBezTo>
                        <a:cubicBezTo>
                          <a:pt x="259080" y="92393"/>
                          <a:pt x="230505" y="91440"/>
                          <a:pt x="201930" y="89535"/>
                        </a:cubicBezTo>
                        <a:cubicBezTo>
                          <a:pt x="178118" y="87630"/>
                          <a:pt x="153353" y="88583"/>
                          <a:pt x="129540" y="91440"/>
                        </a:cubicBezTo>
                        <a:cubicBezTo>
                          <a:pt x="107632" y="94298"/>
                          <a:pt x="87630" y="94298"/>
                          <a:pt x="66675" y="86677"/>
                        </a:cubicBezTo>
                        <a:cubicBezTo>
                          <a:pt x="53340" y="80963"/>
                          <a:pt x="39053" y="77152"/>
                          <a:pt x="25717" y="71438"/>
                        </a:cubicBezTo>
                        <a:cubicBezTo>
                          <a:pt x="14288" y="66675"/>
                          <a:pt x="4763" y="58102"/>
                          <a:pt x="0" y="45720"/>
                        </a:cubicBezTo>
                        <a:cubicBezTo>
                          <a:pt x="1905" y="43815"/>
                          <a:pt x="3810" y="41910"/>
                          <a:pt x="4763" y="41910"/>
                        </a:cubicBezTo>
                        <a:cubicBezTo>
                          <a:pt x="37147" y="47625"/>
                          <a:pt x="69533" y="43815"/>
                          <a:pt x="102870" y="40005"/>
                        </a:cubicBezTo>
                        <a:cubicBezTo>
                          <a:pt x="125730" y="38100"/>
                          <a:pt x="148590" y="40005"/>
                          <a:pt x="171450" y="40005"/>
                        </a:cubicBezTo>
                        <a:cubicBezTo>
                          <a:pt x="186690" y="40005"/>
                          <a:pt x="201930" y="37148"/>
                          <a:pt x="216218" y="35243"/>
                        </a:cubicBezTo>
                        <a:cubicBezTo>
                          <a:pt x="237173" y="32385"/>
                          <a:pt x="258127" y="27623"/>
                          <a:pt x="279083" y="23813"/>
                        </a:cubicBezTo>
                        <a:cubicBezTo>
                          <a:pt x="293370" y="21908"/>
                          <a:pt x="307658" y="20003"/>
                          <a:pt x="321945" y="18098"/>
                        </a:cubicBezTo>
                        <a:cubicBezTo>
                          <a:pt x="341948" y="16193"/>
                          <a:pt x="360998" y="15240"/>
                          <a:pt x="381000" y="13335"/>
                        </a:cubicBezTo>
                        <a:cubicBezTo>
                          <a:pt x="420053" y="9525"/>
                          <a:pt x="458153" y="5715"/>
                          <a:pt x="497205" y="1905"/>
                        </a:cubicBezTo>
                        <a:cubicBezTo>
                          <a:pt x="506730" y="953"/>
                          <a:pt x="515303" y="0"/>
                          <a:pt x="524828" y="0"/>
                        </a:cubicBezTo>
                        <a:cubicBezTo>
                          <a:pt x="555308" y="953"/>
                          <a:pt x="585788" y="2858"/>
                          <a:pt x="616268" y="4763"/>
                        </a:cubicBezTo>
                        <a:cubicBezTo>
                          <a:pt x="675323" y="8573"/>
                          <a:pt x="728663" y="30480"/>
                          <a:pt x="777240" y="64770"/>
                        </a:cubicBezTo>
                        <a:cubicBezTo>
                          <a:pt x="807720" y="85725"/>
                          <a:pt x="814388" y="117158"/>
                          <a:pt x="819150" y="150495"/>
                        </a:cubicBezTo>
                        <a:cubicBezTo>
                          <a:pt x="823913" y="190500"/>
                          <a:pt x="806768" y="224790"/>
                          <a:pt x="783908" y="256223"/>
                        </a:cubicBezTo>
                        <a:cubicBezTo>
                          <a:pt x="780098" y="261938"/>
                          <a:pt x="773430" y="265748"/>
                          <a:pt x="767715" y="268605"/>
                        </a:cubicBezTo>
                        <a:cubicBezTo>
                          <a:pt x="737235" y="286703"/>
                          <a:pt x="703898" y="300990"/>
                          <a:pt x="675323" y="321945"/>
                        </a:cubicBezTo>
                        <a:cubicBezTo>
                          <a:pt x="643890" y="344805"/>
                          <a:pt x="580073" y="340995"/>
                          <a:pt x="553403" y="318135"/>
                        </a:cubicBezTo>
                        <a:cubicBezTo>
                          <a:pt x="526733" y="295275"/>
                          <a:pt x="505778" y="268605"/>
                          <a:pt x="486728" y="240983"/>
                        </a:cubicBezTo>
                        <a:cubicBezTo>
                          <a:pt x="476250" y="225743"/>
                          <a:pt x="476250" y="205740"/>
                          <a:pt x="489585" y="187643"/>
                        </a:cubicBezTo>
                        <a:cubicBezTo>
                          <a:pt x="497205" y="177165"/>
                          <a:pt x="505778" y="167640"/>
                          <a:pt x="515303" y="158115"/>
                        </a:cubicBezTo>
                        <a:cubicBezTo>
                          <a:pt x="540068" y="133350"/>
                          <a:pt x="569595" y="128588"/>
                          <a:pt x="600075" y="145733"/>
                        </a:cubicBezTo>
                        <a:cubicBezTo>
                          <a:pt x="610553" y="152400"/>
                          <a:pt x="624840" y="156210"/>
                          <a:pt x="629603" y="17716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9EEAA78F-0EAE-E74E-3204-271E5E01C85C}"/>
                      </a:ext>
                    </a:extLst>
                  </p:cNvPr>
                  <p:cNvSpPr/>
                  <p:nvPr/>
                </p:nvSpPr>
                <p:spPr>
                  <a:xfrm>
                    <a:off x="2918142" y="4697303"/>
                    <a:ext cx="436849" cy="282357"/>
                  </a:xfrm>
                  <a:custGeom>
                    <a:avLst/>
                    <a:gdLst>
                      <a:gd name="connsiteX0" fmla="*/ 0 w 436849"/>
                      <a:gd name="connsiteY0" fmla="*/ 223311 h 282357"/>
                      <a:gd name="connsiteX1" fmla="*/ 19050 w 436849"/>
                      <a:gd name="connsiteY1" fmla="*/ 221406 h 282357"/>
                      <a:gd name="connsiteX2" fmla="*/ 91440 w 436849"/>
                      <a:gd name="connsiteY2" fmla="*/ 231884 h 282357"/>
                      <a:gd name="connsiteX3" fmla="*/ 187643 w 436849"/>
                      <a:gd name="connsiteY3" fmla="*/ 231884 h 282357"/>
                      <a:gd name="connsiteX4" fmla="*/ 268605 w 436849"/>
                      <a:gd name="connsiteY4" fmla="*/ 218549 h 282357"/>
                      <a:gd name="connsiteX5" fmla="*/ 364808 w 436849"/>
                      <a:gd name="connsiteY5" fmla="*/ 144254 h 282357"/>
                      <a:gd name="connsiteX6" fmla="*/ 373380 w 436849"/>
                      <a:gd name="connsiteY6" fmla="*/ 105201 h 282357"/>
                      <a:gd name="connsiteX7" fmla="*/ 369570 w 436849"/>
                      <a:gd name="connsiteY7" fmla="*/ 64244 h 282357"/>
                      <a:gd name="connsiteX8" fmla="*/ 348615 w 436849"/>
                      <a:gd name="connsiteY8" fmla="*/ 49004 h 282357"/>
                      <a:gd name="connsiteX9" fmla="*/ 295275 w 436849"/>
                      <a:gd name="connsiteY9" fmla="*/ 87104 h 282357"/>
                      <a:gd name="connsiteX10" fmla="*/ 311468 w 436849"/>
                      <a:gd name="connsiteY10" fmla="*/ 116631 h 282357"/>
                      <a:gd name="connsiteX11" fmla="*/ 300038 w 436849"/>
                      <a:gd name="connsiteY11" fmla="*/ 132824 h 282357"/>
                      <a:gd name="connsiteX12" fmla="*/ 266700 w 436849"/>
                      <a:gd name="connsiteY12" fmla="*/ 120441 h 282357"/>
                      <a:gd name="connsiteX13" fmla="*/ 240983 w 436849"/>
                      <a:gd name="connsiteY13" fmla="*/ 89009 h 282357"/>
                      <a:gd name="connsiteX14" fmla="*/ 235268 w 436849"/>
                      <a:gd name="connsiteY14" fmla="*/ 56624 h 282357"/>
                      <a:gd name="connsiteX15" fmla="*/ 339090 w 436849"/>
                      <a:gd name="connsiteY15" fmla="*/ 6141 h 282357"/>
                      <a:gd name="connsiteX16" fmla="*/ 415290 w 436849"/>
                      <a:gd name="connsiteY16" fmla="*/ 59481 h 282357"/>
                      <a:gd name="connsiteX17" fmla="*/ 424815 w 436849"/>
                      <a:gd name="connsiteY17" fmla="*/ 71864 h 282357"/>
                      <a:gd name="connsiteX18" fmla="*/ 432435 w 436849"/>
                      <a:gd name="connsiteY18" fmla="*/ 172829 h 282357"/>
                      <a:gd name="connsiteX19" fmla="*/ 398145 w 436849"/>
                      <a:gd name="connsiteY19" fmla="*/ 223311 h 282357"/>
                      <a:gd name="connsiteX20" fmla="*/ 268605 w 436849"/>
                      <a:gd name="connsiteY20" fmla="*/ 273794 h 282357"/>
                      <a:gd name="connsiteX21" fmla="*/ 207645 w 436849"/>
                      <a:gd name="connsiteY21" fmla="*/ 280461 h 282357"/>
                      <a:gd name="connsiteX22" fmla="*/ 80010 w 436849"/>
                      <a:gd name="connsiteY22" fmla="*/ 272841 h 282357"/>
                      <a:gd name="connsiteX23" fmla="*/ 17145 w 436849"/>
                      <a:gd name="connsiteY23" fmla="*/ 244266 h 282357"/>
                      <a:gd name="connsiteX24" fmla="*/ 0 w 436849"/>
                      <a:gd name="connsiteY24" fmla="*/ 229979 h 282357"/>
                      <a:gd name="connsiteX25" fmla="*/ 0 w 436849"/>
                      <a:gd name="connsiteY25" fmla="*/ 223311 h 28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36849" h="282357">
                        <a:moveTo>
                          <a:pt x="0" y="223311"/>
                        </a:moveTo>
                        <a:cubicBezTo>
                          <a:pt x="6668" y="222359"/>
                          <a:pt x="12383" y="220454"/>
                          <a:pt x="19050" y="221406"/>
                        </a:cubicBezTo>
                        <a:cubicBezTo>
                          <a:pt x="42863" y="224264"/>
                          <a:pt x="66675" y="230931"/>
                          <a:pt x="91440" y="231884"/>
                        </a:cubicBezTo>
                        <a:cubicBezTo>
                          <a:pt x="122873" y="233789"/>
                          <a:pt x="155258" y="234741"/>
                          <a:pt x="187643" y="231884"/>
                        </a:cubicBezTo>
                        <a:cubicBezTo>
                          <a:pt x="215265" y="229979"/>
                          <a:pt x="241935" y="225216"/>
                          <a:pt x="268605" y="218549"/>
                        </a:cubicBezTo>
                        <a:cubicBezTo>
                          <a:pt x="310515" y="207119"/>
                          <a:pt x="344805" y="183306"/>
                          <a:pt x="364808" y="144254"/>
                        </a:cubicBezTo>
                        <a:cubicBezTo>
                          <a:pt x="370523" y="132824"/>
                          <a:pt x="372428" y="118536"/>
                          <a:pt x="373380" y="105201"/>
                        </a:cubicBezTo>
                        <a:cubicBezTo>
                          <a:pt x="374333" y="91866"/>
                          <a:pt x="371475" y="77579"/>
                          <a:pt x="369570" y="64244"/>
                        </a:cubicBezTo>
                        <a:cubicBezTo>
                          <a:pt x="367665" y="51861"/>
                          <a:pt x="361950" y="48051"/>
                          <a:pt x="348615" y="49004"/>
                        </a:cubicBezTo>
                        <a:cubicBezTo>
                          <a:pt x="330518" y="50909"/>
                          <a:pt x="305753" y="68054"/>
                          <a:pt x="295275" y="87104"/>
                        </a:cubicBezTo>
                        <a:cubicBezTo>
                          <a:pt x="300990" y="96629"/>
                          <a:pt x="306705" y="106154"/>
                          <a:pt x="311468" y="116631"/>
                        </a:cubicBezTo>
                        <a:cubicBezTo>
                          <a:pt x="315278" y="127109"/>
                          <a:pt x="311468" y="132824"/>
                          <a:pt x="300038" y="132824"/>
                        </a:cubicBezTo>
                        <a:cubicBezTo>
                          <a:pt x="287655" y="132824"/>
                          <a:pt x="275273" y="131871"/>
                          <a:pt x="266700" y="120441"/>
                        </a:cubicBezTo>
                        <a:cubicBezTo>
                          <a:pt x="258128" y="109964"/>
                          <a:pt x="249555" y="99486"/>
                          <a:pt x="240983" y="89009"/>
                        </a:cubicBezTo>
                        <a:cubicBezTo>
                          <a:pt x="233363" y="79484"/>
                          <a:pt x="232410" y="68054"/>
                          <a:pt x="235268" y="56624"/>
                        </a:cubicBezTo>
                        <a:cubicBezTo>
                          <a:pt x="245745" y="14714"/>
                          <a:pt x="300038" y="-12909"/>
                          <a:pt x="339090" y="6141"/>
                        </a:cubicBezTo>
                        <a:cubicBezTo>
                          <a:pt x="366713" y="19476"/>
                          <a:pt x="395288" y="33764"/>
                          <a:pt x="415290" y="59481"/>
                        </a:cubicBezTo>
                        <a:cubicBezTo>
                          <a:pt x="418148" y="63291"/>
                          <a:pt x="423863" y="68054"/>
                          <a:pt x="424815" y="71864"/>
                        </a:cubicBezTo>
                        <a:cubicBezTo>
                          <a:pt x="432435" y="105201"/>
                          <a:pt x="442913" y="138539"/>
                          <a:pt x="432435" y="172829"/>
                        </a:cubicBezTo>
                        <a:cubicBezTo>
                          <a:pt x="426720" y="192831"/>
                          <a:pt x="415290" y="209024"/>
                          <a:pt x="398145" y="223311"/>
                        </a:cubicBezTo>
                        <a:cubicBezTo>
                          <a:pt x="360045" y="253791"/>
                          <a:pt x="316230" y="269984"/>
                          <a:pt x="268605" y="273794"/>
                        </a:cubicBezTo>
                        <a:cubicBezTo>
                          <a:pt x="248603" y="275699"/>
                          <a:pt x="227648" y="277604"/>
                          <a:pt x="207645" y="280461"/>
                        </a:cubicBezTo>
                        <a:cubicBezTo>
                          <a:pt x="164783" y="286176"/>
                          <a:pt x="122873" y="277604"/>
                          <a:pt x="80010" y="272841"/>
                        </a:cubicBezTo>
                        <a:cubicBezTo>
                          <a:pt x="55245" y="269984"/>
                          <a:pt x="35243" y="259506"/>
                          <a:pt x="17145" y="244266"/>
                        </a:cubicBezTo>
                        <a:cubicBezTo>
                          <a:pt x="11430" y="239504"/>
                          <a:pt x="5715" y="234741"/>
                          <a:pt x="0" y="229979"/>
                        </a:cubicBezTo>
                        <a:cubicBezTo>
                          <a:pt x="0" y="227121"/>
                          <a:pt x="0" y="225216"/>
                          <a:pt x="0" y="22331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09EE37DA-6644-C885-B890-51F19FE36BF0}"/>
                  </a:ext>
                </a:extLst>
              </p:cNvPr>
              <p:cNvGrpSpPr/>
              <p:nvPr/>
            </p:nvGrpSpPr>
            <p:grpSpPr>
              <a:xfrm rot="1985794">
                <a:off x="874181" y="4970759"/>
                <a:ext cx="321431" cy="321431"/>
                <a:chOff x="6335714" y="2951864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矩形 46">
                  <a:extLst>
                    <a:ext uri="{FF2B5EF4-FFF2-40B4-BE49-F238E27FC236}">
                      <a16:creationId xmlns:a16="http://schemas.microsoft.com/office/drawing/2014/main" id="{06C81B36-6FE0-4BC5-515A-6CDD22D02BA5}"/>
                    </a:ext>
                  </a:extLst>
                </p:cNvPr>
                <p:cNvSpPr/>
                <p:nvPr/>
              </p:nvSpPr>
              <p:spPr>
                <a:xfrm>
                  <a:off x="6335714" y="2951864"/>
                  <a:ext cx="132370" cy="132370"/>
                </a:xfrm>
                <a:prstGeom prst="rect">
                  <a:avLst/>
                </a:prstGeom>
                <a:solidFill>
                  <a:srgbClr val="EAE6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9A668E9B-D70D-0E1A-5AE9-F5A9F0076791}"/>
                    </a:ext>
                  </a:extLst>
                </p:cNvPr>
                <p:cNvSpPr/>
                <p:nvPr/>
              </p:nvSpPr>
              <p:spPr>
                <a:xfrm rot="5400000">
                  <a:off x="6360178" y="2976774"/>
                  <a:ext cx="83443" cy="82551"/>
                </a:xfrm>
                <a:custGeom>
                  <a:avLst/>
                  <a:gdLst>
                    <a:gd name="connsiteX0" fmla="*/ 475298 w 859712"/>
                    <a:gd name="connsiteY0" fmla="*/ 528108 h 850514"/>
                    <a:gd name="connsiteX1" fmla="*/ 473393 w 859712"/>
                    <a:gd name="connsiteY1" fmla="*/ 591926 h 850514"/>
                    <a:gd name="connsiteX2" fmla="*/ 472440 w 859712"/>
                    <a:gd name="connsiteY2" fmla="*/ 706226 h 850514"/>
                    <a:gd name="connsiteX3" fmla="*/ 473393 w 859712"/>
                    <a:gd name="connsiteY3" fmla="*/ 725276 h 850514"/>
                    <a:gd name="connsiteX4" fmla="*/ 475298 w 859712"/>
                    <a:gd name="connsiteY4" fmla="*/ 778616 h 850514"/>
                    <a:gd name="connsiteX5" fmla="*/ 479108 w 859712"/>
                    <a:gd name="connsiteY5" fmla="*/ 830051 h 850514"/>
                    <a:gd name="connsiteX6" fmla="*/ 458153 w 859712"/>
                    <a:gd name="connsiteY6" fmla="*/ 841481 h 850514"/>
                    <a:gd name="connsiteX7" fmla="*/ 436245 w 859712"/>
                    <a:gd name="connsiteY7" fmla="*/ 829098 h 850514"/>
                    <a:gd name="connsiteX8" fmla="*/ 435293 w 859712"/>
                    <a:gd name="connsiteY8" fmla="*/ 779568 h 850514"/>
                    <a:gd name="connsiteX9" fmla="*/ 431483 w 859712"/>
                    <a:gd name="connsiteY9" fmla="*/ 734801 h 850514"/>
                    <a:gd name="connsiteX10" fmla="*/ 426720 w 859712"/>
                    <a:gd name="connsiteY10" fmla="*/ 677651 h 850514"/>
                    <a:gd name="connsiteX11" fmla="*/ 425768 w 859712"/>
                    <a:gd name="connsiteY11" fmla="*/ 653838 h 850514"/>
                    <a:gd name="connsiteX12" fmla="*/ 420053 w 859712"/>
                    <a:gd name="connsiteY12" fmla="*/ 585258 h 850514"/>
                    <a:gd name="connsiteX13" fmla="*/ 412433 w 859712"/>
                    <a:gd name="connsiteY13" fmla="*/ 493818 h 850514"/>
                    <a:gd name="connsiteX14" fmla="*/ 383858 w 859712"/>
                    <a:gd name="connsiteY14" fmla="*/ 509058 h 850514"/>
                    <a:gd name="connsiteX15" fmla="*/ 348615 w 859712"/>
                    <a:gd name="connsiteY15" fmla="*/ 532871 h 850514"/>
                    <a:gd name="connsiteX16" fmla="*/ 340995 w 859712"/>
                    <a:gd name="connsiteY16" fmla="*/ 537633 h 850514"/>
                    <a:gd name="connsiteX17" fmla="*/ 195263 w 859712"/>
                    <a:gd name="connsiteY17" fmla="*/ 668126 h 850514"/>
                    <a:gd name="connsiteX18" fmla="*/ 130493 w 859712"/>
                    <a:gd name="connsiteY18" fmla="*/ 730038 h 850514"/>
                    <a:gd name="connsiteX19" fmla="*/ 83820 w 859712"/>
                    <a:gd name="connsiteY19" fmla="*/ 780521 h 850514"/>
                    <a:gd name="connsiteX20" fmla="*/ 52387 w 859712"/>
                    <a:gd name="connsiteY20" fmla="*/ 821478 h 850514"/>
                    <a:gd name="connsiteX21" fmla="*/ 0 w 859712"/>
                    <a:gd name="connsiteY21" fmla="*/ 824336 h 850514"/>
                    <a:gd name="connsiteX22" fmla="*/ 45720 w 859712"/>
                    <a:gd name="connsiteY22" fmla="*/ 748136 h 850514"/>
                    <a:gd name="connsiteX23" fmla="*/ 99060 w 859712"/>
                    <a:gd name="connsiteY23" fmla="*/ 691938 h 850514"/>
                    <a:gd name="connsiteX24" fmla="*/ 222885 w 859712"/>
                    <a:gd name="connsiteY24" fmla="*/ 575733 h 850514"/>
                    <a:gd name="connsiteX25" fmla="*/ 334328 w 859712"/>
                    <a:gd name="connsiteY25" fmla="*/ 470958 h 850514"/>
                    <a:gd name="connsiteX26" fmla="*/ 343853 w 859712"/>
                    <a:gd name="connsiteY26" fmla="*/ 458576 h 850514"/>
                    <a:gd name="connsiteX27" fmla="*/ 325755 w 859712"/>
                    <a:gd name="connsiteY27" fmla="*/ 456671 h 850514"/>
                    <a:gd name="connsiteX28" fmla="*/ 202883 w 859712"/>
                    <a:gd name="connsiteY28" fmla="*/ 455718 h 850514"/>
                    <a:gd name="connsiteX29" fmla="*/ 140018 w 859712"/>
                    <a:gd name="connsiteY29" fmla="*/ 455718 h 850514"/>
                    <a:gd name="connsiteX30" fmla="*/ 108585 w 859712"/>
                    <a:gd name="connsiteY30" fmla="*/ 450003 h 850514"/>
                    <a:gd name="connsiteX31" fmla="*/ 45720 w 859712"/>
                    <a:gd name="connsiteY31" fmla="*/ 436668 h 850514"/>
                    <a:gd name="connsiteX32" fmla="*/ 13335 w 859712"/>
                    <a:gd name="connsiteY32" fmla="*/ 406188 h 850514"/>
                    <a:gd name="connsiteX33" fmla="*/ 35243 w 859712"/>
                    <a:gd name="connsiteY33" fmla="*/ 401426 h 850514"/>
                    <a:gd name="connsiteX34" fmla="*/ 131445 w 859712"/>
                    <a:gd name="connsiteY34" fmla="*/ 393806 h 850514"/>
                    <a:gd name="connsiteX35" fmla="*/ 213360 w 859712"/>
                    <a:gd name="connsiteY35" fmla="*/ 393806 h 850514"/>
                    <a:gd name="connsiteX36" fmla="*/ 319088 w 859712"/>
                    <a:gd name="connsiteY36" fmla="*/ 388091 h 850514"/>
                    <a:gd name="connsiteX37" fmla="*/ 288608 w 859712"/>
                    <a:gd name="connsiteY37" fmla="*/ 349038 h 850514"/>
                    <a:gd name="connsiteX38" fmla="*/ 271463 w 859712"/>
                    <a:gd name="connsiteY38" fmla="*/ 336656 h 850514"/>
                    <a:gd name="connsiteX39" fmla="*/ 122872 w 859712"/>
                    <a:gd name="connsiteY39" fmla="*/ 211878 h 850514"/>
                    <a:gd name="connsiteX40" fmla="*/ 25717 w 859712"/>
                    <a:gd name="connsiteY40" fmla="*/ 109008 h 850514"/>
                    <a:gd name="connsiteX41" fmla="*/ 19050 w 859712"/>
                    <a:gd name="connsiteY41" fmla="*/ 101388 h 850514"/>
                    <a:gd name="connsiteX42" fmla="*/ 18098 w 859712"/>
                    <a:gd name="connsiteY42" fmla="*/ 42333 h 850514"/>
                    <a:gd name="connsiteX43" fmla="*/ 40005 w 859712"/>
                    <a:gd name="connsiteY43" fmla="*/ 36618 h 850514"/>
                    <a:gd name="connsiteX44" fmla="*/ 74295 w 859712"/>
                    <a:gd name="connsiteY44" fmla="*/ 62336 h 850514"/>
                    <a:gd name="connsiteX45" fmla="*/ 166688 w 859712"/>
                    <a:gd name="connsiteY45" fmla="*/ 149013 h 850514"/>
                    <a:gd name="connsiteX46" fmla="*/ 176213 w 859712"/>
                    <a:gd name="connsiteY46" fmla="*/ 157586 h 850514"/>
                    <a:gd name="connsiteX47" fmla="*/ 313373 w 859712"/>
                    <a:gd name="connsiteY47" fmla="*/ 291888 h 850514"/>
                    <a:gd name="connsiteX48" fmla="*/ 382905 w 859712"/>
                    <a:gd name="connsiteY48" fmla="*/ 356658 h 850514"/>
                    <a:gd name="connsiteX49" fmla="*/ 405765 w 859712"/>
                    <a:gd name="connsiteY49" fmla="*/ 372851 h 850514"/>
                    <a:gd name="connsiteX50" fmla="*/ 405765 w 859712"/>
                    <a:gd name="connsiteY50" fmla="*/ 348086 h 850514"/>
                    <a:gd name="connsiteX51" fmla="*/ 391478 w 859712"/>
                    <a:gd name="connsiteY51" fmla="*/ 146156 h 850514"/>
                    <a:gd name="connsiteX52" fmla="*/ 383858 w 859712"/>
                    <a:gd name="connsiteY52" fmla="*/ 86148 h 850514"/>
                    <a:gd name="connsiteX53" fmla="*/ 386715 w 859712"/>
                    <a:gd name="connsiteY53" fmla="*/ 30903 h 850514"/>
                    <a:gd name="connsiteX54" fmla="*/ 426720 w 859712"/>
                    <a:gd name="connsiteY54" fmla="*/ 423 h 850514"/>
                    <a:gd name="connsiteX55" fmla="*/ 445770 w 859712"/>
                    <a:gd name="connsiteY55" fmla="*/ 423 h 850514"/>
                    <a:gd name="connsiteX56" fmla="*/ 473393 w 859712"/>
                    <a:gd name="connsiteY56" fmla="*/ 345228 h 850514"/>
                    <a:gd name="connsiteX57" fmla="*/ 488633 w 859712"/>
                    <a:gd name="connsiteY57" fmla="*/ 339513 h 850514"/>
                    <a:gd name="connsiteX58" fmla="*/ 598170 w 859712"/>
                    <a:gd name="connsiteY58" fmla="*/ 239501 h 850514"/>
                    <a:gd name="connsiteX59" fmla="*/ 617220 w 859712"/>
                    <a:gd name="connsiteY59" fmla="*/ 218546 h 850514"/>
                    <a:gd name="connsiteX60" fmla="*/ 734378 w 859712"/>
                    <a:gd name="connsiteY60" fmla="*/ 100436 h 850514"/>
                    <a:gd name="connsiteX61" fmla="*/ 825818 w 859712"/>
                    <a:gd name="connsiteY61" fmla="*/ 15663 h 850514"/>
                    <a:gd name="connsiteX62" fmla="*/ 848678 w 859712"/>
                    <a:gd name="connsiteY62" fmla="*/ 9948 h 850514"/>
                    <a:gd name="connsiteX63" fmla="*/ 859155 w 859712"/>
                    <a:gd name="connsiteY63" fmla="*/ 35666 h 850514"/>
                    <a:gd name="connsiteX64" fmla="*/ 841058 w 859712"/>
                    <a:gd name="connsiteY64" fmla="*/ 69003 h 850514"/>
                    <a:gd name="connsiteX65" fmla="*/ 754380 w 859712"/>
                    <a:gd name="connsiteY65" fmla="*/ 152823 h 850514"/>
                    <a:gd name="connsiteX66" fmla="*/ 679133 w 859712"/>
                    <a:gd name="connsiteY66" fmla="*/ 237596 h 850514"/>
                    <a:gd name="connsiteX67" fmla="*/ 672465 w 859712"/>
                    <a:gd name="connsiteY67" fmla="*/ 246168 h 850514"/>
                    <a:gd name="connsiteX68" fmla="*/ 628650 w 859712"/>
                    <a:gd name="connsiteY68" fmla="*/ 284268 h 850514"/>
                    <a:gd name="connsiteX69" fmla="*/ 593408 w 859712"/>
                    <a:gd name="connsiteY69" fmla="*/ 327131 h 850514"/>
                    <a:gd name="connsiteX70" fmla="*/ 533400 w 859712"/>
                    <a:gd name="connsiteY70" fmla="*/ 386186 h 850514"/>
                    <a:gd name="connsiteX71" fmla="*/ 555308 w 859712"/>
                    <a:gd name="connsiteY71" fmla="*/ 390948 h 850514"/>
                    <a:gd name="connsiteX72" fmla="*/ 686753 w 859712"/>
                    <a:gd name="connsiteY72" fmla="*/ 392853 h 850514"/>
                    <a:gd name="connsiteX73" fmla="*/ 802958 w 859712"/>
                    <a:gd name="connsiteY73" fmla="*/ 392853 h 850514"/>
                    <a:gd name="connsiteX74" fmla="*/ 828675 w 859712"/>
                    <a:gd name="connsiteY74" fmla="*/ 394758 h 850514"/>
                    <a:gd name="connsiteX75" fmla="*/ 844868 w 859712"/>
                    <a:gd name="connsiteY75" fmla="*/ 409046 h 850514"/>
                    <a:gd name="connsiteX76" fmla="*/ 833438 w 859712"/>
                    <a:gd name="connsiteY76" fmla="*/ 432858 h 850514"/>
                    <a:gd name="connsiteX77" fmla="*/ 808673 w 859712"/>
                    <a:gd name="connsiteY77" fmla="*/ 439526 h 850514"/>
                    <a:gd name="connsiteX78" fmla="*/ 761048 w 859712"/>
                    <a:gd name="connsiteY78" fmla="*/ 442383 h 850514"/>
                    <a:gd name="connsiteX79" fmla="*/ 680085 w 859712"/>
                    <a:gd name="connsiteY79" fmla="*/ 451908 h 850514"/>
                    <a:gd name="connsiteX80" fmla="*/ 662940 w 859712"/>
                    <a:gd name="connsiteY80" fmla="*/ 452861 h 850514"/>
                    <a:gd name="connsiteX81" fmla="*/ 521018 w 859712"/>
                    <a:gd name="connsiteY81" fmla="*/ 459528 h 850514"/>
                    <a:gd name="connsiteX82" fmla="*/ 515303 w 859712"/>
                    <a:gd name="connsiteY82" fmla="*/ 462386 h 850514"/>
                    <a:gd name="connsiteX83" fmla="*/ 523875 w 859712"/>
                    <a:gd name="connsiteY83" fmla="*/ 473816 h 850514"/>
                    <a:gd name="connsiteX84" fmla="*/ 558165 w 859712"/>
                    <a:gd name="connsiteY84" fmla="*/ 503343 h 850514"/>
                    <a:gd name="connsiteX85" fmla="*/ 640080 w 859712"/>
                    <a:gd name="connsiteY85" fmla="*/ 582401 h 850514"/>
                    <a:gd name="connsiteX86" fmla="*/ 745808 w 859712"/>
                    <a:gd name="connsiteY86" fmla="*/ 701463 h 850514"/>
                    <a:gd name="connsiteX87" fmla="*/ 819150 w 859712"/>
                    <a:gd name="connsiteY87" fmla="*/ 796713 h 850514"/>
                    <a:gd name="connsiteX88" fmla="*/ 845820 w 859712"/>
                    <a:gd name="connsiteY88" fmla="*/ 830051 h 850514"/>
                    <a:gd name="connsiteX89" fmla="*/ 847725 w 859712"/>
                    <a:gd name="connsiteY89" fmla="*/ 849101 h 850514"/>
                    <a:gd name="connsiteX90" fmla="*/ 830580 w 859712"/>
                    <a:gd name="connsiteY90" fmla="*/ 847196 h 850514"/>
                    <a:gd name="connsiteX91" fmla="*/ 735330 w 859712"/>
                    <a:gd name="connsiteY91" fmla="*/ 764328 h 850514"/>
                    <a:gd name="connsiteX92" fmla="*/ 658178 w 859712"/>
                    <a:gd name="connsiteY92" fmla="*/ 677651 h 850514"/>
                    <a:gd name="connsiteX93" fmla="*/ 605790 w 859712"/>
                    <a:gd name="connsiteY93" fmla="*/ 633836 h 850514"/>
                    <a:gd name="connsiteX94" fmla="*/ 581025 w 859712"/>
                    <a:gd name="connsiteY94" fmla="*/ 610023 h 850514"/>
                    <a:gd name="connsiteX95" fmla="*/ 508635 w 859712"/>
                    <a:gd name="connsiteY95" fmla="*/ 552873 h 850514"/>
                    <a:gd name="connsiteX96" fmla="*/ 475298 w 859712"/>
                    <a:gd name="connsiteY96" fmla="*/ 528108 h 850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859712" h="850514">
                      <a:moveTo>
                        <a:pt x="475298" y="528108"/>
                      </a:moveTo>
                      <a:cubicBezTo>
                        <a:pt x="474345" y="552873"/>
                        <a:pt x="473393" y="572876"/>
                        <a:pt x="473393" y="591926"/>
                      </a:cubicBezTo>
                      <a:cubicBezTo>
                        <a:pt x="474345" y="630026"/>
                        <a:pt x="478155" y="668126"/>
                        <a:pt x="472440" y="706226"/>
                      </a:cubicBezTo>
                      <a:cubicBezTo>
                        <a:pt x="471488" y="712893"/>
                        <a:pt x="473393" y="718608"/>
                        <a:pt x="473393" y="725276"/>
                      </a:cubicBezTo>
                      <a:cubicBezTo>
                        <a:pt x="474345" y="743373"/>
                        <a:pt x="474345" y="761471"/>
                        <a:pt x="475298" y="778616"/>
                      </a:cubicBezTo>
                      <a:cubicBezTo>
                        <a:pt x="476250" y="794808"/>
                        <a:pt x="478155" y="811001"/>
                        <a:pt x="479108" y="830051"/>
                      </a:cubicBezTo>
                      <a:cubicBezTo>
                        <a:pt x="473393" y="833861"/>
                        <a:pt x="465773" y="838623"/>
                        <a:pt x="458153" y="841481"/>
                      </a:cubicBezTo>
                      <a:cubicBezTo>
                        <a:pt x="445770" y="846243"/>
                        <a:pt x="438150" y="842433"/>
                        <a:pt x="436245" y="829098"/>
                      </a:cubicBezTo>
                      <a:cubicBezTo>
                        <a:pt x="434340" y="812906"/>
                        <a:pt x="433388" y="795761"/>
                        <a:pt x="435293" y="779568"/>
                      </a:cubicBezTo>
                      <a:cubicBezTo>
                        <a:pt x="437198" y="764328"/>
                        <a:pt x="435293" y="749088"/>
                        <a:pt x="431483" y="734801"/>
                      </a:cubicBezTo>
                      <a:cubicBezTo>
                        <a:pt x="425768" y="715751"/>
                        <a:pt x="424815" y="696701"/>
                        <a:pt x="426720" y="677651"/>
                      </a:cubicBezTo>
                      <a:cubicBezTo>
                        <a:pt x="427673" y="670031"/>
                        <a:pt x="426720" y="662411"/>
                        <a:pt x="425768" y="653838"/>
                      </a:cubicBezTo>
                      <a:cubicBezTo>
                        <a:pt x="423863" y="630978"/>
                        <a:pt x="421958" y="608118"/>
                        <a:pt x="420053" y="585258"/>
                      </a:cubicBezTo>
                      <a:cubicBezTo>
                        <a:pt x="417195" y="555731"/>
                        <a:pt x="415290" y="525251"/>
                        <a:pt x="412433" y="493818"/>
                      </a:cubicBezTo>
                      <a:cubicBezTo>
                        <a:pt x="399098" y="494771"/>
                        <a:pt x="392430" y="502391"/>
                        <a:pt x="383858" y="509058"/>
                      </a:cubicBezTo>
                      <a:cubicBezTo>
                        <a:pt x="372428" y="517631"/>
                        <a:pt x="360045" y="525251"/>
                        <a:pt x="348615" y="532871"/>
                      </a:cubicBezTo>
                      <a:cubicBezTo>
                        <a:pt x="346710" y="534776"/>
                        <a:pt x="343853" y="535728"/>
                        <a:pt x="340995" y="537633"/>
                      </a:cubicBezTo>
                      <a:cubicBezTo>
                        <a:pt x="292418" y="581448"/>
                        <a:pt x="242888" y="624311"/>
                        <a:pt x="195263" y="668126"/>
                      </a:cubicBezTo>
                      <a:cubicBezTo>
                        <a:pt x="173355" y="688128"/>
                        <a:pt x="151447" y="709083"/>
                        <a:pt x="130493" y="730038"/>
                      </a:cubicBezTo>
                      <a:cubicBezTo>
                        <a:pt x="114300" y="746231"/>
                        <a:pt x="98108" y="763376"/>
                        <a:pt x="83820" y="780521"/>
                      </a:cubicBezTo>
                      <a:cubicBezTo>
                        <a:pt x="72390" y="793856"/>
                        <a:pt x="63818" y="808143"/>
                        <a:pt x="52387" y="821478"/>
                      </a:cubicBezTo>
                      <a:cubicBezTo>
                        <a:pt x="36195" y="840528"/>
                        <a:pt x="23813" y="841481"/>
                        <a:pt x="0" y="824336"/>
                      </a:cubicBezTo>
                      <a:cubicBezTo>
                        <a:pt x="21907" y="803381"/>
                        <a:pt x="23813" y="770043"/>
                        <a:pt x="45720" y="748136"/>
                      </a:cubicBezTo>
                      <a:cubicBezTo>
                        <a:pt x="63818" y="730038"/>
                        <a:pt x="81915" y="710988"/>
                        <a:pt x="99060" y="691938"/>
                      </a:cubicBezTo>
                      <a:cubicBezTo>
                        <a:pt x="136208" y="649076"/>
                        <a:pt x="180975" y="613833"/>
                        <a:pt x="222885" y="575733"/>
                      </a:cubicBezTo>
                      <a:cubicBezTo>
                        <a:pt x="260985" y="541443"/>
                        <a:pt x="300990" y="510011"/>
                        <a:pt x="334328" y="470958"/>
                      </a:cubicBezTo>
                      <a:cubicBezTo>
                        <a:pt x="337185" y="468101"/>
                        <a:pt x="339090" y="464291"/>
                        <a:pt x="343853" y="458576"/>
                      </a:cubicBezTo>
                      <a:cubicBezTo>
                        <a:pt x="336233" y="457623"/>
                        <a:pt x="330518" y="456671"/>
                        <a:pt x="325755" y="456671"/>
                      </a:cubicBezTo>
                      <a:cubicBezTo>
                        <a:pt x="284798" y="461433"/>
                        <a:pt x="243840" y="455718"/>
                        <a:pt x="202883" y="455718"/>
                      </a:cubicBezTo>
                      <a:cubicBezTo>
                        <a:pt x="181928" y="455718"/>
                        <a:pt x="160972" y="456671"/>
                        <a:pt x="140018" y="455718"/>
                      </a:cubicBezTo>
                      <a:cubicBezTo>
                        <a:pt x="129540" y="455718"/>
                        <a:pt x="118110" y="453813"/>
                        <a:pt x="108585" y="450003"/>
                      </a:cubicBezTo>
                      <a:cubicBezTo>
                        <a:pt x="88583" y="441431"/>
                        <a:pt x="68580" y="435716"/>
                        <a:pt x="45720" y="436668"/>
                      </a:cubicBezTo>
                      <a:cubicBezTo>
                        <a:pt x="23813" y="436668"/>
                        <a:pt x="15240" y="429048"/>
                        <a:pt x="13335" y="406188"/>
                      </a:cubicBezTo>
                      <a:cubicBezTo>
                        <a:pt x="20955" y="404283"/>
                        <a:pt x="27623" y="402378"/>
                        <a:pt x="35243" y="401426"/>
                      </a:cubicBezTo>
                      <a:cubicBezTo>
                        <a:pt x="67628" y="398568"/>
                        <a:pt x="100012" y="395711"/>
                        <a:pt x="131445" y="393806"/>
                      </a:cubicBezTo>
                      <a:cubicBezTo>
                        <a:pt x="159068" y="392853"/>
                        <a:pt x="185738" y="391901"/>
                        <a:pt x="213360" y="393806"/>
                      </a:cubicBezTo>
                      <a:cubicBezTo>
                        <a:pt x="247650" y="395711"/>
                        <a:pt x="281940" y="390948"/>
                        <a:pt x="319088" y="388091"/>
                      </a:cubicBezTo>
                      <a:cubicBezTo>
                        <a:pt x="314325" y="369041"/>
                        <a:pt x="300038" y="359516"/>
                        <a:pt x="288608" y="349038"/>
                      </a:cubicBezTo>
                      <a:cubicBezTo>
                        <a:pt x="282893" y="344276"/>
                        <a:pt x="277178" y="341418"/>
                        <a:pt x="271463" y="336656"/>
                      </a:cubicBezTo>
                      <a:cubicBezTo>
                        <a:pt x="221933" y="295698"/>
                        <a:pt x="172403" y="253788"/>
                        <a:pt x="122872" y="211878"/>
                      </a:cubicBezTo>
                      <a:cubicBezTo>
                        <a:pt x="86678" y="181398"/>
                        <a:pt x="52387" y="149013"/>
                        <a:pt x="25717" y="109008"/>
                      </a:cubicBezTo>
                      <a:cubicBezTo>
                        <a:pt x="23813" y="106151"/>
                        <a:pt x="20955" y="103293"/>
                        <a:pt x="19050" y="101388"/>
                      </a:cubicBezTo>
                      <a:cubicBezTo>
                        <a:pt x="1905" y="82338"/>
                        <a:pt x="-952" y="69956"/>
                        <a:pt x="18098" y="42333"/>
                      </a:cubicBezTo>
                      <a:cubicBezTo>
                        <a:pt x="23813" y="33761"/>
                        <a:pt x="31432" y="30903"/>
                        <a:pt x="40005" y="36618"/>
                      </a:cubicBezTo>
                      <a:cubicBezTo>
                        <a:pt x="52387" y="44238"/>
                        <a:pt x="64770" y="51858"/>
                        <a:pt x="74295" y="62336"/>
                      </a:cubicBezTo>
                      <a:cubicBezTo>
                        <a:pt x="102870" y="93768"/>
                        <a:pt x="134303" y="121391"/>
                        <a:pt x="166688" y="149013"/>
                      </a:cubicBezTo>
                      <a:cubicBezTo>
                        <a:pt x="169545" y="151871"/>
                        <a:pt x="173355" y="154728"/>
                        <a:pt x="176213" y="157586"/>
                      </a:cubicBezTo>
                      <a:cubicBezTo>
                        <a:pt x="221933" y="202353"/>
                        <a:pt x="267653" y="247121"/>
                        <a:pt x="313373" y="291888"/>
                      </a:cubicBezTo>
                      <a:cubicBezTo>
                        <a:pt x="336233" y="313796"/>
                        <a:pt x="359093" y="335703"/>
                        <a:pt x="382905" y="356658"/>
                      </a:cubicBezTo>
                      <a:cubicBezTo>
                        <a:pt x="388620" y="361421"/>
                        <a:pt x="395288" y="365231"/>
                        <a:pt x="405765" y="372851"/>
                      </a:cubicBezTo>
                      <a:cubicBezTo>
                        <a:pt x="405765" y="361421"/>
                        <a:pt x="406718" y="354753"/>
                        <a:pt x="405765" y="348086"/>
                      </a:cubicBezTo>
                      <a:cubicBezTo>
                        <a:pt x="397193" y="282363"/>
                        <a:pt x="395288" y="214736"/>
                        <a:pt x="391478" y="146156"/>
                      </a:cubicBezTo>
                      <a:cubicBezTo>
                        <a:pt x="390525" y="126153"/>
                        <a:pt x="386715" y="106151"/>
                        <a:pt x="383858" y="86148"/>
                      </a:cubicBezTo>
                      <a:cubicBezTo>
                        <a:pt x="381000" y="67098"/>
                        <a:pt x="380048" y="49953"/>
                        <a:pt x="386715" y="30903"/>
                      </a:cubicBezTo>
                      <a:cubicBezTo>
                        <a:pt x="393383" y="10901"/>
                        <a:pt x="407670" y="2328"/>
                        <a:pt x="426720" y="423"/>
                      </a:cubicBezTo>
                      <a:cubicBezTo>
                        <a:pt x="432435" y="-529"/>
                        <a:pt x="438150" y="423"/>
                        <a:pt x="445770" y="423"/>
                      </a:cubicBezTo>
                      <a:cubicBezTo>
                        <a:pt x="455295" y="115676"/>
                        <a:pt x="463868" y="229023"/>
                        <a:pt x="473393" y="345228"/>
                      </a:cubicBezTo>
                      <a:cubicBezTo>
                        <a:pt x="480060" y="343323"/>
                        <a:pt x="484823" y="342371"/>
                        <a:pt x="488633" y="339513"/>
                      </a:cubicBezTo>
                      <a:cubicBezTo>
                        <a:pt x="526733" y="308081"/>
                        <a:pt x="567690" y="278553"/>
                        <a:pt x="598170" y="239501"/>
                      </a:cubicBezTo>
                      <a:cubicBezTo>
                        <a:pt x="603885" y="231881"/>
                        <a:pt x="610553" y="225213"/>
                        <a:pt x="617220" y="218546"/>
                      </a:cubicBezTo>
                      <a:cubicBezTo>
                        <a:pt x="656273" y="179493"/>
                        <a:pt x="694373" y="139488"/>
                        <a:pt x="734378" y="100436"/>
                      </a:cubicBezTo>
                      <a:cubicBezTo>
                        <a:pt x="763905" y="70908"/>
                        <a:pt x="795338" y="43286"/>
                        <a:pt x="825818" y="15663"/>
                      </a:cubicBezTo>
                      <a:cubicBezTo>
                        <a:pt x="832485" y="9948"/>
                        <a:pt x="838200" y="3281"/>
                        <a:pt x="848678" y="9948"/>
                      </a:cubicBezTo>
                      <a:cubicBezTo>
                        <a:pt x="858203" y="15663"/>
                        <a:pt x="861060" y="23283"/>
                        <a:pt x="859155" y="35666"/>
                      </a:cubicBezTo>
                      <a:cubicBezTo>
                        <a:pt x="857250" y="49001"/>
                        <a:pt x="851535" y="59478"/>
                        <a:pt x="841058" y="69003"/>
                      </a:cubicBezTo>
                      <a:cubicBezTo>
                        <a:pt x="811530" y="96626"/>
                        <a:pt x="782003" y="124248"/>
                        <a:pt x="754380" y="152823"/>
                      </a:cubicBezTo>
                      <a:cubicBezTo>
                        <a:pt x="728663" y="180446"/>
                        <a:pt x="703898" y="209021"/>
                        <a:pt x="679133" y="237596"/>
                      </a:cubicBezTo>
                      <a:cubicBezTo>
                        <a:pt x="677228" y="240453"/>
                        <a:pt x="675323" y="243311"/>
                        <a:pt x="672465" y="246168"/>
                      </a:cubicBezTo>
                      <a:cubicBezTo>
                        <a:pt x="658178" y="258551"/>
                        <a:pt x="640080" y="269028"/>
                        <a:pt x="628650" y="284268"/>
                      </a:cubicBezTo>
                      <a:cubicBezTo>
                        <a:pt x="617220" y="299508"/>
                        <a:pt x="607695" y="314748"/>
                        <a:pt x="593408" y="327131"/>
                      </a:cubicBezTo>
                      <a:cubicBezTo>
                        <a:pt x="572453" y="345228"/>
                        <a:pt x="553403" y="366183"/>
                        <a:pt x="533400" y="386186"/>
                      </a:cubicBezTo>
                      <a:cubicBezTo>
                        <a:pt x="540068" y="393806"/>
                        <a:pt x="548640" y="390948"/>
                        <a:pt x="555308" y="390948"/>
                      </a:cubicBezTo>
                      <a:cubicBezTo>
                        <a:pt x="599123" y="391901"/>
                        <a:pt x="642938" y="392853"/>
                        <a:pt x="686753" y="392853"/>
                      </a:cubicBezTo>
                      <a:cubicBezTo>
                        <a:pt x="725805" y="392853"/>
                        <a:pt x="763905" y="392853"/>
                        <a:pt x="802958" y="392853"/>
                      </a:cubicBezTo>
                      <a:cubicBezTo>
                        <a:pt x="811530" y="392853"/>
                        <a:pt x="820103" y="393806"/>
                        <a:pt x="828675" y="394758"/>
                      </a:cubicBezTo>
                      <a:cubicBezTo>
                        <a:pt x="837248" y="395711"/>
                        <a:pt x="844868" y="399521"/>
                        <a:pt x="844868" y="409046"/>
                      </a:cubicBezTo>
                      <a:cubicBezTo>
                        <a:pt x="845820" y="418571"/>
                        <a:pt x="843915" y="428096"/>
                        <a:pt x="833438" y="432858"/>
                      </a:cubicBezTo>
                      <a:cubicBezTo>
                        <a:pt x="825818" y="436668"/>
                        <a:pt x="817245" y="438573"/>
                        <a:pt x="808673" y="439526"/>
                      </a:cubicBezTo>
                      <a:cubicBezTo>
                        <a:pt x="793433" y="441431"/>
                        <a:pt x="777240" y="443336"/>
                        <a:pt x="761048" y="442383"/>
                      </a:cubicBezTo>
                      <a:cubicBezTo>
                        <a:pt x="733425" y="441431"/>
                        <a:pt x="706755" y="445241"/>
                        <a:pt x="680085" y="451908"/>
                      </a:cubicBezTo>
                      <a:cubicBezTo>
                        <a:pt x="674370" y="452861"/>
                        <a:pt x="668655" y="453813"/>
                        <a:pt x="662940" y="452861"/>
                      </a:cubicBezTo>
                      <a:cubicBezTo>
                        <a:pt x="615315" y="447146"/>
                        <a:pt x="568643" y="459528"/>
                        <a:pt x="521018" y="459528"/>
                      </a:cubicBezTo>
                      <a:cubicBezTo>
                        <a:pt x="520065" y="459528"/>
                        <a:pt x="518160" y="460481"/>
                        <a:pt x="515303" y="462386"/>
                      </a:cubicBezTo>
                      <a:cubicBezTo>
                        <a:pt x="518160" y="466196"/>
                        <a:pt x="520065" y="470958"/>
                        <a:pt x="523875" y="473816"/>
                      </a:cubicBezTo>
                      <a:cubicBezTo>
                        <a:pt x="535305" y="484293"/>
                        <a:pt x="545783" y="494771"/>
                        <a:pt x="558165" y="503343"/>
                      </a:cubicBezTo>
                      <a:cubicBezTo>
                        <a:pt x="589598" y="526203"/>
                        <a:pt x="615315" y="553826"/>
                        <a:pt x="640080" y="582401"/>
                      </a:cubicBezTo>
                      <a:cubicBezTo>
                        <a:pt x="675323" y="622406"/>
                        <a:pt x="711518" y="661458"/>
                        <a:pt x="745808" y="701463"/>
                      </a:cubicBezTo>
                      <a:cubicBezTo>
                        <a:pt x="771525" y="731943"/>
                        <a:pt x="795338" y="765281"/>
                        <a:pt x="819150" y="796713"/>
                      </a:cubicBezTo>
                      <a:cubicBezTo>
                        <a:pt x="827723" y="808143"/>
                        <a:pt x="837248" y="819573"/>
                        <a:pt x="845820" y="830051"/>
                      </a:cubicBezTo>
                      <a:cubicBezTo>
                        <a:pt x="850583" y="835766"/>
                        <a:pt x="855345" y="843386"/>
                        <a:pt x="847725" y="849101"/>
                      </a:cubicBezTo>
                      <a:cubicBezTo>
                        <a:pt x="843915" y="851958"/>
                        <a:pt x="834390" y="850053"/>
                        <a:pt x="830580" y="847196"/>
                      </a:cubicBezTo>
                      <a:cubicBezTo>
                        <a:pt x="796290" y="822431"/>
                        <a:pt x="762000" y="797666"/>
                        <a:pt x="735330" y="764328"/>
                      </a:cubicBezTo>
                      <a:cubicBezTo>
                        <a:pt x="711518" y="733848"/>
                        <a:pt x="684848" y="705273"/>
                        <a:pt x="658178" y="677651"/>
                      </a:cubicBezTo>
                      <a:cubicBezTo>
                        <a:pt x="641985" y="661458"/>
                        <a:pt x="622935" y="648123"/>
                        <a:pt x="605790" y="633836"/>
                      </a:cubicBezTo>
                      <a:cubicBezTo>
                        <a:pt x="597218" y="626216"/>
                        <a:pt x="587693" y="618596"/>
                        <a:pt x="581025" y="610023"/>
                      </a:cubicBezTo>
                      <a:cubicBezTo>
                        <a:pt x="561023" y="586211"/>
                        <a:pt x="537210" y="567161"/>
                        <a:pt x="508635" y="552873"/>
                      </a:cubicBezTo>
                      <a:cubicBezTo>
                        <a:pt x="499110" y="547158"/>
                        <a:pt x="490538" y="538586"/>
                        <a:pt x="475298" y="52810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FFFA347F-182A-F061-36B4-96843EB4F01A}"/>
                  </a:ext>
                </a:extLst>
              </p:cNvPr>
              <p:cNvGrpSpPr/>
              <p:nvPr/>
            </p:nvGrpSpPr>
            <p:grpSpPr>
              <a:xfrm rot="2788691">
                <a:off x="1892069" y="4847000"/>
                <a:ext cx="321431" cy="321431"/>
                <a:chOff x="6013783" y="3221143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矩形 44">
                  <a:extLst>
                    <a:ext uri="{FF2B5EF4-FFF2-40B4-BE49-F238E27FC236}">
                      <a16:creationId xmlns:a16="http://schemas.microsoft.com/office/drawing/2014/main" id="{DF1DFAF5-4B1B-35C7-AFEF-3F10BFFD4EE2}"/>
                    </a:ext>
                  </a:extLst>
                </p:cNvPr>
                <p:cNvSpPr/>
                <p:nvPr/>
              </p:nvSpPr>
              <p:spPr>
                <a:xfrm>
                  <a:off x="6013783" y="3221143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0ECABDFE-3142-296F-2272-2A72408C077E}"/>
                    </a:ext>
                  </a:extLst>
                </p:cNvPr>
                <p:cNvSpPr/>
                <p:nvPr/>
              </p:nvSpPr>
              <p:spPr>
                <a:xfrm flipH="1">
                  <a:off x="6036333" y="3243925"/>
                  <a:ext cx="87270" cy="86806"/>
                </a:xfrm>
                <a:custGeom>
                  <a:avLst/>
                  <a:gdLst>
                    <a:gd name="connsiteX0" fmla="*/ 233998 w 855298"/>
                    <a:gd name="connsiteY0" fmla="*/ 300038 h 850736"/>
                    <a:gd name="connsiteX1" fmla="*/ 282575 w 855298"/>
                    <a:gd name="connsiteY1" fmla="*/ 348615 h 850736"/>
                    <a:gd name="connsiteX2" fmla="*/ 335915 w 855298"/>
                    <a:gd name="connsiteY2" fmla="*/ 402908 h 850736"/>
                    <a:gd name="connsiteX3" fmla="*/ 458788 w 855298"/>
                    <a:gd name="connsiteY3" fmla="*/ 517208 h 850736"/>
                    <a:gd name="connsiteX4" fmla="*/ 575945 w 855298"/>
                    <a:gd name="connsiteY4" fmla="*/ 614363 h 850736"/>
                    <a:gd name="connsiteX5" fmla="*/ 635953 w 855298"/>
                    <a:gd name="connsiteY5" fmla="*/ 664845 h 850736"/>
                    <a:gd name="connsiteX6" fmla="*/ 757873 w 855298"/>
                    <a:gd name="connsiteY6" fmla="*/ 788670 h 850736"/>
                    <a:gd name="connsiteX7" fmla="*/ 755968 w 855298"/>
                    <a:gd name="connsiteY7" fmla="*/ 820103 h 850736"/>
                    <a:gd name="connsiteX8" fmla="*/ 699770 w 855298"/>
                    <a:gd name="connsiteY8" fmla="*/ 834390 h 850736"/>
                    <a:gd name="connsiteX9" fmla="*/ 550228 w 855298"/>
                    <a:gd name="connsiteY9" fmla="*/ 760095 h 850736"/>
                    <a:gd name="connsiteX10" fmla="*/ 375920 w 855298"/>
                    <a:gd name="connsiteY10" fmla="*/ 641033 h 850736"/>
                    <a:gd name="connsiteX11" fmla="*/ 193040 w 855298"/>
                    <a:gd name="connsiteY11" fmla="*/ 490538 h 850736"/>
                    <a:gd name="connsiteX12" fmla="*/ 177800 w 855298"/>
                    <a:gd name="connsiteY12" fmla="*/ 481013 h 850736"/>
                    <a:gd name="connsiteX13" fmla="*/ 173990 w 855298"/>
                    <a:gd name="connsiteY13" fmla="*/ 483870 h 850736"/>
                    <a:gd name="connsiteX14" fmla="*/ 196850 w 855298"/>
                    <a:gd name="connsiteY14" fmla="*/ 517208 h 850736"/>
                    <a:gd name="connsiteX15" fmla="*/ 376873 w 855298"/>
                    <a:gd name="connsiteY15" fmla="*/ 726758 h 850736"/>
                    <a:gd name="connsiteX16" fmla="*/ 427355 w 855298"/>
                    <a:gd name="connsiteY16" fmla="*/ 788670 h 850736"/>
                    <a:gd name="connsiteX17" fmla="*/ 421640 w 855298"/>
                    <a:gd name="connsiteY17" fmla="*/ 821055 h 850736"/>
                    <a:gd name="connsiteX18" fmla="*/ 380683 w 855298"/>
                    <a:gd name="connsiteY18" fmla="*/ 841058 h 850736"/>
                    <a:gd name="connsiteX19" fmla="*/ 374015 w 855298"/>
                    <a:gd name="connsiteY19" fmla="*/ 841058 h 850736"/>
                    <a:gd name="connsiteX20" fmla="*/ 319723 w 855298"/>
                    <a:gd name="connsiteY20" fmla="*/ 815340 h 850736"/>
                    <a:gd name="connsiteX21" fmla="*/ 135890 w 855298"/>
                    <a:gd name="connsiteY21" fmla="*/ 708660 h 850736"/>
                    <a:gd name="connsiteX22" fmla="*/ 114935 w 855298"/>
                    <a:gd name="connsiteY22" fmla="*/ 699135 h 850736"/>
                    <a:gd name="connsiteX23" fmla="*/ 119698 w 855298"/>
                    <a:gd name="connsiteY23" fmla="*/ 716280 h 850736"/>
                    <a:gd name="connsiteX24" fmla="*/ 143510 w 855298"/>
                    <a:gd name="connsiteY24" fmla="*/ 760095 h 850736"/>
                    <a:gd name="connsiteX25" fmla="*/ 152083 w 855298"/>
                    <a:gd name="connsiteY25" fmla="*/ 808673 h 850736"/>
                    <a:gd name="connsiteX26" fmla="*/ 147320 w 855298"/>
                    <a:gd name="connsiteY26" fmla="*/ 822960 h 850736"/>
                    <a:gd name="connsiteX27" fmla="*/ 73978 w 855298"/>
                    <a:gd name="connsiteY27" fmla="*/ 846773 h 850736"/>
                    <a:gd name="connsiteX28" fmla="*/ 15875 w 855298"/>
                    <a:gd name="connsiteY28" fmla="*/ 821055 h 850736"/>
                    <a:gd name="connsiteX29" fmla="*/ 65405 w 855298"/>
                    <a:gd name="connsiteY29" fmla="*/ 776288 h 850736"/>
                    <a:gd name="connsiteX30" fmla="*/ 53975 w 855298"/>
                    <a:gd name="connsiteY30" fmla="*/ 748665 h 850736"/>
                    <a:gd name="connsiteX31" fmla="*/ 2540 w 855298"/>
                    <a:gd name="connsiteY31" fmla="*/ 643890 h 850736"/>
                    <a:gd name="connsiteX32" fmla="*/ 39687 w 855298"/>
                    <a:gd name="connsiteY32" fmla="*/ 575310 h 850736"/>
                    <a:gd name="connsiteX33" fmla="*/ 59690 w 855298"/>
                    <a:gd name="connsiteY33" fmla="*/ 580073 h 850736"/>
                    <a:gd name="connsiteX34" fmla="*/ 114935 w 855298"/>
                    <a:gd name="connsiteY34" fmla="*/ 614363 h 850736"/>
                    <a:gd name="connsiteX35" fmla="*/ 128270 w 855298"/>
                    <a:gd name="connsiteY35" fmla="*/ 624840 h 850736"/>
                    <a:gd name="connsiteX36" fmla="*/ 215900 w 855298"/>
                    <a:gd name="connsiteY36" fmla="*/ 666750 h 850736"/>
                    <a:gd name="connsiteX37" fmla="*/ 201613 w 855298"/>
                    <a:gd name="connsiteY37" fmla="*/ 646748 h 850736"/>
                    <a:gd name="connsiteX38" fmla="*/ 64453 w 855298"/>
                    <a:gd name="connsiteY38" fmla="*/ 461010 h 850736"/>
                    <a:gd name="connsiteX39" fmla="*/ 34925 w 855298"/>
                    <a:gd name="connsiteY39" fmla="*/ 398145 h 850736"/>
                    <a:gd name="connsiteX40" fmla="*/ 20637 w 855298"/>
                    <a:gd name="connsiteY40" fmla="*/ 351473 h 850736"/>
                    <a:gd name="connsiteX41" fmla="*/ 46355 w 855298"/>
                    <a:gd name="connsiteY41" fmla="*/ 320040 h 850736"/>
                    <a:gd name="connsiteX42" fmla="*/ 68263 w 855298"/>
                    <a:gd name="connsiteY42" fmla="*/ 318135 h 850736"/>
                    <a:gd name="connsiteX43" fmla="*/ 185420 w 855298"/>
                    <a:gd name="connsiteY43" fmla="*/ 411480 h 850736"/>
                    <a:gd name="connsiteX44" fmla="*/ 244475 w 855298"/>
                    <a:gd name="connsiteY44" fmla="*/ 455295 h 850736"/>
                    <a:gd name="connsiteX45" fmla="*/ 307340 w 855298"/>
                    <a:gd name="connsiteY45" fmla="*/ 501015 h 850736"/>
                    <a:gd name="connsiteX46" fmla="*/ 320675 w 855298"/>
                    <a:gd name="connsiteY46" fmla="*/ 505778 h 850736"/>
                    <a:gd name="connsiteX47" fmla="*/ 313055 w 855298"/>
                    <a:gd name="connsiteY47" fmla="*/ 491490 h 850736"/>
                    <a:gd name="connsiteX48" fmla="*/ 239713 w 855298"/>
                    <a:gd name="connsiteY48" fmla="*/ 411480 h 850736"/>
                    <a:gd name="connsiteX49" fmla="*/ 87313 w 855298"/>
                    <a:gd name="connsiteY49" fmla="*/ 249555 h 850736"/>
                    <a:gd name="connsiteX50" fmla="*/ 30162 w 855298"/>
                    <a:gd name="connsiteY50" fmla="*/ 175260 h 850736"/>
                    <a:gd name="connsiteX51" fmla="*/ 30162 w 855298"/>
                    <a:gd name="connsiteY51" fmla="*/ 132398 h 850736"/>
                    <a:gd name="connsiteX52" fmla="*/ 78740 w 855298"/>
                    <a:gd name="connsiteY52" fmla="*/ 123825 h 850736"/>
                    <a:gd name="connsiteX53" fmla="*/ 148273 w 855298"/>
                    <a:gd name="connsiteY53" fmla="*/ 179070 h 850736"/>
                    <a:gd name="connsiteX54" fmla="*/ 205423 w 855298"/>
                    <a:gd name="connsiteY54" fmla="*/ 218123 h 850736"/>
                    <a:gd name="connsiteX55" fmla="*/ 345440 w 855298"/>
                    <a:gd name="connsiteY55" fmla="*/ 293370 h 850736"/>
                    <a:gd name="connsiteX56" fmla="*/ 368300 w 855298"/>
                    <a:gd name="connsiteY56" fmla="*/ 303848 h 850736"/>
                    <a:gd name="connsiteX57" fmla="*/ 371158 w 855298"/>
                    <a:gd name="connsiteY57" fmla="*/ 300038 h 850736"/>
                    <a:gd name="connsiteX58" fmla="*/ 340678 w 855298"/>
                    <a:gd name="connsiteY58" fmla="*/ 261937 h 850736"/>
                    <a:gd name="connsiteX59" fmla="*/ 220663 w 855298"/>
                    <a:gd name="connsiteY59" fmla="*/ 147638 h 850736"/>
                    <a:gd name="connsiteX60" fmla="*/ 151130 w 855298"/>
                    <a:gd name="connsiteY60" fmla="*/ 76200 h 850736"/>
                    <a:gd name="connsiteX61" fmla="*/ 150178 w 855298"/>
                    <a:gd name="connsiteY61" fmla="*/ 20003 h 850736"/>
                    <a:gd name="connsiteX62" fmla="*/ 179705 w 855298"/>
                    <a:gd name="connsiteY62" fmla="*/ 12383 h 850736"/>
                    <a:gd name="connsiteX63" fmla="*/ 243523 w 855298"/>
                    <a:gd name="connsiteY63" fmla="*/ 49530 h 850736"/>
                    <a:gd name="connsiteX64" fmla="*/ 281623 w 855298"/>
                    <a:gd name="connsiteY64" fmla="*/ 74295 h 850736"/>
                    <a:gd name="connsiteX65" fmla="*/ 321628 w 855298"/>
                    <a:gd name="connsiteY65" fmla="*/ 90488 h 850736"/>
                    <a:gd name="connsiteX66" fmla="*/ 362585 w 855298"/>
                    <a:gd name="connsiteY66" fmla="*/ 104775 h 850736"/>
                    <a:gd name="connsiteX67" fmla="*/ 431165 w 855298"/>
                    <a:gd name="connsiteY67" fmla="*/ 132398 h 850736"/>
                    <a:gd name="connsiteX68" fmla="*/ 439738 w 855298"/>
                    <a:gd name="connsiteY68" fmla="*/ 132398 h 850736"/>
                    <a:gd name="connsiteX69" fmla="*/ 433070 w 855298"/>
                    <a:gd name="connsiteY69" fmla="*/ 120967 h 850736"/>
                    <a:gd name="connsiteX70" fmla="*/ 393065 w 855298"/>
                    <a:gd name="connsiteY70" fmla="*/ 67628 h 850736"/>
                    <a:gd name="connsiteX71" fmla="*/ 394970 w 855298"/>
                    <a:gd name="connsiteY71" fmla="*/ 31432 h 850736"/>
                    <a:gd name="connsiteX72" fmla="*/ 426403 w 855298"/>
                    <a:gd name="connsiteY72" fmla="*/ 24765 h 850736"/>
                    <a:gd name="connsiteX73" fmla="*/ 434023 w 855298"/>
                    <a:gd name="connsiteY73" fmla="*/ 28575 h 850736"/>
                    <a:gd name="connsiteX74" fmla="*/ 522605 w 855298"/>
                    <a:gd name="connsiteY74" fmla="*/ 69533 h 850736"/>
                    <a:gd name="connsiteX75" fmla="*/ 586423 w 855298"/>
                    <a:gd name="connsiteY75" fmla="*/ 101918 h 850736"/>
                    <a:gd name="connsiteX76" fmla="*/ 619760 w 855298"/>
                    <a:gd name="connsiteY76" fmla="*/ 105728 h 850736"/>
                    <a:gd name="connsiteX77" fmla="*/ 601663 w 855298"/>
                    <a:gd name="connsiteY77" fmla="*/ 78105 h 850736"/>
                    <a:gd name="connsiteX78" fmla="*/ 592138 w 855298"/>
                    <a:gd name="connsiteY78" fmla="*/ 48578 h 850736"/>
                    <a:gd name="connsiteX79" fmla="*/ 613093 w 855298"/>
                    <a:gd name="connsiteY79" fmla="*/ 3810 h 850736"/>
                    <a:gd name="connsiteX80" fmla="*/ 624523 w 855298"/>
                    <a:gd name="connsiteY80" fmla="*/ 0 h 850736"/>
                    <a:gd name="connsiteX81" fmla="*/ 652145 w 855298"/>
                    <a:gd name="connsiteY81" fmla="*/ 5715 h 850736"/>
                    <a:gd name="connsiteX82" fmla="*/ 761683 w 855298"/>
                    <a:gd name="connsiteY82" fmla="*/ 34290 h 850736"/>
                    <a:gd name="connsiteX83" fmla="*/ 830263 w 855298"/>
                    <a:gd name="connsiteY83" fmla="*/ 15240 h 850736"/>
                    <a:gd name="connsiteX84" fmla="*/ 842645 w 855298"/>
                    <a:gd name="connsiteY84" fmla="*/ 73343 h 850736"/>
                    <a:gd name="connsiteX85" fmla="*/ 813118 w 855298"/>
                    <a:gd name="connsiteY85" fmla="*/ 99060 h 850736"/>
                    <a:gd name="connsiteX86" fmla="*/ 795020 w 855298"/>
                    <a:gd name="connsiteY86" fmla="*/ 102870 h 850736"/>
                    <a:gd name="connsiteX87" fmla="*/ 728345 w 855298"/>
                    <a:gd name="connsiteY87" fmla="*/ 96203 h 850736"/>
                    <a:gd name="connsiteX88" fmla="*/ 737870 w 855298"/>
                    <a:gd name="connsiteY88" fmla="*/ 107633 h 850736"/>
                    <a:gd name="connsiteX89" fmla="*/ 794068 w 855298"/>
                    <a:gd name="connsiteY89" fmla="*/ 144780 h 850736"/>
                    <a:gd name="connsiteX90" fmla="*/ 815975 w 855298"/>
                    <a:gd name="connsiteY90" fmla="*/ 161925 h 850736"/>
                    <a:gd name="connsiteX91" fmla="*/ 815975 w 855298"/>
                    <a:gd name="connsiteY91" fmla="*/ 196215 h 850736"/>
                    <a:gd name="connsiteX92" fmla="*/ 781685 w 855298"/>
                    <a:gd name="connsiteY92" fmla="*/ 222885 h 850736"/>
                    <a:gd name="connsiteX93" fmla="*/ 760730 w 855298"/>
                    <a:gd name="connsiteY93" fmla="*/ 225743 h 850736"/>
                    <a:gd name="connsiteX94" fmla="*/ 700723 w 855298"/>
                    <a:gd name="connsiteY94" fmla="*/ 208598 h 850736"/>
                    <a:gd name="connsiteX95" fmla="*/ 589280 w 855298"/>
                    <a:gd name="connsiteY95" fmla="*/ 171450 h 850736"/>
                    <a:gd name="connsiteX96" fmla="*/ 598805 w 855298"/>
                    <a:gd name="connsiteY96" fmla="*/ 180975 h 850736"/>
                    <a:gd name="connsiteX97" fmla="*/ 771208 w 855298"/>
                    <a:gd name="connsiteY97" fmla="*/ 314325 h 850736"/>
                    <a:gd name="connsiteX98" fmla="*/ 834073 w 855298"/>
                    <a:gd name="connsiteY98" fmla="*/ 353378 h 850736"/>
                    <a:gd name="connsiteX99" fmla="*/ 835025 w 855298"/>
                    <a:gd name="connsiteY99" fmla="*/ 407670 h 850736"/>
                    <a:gd name="connsiteX100" fmla="*/ 768350 w 855298"/>
                    <a:gd name="connsiteY100" fmla="*/ 409575 h 850736"/>
                    <a:gd name="connsiteX101" fmla="*/ 672148 w 855298"/>
                    <a:gd name="connsiteY101" fmla="*/ 363855 h 850736"/>
                    <a:gd name="connsiteX102" fmla="*/ 564515 w 855298"/>
                    <a:gd name="connsiteY102" fmla="*/ 299085 h 850736"/>
                    <a:gd name="connsiteX103" fmla="*/ 474980 w 855298"/>
                    <a:gd name="connsiteY103" fmla="*/ 233363 h 850736"/>
                    <a:gd name="connsiteX104" fmla="*/ 462598 w 855298"/>
                    <a:gd name="connsiteY104" fmla="*/ 224790 h 850736"/>
                    <a:gd name="connsiteX105" fmla="*/ 362585 w 855298"/>
                    <a:gd name="connsiteY105" fmla="*/ 180975 h 850736"/>
                    <a:gd name="connsiteX106" fmla="*/ 370205 w 855298"/>
                    <a:gd name="connsiteY106" fmla="*/ 191453 h 850736"/>
                    <a:gd name="connsiteX107" fmla="*/ 465455 w 855298"/>
                    <a:gd name="connsiteY107" fmla="*/ 277178 h 850736"/>
                    <a:gd name="connsiteX108" fmla="*/ 684530 w 855298"/>
                    <a:gd name="connsiteY108" fmla="*/ 441960 h 850736"/>
                    <a:gd name="connsiteX109" fmla="*/ 752158 w 855298"/>
                    <a:gd name="connsiteY109" fmla="*/ 500063 h 850736"/>
                    <a:gd name="connsiteX110" fmla="*/ 804545 w 855298"/>
                    <a:gd name="connsiteY110" fmla="*/ 538163 h 850736"/>
                    <a:gd name="connsiteX111" fmla="*/ 838835 w 855298"/>
                    <a:gd name="connsiteY111" fmla="*/ 561023 h 850736"/>
                    <a:gd name="connsiteX112" fmla="*/ 840740 w 855298"/>
                    <a:gd name="connsiteY112" fmla="*/ 598170 h 850736"/>
                    <a:gd name="connsiteX113" fmla="*/ 794068 w 855298"/>
                    <a:gd name="connsiteY113" fmla="*/ 605790 h 850736"/>
                    <a:gd name="connsiteX114" fmla="*/ 596900 w 855298"/>
                    <a:gd name="connsiteY114" fmla="*/ 514350 h 850736"/>
                    <a:gd name="connsiteX115" fmla="*/ 448310 w 855298"/>
                    <a:gd name="connsiteY115" fmla="*/ 423863 h 850736"/>
                    <a:gd name="connsiteX116" fmla="*/ 261620 w 855298"/>
                    <a:gd name="connsiteY116" fmla="*/ 303848 h 850736"/>
                    <a:gd name="connsiteX117" fmla="*/ 240665 w 855298"/>
                    <a:gd name="connsiteY117" fmla="*/ 293370 h 850736"/>
                    <a:gd name="connsiteX118" fmla="*/ 233998 w 855298"/>
                    <a:gd name="connsiteY118" fmla="*/ 300038 h 85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298" h="850736">
                      <a:moveTo>
                        <a:pt x="233998" y="300038"/>
                      </a:moveTo>
                      <a:cubicBezTo>
                        <a:pt x="250190" y="316230"/>
                        <a:pt x="266383" y="332423"/>
                        <a:pt x="282575" y="348615"/>
                      </a:cubicBezTo>
                      <a:cubicBezTo>
                        <a:pt x="300673" y="366713"/>
                        <a:pt x="319723" y="383858"/>
                        <a:pt x="335915" y="402908"/>
                      </a:cubicBezTo>
                      <a:cubicBezTo>
                        <a:pt x="373063" y="444818"/>
                        <a:pt x="413068" y="482918"/>
                        <a:pt x="458788" y="517208"/>
                      </a:cubicBezTo>
                      <a:cubicBezTo>
                        <a:pt x="499745" y="547688"/>
                        <a:pt x="537845" y="581025"/>
                        <a:pt x="575945" y="614363"/>
                      </a:cubicBezTo>
                      <a:cubicBezTo>
                        <a:pt x="595948" y="631508"/>
                        <a:pt x="614998" y="649605"/>
                        <a:pt x="635953" y="664845"/>
                      </a:cubicBezTo>
                      <a:cubicBezTo>
                        <a:pt x="683578" y="700088"/>
                        <a:pt x="717868" y="746760"/>
                        <a:pt x="757873" y="788670"/>
                      </a:cubicBezTo>
                      <a:cubicBezTo>
                        <a:pt x="765493" y="796290"/>
                        <a:pt x="764540" y="809625"/>
                        <a:pt x="755968" y="820103"/>
                      </a:cubicBezTo>
                      <a:cubicBezTo>
                        <a:pt x="742633" y="837248"/>
                        <a:pt x="719773" y="843915"/>
                        <a:pt x="699770" y="834390"/>
                      </a:cubicBezTo>
                      <a:cubicBezTo>
                        <a:pt x="649288" y="809625"/>
                        <a:pt x="598805" y="786765"/>
                        <a:pt x="550228" y="760095"/>
                      </a:cubicBezTo>
                      <a:cubicBezTo>
                        <a:pt x="488315" y="725805"/>
                        <a:pt x="431165" y="685800"/>
                        <a:pt x="375920" y="641033"/>
                      </a:cubicBezTo>
                      <a:cubicBezTo>
                        <a:pt x="315913" y="589598"/>
                        <a:pt x="254000" y="540068"/>
                        <a:pt x="193040" y="490538"/>
                      </a:cubicBezTo>
                      <a:cubicBezTo>
                        <a:pt x="188278" y="486728"/>
                        <a:pt x="182563" y="483870"/>
                        <a:pt x="177800" y="481013"/>
                      </a:cubicBezTo>
                      <a:cubicBezTo>
                        <a:pt x="176848" y="481965"/>
                        <a:pt x="175895" y="482918"/>
                        <a:pt x="173990" y="483870"/>
                      </a:cubicBezTo>
                      <a:cubicBezTo>
                        <a:pt x="181610" y="495300"/>
                        <a:pt x="188278" y="506730"/>
                        <a:pt x="196850" y="517208"/>
                      </a:cubicBezTo>
                      <a:cubicBezTo>
                        <a:pt x="253048" y="590550"/>
                        <a:pt x="312103" y="661035"/>
                        <a:pt x="376873" y="726758"/>
                      </a:cubicBezTo>
                      <a:cubicBezTo>
                        <a:pt x="395923" y="745808"/>
                        <a:pt x="411163" y="767715"/>
                        <a:pt x="427355" y="788670"/>
                      </a:cubicBezTo>
                      <a:cubicBezTo>
                        <a:pt x="437833" y="802005"/>
                        <a:pt x="435928" y="812483"/>
                        <a:pt x="421640" y="821055"/>
                      </a:cubicBezTo>
                      <a:cubicBezTo>
                        <a:pt x="409258" y="828675"/>
                        <a:pt x="394970" y="834390"/>
                        <a:pt x="380683" y="841058"/>
                      </a:cubicBezTo>
                      <a:cubicBezTo>
                        <a:pt x="378778" y="842010"/>
                        <a:pt x="375920" y="842010"/>
                        <a:pt x="374015" y="841058"/>
                      </a:cubicBezTo>
                      <a:cubicBezTo>
                        <a:pt x="355918" y="832485"/>
                        <a:pt x="336868" y="825818"/>
                        <a:pt x="319723" y="815340"/>
                      </a:cubicBezTo>
                      <a:cubicBezTo>
                        <a:pt x="257810" y="780098"/>
                        <a:pt x="196850" y="743903"/>
                        <a:pt x="135890" y="708660"/>
                      </a:cubicBezTo>
                      <a:cubicBezTo>
                        <a:pt x="130175" y="705803"/>
                        <a:pt x="124460" y="703898"/>
                        <a:pt x="114935" y="699135"/>
                      </a:cubicBezTo>
                      <a:cubicBezTo>
                        <a:pt x="117792" y="707708"/>
                        <a:pt x="117792" y="712470"/>
                        <a:pt x="119698" y="716280"/>
                      </a:cubicBezTo>
                      <a:cubicBezTo>
                        <a:pt x="127317" y="731520"/>
                        <a:pt x="134938" y="745808"/>
                        <a:pt x="143510" y="760095"/>
                      </a:cubicBezTo>
                      <a:cubicBezTo>
                        <a:pt x="152083" y="775335"/>
                        <a:pt x="154940" y="791528"/>
                        <a:pt x="152083" y="808673"/>
                      </a:cubicBezTo>
                      <a:cubicBezTo>
                        <a:pt x="151130" y="813435"/>
                        <a:pt x="150178" y="819150"/>
                        <a:pt x="147320" y="822960"/>
                      </a:cubicBezTo>
                      <a:cubicBezTo>
                        <a:pt x="134938" y="840105"/>
                        <a:pt x="96838" y="859155"/>
                        <a:pt x="73978" y="846773"/>
                      </a:cubicBezTo>
                      <a:cubicBezTo>
                        <a:pt x="55880" y="837248"/>
                        <a:pt x="35878" y="829628"/>
                        <a:pt x="15875" y="821055"/>
                      </a:cubicBezTo>
                      <a:cubicBezTo>
                        <a:pt x="15875" y="793433"/>
                        <a:pt x="28258" y="781050"/>
                        <a:pt x="65405" y="776288"/>
                      </a:cubicBezTo>
                      <a:cubicBezTo>
                        <a:pt x="61595" y="766763"/>
                        <a:pt x="58737" y="757238"/>
                        <a:pt x="53975" y="748665"/>
                      </a:cubicBezTo>
                      <a:cubicBezTo>
                        <a:pt x="38735" y="714375"/>
                        <a:pt x="18733" y="679133"/>
                        <a:pt x="2540" y="643890"/>
                      </a:cubicBezTo>
                      <a:cubicBezTo>
                        <a:pt x="-7938" y="621983"/>
                        <a:pt x="15875" y="580073"/>
                        <a:pt x="39687" y="575310"/>
                      </a:cubicBezTo>
                      <a:cubicBezTo>
                        <a:pt x="46355" y="574358"/>
                        <a:pt x="53975" y="577215"/>
                        <a:pt x="59690" y="580073"/>
                      </a:cubicBezTo>
                      <a:cubicBezTo>
                        <a:pt x="78740" y="590550"/>
                        <a:pt x="96838" y="602933"/>
                        <a:pt x="114935" y="614363"/>
                      </a:cubicBezTo>
                      <a:cubicBezTo>
                        <a:pt x="119698" y="617220"/>
                        <a:pt x="124460" y="621030"/>
                        <a:pt x="128270" y="624840"/>
                      </a:cubicBezTo>
                      <a:cubicBezTo>
                        <a:pt x="153035" y="650558"/>
                        <a:pt x="176848" y="662940"/>
                        <a:pt x="215900" y="666750"/>
                      </a:cubicBezTo>
                      <a:cubicBezTo>
                        <a:pt x="210185" y="659130"/>
                        <a:pt x="206375" y="652463"/>
                        <a:pt x="201613" y="646748"/>
                      </a:cubicBezTo>
                      <a:cubicBezTo>
                        <a:pt x="155893" y="584835"/>
                        <a:pt x="110173" y="522923"/>
                        <a:pt x="64453" y="461010"/>
                      </a:cubicBezTo>
                      <a:cubicBezTo>
                        <a:pt x="50165" y="441960"/>
                        <a:pt x="42545" y="420053"/>
                        <a:pt x="34925" y="398145"/>
                      </a:cubicBezTo>
                      <a:cubicBezTo>
                        <a:pt x="30162" y="382905"/>
                        <a:pt x="25400" y="367665"/>
                        <a:pt x="20637" y="351473"/>
                      </a:cubicBezTo>
                      <a:cubicBezTo>
                        <a:pt x="30162" y="341948"/>
                        <a:pt x="37783" y="331470"/>
                        <a:pt x="46355" y="320040"/>
                      </a:cubicBezTo>
                      <a:cubicBezTo>
                        <a:pt x="53023" y="311468"/>
                        <a:pt x="61595" y="309563"/>
                        <a:pt x="68263" y="318135"/>
                      </a:cubicBezTo>
                      <a:cubicBezTo>
                        <a:pt x="101600" y="356235"/>
                        <a:pt x="148273" y="378143"/>
                        <a:pt x="185420" y="411480"/>
                      </a:cubicBezTo>
                      <a:cubicBezTo>
                        <a:pt x="203518" y="427673"/>
                        <a:pt x="225425" y="441008"/>
                        <a:pt x="244475" y="455295"/>
                      </a:cubicBezTo>
                      <a:cubicBezTo>
                        <a:pt x="265430" y="470535"/>
                        <a:pt x="286385" y="485775"/>
                        <a:pt x="307340" y="501015"/>
                      </a:cubicBezTo>
                      <a:cubicBezTo>
                        <a:pt x="311150" y="503873"/>
                        <a:pt x="314960" y="505778"/>
                        <a:pt x="320675" y="505778"/>
                      </a:cubicBezTo>
                      <a:cubicBezTo>
                        <a:pt x="317818" y="501015"/>
                        <a:pt x="316865" y="495300"/>
                        <a:pt x="313055" y="491490"/>
                      </a:cubicBezTo>
                      <a:cubicBezTo>
                        <a:pt x="289243" y="464820"/>
                        <a:pt x="264478" y="438150"/>
                        <a:pt x="239713" y="411480"/>
                      </a:cubicBezTo>
                      <a:cubicBezTo>
                        <a:pt x="189230" y="357188"/>
                        <a:pt x="136843" y="304800"/>
                        <a:pt x="87313" y="249555"/>
                      </a:cubicBezTo>
                      <a:cubicBezTo>
                        <a:pt x="66358" y="226695"/>
                        <a:pt x="48260" y="200978"/>
                        <a:pt x="30162" y="175260"/>
                      </a:cubicBezTo>
                      <a:cubicBezTo>
                        <a:pt x="16828" y="157163"/>
                        <a:pt x="17780" y="149543"/>
                        <a:pt x="30162" y="132398"/>
                      </a:cubicBezTo>
                      <a:cubicBezTo>
                        <a:pt x="44450" y="113348"/>
                        <a:pt x="59690" y="109538"/>
                        <a:pt x="78740" y="123825"/>
                      </a:cubicBezTo>
                      <a:cubicBezTo>
                        <a:pt x="102553" y="141923"/>
                        <a:pt x="124460" y="161925"/>
                        <a:pt x="148273" y="179070"/>
                      </a:cubicBezTo>
                      <a:cubicBezTo>
                        <a:pt x="166370" y="193358"/>
                        <a:pt x="185420" y="206693"/>
                        <a:pt x="205423" y="218123"/>
                      </a:cubicBezTo>
                      <a:cubicBezTo>
                        <a:pt x="251143" y="243840"/>
                        <a:pt x="298768" y="268605"/>
                        <a:pt x="345440" y="293370"/>
                      </a:cubicBezTo>
                      <a:cubicBezTo>
                        <a:pt x="353060" y="297180"/>
                        <a:pt x="360680" y="300038"/>
                        <a:pt x="368300" y="303848"/>
                      </a:cubicBezTo>
                      <a:cubicBezTo>
                        <a:pt x="369253" y="302895"/>
                        <a:pt x="370205" y="300990"/>
                        <a:pt x="371158" y="300038"/>
                      </a:cubicBezTo>
                      <a:cubicBezTo>
                        <a:pt x="360680" y="287655"/>
                        <a:pt x="352108" y="273368"/>
                        <a:pt x="340678" y="261937"/>
                      </a:cubicBezTo>
                      <a:cubicBezTo>
                        <a:pt x="301625" y="222885"/>
                        <a:pt x="260668" y="185738"/>
                        <a:pt x="220663" y="147638"/>
                      </a:cubicBezTo>
                      <a:cubicBezTo>
                        <a:pt x="196850" y="124778"/>
                        <a:pt x="173990" y="100013"/>
                        <a:pt x="151130" y="76200"/>
                      </a:cubicBezTo>
                      <a:cubicBezTo>
                        <a:pt x="136843" y="60007"/>
                        <a:pt x="136843" y="39053"/>
                        <a:pt x="150178" y="20003"/>
                      </a:cubicBezTo>
                      <a:cubicBezTo>
                        <a:pt x="158750" y="7620"/>
                        <a:pt x="166370" y="4763"/>
                        <a:pt x="179705" y="12383"/>
                      </a:cubicBezTo>
                      <a:cubicBezTo>
                        <a:pt x="201613" y="23813"/>
                        <a:pt x="222568" y="37148"/>
                        <a:pt x="243523" y="49530"/>
                      </a:cubicBezTo>
                      <a:cubicBezTo>
                        <a:pt x="256858" y="57150"/>
                        <a:pt x="269240" y="66675"/>
                        <a:pt x="281623" y="74295"/>
                      </a:cubicBezTo>
                      <a:cubicBezTo>
                        <a:pt x="294005" y="81915"/>
                        <a:pt x="306388" y="88583"/>
                        <a:pt x="321628" y="90488"/>
                      </a:cubicBezTo>
                      <a:cubicBezTo>
                        <a:pt x="335915" y="92393"/>
                        <a:pt x="348298" y="100013"/>
                        <a:pt x="362585" y="104775"/>
                      </a:cubicBezTo>
                      <a:cubicBezTo>
                        <a:pt x="385445" y="114300"/>
                        <a:pt x="408305" y="123825"/>
                        <a:pt x="431165" y="132398"/>
                      </a:cubicBezTo>
                      <a:cubicBezTo>
                        <a:pt x="433070" y="133350"/>
                        <a:pt x="434975" y="132398"/>
                        <a:pt x="439738" y="132398"/>
                      </a:cubicBezTo>
                      <a:cubicBezTo>
                        <a:pt x="436880" y="127635"/>
                        <a:pt x="434975" y="123825"/>
                        <a:pt x="433070" y="120967"/>
                      </a:cubicBezTo>
                      <a:cubicBezTo>
                        <a:pt x="419735" y="102870"/>
                        <a:pt x="405448" y="85725"/>
                        <a:pt x="393065" y="67628"/>
                      </a:cubicBezTo>
                      <a:cubicBezTo>
                        <a:pt x="384493" y="55245"/>
                        <a:pt x="385445" y="43815"/>
                        <a:pt x="394970" y="31432"/>
                      </a:cubicBezTo>
                      <a:cubicBezTo>
                        <a:pt x="401638" y="22860"/>
                        <a:pt x="414020" y="20003"/>
                        <a:pt x="426403" y="24765"/>
                      </a:cubicBezTo>
                      <a:cubicBezTo>
                        <a:pt x="429260" y="25718"/>
                        <a:pt x="431165" y="27623"/>
                        <a:pt x="434023" y="28575"/>
                      </a:cubicBezTo>
                      <a:cubicBezTo>
                        <a:pt x="463550" y="41910"/>
                        <a:pt x="493078" y="56198"/>
                        <a:pt x="522605" y="69533"/>
                      </a:cubicBezTo>
                      <a:cubicBezTo>
                        <a:pt x="544513" y="80010"/>
                        <a:pt x="565468" y="91440"/>
                        <a:pt x="586423" y="101918"/>
                      </a:cubicBezTo>
                      <a:cubicBezTo>
                        <a:pt x="595948" y="106680"/>
                        <a:pt x="606425" y="110490"/>
                        <a:pt x="619760" y="105728"/>
                      </a:cubicBezTo>
                      <a:cubicBezTo>
                        <a:pt x="613093" y="95250"/>
                        <a:pt x="606425" y="87630"/>
                        <a:pt x="601663" y="78105"/>
                      </a:cubicBezTo>
                      <a:cubicBezTo>
                        <a:pt x="596900" y="68580"/>
                        <a:pt x="590233" y="57150"/>
                        <a:pt x="592138" y="48578"/>
                      </a:cubicBezTo>
                      <a:cubicBezTo>
                        <a:pt x="595948" y="33338"/>
                        <a:pt x="605473" y="18098"/>
                        <a:pt x="613093" y="3810"/>
                      </a:cubicBezTo>
                      <a:cubicBezTo>
                        <a:pt x="614998" y="952"/>
                        <a:pt x="620713" y="0"/>
                        <a:pt x="624523" y="0"/>
                      </a:cubicBezTo>
                      <a:cubicBezTo>
                        <a:pt x="634048" y="952"/>
                        <a:pt x="642620" y="2858"/>
                        <a:pt x="652145" y="5715"/>
                      </a:cubicBezTo>
                      <a:cubicBezTo>
                        <a:pt x="688340" y="17145"/>
                        <a:pt x="723583" y="30480"/>
                        <a:pt x="761683" y="34290"/>
                      </a:cubicBezTo>
                      <a:cubicBezTo>
                        <a:pt x="801688" y="38100"/>
                        <a:pt x="801688" y="39053"/>
                        <a:pt x="830263" y="15240"/>
                      </a:cubicBezTo>
                      <a:cubicBezTo>
                        <a:pt x="857885" y="27623"/>
                        <a:pt x="863600" y="51435"/>
                        <a:pt x="842645" y="73343"/>
                      </a:cubicBezTo>
                      <a:cubicBezTo>
                        <a:pt x="834073" y="82868"/>
                        <a:pt x="823595" y="91440"/>
                        <a:pt x="813118" y="99060"/>
                      </a:cubicBezTo>
                      <a:cubicBezTo>
                        <a:pt x="808355" y="101918"/>
                        <a:pt x="800735" y="103823"/>
                        <a:pt x="795020" y="102870"/>
                      </a:cubicBezTo>
                      <a:cubicBezTo>
                        <a:pt x="774065" y="101918"/>
                        <a:pt x="753110" y="99060"/>
                        <a:pt x="728345" y="96203"/>
                      </a:cubicBezTo>
                      <a:cubicBezTo>
                        <a:pt x="733108" y="101918"/>
                        <a:pt x="735013" y="105728"/>
                        <a:pt x="737870" y="107633"/>
                      </a:cubicBezTo>
                      <a:cubicBezTo>
                        <a:pt x="756920" y="120015"/>
                        <a:pt x="775970" y="131445"/>
                        <a:pt x="794068" y="144780"/>
                      </a:cubicBezTo>
                      <a:cubicBezTo>
                        <a:pt x="801688" y="149543"/>
                        <a:pt x="809308" y="155258"/>
                        <a:pt x="815975" y="161925"/>
                      </a:cubicBezTo>
                      <a:cubicBezTo>
                        <a:pt x="826453" y="173355"/>
                        <a:pt x="826453" y="186690"/>
                        <a:pt x="815975" y="196215"/>
                      </a:cubicBezTo>
                      <a:cubicBezTo>
                        <a:pt x="805498" y="205740"/>
                        <a:pt x="794068" y="215265"/>
                        <a:pt x="781685" y="222885"/>
                      </a:cubicBezTo>
                      <a:cubicBezTo>
                        <a:pt x="775970" y="226695"/>
                        <a:pt x="767398" y="227648"/>
                        <a:pt x="760730" y="225743"/>
                      </a:cubicBezTo>
                      <a:cubicBezTo>
                        <a:pt x="740728" y="220980"/>
                        <a:pt x="719773" y="217170"/>
                        <a:pt x="700723" y="208598"/>
                      </a:cubicBezTo>
                      <a:cubicBezTo>
                        <a:pt x="665480" y="192405"/>
                        <a:pt x="627380" y="181928"/>
                        <a:pt x="589280" y="171450"/>
                      </a:cubicBezTo>
                      <a:cubicBezTo>
                        <a:pt x="592138" y="174308"/>
                        <a:pt x="594995" y="178118"/>
                        <a:pt x="598805" y="180975"/>
                      </a:cubicBezTo>
                      <a:cubicBezTo>
                        <a:pt x="657860" y="228600"/>
                        <a:pt x="714058" y="272415"/>
                        <a:pt x="771208" y="314325"/>
                      </a:cubicBezTo>
                      <a:cubicBezTo>
                        <a:pt x="791210" y="328613"/>
                        <a:pt x="812165" y="340995"/>
                        <a:pt x="834073" y="353378"/>
                      </a:cubicBezTo>
                      <a:cubicBezTo>
                        <a:pt x="855980" y="366713"/>
                        <a:pt x="855980" y="394335"/>
                        <a:pt x="835025" y="407670"/>
                      </a:cubicBezTo>
                      <a:cubicBezTo>
                        <a:pt x="813118" y="421005"/>
                        <a:pt x="791210" y="421958"/>
                        <a:pt x="768350" y="409575"/>
                      </a:cubicBezTo>
                      <a:cubicBezTo>
                        <a:pt x="736918" y="393383"/>
                        <a:pt x="703580" y="381000"/>
                        <a:pt x="672148" y="363855"/>
                      </a:cubicBezTo>
                      <a:cubicBezTo>
                        <a:pt x="635000" y="343853"/>
                        <a:pt x="598805" y="321945"/>
                        <a:pt x="564515" y="299085"/>
                      </a:cubicBezTo>
                      <a:cubicBezTo>
                        <a:pt x="534035" y="279083"/>
                        <a:pt x="504508" y="255270"/>
                        <a:pt x="474980" y="233363"/>
                      </a:cubicBezTo>
                      <a:cubicBezTo>
                        <a:pt x="471170" y="230505"/>
                        <a:pt x="467360" y="226695"/>
                        <a:pt x="462598" y="224790"/>
                      </a:cubicBezTo>
                      <a:cubicBezTo>
                        <a:pt x="430213" y="209550"/>
                        <a:pt x="396875" y="194310"/>
                        <a:pt x="362585" y="180975"/>
                      </a:cubicBezTo>
                      <a:cubicBezTo>
                        <a:pt x="365443" y="184785"/>
                        <a:pt x="367348" y="188595"/>
                        <a:pt x="370205" y="191453"/>
                      </a:cubicBezTo>
                      <a:cubicBezTo>
                        <a:pt x="401638" y="220028"/>
                        <a:pt x="434023" y="248603"/>
                        <a:pt x="465455" y="277178"/>
                      </a:cubicBezTo>
                      <a:cubicBezTo>
                        <a:pt x="533083" y="339090"/>
                        <a:pt x="610235" y="388620"/>
                        <a:pt x="684530" y="441960"/>
                      </a:cubicBezTo>
                      <a:cubicBezTo>
                        <a:pt x="708343" y="459105"/>
                        <a:pt x="730250" y="479108"/>
                        <a:pt x="752158" y="500063"/>
                      </a:cubicBezTo>
                      <a:cubicBezTo>
                        <a:pt x="768350" y="515303"/>
                        <a:pt x="785495" y="526733"/>
                        <a:pt x="804545" y="538163"/>
                      </a:cubicBezTo>
                      <a:cubicBezTo>
                        <a:pt x="815975" y="544830"/>
                        <a:pt x="827405" y="552450"/>
                        <a:pt x="838835" y="561023"/>
                      </a:cubicBezTo>
                      <a:cubicBezTo>
                        <a:pt x="852170" y="571500"/>
                        <a:pt x="853123" y="585788"/>
                        <a:pt x="840740" y="598170"/>
                      </a:cubicBezTo>
                      <a:cubicBezTo>
                        <a:pt x="825500" y="613410"/>
                        <a:pt x="814070" y="613410"/>
                        <a:pt x="794068" y="605790"/>
                      </a:cubicBezTo>
                      <a:cubicBezTo>
                        <a:pt x="725488" y="581978"/>
                        <a:pt x="662623" y="545783"/>
                        <a:pt x="596900" y="514350"/>
                      </a:cubicBezTo>
                      <a:cubicBezTo>
                        <a:pt x="544513" y="489585"/>
                        <a:pt x="495935" y="458153"/>
                        <a:pt x="448310" y="423863"/>
                      </a:cubicBezTo>
                      <a:cubicBezTo>
                        <a:pt x="388303" y="381000"/>
                        <a:pt x="327343" y="338138"/>
                        <a:pt x="261620" y="303848"/>
                      </a:cubicBezTo>
                      <a:cubicBezTo>
                        <a:pt x="254953" y="300038"/>
                        <a:pt x="248285" y="297180"/>
                        <a:pt x="240665" y="293370"/>
                      </a:cubicBezTo>
                      <a:cubicBezTo>
                        <a:pt x="237808" y="296228"/>
                        <a:pt x="235903" y="298133"/>
                        <a:pt x="233998" y="30003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280C3FC6-FE43-57AA-00B3-AF2BEE88A3F6}"/>
                  </a:ext>
                </a:extLst>
              </p:cNvPr>
              <p:cNvGrpSpPr/>
              <p:nvPr/>
            </p:nvGrpSpPr>
            <p:grpSpPr>
              <a:xfrm rot="978816">
                <a:off x="1294618" y="5108602"/>
                <a:ext cx="321431" cy="321431"/>
                <a:chOff x="6228862" y="302619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33E3DFC9-34D4-2ADD-8C04-817ECC30BC55}"/>
                    </a:ext>
                  </a:extLst>
                </p:cNvPr>
                <p:cNvSpPr/>
                <p:nvPr/>
              </p:nvSpPr>
              <p:spPr>
                <a:xfrm>
                  <a:off x="6228862" y="3026198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DC5B254E-FCBC-FC87-8953-22E508415934}"/>
                    </a:ext>
                  </a:extLst>
                </p:cNvPr>
                <p:cNvSpPr/>
                <p:nvPr/>
              </p:nvSpPr>
              <p:spPr>
                <a:xfrm flipH="1">
                  <a:off x="6260322" y="3057843"/>
                  <a:ext cx="69450" cy="69080"/>
                </a:xfrm>
                <a:custGeom>
                  <a:avLst/>
                  <a:gdLst>
                    <a:gd name="connsiteX0" fmla="*/ 233998 w 855298"/>
                    <a:gd name="connsiteY0" fmla="*/ 300038 h 850736"/>
                    <a:gd name="connsiteX1" fmla="*/ 282575 w 855298"/>
                    <a:gd name="connsiteY1" fmla="*/ 348615 h 850736"/>
                    <a:gd name="connsiteX2" fmla="*/ 335915 w 855298"/>
                    <a:gd name="connsiteY2" fmla="*/ 402908 h 850736"/>
                    <a:gd name="connsiteX3" fmla="*/ 458788 w 855298"/>
                    <a:gd name="connsiteY3" fmla="*/ 517208 h 850736"/>
                    <a:gd name="connsiteX4" fmla="*/ 575945 w 855298"/>
                    <a:gd name="connsiteY4" fmla="*/ 614363 h 850736"/>
                    <a:gd name="connsiteX5" fmla="*/ 635953 w 855298"/>
                    <a:gd name="connsiteY5" fmla="*/ 664845 h 850736"/>
                    <a:gd name="connsiteX6" fmla="*/ 757873 w 855298"/>
                    <a:gd name="connsiteY6" fmla="*/ 788670 h 850736"/>
                    <a:gd name="connsiteX7" fmla="*/ 755968 w 855298"/>
                    <a:gd name="connsiteY7" fmla="*/ 820103 h 850736"/>
                    <a:gd name="connsiteX8" fmla="*/ 699770 w 855298"/>
                    <a:gd name="connsiteY8" fmla="*/ 834390 h 850736"/>
                    <a:gd name="connsiteX9" fmla="*/ 550228 w 855298"/>
                    <a:gd name="connsiteY9" fmla="*/ 760095 h 850736"/>
                    <a:gd name="connsiteX10" fmla="*/ 375920 w 855298"/>
                    <a:gd name="connsiteY10" fmla="*/ 641033 h 850736"/>
                    <a:gd name="connsiteX11" fmla="*/ 193040 w 855298"/>
                    <a:gd name="connsiteY11" fmla="*/ 490538 h 850736"/>
                    <a:gd name="connsiteX12" fmla="*/ 177800 w 855298"/>
                    <a:gd name="connsiteY12" fmla="*/ 481013 h 850736"/>
                    <a:gd name="connsiteX13" fmla="*/ 173990 w 855298"/>
                    <a:gd name="connsiteY13" fmla="*/ 483870 h 850736"/>
                    <a:gd name="connsiteX14" fmla="*/ 196850 w 855298"/>
                    <a:gd name="connsiteY14" fmla="*/ 517208 h 850736"/>
                    <a:gd name="connsiteX15" fmla="*/ 376873 w 855298"/>
                    <a:gd name="connsiteY15" fmla="*/ 726758 h 850736"/>
                    <a:gd name="connsiteX16" fmla="*/ 427355 w 855298"/>
                    <a:gd name="connsiteY16" fmla="*/ 788670 h 850736"/>
                    <a:gd name="connsiteX17" fmla="*/ 421640 w 855298"/>
                    <a:gd name="connsiteY17" fmla="*/ 821055 h 850736"/>
                    <a:gd name="connsiteX18" fmla="*/ 380683 w 855298"/>
                    <a:gd name="connsiteY18" fmla="*/ 841058 h 850736"/>
                    <a:gd name="connsiteX19" fmla="*/ 374015 w 855298"/>
                    <a:gd name="connsiteY19" fmla="*/ 841058 h 850736"/>
                    <a:gd name="connsiteX20" fmla="*/ 319723 w 855298"/>
                    <a:gd name="connsiteY20" fmla="*/ 815340 h 850736"/>
                    <a:gd name="connsiteX21" fmla="*/ 135890 w 855298"/>
                    <a:gd name="connsiteY21" fmla="*/ 708660 h 850736"/>
                    <a:gd name="connsiteX22" fmla="*/ 114935 w 855298"/>
                    <a:gd name="connsiteY22" fmla="*/ 699135 h 850736"/>
                    <a:gd name="connsiteX23" fmla="*/ 119698 w 855298"/>
                    <a:gd name="connsiteY23" fmla="*/ 716280 h 850736"/>
                    <a:gd name="connsiteX24" fmla="*/ 143510 w 855298"/>
                    <a:gd name="connsiteY24" fmla="*/ 760095 h 850736"/>
                    <a:gd name="connsiteX25" fmla="*/ 152083 w 855298"/>
                    <a:gd name="connsiteY25" fmla="*/ 808673 h 850736"/>
                    <a:gd name="connsiteX26" fmla="*/ 147320 w 855298"/>
                    <a:gd name="connsiteY26" fmla="*/ 822960 h 850736"/>
                    <a:gd name="connsiteX27" fmla="*/ 73978 w 855298"/>
                    <a:gd name="connsiteY27" fmla="*/ 846773 h 850736"/>
                    <a:gd name="connsiteX28" fmla="*/ 15875 w 855298"/>
                    <a:gd name="connsiteY28" fmla="*/ 821055 h 850736"/>
                    <a:gd name="connsiteX29" fmla="*/ 65405 w 855298"/>
                    <a:gd name="connsiteY29" fmla="*/ 776288 h 850736"/>
                    <a:gd name="connsiteX30" fmla="*/ 53975 w 855298"/>
                    <a:gd name="connsiteY30" fmla="*/ 748665 h 850736"/>
                    <a:gd name="connsiteX31" fmla="*/ 2540 w 855298"/>
                    <a:gd name="connsiteY31" fmla="*/ 643890 h 850736"/>
                    <a:gd name="connsiteX32" fmla="*/ 39687 w 855298"/>
                    <a:gd name="connsiteY32" fmla="*/ 575310 h 850736"/>
                    <a:gd name="connsiteX33" fmla="*/ 59690 w 855298"/>
                    <a:gd name="connsiteY33" fmla="*/ 580073 h 850736"/>
                    <a:gd name="connsiteX34" fmla="*/ 114935 w 855298"/>
                    <a:gd name="connsiteY34" fmla="*/ 614363 h 850736"/>
                    <a:gd name="connsiteX35" fmla="*/ 128270 w 855298"/>
                    <a:gd name="connsiteY35" fmla="*/ 624840 h 850736"/>
                    <a:gd name="connsiteX36" fmla="*/ 215900 w 855298"/>
                    <a:gd name="connsiteY36" fmla="*/ 666750 h 850736"/>
                    <a:gd name="connsiteX37" fmla="*/ 201613 w 855298"/>
                    <a:gd name="connsiteY37" fmla="*/ 646748 h 850736"/>
                    <a:gd name="connsiteX38" fmla="*/ 64453 w 855298"/>
                    <a:gd name="connsiteY38" fmla="*/ 461010 h 850736"/>
                    <a:gd name="connsiteX39" fmla="*/ 34925 w 855298"/>
                    <a:gd name="connsiteY39" fmla="*/ 398145 h 850736"/>
                    <a:gd name="connsiteX40" fmla="*/ 20637 w 855298"/>
                    <a:gd name="connsiteY40" fmla="*/ 351473 h 850736"/>
                    <a:gd name="connsiteX41" fmla="*/ 46355 w 855298"/>
                    <a:gd name="connsiteY41" fmla="*/ 320040 h 850736"/>
                    <a:gd name="connsiteX42" fmla="*/ 68263 w 855298"/>
                    <a:gd name="connsiteY42" fmla="*/ 318135 h 850736"/>
                    <a:gd name="connsiteX43" fmla="*/ 185420 w 855298"/>
                    <a:gd name="connsiteY43" fmla="*/ 411480 h 850736"/>
                    <a:gd name="connsiteX44" fmla="*/ 244475 w 855298"/>
                    <a:gd name="connsiteY44" fmla="*/ 455295 h 850736"/>
                    <a:gd name="connsiteX45" fmla="*/ 307340 w 855298"/>
                    <a:gd name="connsiteY45" fmla="*/ 501015 h 850736"/>
                    <a:gd name="connsiteX46" fmla="*/ 320675 w 855298"/>
                    <a:gd name="connsiteY46" fmla="*/ 505778 h 850736"/>
                    <a:gd name="connsiteX47" fmla="*/ 313055 w 855298"/>
                    <a:gd name="connsiteY47" fmla="*/ 491490 h 850736"/>
                    <a:gd name="connsiteX48" fmla="*/ 239713 w 855298"/>
                    <a:gd name="connsiteY48" fmla="*/ 411480 h 850736"/>
                    <a:gd name="connsiteX49" fmla="*/ 87313 w 855298"/>
                    <a:gd name="connsiteY49" fmla="*/ 249555 h 850736"/>
                    <a:gd name="connsiteX50" fmla="*/ 30162 w 855298"/>
                    <a:gd name="connsiteY50" fmla="*/ 175260 h 850736"/>
                    <a:gd name="connsiteX51" fmla="*/ 30162 w 855298"/>
                    <a:gd name="connsiteY51" fmla="*/ 132398 h 850736"/>
                    <a:gd name="connsiteX52" fmla="*/ 78740 w 855298"/>
                    <a:gd name="connsiteY52" fmla="*/ 123825 h 850736"/>
                    <a:gd name="connsiteX53" fmla="*/ 148273 w 855298"/>
                    <a:gd name="connsiteY53" fmla="*/ 179070 h 850736"/>
                    <a:gd name="connsiteX54" fmla="*/ 205423 w 855298"/>
                    <a:gd name="connsiteY54" fmla="*/ 218123 h 850736"/>
                    <a:gd name="connsiteX55" fmla="*/ 345440 w 855298"/>
                    <a:gd name="connsiteY55" fmla="*/ 293370 h 850736"/>
                    <a:gd name="connsiteX56" fmla="*/ 368300 w 855298"/>
                    <a:gd name="connsiteY56" fmla="*/ 303848 h 850736"/>
                    <a:gd name="connsiteX57" fmla="*/ 371158 w 855298"/>
                    <a:gd name="connsiteY57" fmla="*/ 300038 h 850736"/>
                    <a:gd name="connsiteX58" fmla="*/ 340678 w 855298"/>
                    <a:gd name="connsiteY58" fmla="*/ 261937 h 850736"/>
                    <a:gd name="connsiteX59" fmla="*/ 220663 w 855298"/>
                    <a:gd name="connsiteY59" fmla="*/ 147638 h 850736"/>
                    <a:gd name="connsiteX60" fmla="*/ 151130 w 855298"/>
                    <a:gd name="connsiteY60" fmla="*/ 76200 h 850736"/>
                    <a:gd name="connsiteX61" fmla="*/ 150178 w 855298"/>
                    <a:gd name="connsiteY61" fmla="*/ 20003 h 850736"/>
                    <a:gd name="connsiteX62" fmla="*/ 179705 w 855298"/>
                    <a:gd name="connsiteY62" fmla="*/ 12383 h 850736"/>
                    <a:gd name="connsiteX63" fmla="*/ 243523 w 855298"/>
                    <a:gd name="connsiteY63" fmla="*/ 49530 h 850736"/>
                    <a:gd name="connsiteX64" fmla="*/ 281623 w 855298"/>
                    <a:gd name="connsiteY64" fmla="*/ 74295 h 850736"/>
                    <a:gd name="connsiteX65" fmla="*/ 321628 w 855298"/>
                    <a:gd name="connsiteY65" fmla="*/ 90488 h 850736"/>
                    <a:gd name="connsiteX66" fmla="*/ 362585 w 855298"/>
                    <a:gd name="connsiteY66" fmla="*/ 104775 h 850736"/>
                    <a:gd name="connsiteX67" fmla="*/ 431165 w 855298"/>
                    <a:gd name="connsiteY67" fmla="*/ 132398 h 850736"/>
                    <a:gd name="connsiteX68" fmla="*/ 439738 w 855298"/>
                    <a:gd name="connsiteY68" fmla="*/ 132398 h 850736"/>
                    <a:gd name="connsiteX69" fmla="*/ 433070 w 855298"/>
                    <a:gd name="connsiteY69" fmla="*/ 120967 h 850736"/>
                    <a:gd name="connsiteX70" fmla="*/ 393065 w 855298"/>
                    <a:gd name="connsiteY70" fmla="*/ 67628 h 850736"/>
                    <a:gd name="connsiteX71" fmla="*/ 394970 w 855298"/>
                    <a:gd name="connsiteY71" fmla="*/ 31432 h 850736"/>
                    <a:gd name="connsiteX72" fmla="*/ 426403 w 855298"/>
                    <a:gd name="connsiteY72" fmla="*/ 24765 h 850736"/>
                    <a:gd name="connsiteX73" fmla="*/ 434023 w 855298"/>
                    <a:gd name="connsiteY73" fmla="*/ 28575 h 850736"/>
                    <a:gd name="connsiteX74" fmla="*/ 522605 w 855298"/>
                    <a:gd name="connsiteY74" fmla="*/ 69533 h 850736"/>
                    <a:gd name="connsiteX75" fmla="*/ 586423 w 855298"/>
                    <a:gd name="connsiteY75" fmla="*/ 101918 h 850736"/>
                    <a:gd name="connsiteX76" fmla="*/ 619760 w 855298"/>
                    <a:gd name="connsiteY76" fmla="*/ 105728 h 850736"/>
                    <a:gd name="connsiteX77" fmla="*/ 601663 w 855298"/>
                    <a:gd name="connsiteY77" fmla="*/ 78105 h 850736"/>
                    <a:gd name="connsiteX78" fmla="*/ 592138 w 855298"/>
                    <a:gd name="connsiteY78" fmla="*/ 48578 h 850736"/>
                    <a:gd name="connsiteX79" fmla="*/ 613093 w 855298"/>
                    <a:gd name="connsiteY79" fmla="*/ 3810 h 850736"/>
                    <a:gd name="connsiteX80" fmla="*/ 624523 w 855298"/>
                    <a:gd name="connsiteY80" fmla="*/ 0 h 850736"/>
                    <a:gd name="connsiteX81" fmla="*/ 652145 w 855298"/>
                    <a:gd name="connsiteY81" fmla="*/ 5715 h 850736"/>
                    <a:gd name="connsiteX82" fmla="*/ 761683 w 855298"/>
                    <a:gd name="connsiteY82" fmla="*/ 34290 h 850736"/>
                    <a:gd name="connsiteX83" fmla="*/ 830263 w 855298"/>
                    <a:gd name="connsiteY83" fmla="*/ 15240 h 850736"/>
                    <a:gd name="connsiteX84" fmla="*/ 842645 w 855298"/>
                    <a:gd name="connsiteY84" fmla="*/ 73343 h 850736"/>
                    <a:gd name="connsiteX85" fmla="*/ 813118 w 855298"/>
                    <a:gd name="connsiteY85" fmla="*/ 99060 h 850736"/>
                    <a:gd name="connsiteX86" fmla="*/ 795020 w 855298"/>
                    <a:gd name="connsiteY86" fmla="*/ 102870 h 850736"/>
                    <a:gd name="connsiteX87" fmla="*/ 728345 w 855298"/>
                    <a:gd name="connsiteY87" fmla="*/ 96203 h 850736"/>
                    <a:gd name="connsiteX88" fmla="*/ 737870 w 855298"/>
                    <a:gd name="connsiteY88" fmla="*/ 107633 h 850736"/>
                    <a:gd name="connsiteX89" fmla="*/ 794068 w 855298"/>
                    <a:gd name="connsiteY89" fmla="*/ 144780 h 850736"/>
                    <a:gd name="connsiteX90" fmla="*/ 815975 w 855298"/>
                    <a:gd name="connsiteY90" fmla="*/ 161925 h 850736"/>
                    <a:gd name="connsiteX91" fmla="*/ 815975 w 855298"/>
                    <a:gd name="connsiteY91" fmla="*/ 196215 h 850736"/>
                    <a:gd name="connsiteX92" fmla="*/ 781685 w 855298"/>
                    <a:gd name="connsiteY92" fmla="*/ 222885 h 850736"/>
                    <a:gd name="connsiteX93" fmla="*/ 760730 w 855298"/>
                    <a:gd name="connsiteY93" fmla="*/ 225743 h 850736"/>
                    <a:gd name="connsiteX94" fmla="*/ 700723 w 855298"/>
                    <a:gd name="connsiteY94" fmla="*/ 208598 h 850736"/>
                    <a:gd name="connsiteX95" fmla="*/ 589280 w 855298"/>
                    <a:gd name="connsiteY95" fmla="*/ 171450 h 850736"/>
                    <a:gd name="connsiteX96" fmla="*/ 598805 w 855298"/>
                    <a:gd name="connsiteY96" fmla="*/ 180975 h 850736"/>
                    <a:gd name="connsiteX97" fmla="*/ 771208 w 855298"/>
                    <a:gd name="connsiteY97" fmla="*/ 314325 h 850736"/>
                    <a:gd name="connsiteX98" fmla="*/ 834073 w 855298"/>
                    <a:gd name="connsiteY98" fmla="*/ 353378 h 850736"/>
                    <a:gd name="connsiteX99" fmla="*/ 835025 w 855298"/>
                    <a:gd name="connsiteY99" fmla="*/ 407670 h 850736"/>
                    <a:gd name="connsiteX100" fmla="*/ 768350 w 855298"/>
                    <a:gd name="connsiteY100" fmla="*/ 409575 h 850736"/>
                    <a:gd name="connsiteX101" fmla="*/ 672148 w 855298"/>
                    <a:gd name="connsiteY101" fmla="*/ 363855 h 850736"/>
                    <a:gd name="connsiteX102" fmla="*/ 564515 w 855298"/>
                    <a:gd name="connsiteY102" fmla="*/ 299085 h 850736"/>
                    <a:gd name="connsiteX103" fmla="*/ 474980 w 855298"/>
                    <a:gd name="connsiteY103" fmla="*/ 233363 h 850736"/>
                    <a:gd name="connsiteX104" fmla="*/ 462598 w 855298"/>
                    <a:gd name="connsiteY104" fmla="*/ 224790 h 850736"/>
                    <a:gd name="connsiteX105" fmla="*/ 362585 w 855298"/>
                    <a:gd name="connsiteY105" fmla="*/ 180975 h 850736"/>
                    <a:gd name="connsiteX106" fmla="*/ 370205 w 855298"/>
                    <a:gd name="connsiteY106" fmla="*/ 191453 h 850736"/>
                    <a:gd name="connsiteX107" fmla="*/ 465455 w 855298"/>
                    <a:gd name="connsiteY107" fmla="*/ 277178 h 850736"/>
                    <a:gd name="connsiteX108" fmla="*/ 684530 w 855298"/>
                    <a:gd name="connsiteY108" fmla="*/ 441960 h 850736"/>
                    <a:gd name="connsiteX109" fmla="*/ 752158 w 855298"/>
                    <a:gd name="connsiteY109" fmla="*/ 500063 h 850736"/>
                    <a:gd name="connsiteX110" fmla="*/ 804545 w 855298"/>
                    <a:gd name="connsiteY110" fmla="*/ 538163 h 850736"/>
                    <a:gd name="connsiteX111" fmla="*/ 838835 w 855298"/>
                    <a:gd name="connsiteY111" fmla="*/ 561023 h 850736"/>
                    <a:gd name="connsiteX112" fmla="*/ 840740 w 855298"/>
                    <a:gd name="connsiteY112" fmla="*/ 598170 h 850736"/>
                    <a:gd name="connsiteX113" fmla="*/ 794068 w 855298"/>
                    <a:gd name="connsiteY113" fmla="*/ 605790 h 850736"/>
                    <a:gd name="connsiteX114" fmla="*/ 596900 w 855298"/>
                    <a:gd name="connsiteY114" fmla="*/ 514350 h 850736"/>
                    <a:gd name="connsiteX115" fmla="*/ 448310 w 855298"/>
                    <a:gd name="connsiteY115" fmla="*/ 423863 h 850736"/>
                    <a:gd name="connsiteX116" fmla="*/ 261620 w 855298"/>
                    <a:gd name="connsiteY116" fmla="*/ 303848 h 850736"/>
                    <a:gd name="connsiteX117" fmla="*/ 240665 w 855298"/>
                    <a:gd name="connsiteY117" fmla="*/ 293370 h 850736"/>
                    <a:gd name="connsiteX118" fmla="*/ 233998 w 855298"/>
                    <a:gd name="connsiteY118" fmla="*/ 300038 h 85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298" h="850736">
                      <a:moveTo>
                        <a:pt x="233998" y="300038"/>
                      </a:moveTo>
                      <a:cubicBezTo>
                        <a:pt x="250190" y="316230"/>
                        <a:pt x="266383" y="332423"/>
                        <a:pt x="282575" y="348615"/>
                      </a:cubicBezTo>
                      <a:cubicBezTo>
                        <a:pt x="300673" y="366713"/>
                        <a:pt x="319723" y="383858"/>
                        <a:pt x="335915" y="402908"/>
                      </a:cubicBezTo>
                      <a:cubicBezTo>
                        <a:pt x="373063" y="444818"/>
                        <a:pt x="413068" y="482918"/>
                        <a:pt x="458788" y="517208"/>
                      </a:cubicBezTo>
                      <a:cubicBezTo>
                        <a:pt x="499745" y="547688"/>
                        <a:pt x="537845" y="581025"/>
                        <a:pt x="575945" y="614363"/>
                      </a:cubicBezTo>
                      <a:cubicBezTo>
                        <a:pt x="595948" y="631508"/>
                        <a:pt x="614998" y="649605"/>
                        <a:pt x="635953" y="664845"/>
                      </a:cubicBezTo>
                      <a:cubicBezTo>
                        <a:pt x="683578" y="700088"/>
                        <a:pt x="717868" y="746760"/>
                        <a:pt x="757873" y="788670"/>
                      </a:cubicBezTo>
                      <a:cubicBezTo>
                        <a:pt x="765493" y="796290"/>
                        <a:pt x="764540" y="809625"/>
                        <a:pt x="755968" y="820103"/>
                      </a:cubicBezTo>
                      <a:cubicBezTo>
                        <a:pt x="742633" y="837248"/>
                        <a:pt x="719773" y="843915"/>
                        <a:pt x="699770" y="834390"/>
                      </a:cubicBezTo>
                      <a:cubicBezTo>
                        <a:pt x="649288" y="809625"/>
                        <a:pt x="598805" y="786765"/>
                        <a:pt x="550228" y="760095"/>
                      </a:cubicBezTo>
                      <a:cubicBezTo>
                        <a:pt x="488315" y="725805"/>
                        <a:pt x="431165" y="685800"/>
                        <a:pt x="375920" y="641033"/>
                      </a:cubicBezTo>
                      <a:cubicBezTo>
                        <a:pt x="315913" y="589598"/>
                        <a:pt x="254000" y="540068"/>
                        <a:pt x="193040" y="490538"/>
                      </a:cubicBezTo>
                      <a:cubicBezTo>
                        <a:pt x="188278" y="486728"/>
                        <a:pt x="182563" y="483870"/>
                        <a:pt x="177800" y="481013"/>
                      </a:cubicBezTo>
                      <a:cubicBezTo>
                        <a:pt x="176848" y="481965"/>
                        <a:pt x="175895" y="482918"/>
                        <a:pt x="173990" y="483870"/>
                      </a:cubicBezTo>
                      <a:cubicBezTo>
                        <a:pt x="181610" y="495300"/>
                        <a:pt x="188278" y="506730"/>
                        <a:pt x="196850" y="517208"/>
                      </a:cubicBezTo>
                      <a:cubicBezTo>
                        <a:pt x="253048" y="590550"/>
                        <a:pt x="312103" y="661035"/>
                        <a:pt x="376873" y="726758"/>
                      </a:cubicBezTo>
                      <a:cubicBezTo>
                        <a:pt x="395923" y="745808"/>
                        <a:pt x="411163" y="767715"/>
                        <a:pt x="427355" y="788670"/>
                      </a:cubicBezTo>
                      <a:cubicBezTo>
                        <a:pt x="437833" y="802005"/>
                        <a:pt x="435928" y="812483"/>
                        <a:pt x="421640" y="821055"/>
                      </a:cubicBezTo>
                      <a:cubicBezTo>
                        <a:pt x="409258" y="828675"/>
                        <a:pt x="394970" y="834390"/>
                        <a:pt x="380683" y="841058"/>
                      </a:cubicBezTo>
                      <a:cubicBezTo>
                        <a:pt x="378778" y="842010"/>
                        <a:pt x="375920" y="842010"/>
                        <a:pt x="374015" y="841058"/>
                      </a:cubicBezTo>
                      <a:cubicBezTo>
                        <a:pt x="355918" y="832485"/>
                        <a:pt x="336868" y="825818"/>
                        <a:pt x="319723" y="815340"/>
                      </a:cubicBezTo>
                      <a:cubicBezTo>
                        <a:pt x="257810" y="780098"/>
                        <a:pt x="196850" y="743903"/>
                        <a:pt x="135890" y="708660"/>
                      </a:cubicBezTo>
                      <a:cubicBezTo>
                        <a:pt x="130175" y="705803"/>
                        <a:pt x="124460" y="703898"/>
                        <a:pt x="114935" y="699135"/>
                      </a:cubicBezTo>
                      <a:cubicBezTo>
                        <a:pt x="117792" y="707708"/>
                        <a:pt x="117792" y="712470"/>
                        <a:pt x="119698" y="716280"/>
                      </a:cubicBezTo>
                      <a:cubicBezTo>
                        <a:pt x="127317" y="731520"/>
                        <a:pt x="134938" y="745808"/>
                        <a:pt x="143510" y="760095"/>
                      </a:cubicBezTo>
                      <a:cubicBezTo>
                        <a:pt x="152083" y="775335"/>
                        <a:pt x="154940" y="791528"/>
                        <a:pt x="152083" y="808673"/>
                      </a:cubicBezTo>
                      <a:cubicBezTo>
                        <a:pt x="151130" y="813435"/>
                        <a:pt x="150178" y="819150"/>
                        <a:pt x="147320" y="822960"/>
                      </a:cubicBezTo>
                      <a:cubicBezTo>
                        <a:pt x="134938" y="840105"/>
                        <a:pt x="96838" y="859155"/>
                        <a:pt x="73978" y="846773"/>
                      </a:cubicBezTo>
                      <a:cubicBezTo>
                        <a:pt x="55880" y="837248"/>
                        <a:pt x="35878" y="829628"/>
                        <a:pt x="15875" y="821055"/>
                      </a:cubicBezTo>
                      <a:cubicBezTo>
                        <a:pt x="15875" y="793433"/>
                        <a:pt x="28258" y="781050"/>
                        <a:pt x="65405" y="776288"/>
                      </a:cubicBezTo>
                      <a:cubicBezTo>
                        <a:pt x="61595" y="766763"/>
                        <a:pt x="58737" y="757238"/>
                        <a:pt x="53975" y="748665"/>
                      </a:cubicBezTo>
                      <a:cubicBezTo>
                        <a:pt x="38735" y="714375"/>
                        <a:pt x="18733" y="679133"/>
                        <a:pt x="2540" y="643890"/>
                      </a:cubicBezTo>
                      <a:cubicBezTo>
                        <a:pt x="-7938" y="621983"/>
                        <a:pt x="15875" y="580073"/>
                        <a:pt x="39687" y="575310"/>
                      </a:cubicBezTo>
                      <a:cubicBezTo>
                        <a:pt x="46355" y="574358"/>
                        <a:pt x="53975" y="577215"/>
                        <a:pt x="59690" y="580073"/>
                      </a:cubicBezTo>
                      <a:cubicBezTo>
                        <a:pt x="78740" y="590550"/>
                        <a:pt x="96838" y="602933"/>
                        <a:pt x="114935" y="614363"/>
                      </a:cubicBezTo>
                      <a:cubicBezTo>
                        <a:pt x="119698" y="617220"/>
                        <a:pt x="124460" y="621030"/>
                        <a:pt x="128270" y="624840"/>
                      </a:cubicBezTo>
                      <a:cubicBezTo>
                        <a:pt x="153035" y="650558"/>
                        <a:pt x="176848" y="662940"/>
                        <a:pt x="215900" y="666750"/>
                      </a:cubicBezTo>
                      <a:cubicBezTo>
                        <a:pt x="210185" y="659130"/>
                        <a:pt x="206375" y="652463"/>
                        <a:pt x="201613" y="646748"/>
                      </a:cubicBezTo>
                      <a:cubicBezTo>
                        <a:pt x="155893" y="584835"/>
                        <a:pt x="110173" y="522923"/>
                        <a:pt x="64453" y="461010"/>
                      </a:cubicBezTo>
                      <a:cubicBezTo>
                        <a:pt x="50165" y="441960"/>
                        <a:pt x="42545" y="420053"/>
                        <a:pt x="34925" y="398145"/>
                      </a:cubicBezTo>
                      <a:cubicBezTo>
                        <a:pt x="30162" y="382905"/>
                        <a:pt x="25400" y="367665"/>
                        <a:pt x="20637" y="351473"/>
                      </a:cubicBezTo>
                      <a:cubicBezTo>
                        <a:pt x="30162" y="341948"/>
                        <a:pt x="37783" y="331470"/>
                        <a:pt x="46355" y="320040"/>
                      </a:cubicBezTo>
                      <a:cubicBezTo>
                        <a:pt x="53023" y="311468"/>
                        <a:pt x="61595" y="309563"/>
                        <a:pt x="68263" y="318135"/>
                      </a:cubicBezTo>
                      <a:cubicBezTo>
                        <a:pt x="101600" y="356235"/>
                        <a:pt x="148273" y="378143"/>
                        <a:pt x="185420" y="411480"/>
                      </a:cubicBezTo>
                      <a:cubicBezTo>
                        <a:pt x="203518" y="427673"/>
                        <a:pt x="225425" y="441008"/>
                        <a:pt x="244475" y="455295"/>
                      </a:cubicBezTo>
                      <a:cubicBezTo>
                        <a:pt x="265430" y="470535"/>
                        <a:pt x="286385" y="485775"/>
                        <a:pt x="307340" y="501015"/>
                      </a:cubicBezTo>
                      <a:cubicBezTo>
                        <a:pt x="311150" y="503873"/>
                        <a:pt x="314960" y="505778"/>
                        <a:pt x="320675" y="505778"/>
                      </a:cubicBezTo>
                      <a:cubicBezTo>
                        <a:pt x="317818" y="501015"/>
                        <a:pt x="316865" y="495300"/>
                        <a:pt x="313055" y="491490"/>
                      </a:cubicBezTo>
                      <a:cubicBezTo>
                        <a:pt x="289243" y="464820"/>
                        <a:pt x="264478" y="438150"/>
                        <a:pt x="239713" y="411480"/>
                      </a:cubicBezTo>
                      <a:cubicBezTo>
                        <a:pt x="189230" y="357188"/>
                        <a:pt x="136843" y="304800"/>
                        <a:pt x="87313" y="249555"/>
                      </a:cubicBezTo>
                      <a:cubicBezTo>
                        <a:pt x="66358" y="226695"/>
                        <a:pt x="48260" y="200978"/>
                        <a:pt x="30162" y="175260"/>
                      </a:cubicBezTo>
                      <a:cubicBezTo>
                        <a:pt x="16828" y="157163"/>
                        <a:pt x="17780" y="149543"/>
                        <a:pt x="30162" y="132398"/>
                      </a:cubicBezTo>
                      <a:cubicBezTo>
                        <a:pt x="44450" y="113348"/>
                        <a:pt x="59690" y="109538"/>
                        <a:pt x="78740" y="123825"/>
                      </a:cubicBezTo>
                      <a:cubicBezTo>
                        <a:pt x="102553" y="141923"/>
                        <a:pt x="124460" y="161925"/>
                        <a:pt x="148273" y="179070"/>
                      </a:cubicBezTo>
                      <a:cubicBezTo>
                        <a:pt x="166370" y="193358"/>
                        <a:pt x="185420" y="206693"/>
                        <a:pt x="205423" y="218123"/>
                      </a:cubicBezTo>
                      <a:cubicBezTo>
                        <a:pt x="251143" y="243840"/>
                        <a:pt x="298768" y="268605"/>
                        <a:pt x="345440" y="293370"/>
                      </a:cubicBezTo>
                      <a:cubicBezTo>
                        <a:pt x="353060" y="297180"/>
                        <a:pt x="360680" y="300038"/>
                        <a:pt x="368300" y="303848"/>
                      </a:cubicBezTo>
                      <a:cubicBezTo>
                        <a:pt x="369253" y="302895"/>
                        <a:pt x="370205" y="300990"/>
                        <a:pt x="371158" y="300038"/>
                      </a:cubicBezTo>
                      <a:cubicBezTo>
                        <a:pt x="360680" y="287655"/>
                        <a:pt x="352108" y="273368"/>
                        <a:pt x="340678" y="261937"/>
                      </a:cubicBezTo>
                      <a:cubicBezTo>
                        <a:pt x="301625" y="222885"/>
                        <a:pt x="260668" y="185738"/>
                        <a:pt x="220663" y="147638"/>
                      </a:cubicBezTo>
                      <a:cubicBezTo>
                        <a:pt x="196850" y="124778"/>
                        <a:pt x="173990" y="100013"/>
                        <a:pt x="151130" y="76200"/>
                      </a:cubicBezTo>
                      <a:cubicBezTo>
                        <a:pt x="136843" y="60007"/>
                        <a:pt x="136843" y="39053"/>
                        <a:pt x="150178" y="20003"/>
                      </a:cubicBezTo>
                      <a:cubicBezTo>
                        <a:pt x="158750" y="7620"/>
                        <a:pt x="166370" y="4763"/>
                        <a:pt x="179705" y="12383"/>
                      </a:cubicBezTo>
                      <a:cubicBezTo>
                        <a:pt x="201613" y="23813"/>
                        <a:pt x="222568" y="37148"/>
                        <a:pt x="243523" y="49530"/>
                      </a:cubicBezTo>
                      <a:cubicBezTo>
                        <a:pt x="256858" y="57150"/>
                        <a:pt x="269240" y="66675"/>
                        <a:pt x="281623" y="74295"/>
                      </a:cubicBezTo>
                      <a:cubicBezTo>
                        <a:pt x="294005" y="81915"/>
                        <a:pt x="306388" y="88583"/>
                        <a:pt x="321628" y="90488"/>
                      </a:cubicBezTo>
                      <a:cubicBezTo>
                        <a:pt x="335915" y="92393"/>
                        <a:pt x="348298" y="100013"/>
                        <a:pt x="362585" y="104775"/>
                      </a:cubicBezTo>
                      <a:cubicBezTo>
                        <a:pt x="385445" y="114300"/>
                        <a:pt x="408305" y="123825"/>
                        <a:pt x="431165" y="132398"/>
                      </a:cubicBezTo>
                      <a:cubicBezTo>
                        <a:pt x="433070" y="133350"/>
                        <a:pt x="434975" y="132398"/>
                        <a:pt x="439738" y="132398"/>
                      </a:cubicBezTo>
                      <a:cubicBezTo>
                        <a:pt x="436880" y="127635"/>
                        <a:pt x="434975" y="123825"/>
                        <a:pt x="433070" y="120967"/>
                      </a:cubicBezTo>
                      <a:cubicBezTo>
                        <a:pt x="419735" y="102870"/>
                        <a:pt x="405448" y="85725"/>
                        <a:pt x="393065" y="67628"/>
                      </a:cubicBezTo>
                      <a:cubicBezTo>
                        <a:pt x="384493" y="55245"/>
                        <a:pt x="385445" y="43815"/>
                        <a:pt x="394970" y="31432"/>
                      </a:cubicBezTo>
                      <a:cubicBezTo>
                        <a:pt x="401638" y="22860"/>
                        <a:pt x="414020" y="20003"/>
                        <a:pt x="426403" y="24765"/>
                      </a:cubicBezTo>
                      <a:cubicBezTo>
                        <a:pt x="429260" y="25718"/>
                        <a:pt x="431165" y="27623"/>
                        <a:pt x="434023" y="28575"/>
                      </a:cubicBezTo>
                      <a:cubicBezTo>
                        <a:pt x="463550" y="41910"/>
                        <a:pt x="493078" y="56198"/>
                        <a:pt x="522605" y="69533"/>
                      </a:cubicBezTo>
                      <a:cubicBezTo>
                        <a:pt x="544513" y="80010"/>
                        <a:pt x="565468" y="91440"/>
                        <a:pt x="586423" y="101918"/>
                      </a:cubicBezTo>
                      <a:cubicBezTo>
                        <a:pt x="595948" y="106680"/>
                        <a:pt x="606425" y="110490"/>
                        <a:pt x="619760" y="105728"/>
                      </a:cubicBezTo>
                      <a:cubicBezTo>
                        <a:pt x="613093" y="95250"/>
                        <a:pt x="606425" y="87630"/>
                        <a:pt x="601663" y="78105"/>
                      </a:cubicBezTo>
                      <a:cubicBezTo>
                        <a:pt x="596900" y="68580"/>
                        <a:pt x="590233" y="57150"/>
                        <a:pt x="592138" y="48578"/>
                      </a:cubicBezTo>
                      <a:cubicBezTo>
                        <a:pt x="595948" y="33338"/>
                        <a:pt x="605473" y="18098"/>
                        <a:pt x="613093" y="3810"/>
                      </a:cubicBezTo>
                      <a:cubicBezTo>
                        <a:pt x="614998" y="952"/>
                        <a:pt x="620713" y="0"/>
                        <a:pt x="624523" y="0"/>
                      </a:cubicBezTo>
                      <a:cubicBezTo>
                        <a:pt x="634048" y="952"/>
                        <a:pt x="642620" y="2858"/>
                        <a:pt x="652145" y="5715"/>
                      </a:cubicBezTo>
                      <a:cubicBezTo>
                        <a:pt x="688340" y="17145"/>
                        <a:pt x="723583" y="30480"/>
                        <a:pt x="761683" y="34290"/>
                      </a:cubicBezTo>
                      <a:cubicBezTo>
                        <a:pt x="801688" y="38100"/>
                        <a:pt x="801688" y="39053"/>
                        <a:pt x="830263" y="15240"/>
                      </a:cubicBezTo>
                      <a:cubicBezTo>
                        <a:pt x="857885" y="27623"/>
                        <a:pt x="863600" y="51435"/>
                        <a:pt x="842645" y="73343"/>
                      </a:cubicBezTo>
                      <a:cubicBezTo>
                        <a:pt x="834073" y="82868"/>
                        <a:pt x="823595" y="91440"/>
                        <a:pt x="813118" y="99060"/>
                      </a:cubicBezTo>
                      <a:cubicBezTo>
                        <a:pt x="808355" y="101918"/>
                        <a:pt x="800735" y="103823"/>
                        <a:pt x="795020" y="102870"/>
                      </a:cubicBezTo>
                      <a:cubicBezTo>
                        <a:pt x="774065" y="101918"/>
                        <a:pt x="753110" y="99060"/>
                        <a:pt x="728345" y="96203"/>
                      </a:cubicBezTo>
                      <a:cubicBezTo>
                        <a:pt x="733108" y="101918"/>
                        <a:pt x="735013" y="105728"/>
                        <a:pt x="737870" y="107633"/>
                      </a:cubicBezTo>
                      <a:cubicBezTo>
                        <a:pt x="756920" y="120015"/>
                        <a:pt x="775970" y="131445"/>
                        <a:pt x="794068" y="144780"/>
                      </a:cubicBezTo>
                      <a:cubicBezTo>
                        <a:pt x="801688" y="149543"/>
                        <a:pt x="809308" y="155258"/>
                        <a:pt x="815975" y="161925"/>
                      </a:cubicBezTo>
                      <a:cubicBezTo>
                        <a:pt x="826453" y="173355"/>
                        <a:pt x="826453" y="186690"/>
                        <a:pt x="815975" y="196215"/>
                      </a:cubicBezTo>
                      <a:cubicBezTo>
                        <a:pt x="805498" y="205740"/>
                        <a:pt x="794068" y="215265"/>
                        <a:pt x="781685" y="222885"/>
                      </a:cubicBezTo>
                      <a:cubicBezTo>
                        <a:pt x="775970" y="226695"/>
                        <a:pt x="767398" y="227648"/>
                        <a:pt x="760730" y="225743"/>
                      </a:cubicBezTo>
                      <a:cubicBezTo>
                        <a:pt x="740728" y="220980"/>
                        <a:pt x="719773" y="217170"/>
                        <a:pt x="700723" y="208598"/>
                      </a:cubicBezTo>
                      <a:cubicBezTo>
                        <a:pt x="665480" y="192405"/>
                        <a:pt x="627380" y="181928"/>
                        <a:pt x="589280" y="171450"/>
                      </a:cubicBezTo>
                      <a:cubicBezTo>
                        <a:pt x="592138" y="174308"/>
                        <a:pt x="594995" y="178118"/>
                        <a:pt x="598805" y="180975"/>
                      </a:cubicBezTo>
                      <a:cubicBezTo>
                        <a:pt x="657860" y="228600"/>
                        <a:pt x="714058" y="272415"/>
                        <a:pt x="771208" y="314325"/>
                      </a:cubicBezTo>
                      <a:cubicBezTo>
                        <a:pt x="791210" y="328613"/>
                        <a:pt x="812165" y="340995"/>
                        <a:pt x="834073" y="353378"/>
                      </a:cubicBezTo>
                      <a:cubicBezTo>
                        <a:pt x="855980" y="366713"/>
                        <a:pt x="855980" y="394335"/>
                        <a:pt x="835025" y="407670"/>
                      </a:cubicBezTo>
                      <a:cubicBezTo>
                        <a:pt x="813118" y="421005"/>
                        <a:pt x="791210" y="421958"/>
                        <a:pt x="768350" y="409575"/>
                      </a:cubicBezTo>
                      <a:cubicBezTo>
                        <a:pt x="736918" y="393383"/>
                        <a:pt x="703580" y="381000"/>
                        <a:pt x="672148" y="363855"/>
                      </a:cubicBezTo>
                      <a:cubicBezTo>
                        <a:pt x="635000" y="343853"/>
                        <a:pt x="598805" y="321945"/>
                        <a:pt x="564515" y="299085"/>
                      </a:cubicBezTo>
                      <a:cubicBezTo>
                        <a:pt x="534035" y="279083"/>
                        <a:pt x="504508" y="255270"/>
                        <a:pt x="474980" y="233363"/>
                      </a:cubicBezTo>
                      <a:cubicBezTo>
                        <a:pt x="471170" y="230505"/>
                        <a:pt x="467360" y="226695"/>
                        <a:pt x="462598" y="224790"/>
                      </a:cubicBezTo>
                      <a:cubicBezTo>
                        <a:pt x="430213" y="209550"/>
                        <a:pt x="396875" y="194310"/>
                        <a:pt x="362585" y="180975"/>
                      </a:cubicBezTo>
                      <a:cubicBezTo>
                        <a:pt x="365443" y="184785"/>
                        <a:pt x="367348" y="188595"/>
                        <a:pt x="370205" y="191453"/>
                      </a:cubicBezTo>
                      <a:cubicBezTo>
                        <a:pt x="401638" y="220028"/>
                        <a:pt x="434023" y="248603"/>
                        <a:pt x="465455" y="277178"/>
                      </a:cubicBezTo>
                      <a:cubicBezTo>
                        <a:pt x="533083" y="339090"/>
                        <a:pt x="610235" y="388620"/>
                        <a:pt x="684530" y="441960"/>
                      </a:cubicBezTo>
                      <a:cubicBezTo>
                        <a:pt x="708343" y="459105"/>
                        <a:pt x="730250" y="479108"/>
                        <a:pt x="752158" y="500063"/>
                      </a:cubicBezTo>
                      <a:cubicBezTo>
                        <a:pt x="768350" y="515303"/>
                        <a:pt x="785495" y="526733"/>
                        <a:pt x="804545" y="538163"/>
                      </a:cubicBezTo>
                      <a:cubicBezTo>
                        <a:pt x="815975" y="544830"/>
                        <a:pt x="827405" y="552450"/>
                        <a:pt x="838835" y="561023"/>
                      </a:cubicBezTo>
                      <a:cubicBezTo>
                        <a:pt x="852170" y="571500"/>
                        <a:pt x="853123" y="585788"/>
                        <a:pt x="840740" y="598170"/>
                      </a:cubicBezTo>
                      <a:cubicBezTo>
                        <a:pt x="825500" y="613410"/>
                        <a:pt x="814070" y="613410"/>
                        <a:pt x="794068" y="605790"/>
                      </a:cubicBezTo>
                      <a:cubicBezTo>
                        <a:pt x="725488" y="581978"/>
                        <a:pt x="662623" y="545783"/>
                        <a:pt x="596900" y="514350"/>
                      </a:cubicBezTo>
                      <a:cubicBezTo>
                        <a:pt x="544513" y="489585"/>
                        <a:pt x="495935" y="458153"/>
                        <a:pt x="448310" y="423863"/>
                      </a:cubicBezTo>
                      <a:cubicBezTo>
                        <a:pt x="388303" y="381000"/>
                        <a:pt x="327343" y="338138"/>
                        <a:pt x="261620" y="303848"/>
                      </a:cubicBezTo>
                      <a:cubicBezTo>
                        <a:pt x="254953" y="300038"/>
                        <a:pt x="248285" y="297180"/>
                        <a:pt x="240665" y="293370"/>
                      </a:cubicBezTo>
                      <a:cubicBezTo>
                        <a:pt x="237808" y="296228"/>
                        <a:pt x="235903" y="298133"/>
                        <a:pt x="233998" y="30003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77DC210-420B-19B3-6B94-AFD0703036D7}"/>
                  </a:ext>
                </a:extLst>
              </p:cNvPr>
              <p:cNvGrpSpPr/>
              <p:nvPr/>
            </p:nvGrpSpPr>
            <p:grpSpPr>
              <a:xfrm rot="20325418">
                <a:off x="1338235" y="4861624"/>
                <a:ext cx="321431" cy="321431"/>
                <a:chOff x="6109176" y="3110761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1DA38757-D094-3E15-F4B8-4CB943B87DC7}"/>
                    </a:ext>
                  </a:extLst>
                </p:cNvPr>
                <p:cNvSpPr/>
                <p:nvPr/>
              </p:nvSpPr>
              <p:spPr>
                <a:xfrm>
                  <a:off x="6109176" y="3110761"/>
                  <a:ext cx="132370" cy="132370"/>
                </a:xfrm>
                <a:prstGeom prst="rect">
                  <a:avLst/>
                </a:prstGeom>
                <a:solidFill>
                  <a:srgbClr val="EF5C8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C6D93DB-BB18-90C4-B2AC-49F774E145FD}"/>
                    </a:ext>
                  </a:extLst>
                </p:cNvPr>
                <p:cNvSpPr/>
                <p:nvPr/>
              </p:nvSpPr>
              <p:spPr>
                <a:xfrm>
                  <a:off x="6144405" y="3142673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3810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1BF43DB-E96D-749C-C54E-38043FF240D8}"/>
                  </a:ext>
                </a:extLst>
              </p:cNvPr>
              <p:cNvGrpSpPr/>
              <p:nvPr/>
            </p:nvGrpSpPr>
            <p:grpSpPr>
              <a:xfrm rot="2699935">
                <a:off x="1112942" y="4909623"/>
                <a:ext cx="321431" cy="321431"/>
                <a:chOff x="5825929" y="3084234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2D6125B4-7BA9-B023-ED02-81F804A2D0BB}"/>
                    </a:ext>
                  </a:extLst>
                </p:cNvPr>
                <p:cNvSpPr/>
                <p:nvPr/>
              </p:nvSpPr>
              <p:spPr>
                <a:xfrm>
                  <a:off x="5825929" y="3084234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507C4B45-FCC0-DEBF-9B60-73A2831FA91D}"/>
                    </a:ext>
                  </a:extLst>
                </p:cNvPr>
                <p:cNvGrpSpPr/>
                <p:nvPr/>
              </p:nvGrpSpPr>
              <p:grpSpPr>
                <a:xfrm>
                  <a:off x="5854808" y="3109144"/>
                  <a:ext cx="74613" cy="82550"/>
                  <a:chOff x="5864225" y="3106738"/>
                  <a:chExt cx="74613" cy="82550"/>
                </a:xfrm>
              </p:grpSpPr>
              <p:cxnSp>
                <p:nvCxnSpPr>
                  <p:cNvPr id="39" name="直接连接符 38">
                    <a:extLst>
                      <a:ext uri="{FF2B5EF4-FFF2-40B4-BE49-F238E27FC236}">
                        <a16:creationId xmlns:a16="http://schemas.microsoft.com/office/drawing/2014/main" id="{4C5B9964-13A5-8198-A622-2B531E6E4C00}"/>
                      </a:ext>
                    </a:extLst>
                  </p:cNvPr>
                  <p:cNvCxnSpPr/>
                  <p:nvPr/>
                </p:nvCxnSpPr>
                <p:spPr>
                  <a:xfrm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>
                    <a:extLst>
                      <a:ext uri="{FF2B5EF4-FFF2-40B4-BE49-F238E27FC236}">
                        <a16:creationId xmlns:a16="http://schemas.microsoft.com/office/drawing/2014/main" id="{679942F6-2A52-B741-D2BB-CA7C750187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E33394D0-B7B4-6E48-C173-1C64DD034BF7}"/>
                  </a:ext>
                </a:extLst>
              </p:cNvPr>
              <p:cNvGrpSpPr/>
              <p:nvPr/>
            </p:nvGrpSpPr>
            <p:grpSpPr>
              <a:xfrm rot="1662102">
                <a:off x="2078659" y="4589791"/>
                <a:ext cx="321431" cy="321431"/>
                <a:chOff x="5723918" y="301836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9A0ED8F7-0294-E02B-E130-C608C0A92074}"/>
                    </a:ext>
                  </a:extLst>
                </p:cNvPr>
                <p:cNvSpPr/>
                <p:nvPr/>
              </p:nvSpPr>
              <p:spPr>
                <a:xfrm>
                  <a:off x="5723918" y="3018368"/>
                  <a:ext cx="132370" cy="132370"/>
                </a:xfrm>
                <a:prstGeom prst="rect">
                  <a:avLst/>
                </a:prstGeom>
                <a:solidFill>
                  <a:srgbClr val="B2BD55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22C4B822-8240-B1F6-289E-94CCB2401526}"/>
                    </a:ext>
                  </a:extLst>
                </p:cNvPr>
                <p:cNvSpPr/>
                <p:nvPr/>
              </p:nvSpPr>
              <p:spPr>
                <a:xfrm>
                  <a:off x="5748382" y="3043278"/>
                  <a:ext cx="83443" cy="82551"/>
                </a:xfrm>
                <a:custGeom>
                  <a:avLst/>
                  <a:gdLst>
                    <a:gd name="connsiteX0" fmla="*/ 475298 w 859712"/>
                    <a:gd name="connsiteY0" fmla="*/ 528108 h 850514"/>
                    <a:gd name="connsiteX1" fmla="*/ 473393 w 859712"/>
                    <a:gd name="connsiteY1" fmla="*/ 591926 h 850514"/>
                    <a:gd name="connsiteX2" fmla="*/ 472440 w 859712"/>
                    <a:gd name="connsiteY2" fmla="*/ 706226 h 850514"/>
                    <a:gd name="connsiteX3" fmla="*/ 473393 w 859712"/>
                    <a:gd name="connsiteY3" fmla="*/ 725276 h 850514"/>
                    <a:gd name="connsiteX4" fmla="*/ 475298 w 859712"/>
                    <a:gd name="connsiteY4" fmla="*/ 778616 h 850514"/>
                    <a:gd name="connsiteX5" fmla="*/ 479108 w 859712"/>
                    <a:gd name="connsiteY5" fmla="*/ 830051 h 850514"/>
                    <a:gd name="connsiteX6" fmla="*/ 458153 w 859712"/>
                    <a:gd name="connsiteY6" fmla="*/ 841481 h 850514"/>
                    <a:gd name="connsiteX7" fmla="*/ 436245 w 859712"/>
                    <a:gd name="connsiteY7" fmla="*/ 829098 h 850514"/>
                    <a:gd name="connsiteX8" fmla="*/ 435293 w 859712"/>
                    <a:gd name="connsiteY8" fmla="*/ 779568 h 850514"/>
                    <a:gd name="connsiteX9" fmla="*/ 431483 w 859712"/>
                    <a:gd name="connsiteY9" fmla="*/ 734801 h 850514"/>
                    <a:gd name="connsiteX10" fmla="*/ 426720 w 859712"/>
                    <a:gd name="connsiteY10" fmla="*/ 677651 h 850514"/>
                    <a:gd name="connsiteX11" fmla="*/ 425768 w 859712"/>
                    <a:gd name="connsiteY11" fmla="*/ 653838 h 850514"/>
                    <a:gd name="connsiteX12" fmla="*/ 420053 w 859712"/>
                    <a:gd name="connsiteY12" fmla="*/ 585258 h 850514"/>
                    <a:gd name="connsiteX13" fmla="*/ 412433 w 859712"/>
                    <a:gd name="connsiteY13" fmla="*/ 493818 h 850514"/>
                    <a:gd name="connsiteX14" fmla="*/ 383858 w 859712"/>
                    <a:gd name="connsiteY14" fmla="*/ 509058 h 850514"/>
                    <a:gd name="connsiteX15" fmla="*/ 348615 w 859712"/>
                    <a:gd name="connsiteY15" fmla="*/ 532871 h 850514"/>
                    <a:gd name="connsiteX16" fmla="*/ 340995 w 859712"/>
                    <a:gd name="connsiteY16" fmla="*/ 537633 h 850514"/>
                    <a:gd name="connsiteX17" fmla="*/ 195263 w 859712"/>
                    <a:gd name="connsiteY17" fmla="*/ 668126 h 850514"/>
                    <a:gd name="connsiteX18" fmla="*/ 130493 w 859712"/>
                    <a:gd name="connsiteY18" fmla="*/ 730038 h 850514"/>
                    <a:gd name="connsiteX19" fmla="*/ 83820 w 859712"/>
                    <a:gd name="connsiteY19" fmla="*/ 780521 h 850514"/>
                    <a:gd name="connsiteX20" fmla="*/ 52387 w 859712"/>
                    <a:gd name="connsiteY20" fmla="*/ 821478 h 850514"/>
                    <a:gd name="connsiteX21" fmla="*/ 0 w 859712"/>
                    <a:gd name="connsiteY21" fmla="*/ 824336 h 850514"/>
                    <a:gd name="connsiteX22" fmla="*/ 45720 w 859712"/>
                    <a:gd name="connsiteY22" fmla="*/ 748136 h 850514"/>
                    <a:gd name="connsiteX23" fmla="*/ 99060 w 859712"/>
                    <a:gd name="connsiteY23" fmla="*/ 691938 h 850514"/>
                    <a:gd name="connsiteX24" fmla="*/ 222885 w 859712"/>
                    <a:gd name="connsiteY24" fmla="*/ 575733 h 850514"/>
                    <a:gd name="connsiteX25" fmla="*/ 334328 w 859712"/>
                    <a:gd name="connsiteY25" fmla="*/ 470958 h 850514"/>
                    <a:gd name="connsiteX26" fmla="*/ 343853 w 859712"/>
                    <a:gd name="connsiteY26" fmla="*/ 458576 h 850514"/>
                    <a:gd name="connsiteX27" fmla="*/ 325755 w 859712"/>
                    <a:gd name="connsiteY27" fmla="*/ 456671 h 850514"/>
                    <a:gd name="connsiteX28" fmla="*/ 202883 w 859712"/>
                    <a:gd name="connsiteY28" fmla="*/ 455718 h 850514"/>
                    <a:gd name="connsiteX29" fmla="*/ 140018 w 859712"/>
                    <a:gd name="connsiteY29" fmla="*/ 455718 h 850514"/>
                    <a:gd name="connsiteX30" fmla="*/ 108585 w 859712"/>
                    <a:gd name="connsiteY30" fmla="*/ 450003 h 850514"/>
                    <a:gd name="connsiteX31" fmla="*/ 45720 w 859712"/>
                    <a:gd name="connsiteY31" fmla="*/ 436668 h 850514"/>
                    <a:gd name="connsiteX32" fmla="*/ 13335 w 859712"/>
                    <a:gd name="connsiteY32" fmla="*/ 406188 h 850514"/>
                    <a:gd name="connsiteX33" fmla="*/ 35243 w 859712"/>
                    <a:gd name="connsiteY33" fmla="*/ 401426 h 850514"/>
                    <a:gd name="connsiteX34" fmla="*/ 131445 w 859712"/>
                    <a:gd name="connsiteY34" fmla="*/ 393806 h 850514"/>
                    <a:gd name="connsiteX35" fmla="*/ 213360 w 859712"/>
                    <a:gd name="connsiteY35" fmla="*/ 393806 h 850514"/>
                    <a:gd name="connsiteX36" fmla="*/ 319088 w 859712"/>
                    <a:gd name="connsiteY36" fmla="*/ 388091 h 850514"/>
                    <a:gd name="connsiteX37" fmla="*/ 288608 w 859712"/>
                    <a:gd name="connsiteY37" fmla="*/ 349038 h 850514"/>
                    <a:gd name="connsiteX38" fmla="*/ 271463 w 859712"/>
                    <a:gd name="connsiteY38" fmla="*/ 336656 h 850514"/>
                    <a:gd name="connsiteX39" fmla="*/ 122872 w 859712"/>
                    <a:gd name="connsiteY39" fmla="*/ 211878 h 850514"/>
                    <a:gd name="connsiteX40" fmla="*/ 25717 w 859712"/>
                    <a:gd name="connsiteY40" fmla="*/ 109008 h 850514"/>
                    <a:gd name="connsiteX41" fmla="*/ 19050 w 859712"/>
                    <a:gd name="connsiteY41" fmla="*/ 101388 h 850514"/>
                    <a:gd name="connsiteX42" fmla="*/ 18098 w 859712"/>
                    <a:gd name="connsiteY42" fmla="*/ 42333 h 850514"/>
                    <a:gd name="connsiteX43" fmla="*/ 40005 w 859712"/>
                    <a:gd name="connsiteY43" fmla="*/ 36618 h 850514"/>
                    <a:gd name="connsiteX44" fmla="*/ 74295 w 859712"/>
                    <a:gd name="connsiteY44" fmla="*/ 62336 h 850514"/>
                    <a:gd name="connsiteX45" fmla="*/ 166688 w 859712"/>
                    <a:gd name="connsiteY45" fmla="*/ 149013 h 850514"/>
                    <a:gd name="connsiteX46" fmla="*/ 176213 w 859712"/>
                    <a:gd name="connsiteY46" fmla="*/ 157586 h 850514"/>
                    <a:gd name="connsiteX47" fmla="*/ 313373 w 859712"/>
                    <a:gd name="connsiteY47" fmla="*/ 291888 h 850514"/>
                    <a:gd name="connsiteX48" fmla="*/ 382905 w 859712"/>
                    <a:gd name="connsiteY48" fmla="*/ 356658 h 850514"/>
                    <a:gd name="connsiteX49" fmla="*/ 405765 w 859712"/>
                    <a:gd name="connsiteY49" fmla="*/ 372851 h 850514"/>
                    <a:gd name="connsiteX50" fmla="*/ 405765 w 859712"/>
                    <a:gd name="connsiteY50" fmla="*/ 348086 h 850514"/>
                    <a:gd name="connsiteX51" fmla="*/ 391478 w 859712"/>
                    <a:gd name="connsiteY51" fmla="*/ 146156 h 850514"/>
                    <a:gd name="connsiteX52" fmla="*/ 383858 w 859712"/>
                    <a:gd name="connsiteY52" fmla="*/ 86148 h 850514"/>
                    <a:gd name="connsiteX53" fmla="*/ 386715 w 859712"/>
                    <a:gd name="connsiteY53" fmla="*/ 30903 h 850514"/>
                    <a:gd name="connsiteX54" fmla="*/ 426720 w 859712"/>
                    <a:gd name="connsiteY54" fmla="*/ 423 h 850514"/>
                    <a:gd name="connsiteX55" fmla="*/ 445770 w 859712"/>
                    <a:gd name="connsiteY55" fmla="*/ 423 h 850514"/>
                    <a:gd name="connsiteX56" fmla="*/ 473393 w 859712"/>
                    <a:gd name="connsiteY56" fmla="*/ 345228 h 850514"/>
                    <a:gd name="connsiteX57" fmla="*/ 488633 w 859712"/>
                    <a:gd name="connsiteY57" fmla="*/ 339513 h 850514"/>
                    <a:gd name="connsiteX58" fmla="*/ 598170 w 859712"/>
                    <a:gd name="connsiteY58" fmla="*/ 239501 h 850514"/>
                    <a:gd name="connsiteX59" fmla="*/ 617220 w 859712"/>
                    <a:gd name="connsiteY59" fmla="*/ 218546 h 850514"/>
                    <a:gd name="connsiteX60" fmla="*/ 734378 w 859712"/>
                    <a:gd name="connsiteY60" fmla="*/ 100436 h 850514"/>
                    <a:gd name="connsiteX61" fmla="*/ 825818 w 859712"/>
                    <a:gd name="connsiteY61" fmla="*/ 15663 h 850514"/>
                    <a:gd name="connsiteX62" fmla="*/ 848678 w 859712"/>
                    <a:gd name="connsiteY62" fmla="*/ 9948 h 850514"/>
                    <a:gd name="connsiteX63" fmla="*/ 859155 w 859712"/>
                    <a:gd name="connsiteY63" fmla="*/ 35666 h 850514"/>
                    <a:gd name="connsiteX64" fmla="*/ 841058 w 859712"/>
                    <a:gd name="connsiteY64" fmla="*/ 69003 h 850514"/>
                    <a:gd name="connsiteX65" fmla="*/ 754380 w 859712"/>
                    <a:gd name="connsiteY65" fmla="*/ 152823 h 850514"/>
                    <a:gd name="connsiteX66" fmla="*/ 679133 w 859712"/>
                    <a:gd name="connsiteY66" fmla="*/ 237596 h 850514"/>
                    <a:gd name="connsiteX67" fmla="*/ 672465 w 859712"/>
                    <a:gd name="connsiteY67" fmla="*/ 246168 h 850514"/>
                    <a:gd name="connsiteX68" fmla="*/ 628650 w 859712"/>
                    <a:gd name="connsiteY68" fmla="*/ 284268 h 850514"/>
                    <a:gd name="connsiteX69" fmla="*/ 593408 w 859712"/>
                    <a:gd name="connsiteY69" fmla="*/ 327131 h 850514"/>
                    <a:gd name="connsiteX70" fmla="*/ 533400 w 859712"/>
                    <a:gd name="connsiteY70" fmla="*/ 386186 h 850514"/>
                    <a:gd name="connsiteX71" fmla="*/ 555308 w 859712"/>
                    <a:gd name="connsiteY71" fmla="*/ 390948 h 850514"/>
                    <a:gd name="connsiteX72" fmla="*/ 686753 w 859712"/>
                    <a:gd name="connsiteY72" fmla="*/ 392853 h 850514"/>
                    <a:gd name="connsiteX73" fmla="*/ 802958 w 859712"/>
                    <a:gd name="connsiteY73" fmla="*/ 392853 h 850514"/>
                    <a:gd name="connsiteX74" fmla="*/ 828675 w 859712"/>
                    <a:gd name="connsiteY74" fmla="*/ 394758 h 850514"/>
                    <a:gd name="connsiteX75" fmla="*/ 844868 w 859712"/>
                    <a:gd name="connsiteY75" fmla="*/ 409046 h 850514"/>
                    <a:gd name="connsiteX76" fmla="*/ 833438 w 859712"/>
                    <a:gd name="connsiteY76" fmla="*/ 432858 h 850514"/>
                    <a:gd name="connsiteX77" fmla="*/ 808673 w 859712"/>
                    <a:gd name="connsiteY77" fmla="*/ 439526 h 850514"/>
                    <a:gd name="connsiteX78" fmla="*/ 761048 w 859712"/>
                    <a:gd name="connsiteY78" fmla="*/ 442383 h 850514"/>
                    <a:gd name="connsiteX79" fmla="*/ 680085 w 859712"/>
                    <a:gd name="connsiteY79" fmla="*/ 451908 h 850514"/>
                    <a:gd name="connsiteX80" fmla="*/ 662940 w 859712"/>
                    <a:gd name="connsiteY80" fmla="*/ 452861 h 850514"/>
                    <a:gd name="connsiteX81" fmla="*/ 521018 w 859712"/>
                    <a:gd name="connsiteY81" fmla="*/ 459528 h 850514"/>
                    <a:gd name="connsiteX82" fmla="*/ 515303 w 859712"/>
                    <a:gd name="connsiteY82" fmla="*/ 462386 h 850514"/>
                    <a:gd name="connsiteX83" fmla="*/ 523875 w 859712"/>
                    <a:gd name="connsiteY83" fmla="*/ 473816 h 850514"/>
                    <a:gd name="connsiteX84" fmla="*/ 558165 w 859712"/>
                    <a:gd name="connsiteY84" fmla="*/ 503343 h 850514"/>
                    <a:gd name="connsiteX85" fmla="*/ 640080 w 859712"/>
                    <a:gd name="connsiteY85" fmla="*/ 582401 h 850514"/>
                    <a:gd name="connsiteX86" fmla="*/ 745808 w 859712"/>
                    <a:gd name="connsiteY86" fmla="*/ 701463 h 850514"/>
                    <a:gd name="connsiteX87" fmla="*/ 819150 w 859712"/>
                    <a:gd name="connsiteY87" fmla="*/ 796713 h 850514"/>
                    <a:gd name="connsiteX88" fmla="*/ 845820 w 859712"/>
                    <a:gd name="connsiteY88" fmla="*/ 830051 h 850514"/>
                    <a:gd name="connsiteX89" fmla="*/ 847725 w 859712"/>
                    <a:gd name="connsiteY89" fmla="*/ 849101 h 850514"/>
                    <a:gd name="connsiteX90" fmla="*/ 830580 w 859712"/>
                    <a:gd name="connsiteY90" fmla="*/ 847196 h 850514"/>
                    <a:gd name="connsiteX91" fmla="*/ 735330 w 859712"/>
                    <a:gd name="connsiteY91" fmla="*/ 764328 h 850514"/>
                    <a:gd name="connsiteX92" fmla="*/ 658178 w 859712"/>
                    <a:gd name="connsiteY92" fmla="*/ 677651 h 850514"/>
                    <a:gd name="connsiteX93" fmla="*/ 605790 w 859712"/>
                    <a:gd name="connsiteY93" fmla="*/ 633836 h 850514"/>
                    <a:gd name="connsiteX94" fmla="*/ 581025 w 859712"/>
                    <a:gd name="connsiteY94" fmla="*/ 610023 h 850514"/>
                    <a:gd name="connsiteX95" fmla="*/ 508635 w 859712"/>
                    <a:gd name="connsiteY95" fmla="*/ 552873 h 850514"/>
                    <a:gd name="connsiteX96" fmla="*/ 475298 w 859712"/>
                    <a:gd name="connsiteY96" fmla="*/ 528108 h 850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859712" h="850514">
                      <a:moveTo>
                        <a:pt x="475298" y="528108"/>
                      </a:moveTo>
                      <a:cubicBezTo>
                        <a:pt x="474345" y="552873"/>
                        <a:pt x="473393" y="572876"/>
                        <a:pt x="473393" y="591926"/>
                      </a:cubicBezTo>
                      <a:cubicBezTo>
                        <a:pt x="474345" y="630026"/>
                        <a:pt x="478155" y="668126"/>
                        <a:pt x="472440" y="706226"/>
                      </a:cubicBezTo>
                      <a:cubicBezTo>
                        <a:pt x="471488" y="712893"/>
                        <a:pt x="473393" y="718608"/>
                        <a:pt x="473393" y="725276"/>
                      </a:cubicBezTo>
                      <a:cubicBezTo>
                        <a:pt x="474345" y="743373"/>
                        <a:pt x="474345" y="761471"/>
                        <a:pt x="475298" y="778616"/>
                      </a:cubicBezTo>
                      <a:cubicBezTo>
                        <a:pt x="476250" y="794808"/>
                        <a:pt x="478155" y="811001"/>
                        <a:pt x="479108" y="830051"/>
                      </a:cubicBezTo>
                      <a:cubicBezTo>
                        <a:pt x="473393" y="833861"/>
                        <a:pt x="465773" y="838623"/>
                        <a:pt x="458153" y="841481"/>
                      </a:cubicBezTo>
                      <a:cubicBezTo>
                        <a:pt x="445770" y="846243"/>
                        <a:pt x="438150" y="842433"/>
                        <a:pt x="436245" y="829098"/>
                      </a:cubicBezTo>
                      <a:cubicBezTo>
                        <a:pt x="434340" y="812906"/>
                        <a:pt x="433388" y="795761"/>
                        <a:pt x="435293" y="779568"/>
                      </a:cubicBezTo>
                      <a:cubicBezTo>
                        <a:pt x="437198" y="764328"/>
                        <a:pt x="435293" y="749088"/>
                        <a:pt x="431483" y="734801"/>
                      </a:cubicBezTo>
                      <a:cubicBezTo>
                        <a:pt x="425768" y="715751"/>
                        <a:pt x="424815" y="696701"/>
                        <a:pt x="426720" y="677651"/>
                      </a:cubicBezTo>
                      <a:cubicBezTo>
                        <a:pt x="427673" y="670031"/>
                        <a:pt x="426720" y="662411"/>
                        <a:pt x="425768" y="653838"/>
                      </a:cubicBezTo>
                      <a:cubicBezTo>
                        <a:pt x="423863" y="630978"/>
                        <a:pt x="421958" y="608118"/>
                        <a:pt x="420053" y="585258"/>
                      </a:cubicBezTo>
                      <a:cubicBezTo>
                        <a:pt x="417195" y="555731"/>
                        <a:pt x="415290" y="525251"/>
                        <a:pt x="412433" y="493818"/>
                      </a:cubicBezTo>
                      <a:cubicBezTo>
                        <a:pt x="399098" y="494771"/>
                        <a:pt x="392430" y="502391"/>
                        <a:pt x="383858" y="509058"/>
                      </a:cubicBezTo>
                      <a:cubicBezTo>
                        <a:pt x="372428" y="517631"/>
                        <a:pt x="360045" y="525251"/>
                        <a:pt x="348615" y="532871"/>
                      </a:cubicBezTo>
                      <a:cubicBezTo>
                        <a:pt x="346710" y="534776"/>
                        <a:pt x="343853" y="535728"/>
                        <a:pt x="340995" y="537633"/>
                      </a:cubicBezTo>
                      <a:cubicBezTo>
                        <a:pt x="292418" y="581448"/>
                        <a:pt x="242888" y="624311"/>
                        <a:pt x="195263" y="668126"/>
                      </a:cubicBezTo>
                      <a:cubicBezTo>
                        <a:pt x="173355" y="688128"/>
                        <a:pt x="151447" y="709083"/>
                        <a:pt x="130493" y="730038"/>
                      </a:cubicBezTo>
                      <a:cubicBezTo>
                        <a:pt x="114300" y="746231"/>
                        <a:pt x="98108" y="763376"/>
                        <a:pt x="83820" y="780521"/>
                      </a:cubicBezTo>
                      <a:cubicBezTo>
                        <a:pt x="72390" y="793856"/>
                        <a:pt x="63818" y="808143"/>
                        <a:pt x="52387" y="821478"/>
                      </a:cubicBezTo>
                      <a:cubicBezTo>
                        <a:pt x="36195" y="840528"/>
                        <a:pt x="23813" y="841481"/>
                        <a:pt x="0" y="824336"/>
                      </a:cubicBezTo>
                      <a:cubicBezTo>
                        <a:pt x="21907" y="803381"/>
                        <a:pt x="23813" y="770043"/>
                        <a:pt x="45720" y="748136"/>
                      </a:cubicBezTo>
                      <a:cubicBezTo>
                        <a:pt x="63818" y="730038"/>
                        <a:pt x="81915" y="710988"/>
                        <a:pt x="99060" y="691938"/>
                      </a:cubicBezTo>
                      <a:cubicBezTo>
                        <a:pt x="136208" y="649076"/>
                        <a:pt x="180975" y="613833"/>
                        <a:pt x="222885" y="575733"/>
                      </a:cubicBezTo>
                      <a:cubicBezTo>
                        <a:pt x="260985" y="541443"/>
                        <a:pt x="300990" y="510011"/>
                        <a:pt x="334328" y="470958"/>
                      </a:cubicBezTo>
                      <a:cubicBezTo>
                        <a:pt x="337185" y="468101"/>
                        <a:pt x="339090" y="464291"/>
                        <a:pt x="343853" y="458576"/>
                      </a:cubicBezTo>
                      <a:cubicBezTo>
                        <a:pt x="336233" y="457623"/>
                        <a:pt x="330518" y="456671"/>
                        <a:pt x="325755" y="456671"/>
                      </a:cubicBezTo>
                      <a:cubicBezTo>
                        <a:pt x="284798" y="461433"/>
                        <a:pt x="243840" y="455718"/>
                        <a:pt x="202883" y="455718"/>
                      </a:cubicBezTo>
                      <a:cubicBezTo>
                        <a:pt x="181928" y="455718"/>
                        <a:pt x="160972" y="456671"/>
                        <a:pt x="140018" y="455718"/>
                      </a:cubicBezTo>
                      <a:cubicBezTo>
                        <a:pt x="129540" y="455718"/>
                        <a:pt x="118110" y="453813"/>
                        <a:pt x="108585" y="450003"/>
                      </a:cubicBezTo>
                      <a:cubicBezTo>
                        <a:pt x="88583" y="441431"/>
                        <a:pt x="68580" y="435716"/>
                        <a:pt x="45720" y="436668"/>
                      </a:cubicBezTo>
                      <a:cubicBezTo>
                        <a:pt x="23813" y="436668"/>
                        <a:pt x="15240" y="429048"/>
                        <a:pt x="13335" y="406188"/>
                      </a:cubicBezTo>
                      <a:cubicBezTo>
                        <a:pt x="20955" y="404283"/>
                        <a:pt x="27623" y="402378"/>
                        <a:pt x="35243" y="401426"/>
                      </a:cubicBezTo>
                      <a:cubicBezTo>
                        <a:pt x="67628" y="398568"/>
                        <a:pt x="100012" y="395711"/>
                        <a:pt x="131445" y="393806"/>
                      </a:cubicBezTo>
                      <a:cubicBezTo>
                        <a:pt x="159068" y="392853"/>
                        <a:pt x="185738" y="391901"/>
                        <a:pt x="213360" y="393806"/>
                      </a:cubicBezTo>
                      <a:cubicBezTo>
                        <a:pt x="247650" y="395711"/>
                        <a:pt x="281940" y="390948"/>
                        <a:pt x="319088" y="388091"/>
                      </a:cubicBezTo>
                      <a:cubicBezTo>
                        <a:pt x="314325" y="369041"/>
                        <a:pt x="300038" y="359516"/>
                        <a:pt x="288608" y="349038"/>
                      </a:cubicBezTo>
                      <a:cubicBezTo>
                        <a:pt x="282893" y="344276"/>
                        <a:pt x="277178" y="341418"/>
                        <a:pt x="271463" y="336656"/>
                      </a:cubicBezTo>
                      <a:cubicBezTo>
                        <a:pt x="221933" y="295698"/>
                        <a:pt x="172403" y="253788"/>
                        <a:pt x="122872" y="211878"/>
                      </a:cubicBezTo>
                      <a:cubicBezTo>
                        <a:pt x="86678" y="181398"/>
                        <a:pt x="52387" y="149013"/>
                        <a:pt x="25717" y="109008"/>
                      </a:cubicBezTo>
                      <a:cubicBezTo>
                        <a:pt x="23813" y="106151"/>
                        <a:pt x="20955" y="103293"/>
                        <a:pt x="19050" y="101388"/>
                      </a:cubicBezTo>
                      <a:cubicBezTo>
                        <a:pt x="1905" y="82338"/>
                        <a:pt x="-952" y="69956"/>
                        <a:pt x="18098" y="42333"/>
                      </a:cubicBezTo>
                      <a:cubicBezTo>
                        <a:pt x="23813" y="33761"/>
                        <a:pt x="31432" y="30903"/>
                        <a:pt x="40005" y="36618"/>
                      </a:cubicBezTo>
                      <a:cubicBezTo>
                        <a:pt x="52387" y="44238"/>
                        <a:pt x="64770" y="51858"/>
                        <a:pt x="74295" y="62336"/>
                      </a:cubicBezTo>
                      <a:cubicBezTo>
                        <a:pt x="102870" y="93768"/>
                        <a:pt x="134303" y="121391"/>
                        <a:pt x="166688" y="149013"/>
                      </a:cubicBezTo>
                      <a:cubicBezTo>
                        <a:pt x="169545" y="151871"/>
                        <a:pt x="173355" y="154728"/>
                        <a:pt x="176213" y="157586"/>
                      </a:cubicBezTo>
                      <a:cubicBezTo>
                        <a:pt x="221933" y="202353"/>
                        <a:pt x="267653" y="247121"/>
                        <a:pt x="313373" y="291888"/>
                      </a:cubicBezTo>
                      <a:cubicBezTo>
                        <a:pt x="336233" y="313796"/>
                        <a:pt x="359093" y="335703"/>
                        <a:pt x="382905" y="356658"/>
                      </a:cubicBezTo>
                      <a:cubicBezTo>
                        <a:pt x="388620" y="361421"/>
                        <a:pt x="395288" y="365231"/>
                        <a:pt x="405765" y="372851"/>
                      </a:cubicBezTo>
                      <a:cubicBezTo>
                        <a:pt x="405765" y="361421"/>
                        <a:pt x="406718" y="354753"/>
                        <a:pt x="405765" y="348086"/>
                      </a:cubicBezTo>
                      <a:cubicBezTo>
                        <a:pt x="397193" y="282363"/>
                        <a:pt x="395288" y="214736"/>
                        <a:pt x="391478" y="146156"/>
                      </a:cubicBezTo>
                      <a:cubicBezTo>
                        <a:pt x="390525" y="126153"/>
                        <a:pt x="386715" y="106151"/>
                        <a:pt x="383858" y="86148"/>
                      </a:cubicBezTo>
                      <a:cubicBezTo>
                        <a:pt x="381000" y="67098"/>
                        <a:pt x="380048" y="49953"/>
                        <a:pt x="386715" y="30903"/>
                      </a:cubicBezTo>
                      <a:cubicBezTo>
                        <a:pt x="393383" y="10901"/>
                        <a:pt x="407670" y="2328"/>
                        <a:pt x="426720" y="423"/>
                      </a:cubicBezTo>
                      <a:cubicBezTo>
                        <a:pt x="432435" y="-529"/>
                        <a:pt x="438150" y="423"/>
                        <a:pt x="445770" y="423"/>
                      </a:cubicBezTo>
                      <a:cubicBezTo>
                        <a:pt x="455295" y="115676"/>
                        <a:pt x="463868" y="229023"/>
                        <a:pt x="473393" y="345228"/>
                      </a:cubicBezTo>
                      <a:cubicBezTo>
                        <a:pt x="480060" y="343323"/>
                        <a:pt x="484823" y="342371"/>
                        <a:pt x="488633" y="339513"/>
                      </a:cubicBezTo>
                      <a:cubicBezTo>
                        <a:pt x="526733" y="308081"/>
                        <a:pt x="567690" y="278553"/>
                        <a:pt x="598170" y="239501"/>
                      </a:cubicBezTo>
                      <a:cubicBezTo>
                        <a:pt x="603885" y="231881"/>
                        <a:pt x="610553" y="225213"/>
                        <a:pt x="617220" y="218546"/>
                      </a:cubicBezTo>
                      <a:cubicBezTo>
                        <a:pt x="656273" y="179493"/>
                        <a:pt x="694373" y="139488"/>
                        <a:pt x="734378" y="100436"/>
                      </a:cubicBezTo>
                      <a:cubicBezTo>
                        <a:pt x="763905" y="70908"/>
                        <a:pt x="795338" y="43286"/>
                        <a:pt x="825818" y="15663"/>
                      </a:cubicBezTo>
                      <a:cubicBezTo>
                        <a:pt x="832485" y="9948"/>
                        <a:pt x="838200" y="3281"/>
                        <a:pt x="848678" y="9948"/>
                      </a:cubicBezTo>
                      <a:cubicBezTo>
                        <a:pt x="858203" y="15663"/>
                        <a:pt x="861060" y="23283"/>
                        <a:pt x="859155" y="35666"/>
                      </a:cubicBezTo>
                      <a:cubicBezTo>
                        <a:pt x="857250" y="49001"/>
                        <a:pt x="851535" y="59478"/>
                        <a:pt x="841058" y="69003"/>
                      </a:cubicBezTo>
                      <a:cubicBezTo>
                        <a:pt x="811530" y="96626"/>
                        <a:pt x="782003" y="124248"/>
                        <a:pt x="754380" y="152823"/>
                      </a:cubicBezTo>
                      <a:cubicBezTo>
                        <a:pt x="728663" y="180446"/>
                        <a:pt x="703898" y="209021"/>
                        <a:pt x="679133" y="237596"/>
                      </a:cubicBezTo>
                      <a:cubicBezTo>
                        <a:pt x="677228" y="240453"/>
                        <a:pt x="675323" y="243311"/>
                        <a:pt x="672465" y="246168"/>
                      </a:cubicBezTo>
                      <a:cubicBezTo>
                        <a:pt x="658178" y="258551"/>
                        <a:pt x="640080" y="269028"/>
                        <a:pt x="628650" y="284268"/>
                      </a:cubicBezTo>
                      <a:cubicBezTo>
                        <a:pt x="617220" y="299508"/>
                        <a:pt x="607695" y="314748"/>
                        <a:pt x="593408" y="327131"/>
                      </a:cubicBezTo>
                      <a:cubicBezTo>
                        <a:pt x="572453" y="345228"/>
                        <a:pt x="553403" y="366183"/>
                        <a:pt x="533400" y="386186"/>
                      </a:cubicBezTo>
                      <a:cubicBezTo>
                        <a:pt x="540068" y="393806"/>
                        <a:pt x="548640" y="390948"/>
                        <a:pt x="555308" y="390948"/>
                      </a:cubicBezTo>
                      <a:cubicBezTo>
                        <a:pt x="599123" y="391901"/>
                        <a:pt x="642938" y="392853"/>
                        <a:pt x="686753" y="392853"/>
                      </a:cubicBezTo>
                      <a:cubicBezTo>
                        <a:pt x="725805" y="392853"/>
                        <a:pt x="763905" y="392853"/>
                        <a:pt x="802958" y="392853"/>
                      </a:cubicBezTo>
                      <a:cubicBezTo>
                        <a:pt x="811530" y="392853"/>
                        <a:pt x="820103" y="393806"/>
                        <a:pt x="828675" y="394758"/>
                      </a:cubicBezTo>
                      <a:cubicBezTo>
                        <a:pt x="837248" y="395711"/>
                        <a:pt x="844868" y="399521"/>
                        <a:pt x="844868" y="409046"/>
                      </a:cubicBezTo>
                      <a:cubicBezTo>
                        <a:pt x="845820" y="418571"/>
                        <a:pt x="843915" y="428096"/>
                        <a:pt x="833438" y="432858"/>
                      </a:cubicBezTo>
                      <a:cubicBezTo>
                        <a:pt x="825818" y="436668"/>
                        <a:pt x="817245" y="438573"/>
                        <a:pt x="808673" y="439526"/>
                      </a:cubicBezTo>
                      <a:cubicBezTo>
                        <a:pt x="793433" y="441431"/>
                        <a:pt x="777240" y="443336"/>
                        <a:pt x="761048" y="442383"/>
                      </a:cubicBezTo>
                      <a:cubicBezTo>
                        <a:pt x="733425" y="441431"/>
                        <a:pt x="706755" y="445241"/>
                        <a:pt x="680085" y="451908"/>
                      </a:cubicBezTo>
                      <a:cubicBezTo>
                        <a:pt x="674370" y="452861"/>
                        <a:pt x="668655" y="453813"/>
                        <a:pt x="662940" y="452861"/>
                      </a:cubicBezTo>
                      <a:cubicBezTo>
                        <a:pt x="615315" y="447146"/>
                        <a:pt x="568643" y="459528"/>
                        <a:pt x="521018" y="459528"/>
                      </a:cubicBezTo>
                      <a:cubicBezTo>
                        <a:pt x="520065" y="459528"/>
                        <a:pt x="518160" y="460481"/>
                        <a:pt x="515303" y="462386"/>
                      </a:cubicBezTo>
                      <a:cubicBezTo>
                        <a:pt x="518160" y="466196"/>
                        <a:pt x="520065" y="470958"/>
                        <a:pt x="523875" y="473816"/>
                      </a:cubicBezTo>
                      <a:cubicBezTo>
                        <a:pt x="535305" y="484293"/>
                        <a:pt x="545783" y="494771"/>
                        <a:pt x="558165" y="503343"/>
                      </a:cubicBezTo>
                      <a:cubicBezTo>
                        <a:pt x="589598" y="526203"/>
                        <a:pt x="615315" y="553826"/>
                        <a:pt x="640080" y="582401"/>
                      </a:cubicBezTo>
                      <a:cubicBezTo>
                        <a:pt x="675323" y="622406"/>
                        <a:pt x="711518" y="661458"/>
                        <a:pt x="745808" y="701463"/>
                      </a:cubicBezTo>
                      <a:cubicBezTo>
                        <a:pt x="771525" y="731943"/>
                        <a:pt x="795338" y="765281"/>
                        <a:pt x="819150" y="796713"/>
                      </a:cubicBezTo>
                      <a:cubicBezTo>
                        <a:pt x="827723" y="808143"/>
                        <a:pt x="837248" y="819573"/>
                        <a:pt x="845820" y="830051"/>
                      </a:cubicBezTo>
                      <a:cubicBezTo>
                        <a:pt x="850583" y="835766"/>
                        <a:pt x="855345" y="843386"/>
                        <a:pt x="847725" y="849101"/>
                      </a:cubicBezTo>
                      <a:cubicBezTo>
                        <a:pt x="843915" y="851958"/>
                        <a:pt x="834390" y="850053"/>
                        <a:pt x="830580" y="847196"/>
                      </a:cubicBezTo>
                      <a:cubicBezTo>
                        <a:pt x="796290" y="822431"/>
                        <a:pt x="762000" y="797666"/>
                        <a:pt x="735330" y="764328"/>
                      </a:cubicBezTo>
                      <a:cubicBezTo>
                        <a:pt x="711518" y="733848"/>
                        <a:pt x="684848" y="705273"/>
                        <a:pt x="658178" y="677651"/>
                      </a:cubicBezTo>
                      <a:cubicBezTo>
                        <a:pt x="641985" y="661458"/>
                        <a:pt x="622935" y="648123"/>
                        <a:pt x="605790" y="633836"/>
                      </a:cubicBezTo>
                      <a:cubicBezTo>
                        <a:pt x="597218" y="626216"/>
                        <a:pt x="587693" y="618596"/>
                        <a:pt x="581025" y="610023"/>
                      </a:cubicBezTo>
                      <a:cubicBezTo>
                        <a:pt x="561023" y="586211"/>
                        <a:pt x="537210" y="567161"/>
                        <a:pt x="508635" y="552873"/>
                      </a:cubicBezTo>
                      <a:cubicBezTo>
                        <a:pt x="499110" y="547158"/>
                        <a:pt x="490538" y="538586"/>
                        <a:pt x="475298" y="52810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EAA80BF-3A3A-3793-D9C1-84E5E29729F4}"/>
                  </a:ext>
                </a:extLst>
              </p:cNvPr>
              <p:cNvGrpSpPr/>
              <p:nvPr/>
            </p:nvGrpSpPr>
            <p:grpSpPr>
              <a:xfrm rot="19996542">
                <a:off x="1052779" y="4551643"/>
                <a:ext cx="321431" cy="321431"/>
                <a:chOff x="5940973" y="3150100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D2DE4F25-93E2-DE95-6E5D-92B81E6A48BF}"/>
                    </a:ext>
                  </a:extLst>
                </p:cNvPr>
                <p:cNvSpPr/>
                <p:nvPr/>
              </p:nvSpPr>
              <p:spPr>
                <a:xfrm>
                  <a:off x="5940973" y="3150100"/>
                  <a:ext cx="132370" cy="132370"/>
                </a:xfrm>
                <a:prstGeom prst="rect">
                  <a:avLst/>
                </a:prstGeom>
                <a:solidFill>
                  <a:srgbClr val="EAE66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1" name="图形 100">
                  <a:extLst>
                    <a:ext uri="{FF2B5EF4-FFF2-40B4-BE49-F238E27FC236}">
                      <a16:creationId xmlns:a16="http://schemas.microsoft.com/office/drawing/2014/main" id="{23E1084D-7288-368E-B6CB-6BFDA973A1FC}"/>
                    </a:ext>
                  </a:extLst>
                </p:cNvPr>
                <p:cNvGrpSpPr/>
                <p:nvPr/>
              </p:nvGrpSpPr>
              <p:grpSpPr>
                <a:xfrm>
                  <a:off x="5964805" y="3173265"/>
                  <a:ext cx="84707" cy="86040"/>
                  <a:chOff x="2918142" y="4671932"/>
                  <a:chExt cx="844171" cy="857447"/>
                </a:xfrm>
                <a:solidFill>
                  <a:srgbClr val="141C84"/>
                </a:solidFill>
              </p:grpSpPr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8472AADF-7B69-FA80-9C15-F74578FEBD72}"/>
                      </a:ext>
                    </a:extLst>
                  </p:cNvPr>
                  <p:cNvSpPr/>
                  <p:nvPr/>
                </p:nvSpPr>
                <p:spPr>
                  <a:xfrm>
                    <a:off x="2926714" y="4671932"/>
                    <a:ext cx="835598" cy="480533"/>
                  </a:xfrm>
                  <a:custGeom>
                    <a:avLst/>
                    <a:gdLst>
                      <a:gd name="connsiteX0" fmla="*/ 585788 w 835598"/>
                      <a:gd name="connsiteY0" fmla="*/ 187722 h 480533"/>
                      <a:gd name="connsiteX1" fmla="*/ 620078 w 835598"/>
                      <a:gd name="connsiteY1" fmla="*/ 202009 h 480533"/>
                      <a:gd name="connsiteX2" fmla="*/ 633413 w 835598"/>
                      <a:gd name="connsiteY2" fmla="*/ 223917 h 480533"/>
                      <a:gd name="connsiteX3" fmla="*/ 612458 w 835598"/>
                      <a:gd name="connsiteY3" fmla="*/ 236299 h 480533"/>
                      <a:gd name="connsiteX4" fmla="*/ 561023 w 835598"/>
                      <a:gd name="connsiteY4" fmla="*/ 211534 h 480533"/>
                      <a:gd name="connsiteX5" fmla="*/ 528638 w 835598"/>
                      <a:gd name="connsiteY5" fmla="*/ 151527 h 480533"/>
                      <a:gd name="connsiteX6" fmla="*/ 528638 w 835598"/>
                      <a:gd name="connsiteY6" fmla="*/ 131524 h 480533"/>
                      <a:gd name="connsiteX7" fmla="*/ 604838 w 835598"/>
                      <a:gd name="connsiteY7" fmla="*/ 24844 h 480533"/>
                      <a:gd name="connsiteX8" fmla="*/ 606743 w 835598"/>
                      <a:gd name="connsiteY8" fmla="*/ 23892 h 480533"/>
                      <a:gd name="connsiteX9" fmla="*/ 653415 w 835598"/>
                      <a:gd name="connsiteY9" fmla="*/ 79 h 480533"/>
                      <a:gd name="connsiteX10" fmla="*/ 734378 w 835598"/>
                      <a:gd name="connsiteY10" fmla="*/ 24844 h 480533"/>
                      <a:gd name="connsiteX11" fmla="*/ 759143 w 835598"/>
                      <a:gd name="connsiteY11" fmla="*/ 40084 h 480533"/>
                      <a:gd name="connsiteX12" fmla="*/ 815340 w 835598"/>
                      <a:gd name="connsiteY12" fmla="*/ 101997 h 480533"/>
                      <a:gd name="connsiteX13" fmla="*/ 834390 w 835598"/>
                      <a:gd name="connsiteY13" fmla="*/ 167719 h 480533"/>
                      <a:gd name="connsiteX14" fmla="*/ 832485 w 835598"/>
                      <a:gd name="connsiteY14" fmla="*/ 215344 h 480533"/>
                      <a:gd name="connsiteX15" fmla="*/ 774383 w 835598"/>
                      <a:gd name="connsiteY15" fmla="*/ 314404 h 480533"/>
                      <a:gd name="connsiteX16" fmla="*/ 692468 w 835598"/>
                      <a:gd name="connsiteY16" fmla="*/ 379174 h 480533"/>
                      <a:gd name="connsiteX17" fmla="*/ 528638 w 835598"/>
                      <a:gd name="connsiteY17" fmla="*/ 449659 h 480533"/>
                      <a:gd name="connsiteX18" fmla="*/ 407670 w 835598"/>
                      <a:gd name="connsiteY18" fmla="*/ 459184 h 480533"/>
                      <a:gd name="connsiteX19" fmla="*/ 346710 w 835598"/>
                      <a:gd name="connsiteY19" fmla="*/ 465852 h 480533"/>
                      <a:gd name="connsiteX20" fmla="*/ 269558 w 835598"/>
                      <a:gd name="connsiteY20" fmla="*/ 472519 h 480533"/>
                      <a:gd name="connsiteX21" fmla="*/ 201930 w 835598"/>
                      <a:gd name="connsiteY21" fmla="*/ 479187 h 480533"/>
                      <a:gd name="connsiteX22" fmla="*/ 156210 w 835598"/>
                      <a:gd name="connsiteY22" fmla="*/ 480139 h 480533"/>
                      <a:gd name="connsiteX23" fmla="*/ 82868 w 835598"/>
                      <a:gd name="connsiteY23" fmla="*/ 476329 h 480533"/>
                      <a:gd name="connsiteX24" fmla="*/ 0 w 835598"/>
                      <a:gd name="connsiteY24" fmla="*/ 425847 h 480533"/>
                      <a:gd name="connsiteX25" fmla="*/ 16193 w 835598"/>
                      <a:gd name="connsiteY25" fmla="*/ 424894 h 480533"/>
                      <a:gd name="connsiteX26" fmla="*/ 168593 w 835598"/>
                      <a:gd name="connsiteY26" fmla="*/ 427752 h 480533"/>
                      <a:gd name="connsiteX27" fmla="*/ 209550 w 835598"/>
                      <a:gd name="connsiteY27" fmla="*/ 424894 h 480533"/>
                      <a:gd name="connsiteX28" fmla="*/ 311468 w 835598"/>
                      <a:gd name="connsiteY28" fmla="*/ 415369 h 480533"/>
                      <a:gd name="connsiteX29" fmla="*/ 345758 w 835598"/>
                      <a:gd name="connsiteY29" fmla="*/ 411559 h 480533"/>
                      <a:gd name="connsiteX30" fmla="*/ 493395 w 835598"/>
                      <a:gd name="connsiteY30" fmla="*/ 397272 h 480533"/>
                      <a:gd name="connsiteX31" fmla="*/ 619125 w 835598"/>
                      <a:gd name="connsiteY31" fmla="*/ 341074 h 480533"/>
                      <a:gd name="connsiteX32" fmla="*/ 715328 w 835598"/>
                      <a:gd name="connsiteY32" fmla="*/ 264874 h 480533"/>
                      <a:gd name="connsiteX33" fmla="*/ 747713 w 835598"/>
                      <a:gd name="connsiteY33" fmla="*/ 233442 h 480533"/>
                      <a:gd name="connsiteX34" fmla="*/ 756285 w 835598"/>
                      <a:gd name="connsiteY34" fmla="*/ 81994 h 480533"/>
                      <a:gd name="connsiteX35" fmla="*/ 748665 w 835598"/>
                      <a:gd name="connsiteY35" fmla="*/ 73422 h 480533"/>
                      <a:gd name="connsiteX36" fmla="*/ 667703 w 835598"/>
                      <a:gd name="connsiteY36" fmla="*/ 72469 h 480533"/>
                      <a:gd name="connsiteX37" fmla="*/ 639128 w 835598"/>
                      <a:gd name="connsiteY37" fmla="*/ 91519 h 480533"/>
                      <a:gd name="connsiteX38" fmla="*/ 585788 w 835598"/>
                      <a:gd name="connsiteY38" fmla="*/ 187722 h 480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35598" h="480533">
                        <a:moveTo>
                          <a:pt x="585788" y="187722"/>
                        </a:moveTo>
                        <a:cubicBezTo>
                          <a:pt x="598170" y="192484"/>
                          <a:pt x="608648" y="197247"/>
                          <a:pt x="620078" y="202009"/>
                        </a:cubicBezTo>
                        <a:cubicBezTo>
                          <a:pt x="629603" y="205819"/>
                          <a:pt x="635318" y="212487"/>
                          <a:pt x="633413" y="223917"/>
                        </a:cubicBezTo>
                        <a:cubicBezTo>
                          <a:pt x="631508" y="235347"/>
                          <a:pt x="621030" y="236299"/>
                          <a:pt x="612458" y="236299"/>
                        </a:cubicBezTo>
                        <a:cubicBezTo>
                          <a:pt x="591503" y="237252"/>
                          <a:pt x="572453" y="230584"/>
                          <a:pt x="561023" y="211534"/>
                        </a:cubicBezTo>
                        <a:cubicBezTo>
                          <a:pt x="548640" y="192484"/>
                          <a:pt x="539115" y="171529"/>
                          <a:pt x="528638" y="151527"/>
                        </a:cubicBezTo>
                        <a:cubicBezTo>
                          <a:pt x="525780" y="145812"/>
                          <a:pt x="527685" y="138192"/>
                          <a:pt x="528638" y="131524"/>
                        </a:cubicBezTo>
                        <a:cubicBezTo>
                          <a:pt x="541973" y="86757"/>
                          <a:pt x="563880" y="48657"/>
                          <a:pt x="604838" y="24844"/>
                        </a:cubicBezTo>
                        <a:cubicBezTo>
                          <a:pt x="605790" y="24844"/>
                          <a:pt x="605790" y="23892"/>
                          <a:pt x="606743" y="23892"/>
                        </a:cubicBezTo>
                        <a:cubicBezTo>
                          <a:pt x="622935" y="15319"/>
                          <a:pt x="637223" y="1032"/>
                          <a:pt x="653415" y="79"/>
                        </a:cubicBezTo>
                        <a:cubicBezTo>
                          <a:pt x="681990" y="-873"/>
                          <a:pt x="710565" y="6747"/>
                          <a:pt x="734378" y="24844"/>
                        </a:cubicBezTo>
                        <a:cubicBezTo>
                          <a:pt x="741998" y="30559"/>
                          <a:pt x="750570" y="37227"/>
                          <a:pt x="759143" y="40084"/>
                        </a:cubicBezTo>
                        <a:cubicBezTo>
                          <a:pt x="791528" y="49609"/>
                          <a:pt x="803910" y="76279"/>
                          <a:pt x="815340" y="101997"/>
                        </a:cubicBezTo>
                        <a:cubicBezTo>
                          <a:pt x="824865" y="122952"/>
                          <a:pt x="830580" y="144859"/>
                          <a:pt x="834390" y="167719"/>
                        </a:cubicBezTo>
                        <a:cubicBezTo>
                          <a:pt x="837248" y="182959"/>
                          <a:pt x="834390" y="199152"/>
                          <a:pt x="832485" y="215344"/>
                        </a:cubicBezTo>
                        <a:cubicBezTo>
                          <a:pt x="828675" y="257254"/>
                          <a:pt x="806768" y="288687"/>
                          <a:pt x="774383" y="314404"/>
                        </a:cubicBezTo>
                        <a:cubicBezTo>
                          <a:pt x="746760" y="336312"/>
                          <a:pt x="720090" y="358219"/>
                          <a:pt x="692468" y="379174"/>
                        </a:cubicBezTo>
                        <a:cubicBezTo>
                          <a:pt x="643890" y="416322"/>
                          <a:pt x="588645" y="439182"/>
                          <a:pt x="528638" y="449659"/>
                        </a:cubicBezTo>
                        <a:cubicBezTo>
                          <a:pt x="488633" y="456327"/>
                          <a:pt x="448628" y="461089"/>
                          <a:pt x="407670" y="459184"/>
                        </a:cubicBezTo>
                        <a:cubicBezTo>
                          <a:pt x="387668" y="458232"/>
                          <a:pt x="366713" y="463947"/>
                          <a:pt x="346710" y="465852"/>
                        </a:cubicBezTo>
                        <a:cubicBezTo>
                          <a:pt x="320993" y="468709"/>
                          <a:pt x="295275" y="470614"/>
                          <a:pt x="269558" y="472519"/>
                        </a:cubicBezTo>
                        <a:cubicBezTo>
                          <a:pt x="246698" y="474424"/>
                          <a:pt x="223838" y="477282"/>
                          <a:pt x="201930" y="479187"/>
                        </a:cubicBezTo>
                        <a:cubicBezTo>
                          <a:pt x="186690" y="480139"/>
                          <a:pt x="171450" y="481092"/>
                          <a:pt x="156210" y="480139"/>
                        </a:cubicBezTo>
                        <a:cubicBezTo>
                          <a:pt x="131445" y="479187"/>
                          <a:pt x="107633" y="477282"/>
                          <a:pt x="82868" y="476329"/>
                        </a:cubicBezTo>
                        <a:cubicBezTo>
                          <a:pt x="46673" y="476329"/>
                          <a:pt x="22860" y="457279"/>
                          <a:pt x="0" y="425847"/>
                        </a:cubicBezTo>
                        <a:cubicBezTo>
                          <a:pt x="7620" y="425847"/>
                          <a:pt x="11430" y="424894"/>
                          <a:pt x="16193" y="424894"/>
                        </a:cubicBezTo>
                        <a:cubicBezTo>
                          <a:pt x="66675" y="426799"/>
                          <a:pt x="117158" y="438229"/>
                          <a:pt x="168593" y="427752"/>
                        </a:cubicBezTo>
                        <a:cubicBezTo>
                          <a:pt x="181928" y="424894"/>
                          <a:pt x="196215" y="426799"/>
                          <a:pt x="209550" y="424894"/>
                        </a:cubicBezTo>
                        <a:cubicBezTo>
                          <a:pt x="243840" y="422037"/>
                          <a:pt x="278130" y="418227"/>
                          <a:pt x="311468" y="415369"/>
                        </a:cubicBezTo>
                        <a:cubicBezTo>
                          <a:pt x="322898" y="414417"/>
                          <a:pt x="334328" y="410607"/>
                          <a:pt x="345758" y="411559"/>
                        </a:cubicBezTo>
                        <a:cubicBezTo>
                          <a:pt x="396240" y="415369"/>
                          <a:pt x="444818" y="406797"/>
                          <a:pt x="493395" y="397272"/>
                        </a:cubicBezTo>
                        <a:cubicBezTo>
                          <a:pt x="540068" y="388699"/>
                          <a:pt x="581978" y="370602"/>
                          <a:pt x="619125" y="341074"/>
                        </a:cubicBezTo>
                        <a:cubicBezTo>
                          <a:pt x="651510" y="315357"/>
                          <a:pt x="681990" y="287734"/>
                          <a:pt x="715328" y="264874"/>
                        </a:cubicBezTo>
                        <a:cubicBezTo>
                          <a:pt x="728663" y="255349"/>
                          <a:pt x="740093" y="246777"/>
                          <a:pt x="747713" y="233442"/>
                        </a:cubicBezTo>
                        <a:cubicBezTo>
                          <a:pt x="776288" y="184864"/>
                          <a:pt x="776288" y="133429"/>
                          <a:pt x="756285" y="81994"/>
                        </a:cubicBezTo>
                        <a:cubicBezTo>
                          <a:pt x="755333" y="79137"/>
                          <a:pt x="751523" y="75327"/>
                          <a:pt x="748665" y="73422"/>
                        </a:cubicBezTo>
                        <a:cubicBezTo>
                          <a:pt x="726758" y="56277"/>
                          <a:pt x="690563" y="56277"/>
                          <a:pt x="667703" y="72469"/>
                        </a:cubicBezTo>
                        <a:cubicBezTo>
                          <a:pt x="658178" y="79137"/>
                          <a:pt x="648653" y="85804"/>
                          <a:pt x="639128" y="91519"/>
                        </a:cubicBezTo>
                        <a:cubicBezTo>
                          <a:pt x="612458" y="111522"/>
                          <a:pt x="588645" y="151527"/>
                          <a:pt x="585788" y="187722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878583BE-F9B5-F176-711D-A811BD17D760}"/>
                      </a:ext>
                    </a:extLst>
                  </p:cNvPr>
                  <p:cNvSpPr/>
                  <p:nvPr/>
                </p:nvSpPr>
                <p:spPr>
                  <a:xfrm>
                    <a:off x="2930525" y="5192076"/>
                    <a:ext cx="819948" cy="337303"/>
                  </a:xfrm>
                  <a:custGeom>
                    <a:avLst/>
                    <a:gdLst>
                      <a:gd name="connsiteX0" fmla="*/ 629603 w 819948"/>
                      <a:gd name="connsiteY0" fmla="*/ 177165 h 337303"/>
                      <a:gd name="connsiteX1" fmla="*/ 608648 w 819948"/>
                      <a:gd name="connsiteY1" fmla="*/ 180975 h 337303"/>
                      <a:gd name="connsiteX2" fmla="*/ 551498 w 819948"/>
                      <a:gd name="connsiteY2" fmla="*/ 272415 h 337303"/>
                      <a:gd name="connsiteX3" fmla="*/ 564833 w 819948"/>
                      <a:gd name="connsiteY3" fmla="*/ 283845 h 337303"/>
                      <a:gd name="connsiteX4" fmla="*/ 602933 w 819948"/>
                      <a:gd name="connsiteY4" fmla="*/ 285750 h 337303"/>
                      <a:gd name="connsiteX5" fmla="*/ 678180 w 819948"/>
                      <a:gd name="connsiteY5" fmla="*/ 260985 h 337303"/>
                      <a:gd name="connsiteX6" fmla="*/ 738188 w 819948"/>
                      <a:gd name="connsiteY6" fmla="*/ 200977 h 337303"/>
                      <a:gd name="connsiteX7" fmla="*/ 761048 w 819948"/>
                      <a:gd name="connsiteY7" fmla="*/ 139065 h 337303"/>
                      <a:gd name="connsiteX8" fmla="*/ 718185 w 819948"/>
                      <a:gd name="connsiteY8" fmla="*/ 69533 h 337303"/>
                      <a:gd name="connsiteX9" fmla="*/ 612458 w 819948"/>
                      <a:gd name="connsiteY9" fmla="*/ 56198 h 337303"/>
                      <a:gd name="connsiteX10" fmla="*/ 578168 w 819948"/>
                      <a:gd name="connsiteY10" fmla="*/ 55245 h 337303"/>
                      <a:gd name="connsiteX11" fmla="*/ 543878 w 819948"/>
                      <a:gd name="connsiteY11" fmla="*/ 56198 h 337303"/>
                      <a:gd name="connsiteX12" fmla="*/ 407670 w 819948"/>
                      <a:gd name="connsiteY12" fmla="*/ 67627 h 337303"/>
                      <a:gd name="connsiteX13" fmla="*/ 384810 w 819948"/>
                      <a:gd name="connsiteY13" fmla="*/ 69533 h 337303"/>
                      <a:gd name="connsiteX14" fmla="*/ 317183 w 819948"/>
                      <a:gd name="connsiteY14" fmla="*/ 78105 h 337303"/>
                      <a:gd name="connsiteX15" fmla="*/ 287655 w 819948"/>
                      <a:gd name="connsiteY15" fmla="*/ 82868 h 337303"/>
                      <a:gd name="connsiteX16" fmla="*/ 201930 w 819948"/>
                      <a:gd name="connsiteY16" fmla="*/ 89535 h 337303"/>
                      <a:gd name="connsiteX17" fmla="*/ 129540 w 819948"/>
                      <a:gd name="connsiteY17" fmla="*/ 91440 h 337303"/>
                      <a:gd name="connsiteX18" fmla="*/ 66675 w 819948"/>
                      <a:gd name="connsiteY18" fmla="*/ 86677 h 337303"/>
                      <a:gd name="connsiteX19" fmla="*/ 25717 w 819948"/>
                      <a:gd name="connsiteY19" fmla="*/ 71438 h 337303"/>
                      <a:gd name="connsiteX20" fmla="*/ 0 w 819948"/>
                      <a:gd name="connsiteY20" fmla="*/ 45720 h 337303"/>
                      <a:gd name="connsiteX21" fmla="*/ 4763 w 819948"/>
                      <a:gd name="connsiteY21" fmla="*/ 41910 h 337303"/>
                      <a:gd name="connsiteX22" fmla="*/ 102870 w 819948"/>
                      <a:gd name="connsiteY22" fmla="*/ 40005 h 337303"/>
                      <a:gd name="connsiteX23" fmla="*/ 171450 w 819948"/>
                      <a:gd name="connsiteY23" fmla="*/ 40005 h 337303"/>
                      <a:gd name="connsiteX24" fmla="*/ 216218 w 819948"/>
                      <a:gd name="connsiteY24" fmla="*/ 35243 h 337303"/>
                      <a:gd name="connsiteX25" fmla="*/ 279083 w 819948"/>
                      <a:gd name="connsiteY25" fmla="*/ 23813 h 337303"/>
                      <a:gd name="connsiteX26" fmla="*/ 321945 w 819948"/>
                      <a:gd name="connsiteY26" fmla="*/ 18098 h 337303"/>
                      <a:gd name="connsiteX27" fmla="*/ 381000 w 819948"/>
                      <a:gd name="connsiteY27" fmla="*/ 13335 h 337303"/>
                      <a:gd name="connsiteX28" fmla="*/ 497205 w 819948"/>
                      <a:gd name="connsiteY28" fmla="*/ 1905 h 337303"/>
                      <a:gd name="connsiteX29" fmla="*/ 524828 w 819948"/>
                      <a:gd name="connsiteY29" fmla="*/ 0 h 337303"/>
                      <a:gd name="connsiteX30" fmla="*/ 616268 w 819948"/>
                      <a:gd name="connsiteY30" fmla="*/ 4763 h 337303"/>
                      <a:gd name="connsiteX31" fmla="*/ 777240 w 819948"/>
                      <a:gd name="connsiteY31" fmla="*/ 64770 h 337303"/>
                      <a:gd name="connsiteX32" fmla="*/ 819150 w 819948"/>
                      <a:gd name="connsiteY32" fmla="*/ 150495 h 337303"/>
                      <a:gd name="connsiteX33" fmla="*/ 783908 w 819948"/>
                      <a:gd name="connsiteY33" fmla="*/ 256223 h 337303"/>
                      <a:gd name="connsiteX34" fmla="*/ 767715 w 819948"/>
                      <a:gd name="connsiteY34" fmla="*/ 268605 h 337303"/>
                      <a:gd name="connsiteX35" fmla="*/ 675323 w 819948"/>
                      <a:gd name="connsiteY35" fmla="*/ 321945 h 337303"/>
                      <a:gd name="connsiteX36" fmla="*/ 553403 w 819948"/>
                      <a:gd name="connsiteY36" fmla="*/ 318135 h 337303"/>
                      <a:gd name="connsiteX37" fmla="*/ 486728 w 819948"/>
                      <a:gd name="connsiteY37" fmla="*/ 240983 h 337303"/>
                      <a:gd name="connsiteX38" fmla="*/ 489585 w 819948"/>
                      <a:gd name="connsiteY38" fmla="*/ 187643 h 337303"/>
                      <a:gd name="connsiteX39" fmla="*/ 515303 w 819948"/>
                      <a:gd name="connsiteY39" fmla="*/ 158115 h 337303"/>
                      <a:gd name="connsiteX40" fmla="*/ 600075 w 819948"/>
                      <a:gd name="connsiteY40" fmla="*/ 145733 h 337303"/>
                      <a:gd name="connsiteX41" fmla="*/ 629603 w 819948"/>
                      <a:gd name="connsiteY41" fmla="*/ 177165 h 3373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819948" h="337303">
                        <a:moveTo>
                          <a:pt x="629603" y="177165"/>
                        </a:moveTo>
                        <a:cubicBezTo>
                          <a:pt x="621030" y="179070"/>
                          <a:pt x="614363" y="181927"/>
                          <a:pt x="608648" y="180975"/>
                        </a:cubicBezTo>
                        <a:cubicBezTo>
                          <a:pt x="574358" y="175260"/>
                          <a:pt x="528638" y="228600"/>
                          <a:pt x="551498" y="272415"/>
                        </a:cubicBezTo>
                        <a:cubicBezTo>
                          <a:pt x="554355" y="277178"/>
                          <a:pt x="559118" y="282893"/>
                          <a:pt x="564833" y="283845"/>
                        </a:cubicBezTo>
                        <a:cubicBezTo>
                          <a:pt x="577215" y="285750"/>
                          <a:pt x="591503" y="288608"/>
                          <a:pt x="602933" y="285750"/>
                        </a:cubicBezTo>
                        <a:cubicBezTo>
                          <a:pt x="628650" y="279083"/>
                          <a:pt x="654368" y="271463"/>
                          <a:pt x="678180" y="260985"/>
                        </a:cubicBezTo>
                        <a:cubicBezTo>
                          <a:pt x="705803" y="249555"/>
                          <a:pt x="725805" y="228600"/>
                          <a:pt x="738188" y="200977"/>
                        </a:cubicBezTo>
                        <a:cubicBezTo>
                          <a:pt x="747713" y="180975"/>
                          <a:pt x="758190" y="161925"/>
                          <a:pt x="761048" y="139065"/>
                        </a:cubicBezTo>
                        <a:cubicBezTo>
                          <a:pt x="765810" y="100013"/>
                          <a:pt x="755333" y="81915"/>
                          <a:pt x="718185" y="69533"/>
                        </a:cubicBezTo>
                        <a:cubicBezTo>
                          <a:pt x="683895" y="58102"/>
                          <a:pt x="647700" y="56198"/>
                          <a:pt x="612458" y="56198"/>
                        </a:cubicBezTo>
                        <a:cubicBezTo>
                          <a:pt x="601028" y="56198"/>
                          <a:pt x="589598" y="55245"/>
                          <a:pt x="578168" y="55245"/>
                        </a:cubicBezTo>
                        <a:cubicBezTo>
                          <a:pt x="566738" y="55245"/>
                          <a:pt x="555308" y="55245"/>
                          <a:pt x="543878" y="56198"/>
                        </a:cubicBezTo>
                        <a:cubicBezTo>
                          <a:pt x="498158" y="60008"/>
                          <a:pt x="453390" y="63818"/>
                          <a:pt x="407670" y="67627"/>
                        </a:cubicBezTo>
                        <a:cubicBezTo>
                          <a:pt x="400050" y="68580"/>
                          <a:pt x="392430" y="68580"/>
                          <a:pt x="384810" y="69533"/>
                        </a:cubicBezTo>
                        <a:cubicBezTo>
                          <a:pt x="361950" y="72390"/>
                          <a:pt x="339090" y="75248"/>
                          <a:pt x="317183" y="78105"/>
                        </a:cubicBezTo>
                        <a:cubicBezTo>
                          <a:pt x="307658" y="79058"/>
                          <a:pt x="297180" y="79058"/>
                          <a:pt x="287655" y="82868"/>
                        </a:cubicBezTo>
                        <a:cubicBezTo>
                          <a:pt x="259080" y="92393"/>
                          <a:pt x="230505" y="91440"/>
                          <a:pt x="201930" y="89535"/>
                        </a:cubicBezTo>
                        <a:cubicBezTo>
                          <a:pt x="178118" y="87630"/>
                          <a:pt x="153353" y="88583"/>
                          <a:pt x="129540" y="91440"/>
                        </a:cubicBezTo>
                        <a:cubicBezTo>
                          <a:pt x="107632" y="94298"/>
                          <a:pt x="87630" y="94298"/>
                          <a:pt x="66675" y="86677"/>
                        </a:cubicBezTo>
                        <a:cubicBezTo>
                          <a:pt x="53340" y="80963"/>
                          <a:pt x="39053" y="77152"/>
                          <a:pt x="25717" y="71438"/>
                        </a:cubicBezTo>
                        <a:cubicBezTo>
                          <a:pt x="14288" y="66675"/>
                          <a:pt x="4763" y="58102"/>
                          <a:pt x="0" y="45720"/>
                        </a:cubicBezTo>
                        <a:cubicBezTo>
                          <a:pt x="1905" y="43815"/>
                          <a:pt x="3810" y="41910"/>
                          <a:pt x="4763" y="41910"/>
                        </a:cubicBezTo>
                        <a:cubicBezTo>
                          <a:pt x="37147" y="47625"/>
                          <a:pt x="69533" y="43815"/>
                          <a:pt x="102870" y="40005"/>
                        </a:cubicBezTo>
                        <a:cubicBezTo>
                          <a:pt x="125730" y="38100"/>
                          <a:pt x="148590" y="40005"/>
                          <a:pt x="171450" y="40005"/>
                        </a:cubicBezTo>
                        <a:cubicBezTo>
                          <a:pt x="186690" y="40005"/>
                          <a:pt x="201930" y="37148"/>
                          <a:pt x="216218" y="35243"/>
                        </a:cubicBezTo>
                        <a:cubicBezTo>
                          <a:pt x="237173" y="32385"/>
                          <a:pt x="258127" y="27623"/>
                          <a:pt x="279083" y="23813"/>
                        </a:cubicBezTo>
                        <a:cubicBezTo>
                          <a:pt x="293370" y="21908"/>
                          <a:pt x="307658" y="20003"/>
                          <a:pt x="321945" y="18098"/>
                        </a:cubicBezTo>
                        <a:cubicBezTo>
                          <a:pt x="341948" y="16193"/>
                          <a:pt x="360998" y="15240"/>
                          <a:pt x="381000" y="13335"/>
                        </a:cubicBezTo>
                        <a:cubicBezTo>
                          <a:pt x="420053" y="9525"/>
                          <a:pt x="458153" y="5715"/>
                          <a:pt x="497205" y="1905"/>
                        </a:cubicBezTo>
                        <a:cubicBezTo>
                          <a:pt x="506730" y="953"/>
                          <a:pt x="515303" y="0"/>
                          <a:pt x="524828" y="0"/>
                        </a:cubicBezTo>
                        <a:cubicBezTo>
                          <a:pt x="555308" y="953"/>
                          <a:pt x="585788" y="2858"/>
                          <a:pt x="616268" y="4763"/>
                        </a:cubicBezTo>
                        <a:cubicBezTo>
                          <a:pt x="675323" y="8573"/>
                          <a:pt x="728663" y="30480"/>
                          <a:pt x="777240" y="64770"/>
                        </a:cubicBezTo>
                        <a:cubicBezTo>
                          <a:pt x="807720" y="85725"/>
                          <a:pt x="814388" y="117158"/>
                          <a:pt x="819150" y="150495"/>
                        </a:cubicBezTo>
                        <a:cubicBezTo>
                          <a:pt x="823913" y="190500"/>
                          <a:pt x="806768" y="224790"/>
                          <a:pt x="783908" y="256223"/>
                        </a:cubicBezTo>
                        <a:cubicBezTo>
                          <a:pt x="780098" y="261938"/>
                          <a:pt x="773430" y="265748"/>
                          <a:pt x="767715" y="268605"/>
                        </a:cubicBezTo>
                        <a:cubicBezTo>
                          <a:pt x="737235" y="286703"/>
                          <a:pt x="703898" y="300990"/>
                          <a:pt x="675323" y="321945"/>
                        </a:cubicBezTo>
                        <a:cubicBezTo>
                          <a:pt x="643890" y="344805"/>
                          <a:pt x="580073" y="340995"/>
                          <a:pt x="553403" y="318135"/>
                        </a:cubicBezTo>
                        <a:cubicBezTo>
                          <a:pt x="526733" y="295275"/>
                          <a:pt x="505778" y="268605"/>
                          <a:pt x="486728" y="240983"/>
                        </a:cubicBezTo>
                        <a:cubicBezTo>
                          <a:pt x="476250" y="225743"/>
                          <a:pt x="476250" y="205740"/>
                          <a:pt x="489585" y="187643"/>
                        </a:cubicBezTo>
                        <a:cubicBezTo>
                          <a:pt x="497205" y="177165"/>
                          <a:pt x="505778" y="167640"/>
                          <a:pt x="515303" y="158115"/>
                        </a:cubicBezTo>
                        <a:cubicBezTo>
                          <a:pt x="540068" y="133350"/>
                          <a:pt x="569595" y="128588"/>
                          <a:pt x="600075" y="145733"/>
                        </a:cubicBezTo>
                        <a:cubicBezTo>
                          <a:pt x="610553" y="152400"/>
                          <a:pt x="624840" y="156210"/>
                          <a:pt x="629603" y="177165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7C4B05DC-01A0-B74D-2E5A-4BC08472547F}"/>
                      </a:ext>
                    </a:extLst>
                  </p:cNvPr>
                  <p:cNvSpPr/>
                  <p:nvPr/>
                </p:nvSpPr>
                <p:spPr>
                  <a:xfrm>
                    <a:off x="2918142" y="4697303"/>
                    <a:ext cx="436849" cy="282357"/>
                  </a:xfrm>
                  <a:custGeom>
                    <a:avLst/>
                    <a:gdLst>
                      <a:gd name="connsiteX0" fmla="*/ 0 w 436849"/>
                      <a:gd name="connsiteY0" fmla="*/ 223311 h 282357"/>
                      <a:gd name="connsiteX1" fmla="*/ 19050 w 436849"/>
                      <a:gd name="connsiteY1" fmla="*/ 221406 h 282357"/>
                      <a:gd name="connsiteX2" fmla="*/ 91440 w 436849"/>
                      <a:gd name="connsiteY2" fmla="*/ 231884 h 282357"/>
                      <a:gd name="connsiteX3" fmla="*/ 187643 w 436849"/>
                      <a:gd name="connsiteY3" fmla="*/ 231884 h 282357"/>
                      <a:gd name="connsiteX4" fmla="*/ 268605 w 436849"/>
                      <a:gd name="connsiteY4" fmla="*/ 218549 h 282357"/>
                      <a:gd name="connsiteX5" fmla="*/ 364808 w 436849"/>
                      <a:gd name="connsiteY5" fmla="*/ 144254 h 282357"/>
                      <a:gd name="connsiteX6" fmla="*/ 373380 w 436849"/>
                      <a:gd name="connsiteY6" fmla="*/ 105201 h 282357"/>
                      <a:gd name="connsiteX7" fmla="*/ 369570 w 436849"/>
                      <a:gd name="connsiteY7" fmla="*/ 64244 h 282357"/>
                      <a:gd name="connsiteX8" fmla="*/ 348615 w 436849"/>
                      <a:gd name="connsiteY8" fmla="*/ 49004 h 282357"/>
                      <a:gd name="connsiteX9" fmla="*/ 295275 w 436849"/>
                      <a:gd name="connsiteY9" fmla="*/ 87104 h 282357"/>
                      <a:gd name="connsiteX10" fmla="*/ 311468 w 436849"/>
                      <a:gd name="connsiteY10" fmla="*/ 116631 h 282357"/>
                      <a:gd name="connsiteX11" fmla="*/ 300038 w 436849"/>
                      <a:gd name="connsiteY11" fmla="*/ 132824 h 282357"/>
                      <a:gd name="connsiteX12" fmla="*/ 266700 w 436849"/>
                      <a:gd name="connsiteY12" fmla="*/ 120441 h 282357"/>
                      <a:gd name="connsiteX13" fmla="*/ 240983 w 436849"/>
                      <a:gd name="connsiteY13" fmla="*/ 89009 h 282357"/>
                      <a:gd name="connsiteX14" fmla="*/ 235268 w 436849"/>
                      <a:gd name="connsiteY14" fmla="*/ 56624 h 282357"/>
                      <a:gd name="connsiteX15" fmla="*/ 339090 w 436849"/>
                      <a:gd name="connsiteY15" fmla="*/ 6141 h 282357"/>
                      <a:gd name="connsiteX16" fmla="*/ 415290 w 436849"/>
                      <a:gd name="connsiteY16" fmla="*/ 59481 h 282357"/>
                      <a:gd name="connsiteX17" fmla="*/ 424815 w 436849"/>
                      <a:gd name="connsiteY17" fmla="*/ 71864 h 282357"/>
                      <a:gd name="connsiteX18" fmla="*/ 432435 w 436849"/>
                      <a:gd name="connsiteY18" fmla="*/ 172829 h 282357"/>
                      <a:gd name="connsiteX19" fmla="*/ 398145 w 436849"/>
                      <a:gd name="connsiteY19" fmla="*/ 223311 h 282357"/>
                      <a:gd name="connsiteX20" fmla="*/ 268605 w 436849"/>
                      <a:gd name="connsiteY20" fmla="*/ 273794 h 282357"/>
                      <a:gd name="connsiteX21" fmla="*/ 207645 w 436849"/>
                      <a:gd name="connsiteY21" fmla="*/ 280461 h 282357"/>
                      <a:gd name="connsiteX22" fmla="*/ 80010 w 436849"/>
                      <a:gd name="connsiteY22" fmla="*/ 272841 h 282357"/>
                      <a:gd name="connsiteX23" fmla="*/ 17145 w 436849"/>
                      <a:gd name="connsiteY23" fmla="*/ 244266 h 282357"/>
                      <a:gd name="connsiteX24" fmla="*/ 0 w 436849"/>
                      <a:gd name="connsiteY24" fmla="*/ 229979 h 282357"/>
                      <a:gd name="connsiteX25" fmla="*/ 0 w 436849"/>
                      <a:gd name="connsiteY25" fmla="*/ 223311 h 282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436849" h="282357">
                        <a:moveTo>
                          <a:pt x="0" y="223311"/>
                        </a:moveTo>
                        <a:cubicBezTo>
                          <a:pt x="6668" y="222359"/>
                          <a:pt x="12383" y="220454"/>
                          <a:pt x="19050" y="221406"/>
                        </a:cubicBezTo>
                        <a:cubicBezTo>
                          <a:pt x="42863" y="224264"/>
                          <a:pt x="66675" y="230931"/>
                          <a:pt x="91440" y="231884"/>
                        </a:cubicBezTo>
                        <a:cubicBezTo>
                          <a:pt x="122873" y="233789"/>
                          <a:pt x="155258" y="234741"/>
                          <a:pt x="187643" y="231884"/>
                        </a:cubicBezTo>
                        <a:cubicBezTo>
                          <a:pt x="215265" y="229979"/>
                          <a:pt x="241935" y="225216"/>
                          <a:pt x="268605" y="218549"/>
                        </a:cubicBezTo>
                        <a:cubicBezTo>
                          <a:pt x="310515" y="207119"/>
                          <a:pt x="344805" y="183306"/>
                          <a:pt x="364808" y="144254"/>
                        </a:cubicBezTo>
                        <a:cubicBezTo>
                          <a:pt x="370523" y="132824"/>
                          <a:pt x="372428" y="118536"/>
                          <a:pt x="373380" y="105201"/>
                        </a:cubicBezTo>
                        <a:cubicBezTo>
                          <a:pt x="374333" y="91866"/>
                          <a:pt x="371475" y="77579"/>
                          <a:pt x="369570" y="64244"/>
                        </a:cubicBezTo>
                        <a:cubicBezTo>
                          <a:pt x="367665" y="51861"/>
                          <a:pt x="361950" y="48051"/>
                          <a:pt x="348615" y="49004"/>
                        </a:cubicBezTo>
                        <a:cubicBezTo>
                          <a:pt x="330518" y="50909"/>
                          <a:pt x="305753" y="68054"/>
                          <a:pt x="295275" y="87104"/>
                        </a:cubicBezTo>
                        <a:cubicBezTo>
                          <a:pt x="300990" y="96629"/>
                          <a:pt x="306705" y="106154"/>
                          <a:pt x="311468" y="116631"/>
                        </a:cubicBezTo>
                        <a:cubicBezTo>
                          <a:pt x="315278" y="127109"/>
                          <a:pt x="311468" y="132824"/>
                          <a:pt x="300038" y="132824"/>
                        </a:cubicBezTo>
                        <a:cubicBezTo>
                          <a:pt x="287655" y="132824"/>
                          <a:pt x="275273" y="131871"/>
                          <a:pt x="266700" y="120441"/>
                        </a:cubicBezTo>
                        <a:cubicBezTo>
                          <a:pt x="258128" y="109964"/>
                          <a:pt x="249555" y="99486"/>
                          <a:pt x="240983" y="89009"/>
                        </a:cubicBezTo>
                        <a:cubicBezTo>
                          <a:pt x="233363" y="79484"/>
                          <a:pt x="232410" y="68054"/>
                          <a:pt x="235268" y="56624"/>
                        </a:cubicBezTo>
                        <a:cubicBezTo>
                          <a:pt x="245745" y="14714"/>
                          <a:pt x="300038" y="-12909"/>
                          <a:pt x="339090" y="6141"/>
                        </a:cubicBezTo>
                        <a:cubicBezTo>
                          <a:pt x="366713" y="19476"/>
                          <a:pt x="395288" y="33764"/>
                          <a:pt x="415290" y="59481"/>
                        </a:cubicBezTo>
                        <a:cubicBezTo>
                          <a:pt x="418148" y="63291"/>
                          <a:pt x="423863" y="68054"/>
                          <a:pt x="424815" y="71864"/>
                        </a:cubicBezTo>
                        <a:cubicBezTo>
                          <a:pt x="432435" y="105201"/>
                          <a:pt x="442913" y="138539"/>
                          <a:pt x="432435" y="172829"/>
                        </a:cubicBezTo>
                        <a:cubicBezTo>
                          <a:pt x="426720" y="192831"/>
                          <a:pt x="415290" y="209024"/>
                          <a:pt x="398145" y="223311"/>
                        </a:cubicBezTo>
                        <a:cubicBezTo>
                          <a:pt x="360045" y="253791"/>
                          <a:pt x="316230" y="269984"/>
                          <a:pt x="268605" y="273794"/>
                        </a:cubicBezTo>
                        <a:cubicBezTo>
                          <a:pt x="248603" y="275699"/>
                          <a:pt x="227648" y="277604"/>
                          <a:pt x="207645" y="280461"/>
                        </a:cubicBezTo>
                        <a:cubicBezTo>
                          <a:pt x="164783" y="286176"/>
                          <a:pt x="122873" y="277604"/>
                          <a:pt x="80010" y="272841"/>
                        </a:cubicBezTo>
                        <a:cubicBezTo>
                          <a:pt x="55245" y="269984"/>
                          <a:pt x="35243" y="259506"/>
                          <a:pt x="17145" y="244266"/>
                        </a:cubicBezTo>
                        <a:cubicBezTo>
                          <a:pt x="11430" y="239504"/>
                          <a:pt x="5715" y="234741"/>
                          <a:pt x="0" y="229979"/>
                        </a:cubicBezTo>
                        <a:cubicBezTo>
                          <a:pt x="0" y="227121"/>
                          <a:pt x="0" y="225216"/>
                          <a:pt x="0" y="223311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3F29AD64-252A-2631-F56A-516F6C208B42}"/>
                  </a:ext>
                </a:extLst>
              </p:cNvPr>
              <p:cNvGrpSpPr/>
              <p:nvPr/>
            </p:nvGrpSpPr>
            <p:grpSpPr>
              <a:xfrm>
                <a:off x="1991658" y="4322859"/>
                <a:ext cx="321431" cy="321431"/>
                <a:chOff x="5825929" y="3084234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DBC11522-440F-7ABD-03CE-D3DC9C29C4CE}"/>
                    </a:ext>
                  </a:extLst>
                </p:cNvPr>
                <p:cNvSpPr/>
                <p:nvPr/>
              </p:nvSpPr>
              <p:spPr>
                <a:xfrm>
                  <a:off x="5825929" y="3084234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192A6BA3-BF3F-B5F3-84E6-20332ADBA595}"/>
                    </a:ext>
                  </a:extLst>
                </p:cNvPr>
                <p:cNvGrpSpPr/>
                <p:nvPr/>
              </p:nvGrpSpPr>
              <p:grpSpPr>
                <a:xfrm>
                  <a:off x="5854808" y="3109144"/>
                  <a:ext cx="74613" cy="82550"/>
                  <a:chOff x="5864225" y="3106738"/>
                  <a:chExt cx="74613" cy="82550"/>
                </a:xfrm>
              </p:grpSpPr>
              <p:cxnSp>
                <p:nvCxnSpPr>
                  <p:cNvPr id="28" name="直接连接符 27">
                    <a:extLst>
                      <a:ext uri="{FF2B5EF4-FFF2-40B4-BE49-F238E27FC236}">
                        <a16:creationId xmlns:a16="http://schemas.microsoft.com/office/drawing/2014/main" id="{2B9C545D-C3F7-1272-0A28-3D5BAA2A6C64}"/>
                      </a:ext>
                    </a:extLst>
                  </p:cNvPr>
                  <p:cNvCxnSpPr/>
                  <p:nvPr/>
                </p:nvCxnSpPr>
                <p:spPr>
                  <a:xfrm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>
                    <a:extLst>
                      <a:ext uri="{FF2B5EF4-FFF2-40B4-BE49-F238E27FC236}">
                        <a16:creationId xmlns:a16="http://schemas.microsoft.com/office/drawing/2014/main" id="{74A4575C-1124-B8AC-E8D9-992DC073DA1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5864225" y="3106738"/>
                    <a:ext cx="74613" cy="82550"/>
                  </a:xfrm>
                  <a:prstGeom prst="line">
                    <a:avLst/>
                  </a:prstGeom>
                  <a:ln w="38100">
                    <a:solidFill>
                      <a:srgbClr val="141C84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984E081-7309-88CA-6874-235E2384F5B8}"/>
                  </a:ext>
                </a:extLst>
              </p:cNvPr>
              <p:cNvGrpSpPr/>
              <p:nvPr/>
            </p:nvGrpSpPr>
            <p:grpSpPr>
              <a:xfrm rot="3224755">
                <a:off x="915088" y="4769148"/>
                <a:ext cx="321431" cy="321431"/>
                <a:chOff x="5617555" y="293581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id="{F8DCDA26-BB85-22C2-11E6-26A49758BFE5}"/>
                    </a:ext>
                  </a:extLst>
                </p:cNvPr>
                <p:cNvSpPr/>
                <p:nvPr/>
              </p:nvSpPr>
              <p:spPr>
                <a:xfrm>
                  <a:off x="5617555" y="2935818"/>
                  <a:ext cx="132370" cy="132370"/>
                </a:xfrm>
                <a:prstGeom prst="rect">
                  <a:avLst/>
                </a:prstGeom>
                <a:solidFill>
                  <a:srgbClr val="F8952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A26E1DD9-1912-6C8C-AFB6-62B1C34EC877}"/>
                    </a:ext>
                  </a:extLst>
                </p:cNvPr>
                <p:cNvSpPr/>
                <p:nvPr/>
              </p:nvSpPr>
              <p:spPr>
                <a:xfrm>
                  <a:off x="5652784" y="2967730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3810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F9727576-0A46-EC83-93CC-637F23B6FF2B}"/>
                  </a:ext>
                </a:extLst>
              </p:cNvPr>
              <p:cNvGrpSpPr/>
              <p:nvPr/>
            </p:nvGrpSpPr>
            <p:grpSpPr>
              <a:xfrm rot="20325418">
                <a:off x="1748966" y="4783147"/>
                <a:ext cx="321431" cy="321431"/>
                <a:chOff x="6109176" y="3110761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3F9FDCED-E3CA-9D56-8F27-2E4DB6A27100}"/>
                    </a:ext>
                  </a:extLst>
                </p:cNvPr>
                <p:cNvSpPr/>
                <p:nvPr/>
              </p:nvSpPr>
              <p:spPr>
                <a:xfrm>
                  <a:off x="6109176" y="3110761"/>
                  <a:ext cx="132370" cy="132370"/>
                </a:xfrm>
                <a:prstGeom prst="rect">
                  <a:avLst/>
                </a:prstGeom>
                <a:solidFill>
                  <a:srgbClr val="EF5C8B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EA2DF03-E9CC-9AE8-7402-563D9CE95076}"/>
                    </a:ext>
                  </a:extLst>
                </p:cNvPr>
                <p:cNvSpPr/>
                <p:nvPr/>
              </p:nvSpPr>
              <p:spPr>
                <a:xfrm>
                  <a:off x="6144405" y="3142673"/>
                  <a:ext cx="61912" cy="68546"/>
                </a:xfrm>
                <a:custGeom>
                  <a:avLst/>
                  <a:gdLst>
                    <a:gd name="connsiteX0" fmla="*/ 0 w 88900"/>
                    <a:gd name="connsiteY0" fmla="*/ 50800 h 98425"/>
                    <a:gd name="connsiteX1" fmla="*/ 41275 w 88900"/>
                    <a:gd name="connsiteY1" fmla="*/ 98425 h 98425"/>
                    <a:gd name="connsiteX2" fmla="*/ 88900 w 88900"/>
                    <a:gd name="connsiteY2" fmla="*/ 0 h 98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8900" h="98425">
                      <a:moveTo>
                        <a:pt x="0" y="50800"/>
                      </a:moveTo>
                      <a:cubicBezTo>
                        <a:pt x="13758" y="68262"/>
                        <a:pt x="27517" y="85725"/>
                        <a:pt x="41275" y="98425"/>
                      </a:cubicBezTo>
                      <a:lnTo>
                        <a:pt x="88900" y="0"/>
                      </a:lnTo>
                    </a:path>
                  </a:pathLst>
                </a:custGeom>
                <a:noFill/>
                <a:ln w="38100">
                  <a:solidFill>
                    <a:srgbClr val="141C84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594A90F-AADC-A911-78E4-602785F11CEA}"/>
                  </a:ext>
                </a:extLst>
              </p:cNvPr>
              <p:cNvGrpSpPr/>
              <p:nvPr/>
            </p:nvGrpSpPr>
            <p:grpSpPr>
              <a:xfrm rot="978816">
                <a:off x="1715091" y="4351499"/>
                <a:ext cx="321431" cy="321431"/>
                <a:chOff x="6228863" y="3026198"/>
                <a:chExt cx="132370" cy="13237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0" name="矩形 19">
                  <a:extLst>
                    <a:ext uri="{FF2B5EF4-FFF2-40B4-BE49-F238E27FC236}">
                      <a16:creationId xmlns:a16="http://schemas.microsoft.com/office/drawing/2014/main" id="{F1F11C4B-53F4-4B64-CFEB-F9C489FE3EA2}"/>
                    </a:ext>
                  </a:extLst>
                </p:cNvPr>
                <p:cNvSpPr/>
                <p:nvPr/>
              </p:nvSpPr>
              <p:spPr>
                <a:xfrm>
                  <a:off x="6228863" y="3026198"/>
                  <a:ext cx="132370" cy="132370"/>
                </a:xfrm>
                <a:prstGeom prst="rect">
                  <a:avLst/>
                </a:prstGeom>
                <a:solidFill>
                  <a:srgbClr val="F79997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10497A9-ED57-4067-E119-2DF9882C619C}"/>
                    </a:ext>
                  </a:extLst>
                </p:cNvPr>
                <p:cNvSpPr/>
                <p:nvPr/>
              </p:nvSpPr>
              <p:spPr>
                <a:xfrm flipH="1">
                  <a:off x="6260322" y="3057843"/>
                  <a:ext cx="69450" cy="69080"/>
                </a:xfrm>
                <a:custGeom>
                  <a:avLst/>
                  <a:gdLst>
                    <a:gd name="connsiteX0" fmla="*/ 233998 w 855298"/>
                    <a:gd name="connsiteY0" fmla="*/ 300038 h 850736"/>
                    <a:gd name="connsiteX1" fmla="*/ 282575 w 855298"/>
                    <a:gd name="connsiteY1" fmla="*/ 348615 h 850736"/>
                    <a:gd name="connsiteX2" fmla="*/ 335915 w 855298"/>
                    <a:gd name="connsiteY2" fmla="*/ 402908 h 850736"/>
                    <a:gd name="connsiteX3" fmla="*/ 458788 w 855298"/>
                    <a:gd name="connsiteY3" fmla="*/ 517208 h 850736"/>
                    <a:gd name="connsiteX4" fmla="*/ 575945 w 855298"/>
                    <a:gd name="connsiteY4" fmla="*/ 614363 h 850736"/>
                    <a:gd name="connsiteX5" fmla="*/ 635953 w 855298"/>
                    <a:gd name="connsiteY5" fmla="*/ 664845 h 850736"/>
                    <a:gd name="connsiteX6" fmla="*/ 757873 w 855298"/>
                    <a:gd name="connsiteY6" fmla="*/ 788670 h 850736"/>
                    <a:gd name="connsiteX7" fmla="*/ 755968 w 855298"/>
                    <a:gd name="connsiteY7" fmla="*/ 820103 h 850736"/>
                    <a:gd name="connsiteX8" fmla="*/ 699770 w 855298"/>
                    <a:gd name="connsiteY8" fmla="*/ 834390 h 850736"/>
                    <a:gd name="connsiteX9" fmla="*/ 550228 w 855298"/>
                    <a:gd name="connsiteY9" fmla="*/ 760095 h 850736"/>
                    <a:gd name="connsiteX10" fmla="*/ 375920 w 855298"/>
                    <a:gd name="connsiteY10" fmla="*/ 641033 h 850736"/>
                    <a:gd name="connsiteX11" fmla="*/ 193040 w 855298"/>
                    <a:gd name="connsiteY11" fmla="*/ 490538 h 850736"/>
                    <a:gd name="connsiteX12" fmla="*/ 177800 w 855298"/>
                    <a:gd name="connsiteY12" fmla="*/ 481013 h 850736"/>
                    <a:gd name="connsiteX13" fmla="*/ 173990 w 855298"/>
                    <a:gd name="connsiteY13" fmla="*/ 483870 h 850736"/>
                    <a:gd name="connsiteX14" fmla="*/ 196850 w 855298"/>
                    <a:gd name="connsiteY14" fmla="*/ 517208 h 850736"/>
                    <a:gd name="connsiteX15" fmla="*/ 376873 w 855298"/>
                    <a:gd name="connsiteY15" fmla="*/ 726758 h 850736"/>
                    <a:gd name="connsiteX16" fmla="*/ 427355 w 855298"/>
                    <a:gd name="connsiteY16" fmla="*/ 788670 h 850736"/>
                    <a:gd name="connsiteX17" fmla="*/ 421640 w 855298"/>
                    <a:gd name="connsiteY17" fmla="*/ 821055 h 850736"/>
                    <a:gd name="connsiteX18" fmla="*/ 380683 w 855298"/>
                    <a:gd name="connsiteY18" fmla="*/ 841058 h 850736"/>
                    <a:gd name="connsiteX19" fmla="*/ 374015 w 855298"/>
                    <a:gd name="connsiteY19" fmla="*/ 841058 h 850736"/>
                    <a:gd name="connsiteX20" fmla="*/ 319723 w 855298"/>
                    <a:gd name="connsiteY20" fmla="*/ 815340 h 850736"/>
                    <a:gd name="connsiteX21" fmla="*/ 135890 w 855298"/>
                    <a:gd name="connsiteY21" fmla="*/ 708660 h 850736"/>
                    <a:gd name="connsiteX22" fmla="*/ 114935 w 855298"/>
                    <a:gd name="connsiteY22" fmla="*/ 699135 h 850736"/>
                    <a:gd name="connsiteX23" fmla="*/ 119698 w 855298"/>
                    <a:gd name="connsiteY23" fmla="*/ 716280 h 850736"/>
                    <a:gd name="connsiteX24" fmla="*/ 143510 w 855298"/>
                    <a:gd name="connsiteY24" fmla="*/ 760095 h 850736"/>
                    <a:gd name="connsiteX25" fmla="*/ 152083 w 855298"/>
                    <a:gd name="connsiteY25" fmla="*/ 808673 h 850736"/>
                    <a:gd name="connsiteX26" fmla="*/ 147320 w 855298"/>
                    <a:gd name="connsiteY26" fmla="*/ 822960 h 850736"/>
                    <a:gd name="connsiteX27" fmla="*/ 73978 w 855298"/>
                    <a:gd name="connsiteY27" fmla="*/ 846773 h 850736"/>
                    <a:gd name="connsiteX28" fmla="*/ 15875 w 855298"/>
                    <a:gd name="connsiteY28" fmla="*/ 821055 h 850736"/>
                    <a:gd name="connsiteX29" fmla="*/ 65405 w 855298"/>
                    <a:gd name="connsiteY29" fmla="*/ 776288 h 850736"/>
                    <a:gd name="connsiteX30" fmla="*/ 53975 w 855298"/>
                    <a:gd name="connsiteY30" fmla="*/ 748665 h 850736"/>
                    <a:gd name="connsiteX31" fmla="*/ 2540 w 855298"/>
                    <a:gd name="connsiteY31" fmla="*/ 643890 h 850736"/>
                    <a:gd name="connsiteX32" fmla="*/ 39687 w 855298"/>
                    <a:gd name="connsiteY32" fmla="*/ 575310 h 850736"/>
                    <a:gd name="connsiteX33" fmla="*/ 59690 w 855298"/>
                    <a:gd name="connsiteY33" fmla="*/ 580073 h 850736"/>
                    <a:gd name="connsiteX34" fmla="*/ 114935 w 855298"/>
                    <a:gd name="connsiteY34" fmla="*/ 614363 h 850736"/>
                    <a:gd name="connsiteX35" fmla="*/ 128270 w 855298"/>
                    <a:gd name="connsiteY35" fmla="*/ 624840 h 850736"/>
                    <a:gd name="connsiteX36" fmla="*/ 215900 w 855298"/>
                    <a:gd name="connsiteY36" fmla="*/ 666750 h 850736"/>
                    <a:gd name="connsiteX37" fmla="*/ 201613 w 855298"/>
                    <a:gd name="connsiteY37" fmla="*/ 646748 h 850736"/>
                    <a:gd name="connsiteX38" fmla="*/ 64453 w 855298"/>
                    <a:gd name="connsiteY38" fmla="*/ 461010 h 850736"/>
                    <a:gd name="connsiteX39" fmla="*/ 34925 w 855298"/>
                    <a:gd name="connsiteY39" fmla="*/ 398145 h 850736"/>
                    <a:gd name="connsiteX40" fmla="*/ 20637 w 855298"/>
                    <a:gd name="connsiteY40" fmla="*/ 351473 h 850736"/>
                    <a:gd name="connsiteX41" fmla="*/ 46355 w 855298"/>
                    <a:gd name="connsiteY41" fmla="*/ 320040 h 850736"/>
                    <a:gd name="connsiteX42" fmla="*/ 68263 w 855298"/>
                    <a:gd name="connsiteY42" fmla="*/ 318135 h 850736"/>
                    <a:gd name="connsiteX43" fmla="*/ 185420 w 855298"/>
                    <a:gd name="connsiteY43" fmla="*/ 411480 h 850736"/>
                    <a:gd name="connsiteX44" fmla="*/ 244475 w 855298"/>
                    <a:gd name="connsiteY44" fmla="*/ 455295 h 850736"/>
                    <a:gd name="connsiteX45" fmla="*/ 307340 w 855298"/>
                    <a:gd name="connsiteY45" fmla="*/ 501015 h 850736"/>
                    <a:gd name="connsiteX46" fmla="*/ 320675 w 855298"/>
                    <a:gd name="connsiteY46" fmla="*/ 505778 h 850736"/>
                    <a:gd name="connsiteX47" fmla="*/ 313055 w 855298"/>
                    <a:gd name="connsiteY47" fmla="*/ 491490 h 850736"/>
                    <a:gd name="connsiteX48" fmla="*/ 239713 w 855298"/>
                    <a:gd name="connsiteY48" fmla="*/ 411480 h 850736"/>
                    <a:gd name="connsiteX49" fmla="*/ 87313 w 855298"/>
                    <a:gd name="connsiteY49" fmla="*/ 249555 h 850736"/>
                    <a:gd name="connsiteX50" fmla="*/ 30162 w 855298"/>
                    <a:gd name="connsiteY50" fmla="*/ 175260 h 850736"/>
                    <a:gd name="connsiteX51" fmla="*/ 30162 w 855298"/>
                    <a:gd name="connsiteY51" fmla="*/ 132398 h 850736"/>
                    <a:gd name="connsiteX52" fmla="*/ 78740 w 855298"/>
                    <a:gd name="connsiteY52" fmla="*/ 123825 h 850736"/>
                    <a:gd name="connsiteX53" fmla="*/ 148273 w 855298"/>
                    <a:gd name="connsiteY53" fmla="*/ 179070 h 850736"/>
                    <a:gd name="connsiteX54" fmla="*/ 205423 w 855298"/>
                    <a:gd name="connsiteY54" fmla="*/ 218123 h 850736"/>
                    <a:gd name="connsiteX55" fmla="*/ 345440 w 855298"/>
                    <a:gd name="connsiteY55" fmla="*/ 293370 h 850736"/>
                    <a:gd name="connsiteX56" fmla="*/ 368300 w 855298"/>
                    <a:gd name="connsiteY56" fmla="*/ 303848 h 850736"/>
                    <a:gd name="connsiteX57" fmla="*/ 371158 w 855298"/>
                    <a:gd name="connsiteY57" fmla="*/ 300038 h 850736"/>
                    <a:gd name="connsiteX58" fmla="*/ 340678 w 855298"/>
                    <a:gd name="connsiteY58" fmla="*/ 261937 h 850736"/>
                    <a:gd name="connsiteX59" fmla="*/ 220663 w 855298"/>
                    <a:gd name="connsiteY59" fmla="*/ 147638 h 850736"/>
                    <a:gd name="connsiteX60" fmla="*/ 151130 w 855298"/>
                    <a:gd name="connsiteY60" fmla="*/ 76200 h 850736"/>
                    <a:gd name="connsiteX61" fmla="*/ 150178 w 855298"/>
                    <a:gd name="connsiteY61" fmla="*/ 20003 h 850736"/>
                    <a:gd name="connsiteX62" fmla="*/ 179705 w 855298"/>
                    <a:gd name="connsiteY62" fmla="*/ 12383 h 850736"/>
                    <a:gd name="connsiteX63" fmla="*/ 243523 w 855298"/>
                    <a:gd name="connsiteY63" fmla="*/ 49530 h 850736"/>
                    <a:gd name="connsiteX64" fmla="*/ 281623 w 855298"/>
                    <a:gd name="connsiteY64" fmla="*/ 74295 h 850736"/>
                    <a:gd name="connsiteX65" fmla="*/ 321628 w 855298"/>
                    <a:gd name="connsiteY65" fmla="*/ 90488 h 850736"/>
                    <a:gd name="connsiteX66" fmla="*/ 362585 w 855298"/>
                    <a:gd name="connsiteY66" fmla="*/ 104775 h 850736"/>
                    <a:gd name="connsiteX67" fmla="*/ 431165 w 855298"/>
                    <a:gd name="connsiteY67" fmla="*/ 132398 h 850736"/>
                    <a:gd name="connsiteX68" fmla="*/ 439738 w 855298"/>
                    <a:gd name="connsiteY68" fmla="*/ 132398 h 850736"/>
                    <a:gd name="connsiteX69" fmla="*/ 433070 w 855298"/>
                    <a:gd name="connsiteY69" fmla="*/ 120967 h 850736"/>
                    <a:gd name="connsiteX70" fmla="*/ 393065 w 855298"/>
                    <a:gd name="connsiteY70" fmla="*/ 67628 h 850736"/>
                    <a:gd name="connsiteX71" fmla="*/ 394970 w 855298"/>
                    <a:gd name="connsiteY71" fmla="*/ 31432 h 850736"/>
                    <a:gd name="connsiteX72" fmla="*/ 426403 w 855298"/>
                    <a:gd name="connsiteY72" fmla="*/ 24765 h 850736"/>
                    <a:gd name="connsiteX73" fmla="*/ 434023 w 855298"/>
                    <a:gd name="connsiteY73" fmla="*/ 28575 h 850736"/>
                    <a:gd name="connsiteX74" fmla="*/ 522605 w 855298"/>
                    <a:gd name="connsiteY74" fmla="*/ 69533 h 850736"/>
                    <a:gd name="connsiteX75" fmla="*/ 586423 w 855298"/>
                    <a:gd name="connsiteY75" fmla="*/ 101918 h 850736"/>
                    <a:gd name="connsiteX76" fmla="*/ 619760 w 855298"/>
                    <a:gd name="connsiteY76" fmla="*/ 105728 h 850736"/>
                    <a:gd name="connsiteX77" fmla="*/ 601663 w 855298"/>
                    <a:gd name="connsiteY77" fmla="*/ 78105 h 850736"/>
                    <a:gd name="connsiteX78" fmla="*/ 592138 w 855298"/>
                    <a:gd name="connsiteY78" fmla="*/ 48578 h 850736"/>
                    <a:gd name="connsiteX79" fmla="*/ 613093 w 855298"/>
                    <a:gd name="connsiteY79" fmla="*/ 3810 h 850736"/>
                    <a:gd name="connsiteX80" fmla="*/ 624523 w 855298"/>
                    <a:gd name="connsiteY80" fmla="*/ 0 h 850736"/>
                    <a:gd name="connsiteX81" fmla="*/ 652145 w 855298"/>
                    <a:gd name="connsiteY81" fmla="*/ 5715 h 850736"/>
                    <a:gd name="connsiteX82" fmla="*/ 761683 w 855298"/>
                    <a:gd name="connsiteY82" fmla="*/ 34290 h 850736"/>
                    <a:gd name="connsiteX83" fmla="*/ 830263 w 855298"/>
                    <a:gd name="connsiteY83" fmla="*/ 15240 h 850736"/>
                    <a:gd name="connsiteX84" fmla="*/ 842645 w 855298"/>
                    <a:gd name="connsiteY84" fmla="*/ 73343 h 850736"/>
                    <a:gd name="connsiteX85" fmla="*/ 813118 w 855298"/>
                    <a:gd name="connsiteY85" fmla="*/ 99060 h 850736"/>
                    <a:gd name="connsiteX86" fmla="*/ 795020 w 855298"/>
                    <a:gd name="connsiteY86" fmla="*/ 102870 h 850736"/>
                    <a:gd name="connsiteX87" fmla="*/ 728345 w 855298"/>
                    <a:gd name="connsiteY87" fmla="*/ 96203 h 850736"/>
                    <a:gd name="connsiteX88" fmla="*/ 737870 w 855298"/>
                    <a:gd name="connsiteY88" fmla="*/ 107633 h 850736"/>
                    <a:gd name="connsiteX89" fmla="*/ 794068 w 855298"/>
                    <a:gd name="connsiteY89" fmla="*/ 144780 h 850736"/>
                    <a:gd name="connsiteX90" fmla="*/ 815975 w 855298"/>
                    <a:gd name="connsiteY90" fmla="*/ 161925 h 850736"/>
                    <a:gd name="connsiteX91" fmla="*/ 815975 w 855298"/>
                    <a:gd name="connsiteY91" fmla="*/ 196215 h 850736"/>
                    <a:gd name="connsiteX92" fmla="*/ 781685 w 855298"/>
                    <a:gd name="connsiteY92" fmla="*/ 222885 h 850736"/>
                    <a:gd name="connsiteX93" fmla="*/ 760730 w 855298"/>
                    <a:gd name="connsiteY93" fmla="*/ 225743 h 850736"/>
                    <a:gd name="connsiteX94" fmla="*/ 700723 w 855298"/>
                    <a:gd name="connsiteY94" fmla="*/ 208598 h 850736"/>
                    <a:gd name="connsiteX95" fmla="*/ 589280 w 855298"/>
                    <a:gd name="connsiteY95" fmla="*/ 171450 h 850736"/>
                    <a:gd name="connsiteX96" fmla="*/ 598805 w 855298"/>
                    <a:gd name="connsiteY96" fmla="*/ 180975 h 850736"/>
                    <a:gd name="connsiteX97" fmla="*/ 771208 w 855298"/>
                    <a:gd name="connsiteY97" fmla="*/ 314325 h 850736"/>
                    <a:gd name="connsiteX98" fmla="*/ 834073 w 855298"/>
                    <a:gd name="connsiteY98" fmla="*/ 353378 h 850736"/>
                    <a:gd name="connsiteX99" fmla="*/ 835025 w 855298"/>
                    <a:gd name="connsiteY99" fmla="*/ 407670 h 850736"/>
                    <a:gd name="connsiteX100" fmla="*/ 768350 w 855298"/>
                    <a:gd name="connsiteY100" fmla="*/ 409575 h 850736"/>
                    <a:gd name="connsiteX101" fmla="*/ 672148 w 855298"/>
                    <a:gd name="connsiteY101" fmla="*/ 363855 h 850736"/>
                    <a:gd name="connsiteX102" fmla="*/ 564515 w 855298"/>
                    <a:gd name="connsiteY102" fmla="*/ 299085 h 850736"/>
                    <a:gd name="connsiteX103" fmla="*/ 474980 w 855298"/>
                    <a:gd name="connsiteY103" fmla="*/ 233363 h 850736"/>
                    <a:gd name="connsiteX104" fmla="*/ 462598 w 855298"/>
                    <a:gd name="connsiteY104" fmla="*/ 224790 h 850736"/>
                    <a:gd name="connsiteX105" fmla="*/ 362585 w 855298"/>
                    <a:gd name="connsiteY105" fmla="*/ 180975 h 850736"/>
                    <a:gd name="connsiteX106" fmla="*/ 370205 w 855298"/>
                    <a:gd name="connsiteY106" fmla="*/ 191453 h 850736"/>
                    <a:gd name="connsiteX107" fmla="*/ 465455 w 855298"/>
                    <a:gd name="connsiteY107" fmla="*/ 277178 h 850736"/>
                    <a:gd name="connsiteX108" fmla="*/ 684530 w 855298"/>
                    <a:gd name="connsiteY108" fmla="*/ 441960 h 850736"/>
                    <a:gd name="connsiteX109" fmla="*/ 752158 w 855298"/>
                    <a:gd name="connsiteY109" fmla="*/ 500063 h 850736"/>
                    <a:gd name="connsiteX110" fmla="*/ 804545 w 855298"/>
                    <a:gd name="connsiteY110" fmla="*/ 538163 h 850736"/>
                    <a:gd name="connsiteX111" fmla="*/ 838835 w 855298"/>
                    <a:gd name="connsiteY111" fmla="*/ 561023 h 850736"/>
                    <a:gd name="connsiteX112" fmla="*/ 840740 w 855298"/>
                    <a:gd name="connsiteY112" fmla="*/ 598170 h 850736"/>
                    <a:gd name="connsiteX113" fmla="*/ 794068 w 855298"/>
                    <a:gd name="connsiteY113" fmla="*/ 605790 h 850736"/>
                    <a:gd name="connsiteX114" fmla="*/ 596900 w 855298"/>
                    <a:gd name="connsiteY114" fmla="*/ 514350 h 850736"/>
                    <a:gd name="connsiteX115" fmla="*/ 448310 w 855298"/>
                    <a:gd name="connsiteY115" fmla="*/ 423863 h 850736"/>
                    <a:gd name="connsiteX116" fmla="*/ 261620 w 855298"/>
                    <a:gd name="connsiteY116" fmla="*/ 303848 h 850736"/>
                    <a:gd name="connsiteX117" fmla="*/ 240665 w 855298"/>
                    <a:gd name="connsiteY117" fmla="*/ 293370 h 850736"/>
                    <a:gd name="connsiteX118" fmla="*/ 233998 w 855298"/>
                    <a:gd name="connsiteY118" fmla="*/ 300038 h 850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</a:cxnLst>
                  <a:rect l="l" t="t" r="r" b="b"/>
                  <a:pathLst>
                    <a:path w="855298" h="850736">
                      <a:moveTo>
                        <a:pt x="233998" y="300038"/>
                      </a:moveTo>
                      <a:cubicBezTo>
                        <a:pt x="250190" y="316230"/>
                        <a:pt x="266383" y="332423"/>
                        <a:pt x="282575" y="348615"/>
                      </a:cubicBezTo>
                      <a:cubicBezTo>
                        <a:pt x="300673" y="366713"/>
                        <a:pt x="319723" y="383858"/>
                        <a:pt x="335915" y="402908"/>
                      </a:cubicBezTo>
                      <a:cubicBezTo>
                        <a:pt x="373063" y="444818"/>
                        <a:pt x="413068" y="482918"/>
                        <a:pt x="458788" y="517208"/>
                      </a:cubicBezTo>
                      <a:cubicBezTo>
                        <a:pt x="499745" y="547688"/>
                        <a:pt x="537845" y="581025"/>
                        <a:pt x="575945" y="614363"/>
                      </a:cubicBezTo>
                      <a:cubicBezTo>
                        <a:pt x="595948" y="631508"/>
                        <a:pt x="614998" y="649605"/>
                        <a:pt x="635953" y="664845"/>
                      </a:cubicBezTo>
                      <a:cubicBezTo>
                        <a:pt x="683578" y="700088"/>
                        <a:pt x="717868" y="746760"/>
                        <a:pt x="757873" y="788670"/>
                      </a:cubicBezTo>
                      <a:cubicBezTo>
                        <a:pt x="765493" y="796290"/>
                        <a:pt x="764540" y="809625"/>
                        <a:pt x="755968" y="820103"/>
                      </a:cubicBezTo>
                      <a:cubicBezTo>
                        <a:pt x="742633" y="837248"/>
                        <a:pt x="719773" y="843915"/>
                        <a:pt x="699770" y="834390"/>
                      </a:cubicBezTo>
                      <a:cubicBezTo>
                        <a:pt x="649288" y="809625"/>
                        <a:pt x="598805" y="786765"/>
                        <a:pt x="550228" y="760095"/>
                      </a:cubicBezTo>
                      <a:cubicBezTo>
                        <a:pt x="488315" y="725805"/>
                        <a:pt x="431165" y="685800"/>
                        <a:pt x="375920" y="641033"/>
                      </a:cubicBezTo>
                      <a:cubicBezTo>
                        <a:pt x="315913" y="589598"/>
                        <a:pt x="254000" y="540068"/>
                        <a:pt x="193040" y="490538"/>
                      </a:cubicBezTo>
                      <a:cubicBezTo>
                        <a:pt x="188278" y="486728"/>
                        <a:pt x="182563" y="483870"/>
                        <a:pt x="177800" y="481013"/>
                      </a:cubicBezTo>
                      <a:cubicBezTo>
                        <a:pt x="176848" y="481965"/>
                        <a:pt x="175895" y="482918"/>
                        <a:pt x="173990" y="483870"/>
                      </a:cubicBezTo>
                      <a:cubicBezTo>
                        <a:pt x="181610" y="495300"/>
                        <a:pt x="188278" y="506730"/>
                        <a:pt x="196850" y="517208"/>
                      </a:cubicBezTo>
                      <a:cubicBezTo>
                        <a:pt x="253048" y="590550"/>
                        <a:pt x="312103" y="661035"/>
                        <a:pt x="376873" y="726758"/>
                      </a:cubicBezTo>
                      <a:cubicBezTo>
                        <a:pt x="395923" y="745808"/>
                        <a:pt x="411163" y="767715"/>
                        <a:pt x="427355" y="788670"/>
                      </a:cubicBezTo>
                      <a:cubicBezTo>
                        <a:pt x="437833" y="802005"/>
                        <a:pt x="435928" y="812483"/>
                        <a:pt x="421640" y="821055"/>
                      </a:cubicBezTo>
                      <a:cubicBezTo>
                        <a:pt x="409258" y="828675"/>
                        <a:pt x="394970" y="834390"/>
                        <a:pt x="380683" y="841058"/>
                      </a:cubicBezTo>
                      <a:cubicBezTo>
                        <a:pt x="378778" y="842010"/>
                        <a:pt x="375920" y="842010"/>
                        <a:pt x="374015" y="841058"/>
                      </a:cubicBezTo>
                      <a:cubicBezTo>
                        <a:pt x="355918" y="832485"/>
                        <a:pt x="336868" y="825818"/>
                        <a:pt x="319723" y="815340"/>
                      </a:cubicBezTo>
                      <a:cubicBezTo>
                        <a:pt x="257810" y="780098"/>
                        <a:pt x="196850" y="743903"/>
                        <a:pt x="135890" y="708660"/>
                      </a:cubicBezTo>
                      <a:cubicBezTo>
                        <a:pt x="130175" y="705803"/>
                        <a:pt x="124460" y="703898"/>
                        <a:pt x="114935" y="699135"/>
                      </a:cubicBezTo>
                      <a:cubicBezTo>
                        <a:pt x="117792" y="707708"/>
                        <a:pt x="117792" y="712470"/>
                        <a:pt x="119698" y="716280"/>
                      </a:cubicBezTo>
                      <a:cubicBezTo>
                        <a:pt x="127317" y="731520"/>
                        <a:pt x="134938" y="745808"/>
                        <a:pt x="143510" y="760095"/>
                      </a:cubicBezTo>
                      <a:cubicBezTo>
                        <a:pt x="152083" y="775335"/>
                        <a:pt x="154940" y="791528"/>
                        <a:pt x="152083" y="808673"/>
                      </a:cubicBezTo>
                      <a:cubicBezTo>
                        <a:pt x="151130" y="813435"/>
                        <a:pt x="150178" y="819150"/>
                        <a:pt x="147320" y="822960"/>
                      </a:cubicBezTo>
                      <a:cubicBezTo>
                        <a:pt x="134938" y="840105"/>
                        <a:pt x="96838" y="859155"/>
                        <a:pt x="73978" y="846773"/>
                      </a:cubicBezTo>
                      <a:cubicBezTo>
                        <a:pt x="55880" y="837248"/>
                        <a:pt x="35878" y="829628"/>
                        <a:pt x="15875" y="821055"/>
                      </a:cubicBezTo>
                      <a:cubicBezTo>
                        <a:pt x="15875" y="793433"/>
                        <a:pt x="28258" y="781050"/>
                        <a:pt x="65405" y="776288"/>
                      </a:cubicBezTo>
                      <a:cubicBezTo>
                        <a:pt x="61595" y="766763"/>
                        <a:pt x="58737" y="757238"/>
                        <a:pt x="53975" y="748665"/>
                      </a:cubicBezTo>
                      <a:cubicBezTo>
                        <a:pt x="38735" y="714375"/>
                        <a:pt x="18733" y="679133"/>
                        <a:pt x="2540" y="643890"/>
                      </a:cubicBezTo>
                      <a:cubicBezTo>
                        <a:pt x="-7938" y="621983"/>
                        <a:pt x="15875" y="580073"/>
                        <a:pt x="39687" y="575310"/>
                      </a:cubicBezTo>
                      <a:cubicBezTo>
                        <a:pt x="46355" y="574358"/>
                        <a:pt x="53975" y="577215"/>
                        <a:pt x="59690" y="580073"/>
                      </a:cubicBezTo>
                      <a:cubicBezTo>
                        <a:pt x="78740" y="590550"/>
                        <a:pt x="96838" y="602933"/>
                        <a:pt x="114935" y="614363"/>
                      </a:cubicBezTo>
                      <a:cubicBezTo>
                        <a:pt x="119698" y="617220"/>
                        <a:pt x="124460" y="621030"/>
                        <a:pt x="128270" y="624840"/>
                      </a:cubicBezTo>
                      <a:cubicBezTo>
                        <a:pt x="153035" y="650558"/>
                        <a:pt x="176848" y="662940"/>
                        <a:pt x="215900" y="666750"/>
                      </a:cubicBezTo>
                      <a:cubicBezTo>
                        <a:pt x="210185" y="659130"/>
                        <a:pt x="206375" y="652463"/>
                        <a:pt x="201613" y="646748"/>
                      </a:cubicBezTo>
                      <a:cubicBezTo>
                        <a:pt x="155893" y="584835"/>
                        <a:pt x="110173" y="522923"/>
                        <a:pt x="64453" y="461010"/>
                      </a:cubicBezTo>
                      <a:cubicBezTo>
                        <a:pt x="50165" y="441960"/>
                        <a:pt x="42545" y="420053"/>
                        <a:pt x="34925" y="398145"/>
                      </a:cubicBezTo>
                      <a:cubicBezTo>
                        <a:pt x="30162" y="382905"/>
                        <a:pt x="25400" y="367665"/>
                        <a:pt x="20637" y="351473"/>
                      </a:cubicBezTo>
                      <a:cubicBezTo>
                        <a:pt x="30162" y="341948"/>
                        <a:pt x="37783" y="331470"/>
                        <a:pt x="46355" y="320040"/>
                      </a:cubicBezTo>
                      <a:cubicBezTo>
                        <a:pt x="53023" y="311468"/>
                        <a:pt x="61595" y="309563"/>
                        <a:pt x="68263" y="318135"/>
                      </a:cubicBezTo>
                      <a:cubicBezTo>
                        <a:pt x="101600" y="356235"/>
                        <a:pt x="148273" y="378143"/>
                        <a:pt x="185420" y="411480"/>
                      </a:cubicBezTo>
                      <a:cubicBezTo>
                        <a:pt x="203518" y="427673"/>
                        <a:pt x="225425" y="441008"/>
                        <a:pt x="244475" y="455295"/>
                      </a:cubicBezTo>
                      <a:cubicBezTo>
                        <a:pt x="265430" y="470535"/>
                        <a:pt x="286385" y="485775"/>
                        <a:pt x="307340" y="501015"/>
                      </a:cubicBezTo>
                      <a:cubicBezTo>
                        <a:pt x="311150" y="503873"/>
                        <a:pt x="314960" y="505778"/>
                        <a:pt x="320675" y="505778"/>
                      </a:cubicBezTo>
                      <a:cubicBezTo>
                        <a:pt x="317818" y="501015"/>
                        <a:pt x="316865" y="495300"/>
                        <a:pt x="313055" y="491490"/>
                      </a:cubicBezTo>
                      <a:cubicBezTo>
                        <a:pt x="289243" y="464820"/>
                        <a:pt x="264478" y="438150"/>
                        <a:pt x="239713" y="411480"/>
                      </a:cubicBezTo>
                      <a:cubicBezTo>
                        <a:pt x="189230" y="357188"/>
                        <a:pt x="136843" y="304800"/>
                        <a:pt x="87313" y="249555"/>
                      </a:cubicBezTo>
                      <a:cubicBezTo>
                        <a:pt x="66358" y="226695"/>
                        <a:pt x="48260" y="200978"/>
                        <a:pt x="30162" y="175260"/>
                      </a:cubicBezTo>
                      <a:cubicBezTo>
                        <a:pt x="16828" y="157163"/>
                        <a:pt x="17780" y="149543"/>
                        <a:pt x="30162" y="132398"/>
                      </a:cubicBezTo>
                      <a:cubicBezTo>
                        <a:pt x="44450" y="113348"/>
                        <a:pt x="59690" y="109538"/>
                        <a:pt x="78740" y="123825"/>
                      </a:cubicBezTo>
                      <a:cubicBezTo>
                        <a:pt x="102553" y="141923"/>
                        <a:pt x="124460" y="161925"/>
                        <a:pt x="148273" y="179070"/>
                      </a:cubicBezTo>
                      <a:cubicBezTo>
                        <a:pt x="166370" y="193358"/>
                        <a:pt x="185420" y="206693"/>
                        <a:pt x="205423" y="218123"/>
                      </a:cubicBezTo>
                      <a:cubicBezTo>
                        <a:pt x="251143" y="243840"/>
                        <a:pt x="298768" y="268605"/>
                        <a:pt x="345440" y="293370"/>
                      </a:cubicBezTo>
                      <a:cubicBezTo>
                        <a:pt x="353060" y="297180"/>
                        <a:pt x="360680" y="300038"/>
                        <a:pt x="368300" y="303848"/>
                      </a:cubicBezTo>
                      <a:cubicBezTo>
                        <a:pt x="369253" y="302895"/>
                        <a:pt x="370205" y="300990"/>
                        <a:pt x="371158" y="300038"/>
                      </a:cubicBezTo>
                      <a:cubicBezTo>
                        <a:pt x="360680" y="287655"/>
                        <a:pt x="352108" y="273368"/>
                        <a:pt x="340678" y="261937"/>
                      </a:cubicBezTo>
                      <a:cubicBezTo>
                        <a:pt x="301625" y="222885"/>
                        <a:pt x="260668" y="185738"/>
                        <a:pt x="220663" y="147638"/>
                      </a:cubicBezTo>
                      <a:cubicBezTo>
                        <a:pt x="196850" y="124778"/>
                        <a:pt x="173990" y="100013"/>
                        <a:pt x="151130" y="76200"/>
                      </a:cubicBezTo>
                      <a:cubicBezTo>
                        <a:pt x="136843" y="60007"/>
                        <a:pt x="136843" y="39053"/>
                        <a:pt x="150178" y="20003"/>
                      </a:cubicBezTo>
                      <a:cubicBezTo>
                        <a:pt x="158750" y="7620"/>
                        <a:pt x="166370" y="4763"/>
                        <a:pt x="179705" y="12383"/>
                      </a:cubicBezTo>
                      <a:cubicBezTo>
                        <a:pt x="201613" y="23813"/>
                        <a:pt x="222568" y="37148"/>
                        <a:pt x="243523" y="49530"/>
                      </a:cubicBezTo>
                      <a:cubicBezTo>
                        <a:pt x="256858" y="57150"/>
                        <a:pt x="269240" y="66675"/>
                        <a:pt x="281623" y="74295"/>
                      </a:cubicBezTo>
                      <a:cubicBezTo>
                        <a:pt x="294005" y="81915"/>
                        <a:pt x="306388" y="88583"/>
                        <a:pt x="321628" y="90488"/>
                      </a:cubicBezTo>
                      <a:cubicBezTo>
                        <a:pt x="335915" y="92393"/>
                        <a:pt x="348298" y="100013"/>
                        <a:pt x="362585" y="104775"/>
                      </a:cubicBezTo>
                      <a:cubicBezTo>
                        <a:pt x="385445" y="114300"/>
                        <a:pt x="408305" y="123825"/>
                        <a:pt x="431165" y="132398"/>
                      </a:cubicBezTo>
                      <a:cubicBezTo>
                        <a:pt x="433070" y="133350"/>
                        <a:pt x="434975" y="132398"/>
                        <a:pt x="439738" y="132398"/>
                      </a:cubicBezTo>
                      <a:cubicBezTo>
                        <a:pt x="436880" y="127635"/>
                        <a:pt x="434975" y="123825"/>
                        <a:pt x="433070" y="120967"/>
                      </a:cubicBezTo>
                      <a:cubicBezTo>
                        <a:pt x="419735" y="102870"/>
                        <a:pt x="405448" y="85725"/>
                        <a:pt x="393065" y="67628"/>
                      </a:cubicBezTo>
                      <a:cubicBezTo>
                        <a:pt x="384493" y="55245"/>
                        <a:pt x="385445" y="43815"/>
                        <a:pt x="394970" y="31432"/>
                      </a:cubicBezTo>
                      <a:cubicBezTo>
                        <a:pt x="401638" y="22860"/>
                        <a:pt x="414020" y="20003"/>
                        <a:pt x="426403" y="24765"/>
                      </a:cubicBezTo>
                      <a:cubicBezTo>
                        <a:pt x="429260" y="25718"/>
                        <a:pt x="431165" y="27623"/>
                        <a:pt x="434023" y="28575"/>
                      </a:cubicBezTo>
                      <a:cubicBezTo>
                        <a:pt x="463550" y="41910"/>
                        <a:pt x="493078" y="56198"/>
                        <a:pt x="522605" y="69533"/>
                      </a:cubicBezTo>
                      <a:cubicBezTo>
                        <a:pt x="544513" y="80010"/>
                        <a:pt x="565468" y="91440"/>
                        <a:pt x="586423" y="101918"/>
                      </a:cubicBezTo>
                      <a:cubicBezTo>
                        <a:pt x="595948" y="106680"/>
                        <a:pt x="606425" y="110490"/>
                        <a:pt x="619760" y="105728"/>
                      </a:cubicBezTo>
                      <a:cubicBezTo>
                        <a:pt x="613093" y="95250"/>
                        <a:pt x="606425" y="87630"/>
                        <a:pt x="601663" y="78105"/>
                      </a:cubicBezTo>
                      <a:cubicBezTo>
                        <a:pt x="596900" y="68580"/>
                        <a:pt x="590233" y="57150"/>
                        <a:pt x="592138" y="48578"/>
                      </a:cubicBezTo>
                      <a:cubicBezTo>
                        <a:pt x="595948" y="33338"/>
                        <a:pt x="605473" y="18098"/>
                        <a:pt x="613093" y="3810"/>
                      </a:cubicBezTo>
                      <a:cubicBezTo>
                        <a:pt x="614998" y="952"/>
                        <a:pt x="620713" y="0"/>
                        <a:pt x="624523" y="0"/>
                      </a:cubicBezTo>
                      <a:cubicBezTo>
                        <a:pt x="634048" y="952"/>
                        <a:pt x="642620" y="2858"/>
                        <a:pt x="652145" y="5715"/>
                      </a:cubicBezTo>
                      <a:cubicBezTo>
                        <a:pt x="688340" y="17145"/>
                        <a:pt x="723583" y="30480"/>
                        <a:pt x="761683" y="34290"/>
                      </a:cubicBezTo>
                      <a:cubicBezTo>
                        <a:pt x="801688" y="38100"/>
                        <a:pt x="801688" y="39053"/>
                        <a:pt x="830263" y="15240"/>
                      </a:cubicBezTo>
                      <a:cubicBezTo>
                        <a:pt x="857885" y="27623"/>
                        <a:pt x="863600" y="51435"/>
                        <a:pt x="842645" y="73343"/>
                      </a:cubicBezTo>
                      <a:cubicBezTo>
                        <a:pt x="834073" y="82868"/>
                        <a:pt x="823595" y="91440"/>
                        <a:pt x="813118" y="99060"/>
                      </a:cubicBezTo>
                      <a:cubicBezTo>
                        <a:pt x="808355" y="101918"/>
                        <a:pt x="800735" y="103823"/>
                        <a:pt x="795020" y="102870"/>
                      </a:cubicBezTo>
                      <a:cubicBezTo>
                        <a:pt x="774065" y="101918"/>
                        <a:pt x="753110" y="99060"/>
                        <a:pt x="728345" y="96203"/>
                      </a:cubicBezTo>
                      <a:cubicBezTo>
                        <a:pt x="733108" y="101918"/>
                        <a:pt x="735013" y="105728"/>
                        <a:pt x="737870" y="107633"/>
                      </a:cubicBezTo>
                      <a:cubicBezTo>
                        <a:pt x="756920" y="120015"/>
                        <a:pt x="775970" y="131445"/>
                        <a:pt x="794068" y="144780"/>
                      </a:cubicBezTo>
                      <a:cubicBezTo>
                        <a:pt x="801688" y="149543"/>
                        <a:pt x="809308" y="155258"/>
                        <a:pt x="815975" y="161925"/>
                      </a:cubicBezTo>
                      <a:cubicBezTo>
                        <a:pt x="826453" y="173355"/>
                        <a:pt x="826453" y="186690"/>
                        <a:pt x="815975" y="196215"/>
                      </a:cubicBezTo>
                      <a:cubicBezTo>
                        <a:pt x="805498" y="205740"/>
                        <a:pt x="794068" y="215265"/>
                        <a:pt x="781685" y="222885"/>
                      </a:cubicBezTo>
                      <a:cubicBezTo>
                        <a:pt x="775970" y="226695"/>
                        <a:pt x="767398" y="227648"/>
                        <a:pt x="760730" y="225743"/>
                      </a:cubicBezTo>
                      <a:cubicBezTo>
                        <a:pt x="740728" y="220980"/>
                        <a:pt x="719773" y="217170"/>
                        <a:pt x="700723" y="208598"/>
                      </a:cubicBezTo>
                      <a:cubicBezTo>
                        <a:pt x="665480" y="192405"/>
                        <a:pt x="627380" y="181928"/>
                        <a:pt x="589280" y="171450"/>
                      </a:cubicBezTo>
                      <a:cubicBezTo>
                        <a:pt x="592138" y="174308"/>
                        <a:pt x="594995" y="178118"/>
                        <a:pt x="598805" y="180975"/>
                      </a:cubicBezTo>
                      <a:cubicBezTo>
                        <a:pt x="657860" y="228600"/>
                        <a:pt x="714058" y="272415"/>
                        <a:pt x="771208" y="314325"/>
                      </a:cubicBezTo>
                      <a:cubicBezTo>
                        <a:pt x="791210" y="328613"/>
                        <a:pt x="812165" y="340995"/>
                        <a:pt x="834073" y="353378"/>
                      </a:cubicBezTo>
                      <a:cubicBezTo>
                        <a:pt x="855980" y="366713"/>
                        <a:pt x="855980" y="394335"/>
                        <a:pt x="835025" y="407670"/>
                      </a:cubicBezTo>
                      <a:cubicBezTo>
                        <a:pt x="813118" y="421005"/>
                        <a:pt x="791210" y="421958"/>
                        <a:pt x="768350" y="409575"/>
                      </a:cubicBezTo>
                      <a:cubicBezTo>
                        <a:pt x="736918" y="393383"/>
                        <a:pt x="703580" y="381000"/>
                        <a:pt x="672148" y="363855"/>
                      </a:cubicBezTo>
                      <a:cubicBezTo>
                        <a:pt x="635000" y="343853"/>
                        <a:pt x="598805" y="321945"/>
                        <a:pt x="564515" y="299085"/>
                      </a:cubicBezTo>
                      <a:cubicBezTo>
                        <a:pt x="534035" y="279083"/>
                        <a:pt x="504508" y="255270"/>
                        <a:pt x="474980" y="233363"/>
                      </a:cubicBezTo>
                      <a:cubicBezTo>
                        <a:pt x="471170" y="230505"/>
                        <a:pt x="467360" y="226695"/>
                        <a:pt x="462598" y="224790"/>
                      </a:cubicBezTo>
                      <a:cubicBezTo>
                        <a:pt x="430213" y="209550"/>
                        <a:pt x="396875" y="194310"/>
                        <a:pt x="362585" y="180975"/>
                      </a:cubicBezTo>
                      <a:cubicBezTo>
                        <a:pt x="365443" y="184785"/>
                        <a:pt x="367348" y="188595"/>
                        <a:pt x="370205" y="191453"/>
                      </a:cubicBezTo>
                      <a:cubicBezTo>
                        <a:pt x="401638" y="220028"/>
                        <a:pt x="434023" y="248603"/>
                        <a:pt x="465455" y="277178"/>
                      </a:cubicBezTo>
                      <a:cubicBezTo>
                        <a:pt x="533083" y="339090"/>
                        <a:pt x="610235" y="388620"/>
                        <a:pt x="684530" y="441960"/>
                      </a:cubicBezTo>
                      <a:cubicBezTo>
                        <a:pt x="708343" y="459105"/>
                        <a:pt x="730250" y="479108"/>
                        <a:pt x="752158" y="500063"/>
                      </a:cubicBezTo>
                      <a:cubicBezTo>
                        <a:pt x="768350" y="515303"/>
                        <a:pt x="785495" y="526733"/>
                        <a:pt x="804545" y="538163"/>
                      </a:cubicBezTo>
                      <a:cubicBezTo>
                        <a:pt x="815975" y="544830"/>
                        <a:pt x="827405" y="552450"/>
                        <a:pt x="838835" y="561023"/>
                      </a:cubicBezTo>
                      <a:cubicBezTo>
                        <a:pt x="852170" y="571500"/>
                        <a:pt x="853123" y="585788"/>
                        <a:pt x="840740" y="598170"/>
                      </a:cubicBezTo>
                      <a:cubicBezTo>
                        <a:pt x="825500" y="613410"/>
                        <a:pt x="814070" y="613410"/>
                        <a:pt x="794068" y="605790"/>
                      </a:cubicBezTo>
                      <a:cubicBezTo>
                        <a:pt x="725488" y="581978"/>
                        <a:pt x="662623" y="545783"/>
                        <a:pt x="596900" y="514350"/>
                      </a:cubicBezTo>
                      <a:cubicBezTo>
                        <a:pt x="544513" y="489585"/>
                        <a:pt x="495935" y="458153"/>
                        <a:pt x="448310" y="423863"/>
                      </a:cubicBezTo>
                      <a:cubicBezTo>
                        <a:pt x="388303" y="381000"/>
                        <a:pt x="327343" y="338138"/>
                        <a:pt x="261620" y="303848"/>
                      </a:cubicBezTo>
                      <a:cubicBezTo>
                        <a:pt x="254953" y="300038"/>
                        <a:pt x="248285" y="297180"/>
                        <a:pt x="240665" y="293370"/>
                      </a:cubicBezTo>
                      <a:cubicBezTo>
                        <a:pt x="237808" y="296228"/>
                        <a:pt x="235903" y="298133"/>
                        <a:pt x="233998" y="300038"/>
                      </a:cubicBezTo>
                      <a:close/>
                    </a:path>
                  </a:pathLst>
                </a:custGeom>
                <a:solidFill>
                  <a:srgbClr val="141C8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7BE3357D-C554-DEF6-24B8-82C4CD7BA5D3}"/>
                </a:ext>
              </a:extLst>
            </p:cNvPr>
            <p:cNvSpPr txBox="1"/>
            <p:nvPr/>
          </p:nvSpPr>
          <p:spPr>
            <a:xfrm>
              <a:off x="5920948" y="3185407"/>
              <a:ext cx="46837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Powerpoint Templet Deadline</a:t>
              </a:r>
              <a:endParaRPr lang="zh-CN" altLang="en-US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BA22CA51-9649-B359-CC8F-9339390A38A9}"/>
                </a:ext>
              </a:extLst>
            </p:cNvPr>
            <p:cNvSpPr txBox="1"/>
            <p:nvPr/>
          </p:nvSpPr>
          <p:spPr>
            <a:xfrm>
              <a:off x="6098803" y="3943945"/>
              <a:ext cx="4328008" cy="2126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lorem ipsum dolor sit amet, consectetuer adipiscing elit. maecenas porttitor congue massa. </a:t>
              </a:r>
            </a:p>
            <a:p>
              <a:pPr algn="ctr">
                <a:lnSpc>
                  <a:spcPct val="120000"/>
                </a:lnSpc>
              </a:pPr>
              <a:endParaRPr lang="en-US" altLang="zh-CN" sz="14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fusce posuere, magna sed pulvinar ultricies, purus lectus malesuada libero, sit amet commodo magna eros quis urna. nunc viverra imperdiet enim.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6B32646B-A5A0-A1E3-DF98-32B74EC9F26E}"/>
              </a:ext>
            </a:extLst>
          </p:cNvPr>
          <p:cNvGrpSpPr/>
          <p:nvPr/>
        </p:nvGrpSpPr>
        <p:grpSpPr>
          <a:xfrm rot="209860">
            <a:off x="10324057" y="4455598"/>
            <a:ext cx="737980" cy="682500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53EE08E6-6D71-FB1B-05F7-B930F4DEC6C5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B6B21C8C-149A-06DA-EBF3-B2F84074FC9C}"/>
                </a:ext>
              </a:extLst>
            </p:cNvPr>
            <p:cNvSpPr txBox="1"/>
            <p:nvPr/>
          </p:nvSpPr>
          <p:spPr>
            <a:xfrm>
              <a:off x="4834850" y="4026272"/>
              <a:ext cx="582020" cy="41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14E72529-B432-DD57-53A5-55B55709F512}"/>
              </a:ext>
            </a:extLst>
          </p:cNvPr>
          <p:cNvGrpSpPr/>
          <p:nvPr/>
        </p:nvGrpSpPr>
        <p:grpSpPr>
          <a:xfrm rot="692810">
            <a:off x="4112239" y="2019512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650CD847-F858-183C-E5D6-CED04F6EC3F7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EBBD65CF-40EB-6D4F-D7A6-BCE23CF83CAB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5462FE6D-08C4-D67B-5E14-7E08C7CDBB98}"/>
              </a:ext>
            </a:extLst>
          </p:cNvPr>
          <p:cNvGrpSpPr/>
          <p:nvPr/>
        </p:nvGrpSpPr>
        <p:grpSpPr>
          <a:xfrm rot="1300633">
            <a:off x="5077733" y="3418028"/>
            <a:ext cx="784908" cy="682502"/>
            <a:chOff x="4816346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966CD31B-7AE9-6852-AB3F-C516E1D6753F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8478D85B-2376-7A13-2989-94BADE1DC102}"/>
                </a:ext>
              </a:extLst>
            </p:cNvPr>
            <p:cNvSpPr txBox="1"/>
            <p:nvPr/>
          </p:nvSpPr>
          <p:spPr>
            <a:xfrm>
              <a:off x="4816346" y="4026275"/>
              <a:ext cx="61903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BDBCB779-2E00-AA34-4393-6848CD1F3B5B}"/>
              </a:ext>
            </a:extLst>
          </p:cNvPr>
          <p:cNvGrpSpPr/>
          <p:nvPr/>
        </p:nvGrpSpPr>
        <p:grpSpPr>
          <a:xfrm rot="19804013">
            <a:off x="9989519" y="2501934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34A5048D-ECF3-6C6D-9BED-F1ED00D182E0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E191DF37-83DE-0F64-FFAC-28D2E0BE961D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4691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788FFE1-2626-2906-1893-94C25C5EF7EA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5CF45E6D-EB38-1FE1-CF17-415EAB3F0192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7BC55848-43C6-5D15-1078-26E9D0B74D5D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B7B5DC16-F9DA-69A7-2314-8A33143950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52D941A7-20E7-FA75-2A1B-C6AA9056E9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0C022202-A161-BD1F-9D78-C2D1366ED8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2ABE8C0D-9FED-865C-585C-116D89FEBA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7F36B21C-22D5-1582-C896-709A40A701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27021C05-FF0D-9654-9F99-9DB908CF7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AB1EFB8C-B3E0-DD38-651F-7D53B748F8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99F5450F-3516-0CCB-D09B-36568C9739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6C9FE9E1-589E-210D-A151-AEB79685F5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6D70DE3F-7402-3BC9-9E08-CEDEA3D51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257B92CB-B7F3-E8D2-8499-E7834ECCCB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DECB373D-C507-3BAB-E61A-0D16A66C39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E3B342E9-740D-0781-340B-21B496DDA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0C6E8B15-9427-12E3-3EFB-2DE75ACA1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97151E97-D2E8-AB56-2896-6F5574FD0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4AA237C2-8FAF-8429-1AC3-B6914BC5CB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C4353092-C6AE-1B53-3909-F1778E0493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>
                <a:extLst>
                  <a:ext uri="{FF2B5EF4-FFF2-40B4-BE49-F238E27FC236}">
                    <a16:creationId xmlns:a16="http://schemas.microsoft.com/office/drawing/2014/main" id="{84C5E455-20A0-93EB-193D-FF120F3157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A32A93CA-5A1B-D186-10C3-4C81C0BB3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>
                <a:extLst>
                  <a:ext uri="{FF2B5EF4-FFF2-40B4-BE49-F238E27FC236}">
                    <a16:creationId xmlns:a16="http://schemas.microsoft.com/office/drawing/2014/main" id="{F445872C-C40F-D832-11E6-2281C1234F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>
                <a:extLst>
                  <a:ext uri="{FF2B5EF4-FFF2-40B4-BE49-F238E27FC236}">
                    <a16:creationId xmlns:a16="http://schemas.microsoft.com/office/drawing/2014/main" id="{0F081A72-6B8A-6621-7ED9-DCAF54FEA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>
                <a:extLst>
                  <a:ext uri="{FF2B5EF4-FFF2-40B4-BE49-F238E27FC236}">
                    <a16:creationId xmlns:a16="http://schemas.microsoft.com/office/drawing/2014/main" id="{DB0765A5-5C17-4B86-2B6E-E97C1A96FA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接连接符 319">
                <a:extLst>
                  <a:ext uri="{FF2B5EF4-FFF2-40B4-BE49-F238E27FC236}">
                    <a16:creationId xmlns:a16="http://schemas.microsoft.com/office/drawing/2014/main" id="{6FA97650-C1F9-4921-9FFD-433C15A00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F568A167-2037-E63B-8CFC-F571E8C604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>
                <a:extLst>
                  <a:ext uri="{FF2B5EF4-FFF2-40B4-BE49-F238E27FC236}">
                    <a16:creationId xmlns:a16="http://schemas.microsoft.com/office/drawing/2014/main" id="{3A1C5F0E-ADF0-37DB-6B36-7080B7DD36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>
                <a:extLst>
                  <a:ext uri="{FF2B5EF4-FFF2-40B4-BE49-F238E27FC236}">
                    <a16:creationId xmlns:a16="http://schemas.microsoft.com/office/drawing/2014/main" id="{C57FAC2A-A9CB-102C-1E6E-82D5B0BA4C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1259BC8A-8F2D-73E0-7A14-56F1E6BA4E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B0B7A880-319D-6C62-12FB-A6E4595665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>
                <a:extLst>
                  <a:ext uri="{FF2B5EF4-FFF2-40B4-BE49-F238E27FC236}">
                    <a16:creationId xmlns:a16="http://schemas.microsoft.com/office/drawing/2014/main" id="{C2C0675A-4398-82C4-C838-549CABF45D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4BB94FD1-9620-AC7E-1A21-27102C1F6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86FCD367-4A08-6759-90FE-58CF47E79A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D032C692-F2D0-1C6C-7201-2FD993B501C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6C010DC6-0DC7-F0A0-F8A3-DC330CE38D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>
                <a:extLst>
                  <a:ext uri="{FF2B5EF4-FFF2-40B4-BE49-F238E27FC236}">
                    <a16:creationId xmlns:a16="http://schemas.microsoft.com/office/drawing/2014/main" id="{FA01C277-F613-6177-068D-78D6DAE18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>
                <a:extLst>
                  <a:ext uri="{FF2B5EF4-FFF2-40B4-BE49-F238E27FC236}">
                    <a16:creationId xmlns:a16="http://schemas.microsoft.com/office/drawing/2014/main" id="{DBD8674A-44B5-D956-792C-99FF8B94AA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>
                <a:extLst>
                  <a:ext uri="{FF2B5EF4-FFF2-40B4-BE49-F238E27FC236}">
                    <a16:creationId xmlns:a16="http://schemas.microsoft.com/office/drawing/2014/main" id="{813961FA-5656-813D-7465-BB34BB43FC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0620EF31-1ED7-2244-C435-158278E7BA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id="{D6E249BE-AE69-0777-698C-98B8F8955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631A86EE-1C6A-DF2E-716F-B2D3309B8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>
                <a:extLst>
                  <a:ext uri="{FF2B5EF4-FFF2-40B4-BE49-F238E27FC236}">
                    <a16:creationId xmlns:a16="http://schemas.microsoft.com/office/drawing/2014/main" id="{D9B1451B-DF72-D206-5B00-607015ACB0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002F5265-C3B1-BFA2-777C-B77C7AD4E7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>
                <a:extLst>
                  <a:ext uri="{FF2B5EF4-FFF2-40B4-BE49-F238E27FC236}">
                    <a16:creationId xmlns:a16="http://schemas.microsoft.com/office/drawing/2014/main" id="{67F823BF-41DC-A5E2-8E17-60520BCA52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id="{C03C7AC9-F4B1-FAB0-03AC-1ABCACDB03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>
                <a:extLst>
                  <a:ext uri="{FF2B5EF4-FFF2-40B4-BE49-F238E27FC236}">
                    <a16:creationId xmlns:a16="http://schemas.microsoft.com/office/drawing/2014/main" id="{85E78367-21D7-B35D-2866-266C7E086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4461BD68-6B54-98EC-228C-78BD006852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id="{3B1338F7-BB69-2EB7-5A19-140F849B8D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>
                <a:extLst>
                  <a:ext uri="{FF2B5EF4-FFF2-40B4-BE49-F238E27FC236}">
                    <a16:creationId xmlns:a16="http://schemas.microsoft.com/office/drawing/2014/main" id="{6110B53D-5549-7C94-CBFA-4313619540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>
                <a:extLst>
                  <a:ext uri="{FF2B5EF4-FFF2-40B4-BE49-F238E27FC236}">
                    <a16:creationId xmlns:a16="http://schemas.microsoft.com/office/drawing/2014/main" id="{FFC8FD81-0B3C-5E3D-4AD4-0D65CB93C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8FD947B5-CEDE-FA63-77B8-A5D3631E2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83991E19-1535-7F53-276A-4A767E17BA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72C2D948-C8A1-19D2-66D9-E517F6A02E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>
                <a:extLst>
                  <a:ext uri="{FF2B5EF4-FFF2-40B4-BE49-F238E27FC236}">
                    <a16:creationId xmlns:a16="http://schemas.microsoft.com/office/drawing/2014/main" id="{D4E2DAB7-153D-FF0A-05C1-D589CD6ED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EBEEAA6B-E625-3165-9305-D5DFCB78EF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>
                <a:extLst>
                  <a:ext uri="{FF2B5EF4-FFF2-40B4-BE49-F238E27FC236}">
                    <a16:creationId xmlns:a16="http://schemas.microsoft.com/office/drawing/2014/main" id="{60A1597B-B3ED-3A14-2EE5-78A998AD0C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>
                <a:extLst>
                  <a:ext uri="{FF2B5EF4-FFF2-40B4-BE49-F238E27FC236}">
                    <a16:creationId xmlns:a16="http://schemas.microsoft.com/office/drawing/2014/main" id="{FFDBA60F-B747-C0DB-5513-78398D1A0C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>
                <a:extLst>
                  <a:ext uri="{FF2B5EF4-FFF2-40B4-BE49-F238E27FC236}">
                    <a16:creationId xmlns:a16="http://schemas.microsoft.com/office/drawing/2014/main" id="{5DA37FA6-590E-1F57-C250-37A69C50DD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073D2BE5-32B7-6ED0-1E2B-BEE608F5E7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>
                <a:extLst>
                  <a:ext uri="{FF2B5EF4-FFF2-40B4-BE49-F238E27FC236}">
                    <a16:creationId xmlns:a16="http://schemas.microsoft.com/office/drawing/2014/main" id="{EC37DA7D-C569-3F46-CC60-EA19839FE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1485AF34-49EC-5FA5-02FD-6C1FDA4B7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>
                <a:extLst>
                  <a:ext uri="{FF2B5EF4-FFF2-40B4-BE49-F238E27FC236}">
                    <a16:creationId xmlns:a16="http://schemas.microsoft.com/office/drawing/2014/main" id="{309AF911-9E83-C421-2DEB-91226F48A6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F69E87E1-BB1B-C694-7DFE-213E3A96F4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>
                <a:extLst>
                  <a:ext uri="{FF2B5EF4-FFF2-40B4-BE49-F238E27FC236}">
                    <a16:creationId xmlns:a16="http://schemas.microsoft.com/office/drawing/2014/main" id="{4DF9B96B-5522-45F4-FB5C-6F8BBE40B8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88A7395D-2C0F-3099-6CC5-050805054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3BA99425-3609-3CB7-1C24-02810AEAC0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831FEEF0-5488-2516-1A6D-41529DD03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E851D59F-3F80-8EA2-FF96-0CD2BBC009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2E38CBB0-AA12-5FF3-6596-4C56005F69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C1638B1B-C118-A2EC-4292-C67876B31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869C2254-861B-8631-AAC0-4BD4E48AF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D22FE308-F2DC-F7CF-8F02-981F2F63BA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8648BDCE-48F6-DBE7-E16D-CEE203CC8A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A6E627E8-D028-CF85-E765-EA040F81E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3C1AC8E7-CB01-45E6-73C6-ED5F314CE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55D056DC-4455-F476-E986-86E3251977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5A1B6709-FD7C-A6C5-AC89-F42367F50B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884354CD-B272-5CE0-967A-48C69CC82D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14D3F8CA-3CEB-9A65-E6DC-0076F2BF31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F74F6A24-0D3D-9BB2-C952-A5CAAFDAE2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7F70B703-C89F-D472-5EF6-07C0273BC7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9FD38446-4417-7AC9-6693-712B94F68E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8D428A0C-9973-95BC-84DA-0EA4A32793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712ECE2-9F47-581D-7D79-8EDC92B2E9DE}"/>
              </a:ext>
            </a:extLst>
          </p:cNvPr>
          <p:cNvGrpSpPr/>
          <p:nvPr/>
        </p:nvGrpSpPr>
        <p:grpSpPr>
          <a:xfrm rot="3224755">
            <a:off x="6447590" y="2130059"/>
            <a:ext cx="321431" cy="321431"/>
            <a:chOff x="5617555" y="293581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BF71A3B-5888-8B27-4BD7-5F82C3EF1F7F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3879CD7-CE06-24B1-9894-99CDC5AEBD60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07AC418-5D3C-C2FC-3984-DE80AE65FAED}"/>
              </a:ext>
            </a:extLst>
          </p:cNvPr>
          <p:cNvGrpSpPr/>
          <p:nvPr/>
        </p:nvGrpSpPr>
        <p:grpSpPr>
          <a:xfrm>
            <a:off x="7128436" y="1958462"/>
            <a:ext cx="321431" cy="321431"/>
            <a:chOff x="6518665" y="280344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2E249B54-5DAA-8442-DF97-AFDEF722CB3D}"/>
                </a:ext>
              </a:extLst>
            </p:cNvPr>
            <p:cNvSpPr/>
            <p:nvPr/>
          </p:nvSpPr>
          <p:spPr>
            <a:xfrm>
              <a:off x="6518665" y="2803448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C79E131-E623-3D8D-0BED-69AFAB8C72FA}"/>
                </a:ext>
              </a:extLst>
            </p:cNvPr>
            <p:cNvSpPr/>
            <p:nvPr/>
          </p:nvSpPr>
          <p:spPr>
            <a:xfrm>
              <a:off x="6529366" y="2817014"/>
              <a:ext cx="110968" cy="105239"/>
            </a:xfrm>
            <a:custGeom>
              <a:avLst/>
              <a:gdLst>
                <a:gd name="connsiteX0" fmla="*/ 469244 w 855535"/>
                <a:gd name="connsiteY0" fmla="*/ 335930 h 811365"/>
                <a:gd name="connsiteX1" fmla="*/ 485437 w 855535"/>
                <a:gd name="connsiteY1" fmla="*/ 357837 h 811365"/>
                <a:gd name="connsiteX2" fmla="*/ 487342 w 855535"/>
                <a:gd name="connsiteY2" fmla="*/ 402605 h 811365"/>
                <a:gd name="connsiteX3" fmla="*/ 447337 w 855535"/>
                <a:gd name="connsiteY3" fmla="*/ 444515 h 811365"/>
                <a:gd name="connsiteX4" fmla="*/ 427334 w 855535"/>
                <a:gd name="connsiteY4" fmla="*/ 450230 h 811365"/>
                <a:gd name="connsiteX5" fmla="*/ 324464 w 855535"/>
                <a:gd name="connsiteY5" fmla="*/ 365457 h 811365"/>
                <a:gd name="connsiteX6" fmla="*/ 334942 w 855535"/>
                <a:gd name="connsiteY6" fmla="*/ 318785 h 811365"/>
                <a:gd name="connsiteX7" fmla="*/ 399712 w 855535"/>
                <a:gd name="connsiteY7" fmla="*/ 266397 h 811365"/>
                <a:gd name="connsiteX8" fmla="*/ 454004 w 855535"/>
                <a:gd name="connsiteY8" fmla="*/ 255920 h 811365"/>
                <a:gd name="connsiteX9" fmla="*/ 566399 w 855535"/>
                <a:gd name="connsiteY9" fmla="*/ 329262 h 811365"/>
                <a:gd name="connsiteX10" fmla="*/ 571162 w 855535"/>
                <a:gd name="connsiteY10" fmla="*/ 432132 h 811365"/>
                <a:gd name="connsiteX11" fmla="*/ 540682 w 855535"/>
                <a:gd name="connsiteY11" fmla="*/ 485472 h 811365"/>
                <a:gd name="connsiteX12" fmla="*/ 494962 w 855535"/>
                <a:gd name="connsiteY12" fmla="*/ 512142 h 811365"/>
                <a:gd name="connsiteX13" fmla="*/ 474959 w 855535"/>
                <a:gd name="connsiteY13" fmla="*/ 527382 h 811365"/>
                <a:gd name="connsiteX14" fmla="*/ 421619 w 855535"/>
                <a:gd name="connsiteY14" fmla="*/ 549290 h 811365"/>
                <a:gd name="connsiteX15" fmla="*/ 389234 w 855535"/>
                <a:gd name="connsiteY15" fmla="*/ 548337 h 811365"/>
                <a:gd name="connsiteX16" fmla="*/ 213022 w 855535"/>
                <a:gd name="connsiteY16" fmla="*/ 454040 h 811365"/>
                <a:gd name="connsiteX17" fmla="*/ 201592 w 855535"/>
                <a:gd name="connsiteY17" fmla="*/ 264492 h 811365"/>
                <a:gd name="connsiteX18" fmla="*/ 262552 w 855535"/>
                <a:gd name="connsiteY18" fmla="*/ 189245 h 811365"/>
                <a:gd name="connsiteX19" fmla="*/ 282554 w 855535"/>
                <a:gd name="connsiteY19" fmla="*/ 177815 h 811365"/>
                <a:gd name="connsiteX20" fmla="*/ 411142 w 855535"/>
                <a:gd name="connsiteY20" fmla="*/ 150192 h 811365"/>
                <a:gd name="connsiteX21" fmla="*/ 513059 w 855535"/>
                <a:gd name="connsiteY21" fmla="*/ 154002 h 811365"/>
                <a:gd name="connsiteX22" fmla="*/ 619739 w 855535"/>
                <a:gd name="connsiteY22" fmla="*/ 210200 h 811365"/>
                <a:gd name="connsiteX23" fmla="*/ 696892 w 855535"/>
                <a:gd name="connsiteY23" fmla="*/ 330215 h 811365"/>
                <a:gd name="connsiteX24" fmla="*/ 679747 w 855535"/>
                <a:gd name="connsiteY24" fmla="*/ 499760 h 811365"/>
                <a:gd name="connsiteX25" fmla="*/ 588307 w 855535"/>
                <a:gd name="connsiteY25" fmla="*/ 618822 h 811365"/>
                <a:gd name="connsiteX26" fmla="*/ 520679 w 855535"/>
                <a:gd name="connsiteY26" fmla="*/ 671210 h 811365"/>
                <a:gd name="connsiteX27" fmla="*/ 501629 w 855535"/>
                <a:gd name="connsiteY27" fmla="*/ 683592 h 811365"/>
                <a:gd name="connsiteX28" fmla="*/ 397807 w 855535"/>
                <a:gd name="connsiteY28" fmla="*/ 711215 h 811365"/>
                <a:gd name="connsiteX29" fmla="*/ 311129 w 855535"/>
                <a:gd name="connsiteY29" fmla="*/ 696927 h 811365"/>
                <a:gd name="connsiteX30" fmla="*/ 271124 w 855535"/>
                <a:gd name="connsiteY30" fmla="*/ 679782 h 811365"/>
                <a:gd name="connsiteX31" fmla="*/ 248264 w 855535"/>
                <a:gd name="connsiteY31" fmla="*/ 668352 h 811365"/>
                <a:gd name="connsiteX32" fmla="*/ 108247 w 855535"/>
                <a:gd name="connsiteY32" fmla="*/ 571197 h 811365"/>
                <a:gd name="connsiteX33" fmla="*/ 105389 w 855535"/>
                <a:gd name="connsiteY33" fmla="*/ 567387 h 811365"/>
                <a:gd name="connsiteX34" fmla="*/ 38714 w 855535"/>
                <a:gd name="connsiteY34" fmla="*/ 459755 h 811365"/>
                <a:gd name="connsiteX35" fmla="*/ 27284 w 855535"/>
                <a:gd name="connsiteY35" fmla="*/ 336882 h 811365"/>
                <a:gd name="connsiteX36" fmla="*/ 83482 w 855535"/>
                <a:gd name="connsiteY36" fmla="*/ 180672 h 811365"/>
                <a:gd name="connsiteX37" fmla="*/ 141584 w 855535"/>
                <a:gd name="connsiteY37" fmla="*/ 109235 h 811365"/>
                <a:gd name="connsiteX38" fmla="*/ 227309 w 855535"/>
                <a:gd name="connsiteY38" fmla="*/ 46370 h 811365"/>
                <a:gd name="connsiteX39" fmla="*/ 301604 w 855535"/>
                <a:gd name="connsiteY39" fmla="*/ 21605 h 811365"/>
                <a:gd name="connsiteX40" fmla="*/ 532109 w 855535"/>
                <a:gd name="connsiteY40" fmla="*/ 2555 h 811365"/>
                <a:gd name="connsiteX41" fmla="*/ 592117 w 855535"/>
                <a:gd name="connsiteY41" fmla="*/ 18747 h 811365"/>
                <a:gd name="connsiteX42" fmla="*/ 682604 w 855535"/>
                <a:gd name="connsiteY42" fmla="*/ 64467 h 811365"/>
                <a:gd name="connsiteX43" fmla="*/ 711179 w 855535"/>
                <a:gd name="connsiteY43" fmla="*/ 92090 h 811365"/>
                <a:gd name="connsiteX44" fmla="*/ 824527 w 855535"/>
                <a:gd name="connsiteY44" fmla="*/ 262587 h 811365"/>
                <a:gd name="connsiteX45" fmla="*/ 852149 w 855535"/>
                <a:gd name="connsiteY45" fmla="*/ 341645 h 811365"/>
                <a:gd name="connsiteX46" fmla="*/ 839767 w 855535"/>
                <a:gd name="connsiteY46" fmla="*/ 454992 h 811365"/>
                <a:gd name="connsiteX47" fmla="*/ 810239 w 855535"/>
                <a:gd name="connsiteY47" fmla="*/ 537860 h 811365"/>
                <a:gd name="connsiteX48" fmla="*/ 786427 w 855535"/>
                <a:gd name="connsiteY48" fmla="*/ 579770 h 811365"/>
                <a:gd name="connsiteX49" fmla="*/ 763567 w 855535"/>
                <a:gd name="connsiteY49" fmla="*/ 611202 h 811365"/>
                <a:gd name="connsiteX50" fmla="*/ 708322 w 855535"/>
                <a:gd name="connsiteY50" fmla="*/ 695975 h 811365"/>
                <a:gd name="connsiteX51" fmla="*/ 566399 w 855535"/>
                <a:gd name="connsiteY51" fmla="*/ 793130 h 811365"/>
                <a:gd name="connsiteX52" fmla="*/ 469244 w 855535"/>
                <a:gd name="connsiteY52" fmla="*/ 810275 h 811365"/>
                <a:gd name="connsiteX53" fmla="*/ 354944 w 855535"/>
                <a:gd name="connsiteY53" fmla="*/ 797892 h 811365"/>
                <a:gd name="connsiteX54" fmla="*/ 293984 w 855535"/>
                <a:gd name="connsiteY54" fmla="*/ 782652 h 811365"/>
                <a:gd name="connsiteX55" fmla="*/ 261599 w 855535"/>
                <a:gd name="connsiteY55" fmla="*/ 771222 h 811365"/>
                <a:gd name="connsiteX56" fmla="*/ 241597 w 855535"/>
                <a:gd name="connsiteY56" fmla="*/ 765507 h 811365"/>
                <a:gd name="connsiteX57" fmla="*/ 85387 w 855535"/>
                <a:gd name="connsiteY57" fmla="*/ 698832 h 811365"/>
                <a:gd name="connsiteX58" fmla="*/ 13949 w 855535"/>
                <a:gd name="connsiteY58" fmla="*/ 640730 h 811365"/>
                <a:gd name="connsiteX59" fmla="*/ 16807 w 855535"/>
                <a:gd name="connsiteY59" fmla="*/ 575007 h 811365"/>
                <a:gd name="connsiteX60" fmla="*/ 28237 w 855535"/>
                <a:gd name="connsiteY60" fmla="*/ 591200 h 811365"/>
                <a:gd name="connsiteX61" fmla="*/ 88244 w 855535"/>
                <a:gd name="connsiteY61" fmla="*/ 651207 h 811365"/>
                <a:gd name="connsiteX62" fmla="*/ 105389 w 855535"/>
                <a:gd name="connsiteY62" fmla="*/ 662637 h 811365"/>
                <a:gd name="connsiteX63" fmla="*/ 200639 w 855535"/>
                <a:gd name="connsiteY63" fmla="*/ 718835 h 811365"/>
                <a:gd name="connsiteX64" fmla="*/ 215879 w 855535"/>
                <a:gd name="connsiteY64" fmla="*/ 724550 h 811365"/>
                <a:gd name="connsiteX65" fmla="*/ 349229 w 855535"/>
                <a:gd name="connsiteY65" fmla="*/ 753125 h 811365"/>
                <a:gd name="connsiteX66" fmla="*/ 420667 w 855535"/>
                <a:gd name="connsiteY66" fmla="*/ 763602 h 811365"/>
                <a:gd name="connsiteX67" fmla="*/ 492104 w 855535"/>
                <a:gd name="connsiteY67" fmla="*/ 761697 h 811365"/>
                <a:gd name="connsiteX68" fmla="*/ 614977 w 855535"/>
                <a:gd name="connsiteY68" fmla="*/ 728360 h 811365"/>
                <a:gd name="connsiteX69" fmla="*/ 712132 w 855535"/>
                <a:gd name="connsiteY69" fmla="*/ 651207 h 811365"/>
                <a:gd name="connsiteX70" fmla="*/ 788332 w 855535"/>
                <a:gd name="connsiteY70" fmla="*/ 540717 h 811365"/>
                <a:gd name="connsiteX71" fmla="*/ 801667 w 855535"/>
                <a:gd name="connsiteY71" fmla="*/ 503570 h 811365"/>
                <a:gd name="connsiteX72" fmla="*/ 815954 w 855535"/>
                <a:gd name="connsiteY72" fmla="*/ 459755 h 811365"/>
                <a:gd name="connsiteX73" fmla="*/ 828337 w 855535"/>
                <a:gd name="connsiteY73" fmla="*/ 383555 h 811365"/>
                <a:gd name="connsiteX74" fmla="*/ 827384 w 855535"/>
                <a:gd name="connsiteY74" fmla="*/ 378792 h 811365"/>
                <a:gd name="connsiteX75" fmla="*/ 769282 w 855535"/>
                <a:gd name="connsiteY75" fmla="*/ 235917 h 811365"/>
                <a:gd name="connsiteX76" fmla="*/ 709274 w 855535"/>
                <a:gd name="connsiteY76" fmla="*/ 159717 h 811365"/>
                <a:gd name="connsiteX77" fmla="*/ 696892 w 855535"/>
                <a:gd name="connsiteY77" fmla="*/ 142572 h 811365"/>
                <a:gd name="connsiteX78" fmla="*/ 659744 w 855535"/>
                <a:gd name="connsiteY78" fmla="*/ 111140 h 811365"/>
                <a:gd name="connsiteX79" fmla="*/ 574972 w 855535"/>
                <a:gd name="connsiteY79" fmla="*/ 69230 h 811365"/>
                <a:gd name="connsiteX80" fmla="*/ 505439 w 855535"/>
                <a:gd name="connsiteY80" fmla="*/ 53037 h 811365"/>
                <a:gd name="connsiteX81" fmla="*/ 364469 w 855535"/>
                <a:gd name="connsiteY81" fmla="*/ 58752 h 811365"/>
                <a:gd name="connsiteX82" fmla="*/ 252074 w 855535"/>
                <a:gd name="connsiteY82" fmla="*/ 87327 h 811365"/>
                <a:gd name="connsiteX83" fmla="*/ 174922 w 855535"/>
                <a:gd name="connsiteY83" fmla="*/ 137810 h 811365"/>
                <a:gd name="connsiteX84" fmla="*/ 112057 w 855535"/>
                <a:gd name="connsiteY84" fmla="*/ 198770 h 811365"/>
                <a:gd name="connsiteX85" fmla="*/ 93959 w 855535"/>
                <a:gd name="connsiteY85" fmla="*/ 228297 h 811365"/>
                <a:gd name="connsiteX86" fmla="*/ 51097 w 855535"/>
                <a:gd name="connsiteY86" fmla="*/ 333072 h 811365"/>
                <a:gd name="connsiteX87" fmla="*/ 52049 w 855535"/>
                <a:gd name="connsiteY87" fmla="*/ 378792 h 811365"/>
                <a:gd name="connsiteX88" fmla="*/ 117772 w 855535"/>
                <a:gd name="connsiteY88" fmla="*/ 510237 h 811365"/>
                <a:gd name="connsiteX89" fmla="*/ 255884 w 855535"/>
                <a:gd name="connsiteY89" fmla="*/ 615965 h 811365"/>
                <a:gd name="connsiteX90" fmla="*/ 452099 w 855535"/>
                <a:gd name="connsiteY90" fmla="*/ 656922 h 811365"/>
                <a:gd name="connsiteX91" fmla="*/ 500677 w 855535"/>
                <a:gd name="connsiteY91" fmla="*/ 639777 h 811365"/>
                <a:gd name="connsiteX92" fmla="*/ 553064 w 855535"/>
                <a:gd name="connsiteY92" fmla="*/ 601677 h 811365"/>
                <a:gd name="connsiteX93" fmla="*/ 669269 w 855535"/>
                <a:gd name="connsiteY93" fmla="*/ 468327 h 811365"/>
                <a:gd name="connsiteX94" fmla="*/ 680699 w 855535"/>
                <a:gd name="connsiteY94" fmla="*/ 368315 h 811365"/>
                <a:gd name="connsiteX95" fmla="*/ 594022 w 855535"/>
                <a:gd name="connsiteY95" fmla="*/ 234965 h 811365"/>
                <a:gd name="connsiteX96" fmla="*/ 537824 w 855535"/>
                <a:gd name="connsiteY96" fmla="*/ 208295 h 811365"/>
                <a:gd name="connsiteX97" fmla="*/ 297794 w 855535"/>
                <a:gd name="connsiteY97" fmla="*/ 223535 h 811365"/>
                <a:gd name="connsiteX98" fmla="*/ 234929 w 855535"/>
                <a:gd name="connsiteY98" fmla="*/ 261635 h 811365"/>
                <a:gd name="connsiteX99" fmla="*/ 216832 w 855535"/>
                <a:gd name="connsiteY99" fmla="*/ 305450 h 811365"/>
                <a:gd name="connsiteX100" fmla="*/ 233977 w 855535"/>
                <a:gd name="connsiteY100" fmla="*/ 412130 h 811365"/>
                <a:gd name="connsiteX101" fmla="*/ 247312 w 855535"/>
                <a:gd name="connsiteY101" fmla="*/ 431180 h 811365"/>
                <a:gd name="connsiteX102" fmla="*/ 278744 w 855535"/>
                <a:gd name="connsiteY102" fmla="*/ 471185 h 811365"/>
                <a:gd name="connsiteX103" fmla="*/ 298747 w 855535"/>
                <a:gd name="connsiteY103" fmla="*/ 486425 h 811365"/>
                <a:gd name="connsiteX104" fmla="*/ 393997 w 855535"/>
                <a:gd name="connsiteY104" fmla="*/ 511190 h 811365"/>
                <a:gd name="connsiteX105" fmla="*/ 426382 w 855535"/>
                <a:gd name="connsiteY105" fmla="*/ 510237 h 811365"/>
                <a:gd name="connsiteX106" fmla="*/ 463529 w 855535"/>
                <a:gd name="connsiteY106" fmla="*/ 498807 h 811365"/>
                <a:gd name="connsiteX107" fmla="*/ 525442 w 855535"/>
                <a:gd name="connsiteY107" fmla="*/ 457850 h 811365"/>
                <a:gd name="connsiteX108" fmla="*/ 551159 w 855535"/>
                <a:gd name="connsiteY108" fmla="*/ 354980 h 811365"/>
                <a:gd name="connsiteX109" fmla="*/ 479722 w 855535"/>
                <a:gd name="connsiteY109" fmla="*/ 295925 h 811365"/>
                <a:gd name="connsiteX110" fmla="*/ 451147 w 855535"/>
                <a:gd name="connsiteY110" fmla="*/ 286400 h 811365"/>
                <a:gd name="connsiteX111" fmla="*/ 437812 w 855535"/>
                <a:gd name="connsiteY111" fmla="*/ 283542 h 811365"/>
                <a:gd name="connsiteX112" fmla="*/ 362564 w 855535"/>
                <a:gd name="connsiteY112" fmla="*/ 314975 h 811365"/>
                <a:gd name="connsiteX113" fmla="*/ 369232 w 855535"/>
                <a:gd name="connsiteY113" fmla="*/ 381650 h 811365"/>
                <a:gd name="connsiteX114" fmla="*/ 418762 w 855535"/>
                <a:gd name="connsiteY114" fmla="*/ 410225 h 811365"/>
                <a:gd name="connsiteX115" fmla="*/ 445432 w 855535"/>
                <a:gd name="connsiteY115" fmla="*/ 406415 h 811365"/>
                <a:gd name="connsiteX116" fmla="*/ 456862 w 855535"/>
                <a:gd name="connsiteY116" fmla="*/ 379745 h 811365"/>
                <a:gd name="connsiteX117" fmla="*/ 449242 w 855535"/>
                <a:gd name="connsiteY117" fmla="*/ 365457 h 811365"/>
                <a:gd name="connsiteX118" fmla="*/ 469244 w 855535"/>
                <a:gd name="connsiteY118" fmla="*/ 335930 h 81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535" h="811365">
                  <a:moveTo>
                    <a:pt x="469244" y="335930"/>
                  </a:moveTo>
                  <a:cubicBezTo>
                    <a:pt x="474959" y="342597"/>
                    <a:pt x="479722" y="350217"/>
                    <a:pt x="485437" y="357837"/>
                  </a:cubicBezTo>
                  <a:cubicBezTo>
                    <a:pt x="497819" y="372125"/>
                    <a:pt x="498772" y="388317"/>
                    <a:pt x="487342" y="402605"/>
                  </a:cubicBezTo>
                  <a:cubicBezTo>
                    <a:pt x="475912" y="417845"/>
                    <a:pt x="461624" y="431180"/>
                    <a:pt x="447337" y="444515"/>
                  </a:cubicBezTo>
                  <a:cubicBezTo>
                    <a:pt x="442574" y="448325"/>
                    <a:pt x="434002" y="450230"/>
                    <a:pt x="427334" y="450230"/>
                  </a:cubicBezTo>
                  <a:cubicBezTo>
                    <a:pt x="374947" y="449277"/>
                    <a:pt x="332084" y="419750"/>
                    <a:pt x="324464" y="365457"/>
                  </a:cubicBezTo>
                  <a:cubicBezTo>
                    <a:pt x="322559" y="350217"/>
                    <a:pt x="326369" y="332120"/>
                    <a:pt x="334942" y="318785"/>
                  </a:cubicBezTo>
                  <a:cubicBezTo>
                    <a:pt x="349229" y="294020"/>
                    <a:pt x="369232" y="274017"/>
                    <a:pt x="399712" y="266397"/>
                  </a:cubicBezTo>
                  <a:cubicBezTo>
                    <a:pt x="417809" y="261635"/>
                    <a:pt x="434954" y="255920"/>
                    <a:pt x="454004" y="255920"/>
                  </a:cubicBezTo>
                  <a:cubicBezTo>
                    <a:pt x="503534" y="254015"/>
                    <a:pt x="549254" y="283542"/>
                    <a:pt x="566399" y="329262"/>
                  </a:cubicBezTo>
                  <a:cubicBezTo>
                    <a:pt x="578782" y="362600"/>
                    <a:pt x="581639" y="397842"/>
                    <a:pt x="571162" y="432132"/>
                  </a:cubicBezTo>
                  <a:cubicBezTo>
                    <a:pt x="565447" y="451182"/>
                    <a:pt x="554017" y="471185"/>
                    <a:pt x="540682" y="485472"/>
                  </a:cubicBezTo>
                  <a:cubicBezTo>
                    <a:pt x="529252" y="497855"/>
                    <a:pt x="510202" y="502617"/>
                    <a:pt x="494962" y="512142"/>
                  </a:cubicBezTo>
                  <a:cubicBezTo>
                    <a:pt x="488294" y="515952"/>
                    <a:pt x="479722" y="520715"/>
                    <a:pt x="474959" y="527382"/>
                  </a:cubicBezTo>
                  <a:cubicBezTo>
                    <a:pt x="461624" y="545480"/>
                    <a:pt x="442574" y="549290"/>
                    <a:pt x="421619" y="549290"/>
                  </a:cubicBezTo>
                  <a:cubicBezTo>
                    <a:pt x="411142" y="549290"/>
                    <a:pt x="399712" y="548337"/>
                    <a:pt x="389234" y="548337"/>
                  </a:cubicBezTo>
                  <a:cubicBezTo>
                    <a:pt x="314939" y="545480"/>
                    <a:pt x="252074" y="516905"/>
                    <a:pt x="213022" y="454040"/>
                  </a:cubicBezTo>
                  <a:cubicBezTo>
                    <a:pt x="176827" y="394985"/>
                    <a:pt x="165397" y="329262"/>
                    <a:pt x="201592" y="264492"/>
                  </a:cubicBezTo>
                  <a:cubicBezTo>
                    <a:pt x="217784" y="236870"/>
                    <a:pt x="241597" y="214010"/>
                    <a:pt x="262552" y="189245"/>
                  </a:cubicBezTo>
                  <a:cubicBezTo>
                    <a:pt x="267314" y="183530"/>
                    <a:pt x="274934" y="180672"/>
                    <a:pt x="282554" y="177815"/>
                  </a:cubicBezTo>
                  <a:cubicBezTo>
                    <a:pt x="324464" y="162575"/>
                    <a:pt x="367327" y="153050"/>
                    <a:pt x="411142" y="150192"/>
                  </a:cubicBezTo>
                  <a:cubicBezTo>
                    <a:pt x="445432" y="148287"/>
                    <a:pt x="478769" y="147335"/>
                    <a:pt x="513059" y="154002"/>
                  </a:cubicBezTo>
                  <a:cubicBezTo>
                    <a:pt x="554969" y="161622"/>
                    <a:pt x="590212" y="178767"/>
                    <a:pt x="619739" y="210200"/>
                  </a:cubicBezTo>
                  <a:cubicBezTo>
                    <a:pt x="653077" y="245442"/>
                    <a:pt x="679747" y="284495"/>
                    <a:pt x="696892" y="330215"/>
                  </a:cubicBezTo>
                  <a:cubicBezTo>
                    <a:pt x="717847" y="389270"/>
                    <a:pt x="711179" y="446420"/>
                    <a:pt x="679747" y="499760"/>
                  </a:cubicBezTo>
                  <a:cubicBezTo>
                    <a:pt x="654029" y="542622"/>
                    <a:pt x="623549" y="582627"/>
                    <a:pt x="588307" y="618822"/>
                  </a:cubicBezTo>
                  <a:cubicBezTo>
                    <a:pt x="568304" y="638825"/>
                    <a:pt x="543539" y="654065"/>
                    <a:pt x="520679" y="671210"/>
                  </a:cubicBezTo>
                  <a:cubicBezTo>
                    <a:pt x="514964" y="675972"/>
                    <a:pt x="506392" y="678830"/>
                    <a:pt x="501629" y="683592"/>
                  </a:cubicBezTo>
                  <a:cubicBezTo>
                    <a:pt x="472102" y="713120"/>
                    <a:pt x="435907" y="715025"/>
                    <a:pt x="397807" y="711215"/>
                  </a:cubicBezTo>
                  <a:cubicBezTo>
                    <a:pt x="369232" y="707405"/>
                    <a:pt x="340657" y="701690"/>
                    <a:pt x="311129" y="696927"/>
                  </a:cubicBezTo>
                  <a:cubicBezTo>
                    <a:pt x="296842" y="694070"/>
                    <a:pt x="282554" y="691212"/>
                    <a:pt x="271124" y="679782"/>
                  </a:cubicBezTo>
                  <a:cubicBezTo>
                    <a:pt x="265409" y="674067"/>
                    <a:pt x="256837" y="671210"/>
                    <a:pt x="248264" y="668352"/>
                  </a:cubicBezTo>
                  <a:cubicBezTo>
                    <a:pt x="194924" y="645492"/>
                    <a:pt x="153014" y="606440"/>
                    <a:pt x="108247" y="571197"/>
                  </a:cubicBezTo>
                  <a:cubicBezTo>
                    <a:pt x="107294" y="570245"/>
                    <a:pt x="106342" y="569292"/>
                    <a:pt x="105389" y="567387"/>
                  </a:cubicBezTo>
                  <a:cubicBezTo>
                    <a:pt x="79672" y="534050"/>
                    <a:pt x="53002" y="499760"/>
                    <a:pt x="38714" y="459755"/>
                  </a:cubicBezTo>
                  <a:cubicBezTo>
                    <a:pt x="24427" y="419750"/>
                    <a:pt x="19664" y="378792"/>
                    <a:pt x="27284" y="336882"/>
                  </a:cubicBezTo>
                  <a:cubicBezTo>
                    <a:pt x="37762" y="281637"/>
                    <a:pt x="57764" y="229250"/>
                    <a:pt x="83482" y="180672"/>
                  </a:cubicBezTo>
                  <a:cubicBezTo>
                    <a:pt x="97769" y="154002"/>
                    <a:pt x="119677" y="130190"/>
                    <a:pt x="141584" y="109235"/>
                  </a:cubicBezTo>
                  <a:cubicBezTo>
                    <a:pt x="167302" y="85422"/>
                    <a:pt x="196829" y="63515"/>
                    <a:pt x="227309" y="46370"/>
                  </a:cubicBezTo>
                  <a:cubicBezTo>
                    <a:pt x="249217" y="33987"/>
                    <a:pt x="275887" y="28272"/>
                    <a:pt x="301604" y="21605"/>
                  </a:cubicBezTo>
                  <a:cubicBezTo>
                    <a:pt x="377804" y="-303"/>
                    <a:pt x="454957" y="-3160"/>
                    <a:pt x="532109" y="2555"/>
                  </a:cubicBezTo>
                  <a:cubicBezTo>
                    <a:pt x="552112" y="4460"/>
                    <a:pt x="573067" y="10175"/>
                    <a:pt x="592117" y="18747"/>
                  </a:cubicBezTo>
                  <a:cubicBezTo>
                    <a:pt x="623549" y="32082"/>
                    <a:pt x="653077" y="48275"/>
                    <a:pt x="682604" y="64467"/>
                  </a:cubicBezTo>
                  <a:cubicBezTo>
                    <a:pt x="694034" y="71135"/>
                    <a:pt x="701654" y="82565"/>
                    <a:pt x="711179" y="92090"/>
                  </a:cubicBezTo>
                  <a:cubicBezTo>
                    <a:pt x="759757" y="141620"/>
                    <a:pt x="799762" y="196865"/>
                    <a:pt x="824527" y="262587"/>
                  </a:cubicBezTo>
                  <a:cubicBezTo>
                    <a:pt x="834052" y="288305"/>
                    <a:pt x="846434" y="314022"/>
                    <a:pt x="852149" y="341645"/>
                  </a:cubicBezTo>
                  <a:cubicBezTo>
                    <a:pt x="859769" y="379745"/>
                    <a:pt x="854054" y="418797"/>
                    <a:pt x="839767" y="454992"/>
                  </a:cubicBezTo>
                  <a:cubicBezTo>
                    <a:pt x="829289" y="482615"/>
                    <a:pt x="821669" y="510237"/>
                    <a:pt x="810239" y="537860"/>
                  </a:cubicBezTo>
                  <a:cubicBezTo>
                    <a:pt x="804524" y="552147"/>
                    <a:pt x="794999" y="566435"/>
                    <a:pt x="786427" y="579770"/>
                  </a:cubicBezTo>
                  <a:cubicBezTo>
                    <a:pt x="779759" y="591200"/>
                    <a:pt x="770234" y="600725"/>
                    <a:pt x="763567" y="611202"/>
                  </a:cubicBezTo>
                  <a:cubicBezTo>
                    <a:pt x="744517" y="639777"/>
                    <a:pt x="728324" y="669305"/>
                    <a:pt x="708322" y="695975"/>
                  </a:cubicBezTo>
                  <a:cubicBezTo>
                    <a:pt x="672127" y="743600"/>
                    <a:pt x="627359" y="780747"/>
                    <a:pt x="566399" y="793130"/>
                  </a:cubicBezTo>
                  <a:cubicBezTo>
                    <a:pt x="534014" y="799797"/>
                    <a:pt x="501629" y="807417"/>
                    <a:pt x="469244" y="810275"/>
                  </a:cubicBezTo>
                  <a:cubicBezTo>
                    <a:pt x="430192" y="814085"/>
                    <a:pt x="392092" y="807417"/>
                    <a:pt x="354944" y="797892"/>
                  </a:cubicBezTo>
                  <a:cubicBezTo>
                    <a:pt x="334942" y="793130"/>
                    <a:pt x="313987" y="788367"/>
                    <a:pt x="293984" y="782652"/>
                  </a:cubicBezTo>
                  <a:cubicBezTo>
                    <a:pt x="282554" y="779795"/>
                    <a:pt x="272077" y="775032"/>
                    <a:pt x="261599" y="771222"/>
                  </a:cubicBezTo>
                  <a:cubicBezTo>
                    <a:pt x="254932" y="769317"/>
                    <a:pt x="248264" y="766460"/>
                    <a:pt x="241597" y="765507"/>
                  </a:cubicBezTo>
                  <a:cubicBezTo>
                    <a:pt x="185399" y="753125"/>
                    <a:pt x="132059" y="733122"/>
                    <a:pt x="85387" y="698832"/>
                  </a:cubicBezTo>
                  <a:cubicBezTo>
                    <a:pt x="60622" y="680735"/>
                    <a:pt x="32999" y="665495"/>
                    <a:pt x="13949" y="640730"/>
                  </a:cubicBezTo>
                  <a:cubicBezTo>
                    <a:pt x="-5101" y="616917"/>
                    <a:pt x="-5101" y="601677"/>
                    <a:pt x="16807" y="575007"/>
                  </a:cubicBezTo>
                  <a:cubicBezTo>
                    <a:pt x="20617" y="580722"/>
                    <a:pt x="25379" y="585485"/>
                    <a:pt x="28237" y="591200"/>
                  </a:cubicBezTo>
                  <a:cubicBezTo>
                    <a:pt x="42524" y="616917"/>
                    <a:pt x="61574" y="636920"/>
                    <a:pt x="88244" y="651207"/>
                  </a:cubicBezTo>
                  <a:cubicBezTo>
                    <a:pt x="93959" y="654065"/>
                    <a:pt x="99674" y="658827"/>
                    <a:pt x="105389" y="662637"/>
                  </a:cubicBezTo>
                  <a:cubicBezTo>
                    <a:pt x="134917" y="685497"/>
                    <a:pt x="167302" y="703595"/>
                    <a:pt x="200639" y="718835"/>
                  </a:cubicBezTo>
                  <a:cubicBezTo>
                    <a:pt x="205402" y="720740"/>
                    <a:pt x="210164" y="723597"/>
                    <a:pt x="215879" y="724550"/>
                  </a:cubicBezTo>
                  <a:cubicBezTo>
                    <a:pt x="260647" y="734075"/>
                    <a:pt x="304462" y="744552"/>
                    <a:pt x="349229" y="753125"/>
                  </a:cubicBezTo>
                  <a:cubicBezTo>
                    <a:pt x="373042" y="757887"/>
                    <a:pt x="396854" y="758840"/>
                    <a:pt x="420667" y="763602"/>
                  </a:cubicBezTo>
                  <a:cubicBezTo>
                    <a:pt x="444479" y="768365"/>
                    <a:pt x="468292" y="766460"/>
                    <a:pt x="492104" y="761697"/>
                  </a:cubicBezTo>
                  <a:cubicBezTo>
                    <a:pt x="534014" y="753125"/>
                    <a:pt x="575924" y="745505"/>
                    <a:pt x="614977" y="728360"/>
                  </a:cubicBezTo>
                  <a:cubicBezTo>
                    <a:pt x="654029" y="711215"/>
                    <a:pt x="687367" y="686450"/>
                    <a:pt x="712132" y="651207"/>
                  </a:cubicBezTo>
                  <a:cubicBezTo>
                    <a:pt x="737849" y="615012"/>
                    <a:pt x="764519" y="578817"/>
                    <a:pt x="788332" y="540717"/>
                  </a:cubicBezTo>
                  <a:cubicBezTo>
                    <a:pt x="794999" y="530240"/>
                    <a:pt x="797857" y="515952"/>
                    <a:pt x="801667" y="503570"/>
                  </a:cubicBezTo>
                  <a:cubicBezTo>
                    <a:pt x="806429" y="489282"/>
                    <a:pt x="809287" y="474042"/>
                    <a:pt x="815954" y="459755"/>
                  </a:cubicBezTo>
                  <a:cubicBezTo>
                    <a:pt x="826432" y="434990"/>
                    <a:pt x="832147" y="410225"/>
                    <a:pt x="828337" y="383555"/>
                  </a:cubicBezTo>
                  <a:cubicBezTo>
                    <a:pt x="828337" y="381650"/>
                    <a:pt x="828337" y="380697"/>
                    <a:pt x="827384" y="378792"/>
                  </a:cubicBezTo>
                  <a:cubicBezTo>
                    <a:pt x="805477" y="332120"/>
                    <a:pt x="801667" y="277827"/>
                    <a:pt x="769282" y="235917"/>
                  </a:cubicBezTo>
                  <a:cubicBezTo>
                    <a:pt x="749279" y="210200"/>
                    <a:pt x="729277" y="185435"/>
                    <a:pt x="709274" y="159717"/>
                  </a:cubicBezTo>
                  <a:cubicBezTo>
                    <a:pt x="704512" y="154002"/>
                    <a:pt x="700702" y="148287"/>
                    <a:pt x="696892" y="142572"/>
                  </a:cubicBezTo>
                  <a:cubicBezTo>
                    <a:pt x="687367" y="129237"/>
                    <a:pt x="675937" y="118760"/>
                    <a:pt x="659744" y="111140"/>
                  </a:cubicBezTo>
                  <a:cubicBezTo>
                    <a:pt x="631169" y="97805"/>
                    <a:pt x="602594" y="83517"/>
                    <a:pt x="574972" y="69230"/>
                  </a:cubicBezTo>
                  <a:cubicBezTo>
                    <a:pt x="553064" y="57800"/>
                    <a:pt x="530204" y="54942"/>
                    <a:pt x="505439" y="53037"/>
                  </a:cubicBezTo>
                  <a:cubicBezTo>
                    <a:pt x="457814" y="49227"/>
                    <a:pt x="411142" y="50180"/>
                    <a:pt x="364469" y="58752"/>
                  </a:cubicBezTo>
                  <a:cubicBezTo>
                    <a:pt x="326369" y="65420"/>
                    <a:pt x="288269" y="73040"/>
                    <a:pt x="252074" y="87327"/>
                  </a:cubicBezTo>
                  <a:cubicBezTo>
                    <a:pt x="224452" y="98757"/>
                    <a:pt x="200639" y="120665"/>
                    <a:pt x="174922" y="137810"/>
                  </a:cubicBezTo>
                  <a:cubicBezTo>
                    <a:pt x="148252" y="154955"/>
                    <a:pt x="131107" y="177815"/>
                    <a:pt x="112057" y="198770"/>
                  </a:cubicBezTo>
                  <a:cubicBezTo>
                    <a:pt x="104437" y="207342"/>
                    <a:pt x="99674" y="217820"/>
                    <a:pt x="93959" y="228297"/>
                  </a:cubicBezTo>
                  <a:cubicBezTo>
                    <a:pt x="74909" y="261635"/>
                    <a:pt x="57764" y="294972"/>
                    <a:pt x="51097" y="333072"/>
                  </a:cubicBezTo>
                  <a:cubicBezTo>
                    <a:pt x="49192" y="348312"/>
                    <a:pt x="50144" y="363552"/>
                    <a:pt x="52049" y="378792"/>
                  </a:cubicBezTo>
                  <a:cubicBezTo>
                    <a:pt x="59669" y="429275"/>
                    <a:pt x="88244" y="470232"/>
                    <a:pt x="117772" y="510237"/>
                  </a:cubicBezTo>
                  <a:cubicBezTo>
                    <a:pt x="153967" y="558815"/>
                    <a:pt x="201592" y="591200"/>
                    <a:pt x="255884" y="615965"/>
                  </a:cubicBezTo>
                  <a:cubicBezTo>
                    <a:pt x="318749" y="644540"/>
                    <a:pt x="384472" y="655017"/>
                    <a:pt x="452099" y="656922"/>
                  </a:cubicBezTo>
                  <a:cubicBezTo>
                    <a:pt x="471149" y="657875"/>
                    <a:pt x="486389" y="651207"/>
                    <a:pt x="500677" y="639777"/>
                  </a:cubicBezTo>
                  <a:cubicBezTo>
                    <a:pt x="517822" y="626442"/>
                    <a:pt x="535919" y="614060"/>
                    <a:pt x="553064" y="601677"/>
                  </a:cubicBezTo>
                  <a:cubicBezTo>
                    <a:pt x="602594" y="566435"/>
                    <a:pt x="637837" y="518810"/>
                    <a:pt x="669269" y="468327"/>
                  </a:cubicBezTo>
                  <a:cubicBezTo>
                    <a:pt x="688319" y="437847"/>
                    <a:pt x="693082" y="403557"/>
                    <a:pt x="680699" y="368315"/>
                  </a:cubicBezTo>
                  <a:cubicBezTo>
                    <a:pt x="661649" y="316880"/>
                    <a:pt x="630217" y="274017"/>
                    <a:pt x="594022" y="234965"/>
                  </a:cubicBezTo>
                  <a:cubicBezTo>
                    <a:pt x="578782" y="218772"/>
                    <a:pt x="558779" y="213057"/>
                    <a:pt x="537824" y="208295"/>
                  </a:cubicBezTo>
                  <a:cubicBezTo>
                    <a:pt x="456862" y="190197"/>
                    <a:pt x="375899" y="197817"/>
                    <a:pt x="297794" y="223535"/>
                  </a:cubicBezTo>
                  <a:cubicBezTo>
                    <a:pt x="274934" y="231155"/>
                    <a:pt x="254932" y="247347"/>
                    <a:pt x="234929" y="261635"/>
                  </a:cubicBezTo>
                  <a:cubicBezTo>
                    <a:pt x="220642" y="272112"/>
                    <a:pt x="217784" y="289257"/>
                    <a:pt x="216832" y="305450"/>
                  </a:cubicBezTo>
                  <a:cubicBezTo>
                    <a:pt x="213022" y="342597"/>
                    <a:pt x="223499" y="377840"/>
                    <a:pt x="233977" y="412130"/>
                  </a:cubicBezTo>
                  <a:cubicBezTo>
                    <a:pt x="235882" y="418797"/>
                    <a:pt x="242549" y="425465"/>
                    <a:pt x="247312" y="431180"/>
                  </a:cubicBezTo>
                  <a:cubicBezTo>
                    <a:pt x="257789" y="444515"/>
                    <a:pt x="267314" y="458802"/>
                    <a:pt x="278744" y="471185"/>
                  </a:cubicBezTo>
                  <a:cubicBezTo>
                    <a:pt x="284459" y="477852"/>
                    <a:pt x="291127" y="483567"/>
                    <a:pt x="298747" y="486425"/>
                  </a:cubicBezTo>
                  <a:cubicBezTo>
                    <a:pt x="329227" y="498807"/>
                    <a:pt x="359707" y="514047"/>
                    <a:pt x="393997" y="511190"/>
                  </a:cubicBezTo>
                  <a:cubicBezTo>
                    <a:pt x="404474" y="510237"/>
                    <a:pt x="415904" y="512142"/>
                    <a:pt x="426382" y="510237"/>
                  </a:cubicBezTo>
                  <a:cubicBezTo>
                    <a:pt x="438764" y="508332"/>
                    <a:pt x="452099" y="505475"/>
                    <a:pt x="463529" y="498807"/>
                  </a:cubicBezTo>
                  <a:cubicBezTo>
                    <a:pt x="484484" y="486425"/>
                    <a:pt x="506392" y="473090"/>
                    <a:pt x="525442" y="457850"/>
                  </a:cubicBezTo>
                  <a:cubicBezTo>
                    <a:pt x="548302" y="439752"/>
                    <a:pt x="570209" y="392127"/>
                    <a:pt x="551159" y="354980"/>
                  </a:cubicBezTo>
                  <a:cubicBezTo>
                    <a:pt x="535919" y="324500"/>
                    <a:pt x="509249" y="308307"/>
                    <a:pt x="479722" y="295925"/>
                  </a:cubicBezTo>
                  <a:cubicBezTo>
                    <a:pt x="470197" y="292115"/>
                    <a:pt x="460672" y="289257"/>
                    <a:pt x="451147" y="286400"/>
                  </a:cubicBezTo>
                  <a:cubicBezTo>
                    <a:pt x="446384" y="285447"/>
                    <a:pt x="441622" y="283542"/>
                    <a:pt x="437812" y="283542"/>
                  </a:cubicBezTo>
                  <a:cubicBezTo>
                    <a:pt x="409237" y="286400"/>
                    <a:pt x="383519" y="294972"/>
                    <a:pt x="362564" y="314975"/>
                  </a:cubicBezTo>
                  <a:cubicBezTo>
                    <a:pt x="347324" y="329262"/>
                    <a:pt x="346372" y="356885"/>
                    <a:pt x="369232" y="381650"/>
                  </a:cubicBezTo>
                  <a:cubicBezTo>
                    <a:pt x="381614" y="394985"/>
                    <a:pt x="397807" y="409272"/>
                    <a:pt x="418762" y="410225"/>
                  </a:cubicBezTo>
                  <a:cubicBezTo>
                    <a:pt x="427334" y="410225"/>
                    <a:pt x="436859" y="410225"/>
                    <a:pt x="445432" y="406415"/>
                  </a:cubicBezTo>
                  <a:cubicBezTo>
                    <a:pt x="460672" y="400700"/>
                    <a:pt x="462577" y="394032"/>
                    <a:pt x="456862" y="379745"/>
                  </a:cubicBezTo>
                  <a:cubicBezTo>
                    <a:pt x="454957" y="374982"/>
                    <a:pt x="452099" y="370220"/>
                    <a:pt x="449242" y="365457"/>
                  </a:cubicBezTo>
                  <a:cubicBezTo>
                    <a:pt x="440669" y="346407"/>
                    <a:pt x="445432" y="338787"/>
                    <a:pt x="469244" y="335930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20B8760-3E7D-0A62-9E67-5140E3DD977F}"/>
              </a:ext>
            </a:extLst>
          </p:cNvPr>
          <p:cNvGrpSpPr/>
          <p:nvPr/>
        </p:nvGrpSpPr>
        <p:grpSpPr>
          <a:xfrm rot="1662102">
            <a:off x="6365494" y="1919068"/>
            <a:ext cx="321431" cy="321431"/>
            <a:chOff x="5723918" y="301836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69AF8D9D-735A-C51D-C655-637CE82AE235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323B1DE-1232-ED2B-EFB9-67C916EF2CF5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BA8F3FD8-7418-37FD-7832-1097E44D979F}"/>
              </a:ext>
            </a:extLst>
          </p:cNvPr>
          <p:cNvGrpSpPr/>
          <p:nvPr/>
        </p:nvGrpSpPr>
        <p:grpSpPr>
          <a:xfrm>
            <a:off x="6138949" y="2070056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421E0B59-6DE8-9370-E930-BC398E7D6BCD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3F75E0DC-32D0-835C-D6D9-F8654EB4F7AC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FFAD5919-E61A-742E-30AA-DD508FE16DDE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022D9F5C-64EE-916B-FDBB-4C53F4833B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1D30C43-3DE3-BFD7-F121-75A783E11331}"/>
              </a:ext>
            </a:extLst>
          </p:cNvPr>
          <p:cNvGrpSpPr/>
          <p:nvPr/>
        </p:nvGrpSpPr>
        <p:grpSpPr>
          <a:xfrm rot="19996542">
            <a:off x="6500606" y="2471115"/>
            <a:ext cx="321431" cy="321431"/>
            <a:chOff x="5940973" y="3150100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D0BEB153-F3DE-D331-96F3-DD64BC237653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图形 100">
              <a:extLst>
                <a:ext uri="{FF2B5EF4-FFF2-40B4-BE49-F238E27FC236}">
                  <a16:creationId xmlns:a16="http://schemas.microsoft.com/office/drawing/2014/main" id="{8BF9FD5E-F437-7941-BC71-BDD42A198DBC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5472CD4-8ED8-974D-BB6A-8B0FD03187C2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83F588F-CE33-06F4-E82E-B7F0C237A39E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8BB6C8F-778C-F9AC-6BA2-0F13B18C0EAA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B4D7CE1-9740-EF27-9ECF-80A66C5B9B19}"/>
              </a:ext>
            </a:extLst>
          </p:cNvPr>
          <p:cNvGrpSpPr/>
          <p:nvPr/>
        </p:nvGrpSpPr>
        <p:grpSpPr>
          <a:xfrm>
            <a:off x="6709072" y="1926820"/>
            <a:ext cx="321431" cy="321431"/>
            <a:chOff x="6436117" y="2869633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307D2BB-1BFE-24D7-E471-F768DC408612}"/>
                </a:ext>
              </a:extLst>
            </p:cNvPr>
            <p:cNvSpPr/>
            <p:nvPr/>
          </p:nvSpPr>
          <p:spPr>
            <a:xfrm>
              <a:off x="6436117" y="2869633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图形 100">
              <a:extLst>
                <a:ext uri="{FF2B5EF4-FFF2-40B4-BE49-F238E27FC236}">
                  <a16:creationId xmlns:a16="http://schemas.microsoft.com/office/drawing/2014/main" id="{A66836D2-5261-EDB3-440C-5BF11641D3A9}"/>
                </a:ext>
              </a:extLst>
            </p:cNvPr>
            <p:cNvGrpSpPr/>
            <p:nvPr/>
          </p:nvGrpSpPr>
          <p:grpSpPr>
            <a:xfrm>
              <a:off x="6459949" y="2892798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2C85429-B658-DF97-6BB6-7379089D7C46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994E382-9632-43D4-4617-700047DFFCE5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846F582-7F1E-CDF9-C0D6-424C254D38B5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D0511D1-701A-2C0B-F959-09FE37253FB9}"/>
              </a:ext>
            </a:extLst>
          </p:cNvPr>
          <p:cNvGrpSpPr/>
          <p:nvPr/>
        </p:nvGrpSpPr>
        <p:grpSpPr>
          <a:xfrm rot="1985794">
            <a:off x="5789051" y="2419169"/>
            <a:ext cx="321431" cy="321431"/>
            <a:chOff x="6335714" y="295186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A8FFDF9C-C4E6-1C65-EA42-A4DA2CC7C7AD}"/>
                </a:ext>
              </a:extLst>
            </p:cNvPr>
            <p:cNvSpPr/>
            <p:nvPr/>
          </p:nvSpPr>
          <p:spPr>
            <a:xfrm>
              <a:off x="6335714" y="2951864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67FA151-2183-0A39-2797-5808EEFE5DFF}"/>
                </a:ext>
              </a:extLst>
            </p:cNvPr>
            <p:cNvSpPr/>
            <p:nvPr/>
          </p:nvSpPr>
          <p:spPr>
            <a:xfrm rot="5400000">
              <a:off x="6360178" y="2976774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54D05A1-211E-0D92-1284-D624D21F5D61}"/>
              </a:ext>
            </a:extLst>
          </p:cNvPr>
          <p:cNvGrpSpPr/>
          <p:nvPr/>
        </p:nvGrpSpPr>
        <p:grpSpPr>
          <a:xfrm rot="2788691">
            <a:off x="6806939" y="2295410"/>
            <a:ext cx="321431" cy="321431"/>
            <a:chOff x="6013783" y="3221143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2E570949-ECFE-6761-A8D5-20E3A42EDCE4}"/>
                </a:ext>
              </a:extLst>
            </p:cNvPr>
            <p:cNvSpPr/>
            <p:nvPr/>
          </p:nvSpPr>
          <p:spPr>
            <a:xfrm>
              <a:off x="6013783" y="3221143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79A70CD-0CDC-F18C-ED75-B38415D17907}"/>
                </a:ext>
              </a:extLst>
            </p:cNvPr>
            <p:cNvSpPr/>
            <p:nvPr/>
          </p:nvSpPr>
          <p:spPr>
            <a:xfrm flipH="1">
              <a:off x="6036333" y="3243925"/>
              <a:ext cx="87270" cy="86806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E4CF0C0-D086-BF2E-F1DC-E597509355D8}"/>
              </a:ext>
            </a:extLst>
          </p:cNvPr>
          <p:cNvGrpSpPr/>
          <p:nvPr/>
        </p:nvGrpSpPr>
        <p:grpSpPr>
          <a:xfrm rot="978816">
            <a:off x="6209488" y="2557012"/>
            <a:ext cx="321431" cy="321431"/>
            <a:chOff x="6228862" y="302619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A59FFCEC-2724-2C2B-B65D-41FD440052C6}"/>
                </a:ext>
              </a:extLst>
            </p:cNvPr>
            <p:cNvSpPr/>
            <p:nvPr/>
          </p:nvSpPr>
          <p:spPr>
            <a:xfrm>
              <a:off x="6228862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A9BCD0C-BB25-6EAB-4E4A-2A55146B9B26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05879E8-ECF8-D2E0-C298-E7BFCD0486A2}"/>
              </a:ext>
            </a:extLst>
          </p:cNvPr>
          <p:cNvGrpSpPr/>
          <p:nvPr/>
        </p:nvGrpSpPr>
        <p:grpSpPr>
          <a:xfrm rot="20325418">
            <a:off x="6253105" y="2310034"/>
            <a:ext cx="321431" cy="321431"/>
            <a:chOff x="6109176" y="3110761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EA3E1AEA-E9EE-8DD4-E75E-B0915F60D366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35E26B4-B448-2AA3-B865-F1CD6ECB631F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A1539CD-EBCF-AAC7-DC32-3C425E4B4005}"/>
              </a:ext>
            </a:extLst>
          </p:cNvPr>
          <p:cNvGrpSpPr/>
          <p:nvPr/>
        </p:nvGrpSpPr>
        <p:grpSpPr>
          <a:xfrm rot="2699935">
            <a:off x="6027812" y="2358033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D9F1548-D746-C57A-32D9-C7407FB86BFE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F6756E0D-51C8-D14E-1828-DB11C9692D31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9EF6266A-53FA-12A4-2CCE-9C030F9ACDD2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DF734760-A270-8F89-26C4-B120D35CC5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EF06A8F-E222-12F6-D34B-A820F11C57B7}"/>
              </a:ext>
            </a:extLst>
          </p:cNvPr>
          <p:cNvGrpSpPr/>
          <p:nvPr/>
        </p:nvGrpSpPr>
        <p:grpSpPr>
          <a:xfrm rot="1662102">
            <a:off x="6993529" y="2038201"/>
            <a:ext cx="321431" cy="321431"/>
            <a:chOff x="5723918" y="301836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EAA12DD8-2FFF-E164-B432-47533DAD367A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E64EAE9-0407-809D-9D43-8BF4B31FD1B4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D00BA19-0E9C-36BD-7019-0ED522CE7EF8}"/>
              </a:ext>
            </a:extLst>
          </p:cNvPr>
          <p:cNvGrpSpPr/>
          <p:nvPr/>
        </p:nvGrpSpPr>
        <p:grpSpPr>
          <a:xfrm rot="19996542">
            <a:off x="5967649" y="2000053"/>
            <a:ext cx="321431" cy="321431"/>
            <a:chOff x="5940973" y="3150100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73CA633D-8800-CBD6-5E54-5D503D3FDF37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图形 100">
              <a:extLst>
                <a:ext uri="{FF2B5EF4-FFF2-40B4-BE49-F238E27FC236}">
                  <a16:creationId xmlns:a16="http://schemas.microsoft.com/office/drawing/2014/main" id="{63412E18-FE34-ED42-5B24-FB249E2647DA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8A3E3D9-7F91-4519-B25F-46221F33E3F8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FCE2DF6-F95A-C94B-A189-556ED215BC5A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072F6E-A0A4-AA78-9740-97D9553C49CE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8072938-EEB3-406B-C4B3-8B13D5A56CA7}"/>
              </a:ext>
            </a:extLst>
          </p:cNvPr>
          <p:cNvGrpSpPr/>
          <p:nvPr/>
        </p:nvGrpSpPr>
        <p:grpSpPr>
          <a:xfrm>
            <a:off x="6906528" y="1771269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79A205AB-BD31-2669-AA4E-B3BB903ADCCC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1D97AB5F-5568-4A5E-570B-DD84F95C0BD5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22FDDBE3-A875-D97F-440F-FF514349CFEA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1AF0D298-F948-62D8-BB72-D73C7730D3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A467E6F-74FE-2BFD-CF39-964CCD53AB04}"/>
              </a:ext>
            </a:extLst>
          </p:cNvPr>
          <p:cNvGrpSpPr/>
          <p:nvPr/>
        </p:nvGrpSpPr>
        <p:grpSpPr>
          <a:xfrm rot="3224755">
            <a:off x="5829958" y="2217558"/>
            <a:ext cx="321431" cy="321431"/>
            <a:chOff x="5617555" y="293581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8CCC136-D5D1-3E2D-0999-F3459368EF79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27FDFA9-5E40-EEE9-35F0-56CDB61DBDD8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5BFE05C-8ED8-87A6-3424-7FCAFFE7CDF0}"/>
              </a:ext>
            </a:extLst>
          </p:cNvPr>
          <p:cNvGrpSpPr/>
          <p:nvPr/>
        </p:nvGrpSpPr>
        <p:grpSpPr>
          <a:xfrm rot="20325418">
            <a:off x="6663836" y="2231557"/>
            <a:ext cx="321431" cy="321431"/>
            <a:chOff x="6109176" y="3110761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EE2869B3-9CFF-7A59-2351-2C62F7D8101F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4BC0ED3-3092-322B-E27A-26EFBC3D790E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82CB2FAF-EA58-FA30-841B-E00BCB38412F}"/>
              </a:ext>
            </a:extLst>
          </p:cNvPr>
          <p:cNvGrpSpPr/>
          <p:nvPr/>
        </p:nvGrpSpPr>
        <p:grpSpPr>
          <a:xfrm rot="978816">
            <a:off x="6629961" y="1799909"/>
            <a:ext cx="321431" cy="321431"/>
            <a:chOff x="6228863" y="302619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80D36EE3-DE31-119B-C487-6052C5A78B8B}"/>
                </a:ext>
              </a:extLst>
            </p:cNvPr>
            <p:cNvSpPr/>
            <p:nvPr/>
          </p:nvSpPr>
          <p:spPr>
            <a:xfrm>
              <a:off x="6228863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3EEAA3C-E06F-C4E5-6EC5-6F8019F7ADC5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3A955E3C-2DA0-17FF-FB6E-65371C2EF02A}"/>
              </a:ext>
            </a:extLst>
          </p:cNvPr>
          <p:cNvCxnSpPr>
            <a:cxnSpLocks/>
          </p:cNvCxnSpPr>
          <p:nvPr/>
        </p:nvCxnSpPr>
        <p:spPr>
          <a:xfrm>
            <a:off x="2332841" y="2474467"/>
            <a:ext cx="4922520" cy="1158240"/>
          </a:xfrm>
          <a:prstGeom prst="straightConnector1">
            <a:avLst/>
          </a:prstGeom>
          <a:ln w="38100" cap="rnd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CFCE687D-A175-41EB-796E-6CAA8D13A31E}"/>
              </a:ext>
            </a:extLst>
          </p:cNvPr>
          <p:cNvCxnSpPr>
            <a:cxnSpLocks/>
          </p:cNvCxnSpPr>
          <p:nvPr/>
        </p:nvCxnSpPr>
        <p:spPr>
          <a:xfrm flipV="1">
            <a:off x="5187712" y="2921330"/>
            <a:ext cx="678698" cy="2889353"/>
          </a:xfrm>
          <a:prstGeom prst="straightConnector1">
            <a:avLst/>
          </a:prstGeom>
          <a:ln w="38100" cap="rnd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39CD13-F66C-1FD5-C558-79AD3E47E57E}"/>
              </a:ext>
            </a:extLst>
          </p:cNvPr>
          <p:cNvGrpSpPr/>
          <p:nvPr/>
        </p:nvGrpSpPr>
        <p:grpSpPr>
          <a:xfrm>
            <a:off x="3250341" y="3053587"/>
            <a:ext cx="2223165" cy="2030233"/>
            <a:chOff x="-1988763" y="2106242"/>
            <a:chExt cx="2223165" cy="203023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0F2439F-CE51-ECD2-DEEE-1974A8454D58}"/>
                </a:ext>
              </a:extLst>
            </p:cNvPr>
            <p:cNvSpPr txBox="1"/>
            <p:nvPr/>
          </p:nvSpPr>
          <p:spPr>
            <a:xfrm>
              <a:off x="-1977866" y="210624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071894-1649-6CA1-151D-CED6A8EDB6C2}"/>
                </a:ext>
              </a:extLst>
            </p:cNvPr>
            <p:cNvSpPr txBox="1"/>
            <p:nvPr/>
          </p:nvSpPr>
          <p:spPr>
            <a:xfrm rot="3137143">
              <a:off x="-1575765" y="215974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ADFAE6-8BC4-5319-01FA-325285A068B1}"/>
                </a:ext>
              </a:extLst>
            </p:cNvPr>
            <p:cNvSpPr txBox="1"/>
            <p:nvPr/>
          </p:nvSpPr>
          <p:spPr>
            <a:xfrm rot="20071990">
              <a:off x="-1117253" y="2159747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A</a:t>
              </a:r>
              <a:endParaRPr lang="zh-CN" altLang="en-US" sz="72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D9A98E-AD6E-7985-0B79-615754C87C9B}"/>
                </a:ext>
              </a:extLst>
            </p:cNvPr>
            <p:cNvSpPr txBox="1"/>
            <p:nvPr/>
          </p:nvSpPr>
          <p:spPr>
            <a:xfrm rot="3332676">
              <a:off x="-552929" y="236532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1DF7968-1A9A-5321-E330-04901C4C0A82}"/>
                </a:ext>
              </a:extLst>
            </p:cNvPr>
            <p:cNvSpPr txBox="1"/>
            <p:nvPr/>
          </p:nvSpPr>
          <p:spPr>
            <a:xfrm>
              <a:off x="-1762932" y="288715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</a:t>
              </a:r>
              <a:endParaRPr lang="zh-CN" altLang="en-US" sz="72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EF34F32-FC1E-4245-5D6F-3F955EB6D99A}"/>
                </a:ext>
              </a:extLst>
            </p:cNvPr>
            <p:cNvSpPr txBox="1"/>
            <p:nvPr/>
          </p:nvSpPr>
          <p:spPr>
            <a:xfrm rot="20173922">
              <a:off x="-1467067" y="2911689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I</a:t>
              </a:r>
              <a:endParaRPr lang="zh-CN" altLang="en-US" sz="72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B7E82FA-7A87-8D3F-A69C-8253704E4807}"/>
                </a:ext>
              </a:extLst>
            </p:cNvPr>
            <p:cNvSpPr txBox="1"/>
            <p:nvPr/>
          </p:nvSpPr>
          <p:spPr>
            <a:xfrm rot="1136608">
              <a:off x="-1121751" y="2936146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N</a:t>
              </a:r>
              <a:endParaRPr lang="zh-CN" altLang="en-US" sz="72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81C1EA-895D-B1C3-7D7C-1D990D4F77CD}"/>
                </a:ext>
              </a:extLst>
            </p:cNvPr>
            <p:cNvSpPr txBox="1"/>
            <p:nvPr/>
          </p:nvSpPr>
          <p:spPr>
            <a:xfrm rot="20072643">
              <a:off x="-654289" y="2901210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5B5FB5A-5092-FC5D-D04F-65E912BB5B4D}"/>
              </a:ext>
            </a:extLst>
          </p:cNvPr>
          <p:cNvSpPr txBox="1"/>
          <p:nvPr/>
        </p:nvSpPr>
        <p:spPr>
          <a:xfrm rot="780000">
            <a:off x="2694123" y="2600710"/>
            <a:ext cx="315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E550CB-473A-FD3B-B0BB-1668F2F39E83}"/>
              </a:ext>
            </a:extLst>
          </p:cNvPr>
          <p:cNvGrpSpPr/>
          <p:nvPr/>
        </p:nvGrpSpPr>
        <p:grpSpPr>
          <a:xfrm>
            <a:off x="7883881" y="1047318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E68C0BC-17D7-835D-506E-32498A311429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F79997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6C9615D-F891-5A82-B9B5-3AA5D4045708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8C8F69-3C8F-0FB2-3E3D-57F2CD386700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1C3CA4-C2DD-999E-E372-F0BC8E4ADAD2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8C2EAD4-1E2B-33A4-F1AA-BA247DA60B35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8371EB9-35FD-7B8B-8ACE-248389EBB671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ECF4FF-4A31-6D41-60D2-07118956FA9C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5C89E9D-B950-A0AD-45CA-8A67FBD0129E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459BCDA-CA5D-4EF8-B803-AA6D73DFA9C1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5700FF6-BCCB-89DD-0208-D42856E9CDC2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EC5D944-0547-72D4-616A-C212F137C1DB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1E5D10-4495-C2AD-EF64-32107F0E34C4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A16AE0B-C6ED-2519-0780-355556C0234C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1E1409B-A8C9-A457-3C33-86CDF7BF776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7219EEF-DF2D-39E9-45FF-2B1AD8133E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F0881AE-32B3-1ECF-50AC-7E498CA78261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2A944552-FD5F-4394-BED6-015EA02131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288A4A07-6524-476B-1B97-44966894FD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0C61D37-77AA-5F16-8175-11FC1841DAF8}"/>
              </a:ext>
            </a:extLst>
          </p:cNvPr>
          <p:cNvGrpSpPr/>
          <p:nvPr/>
        </p:nvGrpSpPr>
        <p:grpSpPr>
          <a:xfrm rot="19551534">
            <a:off x="3870154" y="1317904"/>
            <a:ext cx="737980" cy="682500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A5CA870C-152C-6EA6-85E4-51629B43D6A1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67230DB-C71B-2610-234B-E91DEAE23E63}"/>
                </a:ext>
              </a:extLst>
            </p:cNvPr>
            <p:cNvSpPr txBox="1"/>
            <p:nvPr/>
          </p:nvSpPr>
          <p:spPr>
            <a:xfrm>
              <a:off x="4834850" y="4026272"/>
              <a:ext cx="582020" cy="41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92EDC3A-FEA5-39B3-9D1B-4269742A7EDA}"/>
              </a:ext>
            </a:extLst>
          </p:cNvPr>
          <p:cNvGrpSpPr/>
          <p:nvPr/>
        </p:nvGrpSpPr>
        <p:grpSpPr>
          <a:xfrm rot="692810">
            <a:off x="5228850" y="1664921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6286FC4-DCD7-273A-79A2-9D41AF7D4E8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C52319C-70EF-01C3-6CAC-51120A55AE7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EAB8DB8-A273-3282-C420-FF47478EF713}"/>
              </a:ext>
            </a:extLst>
          </p:cNvPr>
          <p:cNvGrpSpPr/>
          <p:nvPr/>
        </p:nvGrpSpPr>
        <p:grpSpPr>
          <a:xfrm rot="1300633">
            <a:off x="5895748" y="4093416"/>
            <a:ext cx="784908" cy="682502"/>
            <a:chOff x="4816346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32192C18-04C9-A215-FFCB-1566B75C62DE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9F8E7B3-A5D3-B41A-16B5-6AD1E4DAB57A}"/>
                </a:ext>
              </a:extLst>
            </p:cNvPr>
            <p:cNvSpPr txBox="1"/>
            <p:nvPr/>
          </p:nvSpPr>
          <p:spPr>
            <a:xfrm>
              <a:off x="4816346" y="4026275"/>
              <a:ext cx="61903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04763FFD-CFB5-D122-35A7-3A39800319E3}"/>
              </a:ext>
            </a:extLst>
          </p:cNvPr>
          <p:cNvSpPr txBox="1"/>
          <p:nvPr/>
        </p:nvSpPr>
        <p:spPr>
          <a:xfrm>
            <a:off x="7564293" y="3166932"/>
            <a:ext cx="2556877" cy="2121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 pede.</a:t>
            </a:r>
            <a:endParaRPr lang="zh-CN" altLang="en-US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C68C1C2-7AD3-7082-1014-8C133F8B8A56}"/>
              </a:ext>
            </a:extLst>
          </p:cNvPr>
          <p:cNvGrpSpPr/>
          <p:nvPr/>
        </p:nvGrpSpPr>
        <p:grpSpPr>
          <a:xfrm rot="21294035">
            <a:off x="9973170" y="3644077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A66C457B-46ED-0621-CEB9-99D9A8D73FD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4D3ACE3-C627-8F62-C6AC-BA5A8ADCBD4F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5385D71-1177-9A29-C85F-E8469BCAAD96}"/>
              </a:ext>
            </a:extLst>
          </p:cNvPr>
          <p:cNvGrpSpPr/>
          <p:nvPr/>
        </p:nvGrpSpPr>
        <p:grpSpPr>
          <a:xfrm>
            <a:off x="1480850" y="3943205"/>
            <a:ext cx="1352294" cy="1352294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132B7FF-97DE-F99B-B879-F5A047305925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3C4FE4B-3E2F-A315-E805-7FCFBDBD4CB4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13DE618-4626-6B4C-5667-CC3F204F6CFD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351D329-6B5C-50A2-1B19-0A39E14C51D9}"/>
                </a:ext>
              </a:extLst>
            </p:cNvPr>
            <p:cNvSpPr txBox="1"/>
            <p:nvPr/>
          </p:nvSpPr>
          <p:spPr>
            <a:xfrm>
              <a:off x="6562567" y="282179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394D531-E16A-A0F7-E8DF-EDFA79067FA7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3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E79DAA4-C1F0-18F6-413C-B029499A963C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4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FE4E1C2-6B36-A030-DF28-AC380D5DFACD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5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9DFDF47-C224-9995-2AC7-46E484349594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6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2889C65-A9F1-9612-751C-3F586AD4824C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7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7A3070D-99C3-22EB-6A4C-3771B7B77E5A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8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011361F-DF8C-D706-9A75-5476D1BA06DC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9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E2ABEEC-29EE-7995-AF4C-2F785C7D6F0B}"/>
                </a:ext>
              </a:extLst>
            </p:cNvPr>
            <p:cNvSpPr txBox="1"/>
            <p:nvPr/>
          </p:nvSpPr>
          <p:spPr>
            <a:xfrm>
              <a:off x="5220332" y="2821795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10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23F03CB-F809-BF66-0860-356832B14E55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3F18903F-C21C-D16B-A5F3-C38969F590E7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9973BFB-437A-C677-5B92-24B6F3BB62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26A8F0F-6449-2FB2-88AD-63D2AEB0C2A8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9922BE7B-D5C1-41E4-8410-4BF3CD0042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CE6DBBF0-252B-2354-FEE2-51322F9556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469689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084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矩形 328">
            <a:extLst>
              <a:ext uri="{FF2B5EF4-FFF2-40B4-BE49-F238E27FC236}">
                <a16:creationId xmlns:a16="http://schemas.microsoft.com/office/drawing/2014/main" id="{61F8FB24-531F-CF0E-91AF-B0479F26E58F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5CF45E6D-EB38-1FE1-CF17-415EAB3F0192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7BC55848-43C6-5D15-1078-26E9D0B74D5D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B7B5DC16-F9DA-69A7-2314-8A33143950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52D941A7-20E7-FA75-2A1B-C6AA9056E9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0C022202-A161-BD1F-9D78-C2D1366ED8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2ABE8C0D-9FED-865C-585C-116D89FEBA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7F36B21C-22D5-1582-C896-709A40A701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27021C05-FF0D-9654-9F99-9DB908CF78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AB1EFB8C-B3E0-DD38-651F-7D53B748F8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99F5450F-3516-0CCB-D09B-36568C9739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6C9FE9E1-589E-210D-A151-AEB79685F5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6D70DE3F-7402-3BC9-9E08-CEDEA3D51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257B92CB-B7F3-E8D2-8499-E7834ECCCB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DECB373D-C507-3BAB-E61A-0D16A66C39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E3B342E9-740D-0781-340B-21B496DDA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0C6E8B15-9427-12E3-3EFB-2DE75ACA1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97151E97-D2E8-AB56-2896-6F5574FD04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4AA237C2-8FAF-8429-1AC3-B6914BC5CB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C4353092-C6AE-1B53-3909-F1778E0493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>
                <a:extLst>
                  <a:ext uri="{FF2B5EF4-FFF2-40B4-BE49-F238E27FC236}">
                    <a16:creationId xmlns:a16="http://schemas.microsoft.com/office/drawing/2014/main" id="{84C5E455-20A0-93EB-193D-FF120F3157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A32A93CA-5A1B-D186-10C3-4C81C0BB3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>
                <a:extLst>
                  <a:ext uri="{FF2B5EF4-FFF2-40B4-BE49-F238E27FC236}">
                    <a16:creationId xmlns:a16="http://schemas.microsoft.com/office/drawing/2014/main" id="{F445872C-C40F-D832-11E6-2281C1234F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>
                <a:extLst>
                  <a:ext uri="{FF2B5EF4-FFF2-40B4-BE49-F238E27FC236}">
                    <a16:creationId xmlns:a16="http://schemas.microsoft.com/office/drawing/2014/main" id="{0F081A72-6B8A-6621-7ED9-DCAF54FEA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>
                <a:extLst>
                  <a:ext uri="{FF2B5EF4-FFF2-40B4-BE49-F238E27FC236}">
                    <a16:creationId xmlns:a16="http://schemas.microsoft.com/office/drawing/2014/main" id="{DB0765A5-5C17-4B86-2B6E-E97C1A96FA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接连接符 319">
                <a:extLst>
                  <a:ext uri="{FF2B5EF4-FFF2-40B4-BE49-F238E27FC236}">
                    <a16:creationId xmlns:a16="http://schemas.microsoft.com/office/drawing/2014/main" id="{6FA97650-C1F9-4921-9FFD-433C15A00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F568A167-2037-E63B-8CFC-F571E8C604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>
                <a:extLst>
                  <a:ext uri="{FF2B5EF4-FFF2-40B4-BE49-F238E27FC236}">
                    <a16:creationId xmlns:a16="http://schemas.microsoft.com/office/drawing/2014/main" id="{3A1C5F0E-ADF0-37DB-6B36-7080B7DD36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>
                <a:extLst>
                  <a:ext uri="{FF2B5EF4-FFF2-40B4-BE49-F238E27FC236}">
                    <a16:creationId xmlns:a16="http://schemas.microsoft.com/office/drawing/2014/main" id="{C57FAC2A-A9CB-102C-1E6E-82D5B0BA4C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1259BC8A-8F2D-73E0-7A14-56F1E6BA4E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B0B7A880-319D-6C62-12FB-A6E4595665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>
                <a:extLst>
                  <a:ext uri="{FF2B5EF4-FFF2-40B4-BE49-F238E27FC236}">
                    <a16:creationId xmlns:a16="http://schemas.microsoft.com/office/drawing/2014/main" id="{C2C0675A-4398-82C4-C838-549CABF45D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4BB94FD1-9620-AC7E-1A21-27102C1F6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86FCD367-4A08-6759-90FE-58CF47E79A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D032C692-F2D0-1C6C-7201-2FD993B501C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6C010DC6-0DC7-F0A0-F8A3-DC330CE38D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>
                <a:extLst>
                  <a:ext uri="{FF2B5EF4-FFF2-40B4-BE49-F238E27FC236}">
                    <a16:creationId xmlns:a16="http://schemas.microsoft.com/office/drawing/2014/main" id="{FA01C277-F613-6177-068D-78D6DAE187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>
                <a:extLst>
                  <a:ext uri="{FF2B5EF4-FFF2-40B4-BE49-F238E27FC236}">
                    <a16:creationId xmlns:a16="http://schemas.microsoft.com/office/drawing/2014/main" id="{DBD8674A-44B5-D956-792C-99FF8B94AA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>
                <a:extLst>
                  <a:ext uri="{FF2B5EF4-FFF2-40B4-BE49-F238E27FC236}">
                    <a16:creationId xmlns:a16="http://schemas.microsoft.com/office/drawing/2014/main" id="{813961FA-5656-813D-7465-BB34BB43FC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0620EF31-1ED7-2244-C435-158278E7BA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id="{D6E249BE-AE69-0777-698C-98B8F8955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631A86EE-1C6A-DF2E-716F-B2D3309B8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>
                <a:extLst>
                  <a:ext uri="{FF2B5EF4-FFF2-40B4-BE49-F238E27FC236}">
                    <a16:creationId xmlns:a16="http://schemas.microsoft.com/office/drawing/2014/main" id="{D9B1451B-DF72-D206-5B00-607015ACB0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002F5265-C3B1-BFA2-777C-B77C7AD4E7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>
                <a:extLst>
                  <a:ext uri="{FF2B5EF4-FFF2-40B4-BE49-F238E27FC236}">
                    <a16:creationId xmlns:a16="http://schemas.microsoft.com/office/drawing/2014/main" id="{67F823BF-41DC-A5E2-8E17-60520BCA52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id="{C03C7AC9-F4B1-FAB0-03AC-1ABCACDB03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>
                <a:extLst>
                  <a:ext uri="{FF2B5EF4-FFF2-40B4-BE49-F238E27FC236}">
                    <a16:creationId xmlns:a16="http://schemas.microsoft.com/office/drawing/2014/main" id="{85E78367-21D7-B35D-2866-266C7E086F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4461BD68-6B54-98EC-228C-78BD006852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id="{3B1338F7-BB69-2EB7-5A19-140F849B8D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>
                <a:extLst>
                  <a:ext uri="{FF2B5EF4-FFF2-40B4-BE49-F238E27FC236}">
                    <a16:creationId xmlns:a16="http://schemas.microsoft.com/office/drawing/2014/main" id="{6110B53D-5549-7C94-CBFA-4313619540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>
                <a:extLst>
                  <a:ext uri="{FF2B5EF4-FFF2-40B4-BE49-F238E27FC236}">
                    <a16:creationId xmlns:a16="http://schemas.microsoft.com/office/drawing/2014/main" id="{FFC8FD81-0B3C-5E3D-4AD4-0D65CB93CC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8FD947B5-CEDE-FA63-77B8-A5D3631E2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83991E19-1535-7F53-276A-4A767E17BA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72C2D948-C8A1-19D2-66D9-E517F6A02E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>
                <a:extLst>
                  <a:ext uri="{FF2B5EF4-FFF2-40B4-BE49-F238E27FC236}">
                    <a16:creationId xmlns:a16="http://schemas.microsoft.com/office/drawing/2014/main" id="{D4E2DAB7-153D-FF0A-05C1-D589CD6EDB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EBEEAA6B-E625-3165-9305-D5DFCB78EF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>
                <a:extLst>
                  <a:ext uri="{FF2B5EF4-FFF2-40B4-BE49-F238E27FC236}">
                    <a16:creationId xmlns:a16="http://schemas.microsoft.com/office/drawing/2014/main" id="{60A1597B-B3ED-3A14-2EE5-78A998AD0C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>
                <a:extLst>
                  <a:ext uri="{FF2B5EF4-FFF2-40B4-BE49-F238E27FC236}">
                    <a16:creationId xmlns:a16="http://schemas.microsoft.com/office/drawing/2014/main" id="{FFDBA60F-B747-C0DB-5513-78398D1A0C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接连接符 271">
                <a:extLst>
                  <a:ext uri="{FF2B5EF4-FFF2-40B4-BE49-F238E27FC236}">
                    <a16:creationId xmlns:a16="http://schemas.microsoft.com/office/drawing/2014/main" id="{5DA37FA6-590E-1F57-C250-37A69C50DD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073D2BE5-32B7-6ED0-1E2B-BEE608F5E7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>
                <a:extLst>
                  <a:ext uri="{FF2B5EF4-FFF2-40B4-BE49-F238E27FC236}">
                    <a16:creationId xmlns:a16="http://schemas.microsoft.com/office/drawing/2014/main" id="{EC37DA7D-C569-3F46-CC60-EA19839FE5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>
                <a:extLst>
                  <a:ext uri="{FF2B5EF4-FFF2-40B4-BE49-F238E27FC236}">
                    <a16:creationId xmlns:a16="http://schemas.microsoft.com/office/drawing/2014/main" id="{1485AF34-49EC-5FA5-02FD-6C1FDA4B7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接连接符 275">
                <a:extLst>
                  <a:ext uri="{FF2B5EF4-FFF2-40B4-BE49-F238E27FC236}">
                    <a16:creationId xmlns:a16="http://schemas.microsoft.com/office/drawing/2014/main" id="{309AF911-9E83-C421-2DEB-91226F48A6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接连接符 276">
                <a:extLst>
                  <a:ext uri="{FF2B5EF4-FFF2-40B4-BE49-F238E27FC236}">
                    <a16:creationId xmlns:a16="http://schemas.microsoft.com/office/drawing/2014/main" id="{F69E87E1-BB1B-C694-7DFE-213E3A96F4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接连接符 277">
                <a:extLst>
                  <a:ext uri="{FF2B5EF4-FFF2-40B4-BE49-F238E27FC236}">
                    <a16:creationId xmlns:a16="http://schemas.microsoft.com/office/drawing/2014/main" id="{4DF9B96B-5522-45F4-FB5C-6F8BBE40B8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88A7395D-2C0F-3099-6CC5-050805054F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接连接符 279">
                <a:extLst>
                  <a:ext uri="{FF2B5EF4-FFF2-40B4-BE49-F238E27FC236}">
                    <a16:creationId xmlns:a16="http://schemas.microsoft.com/office/drawing/2014/main" id="{3BA99425-3609-3CB7-1C24-02810AEAC0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接连接符 280">
                <a:extLst>
                  <a:ext uri="{FF2B5EF4-FFF2-40B4-BE49-F238E27FC236}">
                    <a16:creationId xmlns:a16="http://schemas.microsoft.com/office/drawing/2014/main" id="{831FEEF0-5488-2516-1A6D-41529DD037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接连接符 281">
                <a:extLst>
                  <a:ext uri="{FF2B5EF4-FFF2-40B4-BE49-F238E27FC236}">
                    <a16:creationId xmlns:a16="http://schemas.microsoft.com/office/drawing/2014/main" id="{E851D59F-3F80-8EA2-FF96-0CD2BBC009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2E38CBB0-AA12-5FF3-6596-4C56005F69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接连接符 283">
                <a:extLst>
                  <a:ext uri="{FF2B5EF4-FFF2-40B4-BE49-F238E27FC236}">
                    <a16:creationId xmlns:a16="http://schemas.microsoft.com/office/drawing/2014/main" id="{C1638B1B-C118-A2EC-4292-C67876B31E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接连接符 284">
                <a:extLst>
                  <a:ext uri="{FF2B5EF4-FFF2-40B4-BE49-F238E27FC236}">
                    <a16:creationId xmlns:a16="http://schemas.microsoft.com/office/drawing/2014/main" id="{869C2254-861B-8631-AAC0-4BD4E48AFF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D22FE308-F2DC-F7CF-8F02-981F2F63BA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8648BDCE-48F6-DBE7-E16D-CEE203CC8A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id="{A6E627E8-D028-CF85-E765-EA040F81E5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3C1AC8E7-CB01-45E6-73C6-ED5F314CE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55D056DC-4455-F476-E986-86E3251977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5A1B6709-FD7C-A6C5-AC89-F42367F50B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884354CD-B272-5CE0-967A-48C69CC82D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14D3F8CA-3CEB-9A65-E6DC-0076F2BF31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F74F6A24-0D3D-9BB2-C952-A5CAAFDAE2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7F70B703-C89F-D472-5EF6-07C0273BC7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9FD38446-4417-7AC9-6693-712B94F68E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8D428A0C-9973-95BC-84DA-0EA4A32793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712ECE2-9F47-581D-7D79-8EDC92B2E9DE}"/>
              </a:ext>
            </a:extLst>
          </p:cNvPr>
          <p:cNvGrpSpPr/>
          <p:nvPr/>
        </p:nvGrpSpPr>
        <p:grpSpPr>
          <a:xfrm rot="3224755">
            <a:off x="6447590" y="2130059"/>
            <a:ext cx="321431" cy="321431"/>
            <a:chOff x="5617555" y="293581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BBF71A3B-5888-8B27-4BD7-5F82C3EF1F7F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3879CD7-CE06-24B1-9894-99CDC5AEBD60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A07AC418-5D3C-C2FC-3984-DE80AE65FAED}"/>
              </a:ext>
            </a:extLst>
          </p:cNvPr>
          <p:cNvGrpSpPr/>
          <p:nvPr/>
        </p:nvGrpSpPr>
        <p:grpSpPr>
          <a:xfrm>
            <a:off x="7128436" y="1958462"/>
            <a:ext cx="321431" cy="321431"/>
            <a:chOff x="6518665" y="280344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2E249B54-5DAA-8442-DF97-AFDEF722CB3D}"/>
                </a:ext>
              </a:extLst>
            </p:cNvPr>
            <p:cNvSpPr/>
            <p:nvPr/>
          </p:nvSpPr>
          <p:spPr>
            <a:xfrm>
              <a:off x="6518665" y="2803448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FC79E131-E623-3D8D-0BED-69AFAB8C72FA}"/>
                </a:ext>
              </a:extLst>
            </p:cNvPr>
            <p:cNvSpPr/>
            <p:nvPr/>
          </p:nvSpPr>
          <p:spPr>
            <a:xfrm>
              <a:off x="6529366" y="2817014"/>
              <a:ext cx="110968" cy="105239"/>
            </a:xfrm>
            <a:custGeom>
              <a:avLst/>
              <a:gdLst>
                <a:gd name="connsiteX0" fmla="*/ 469244 w 855535"/>
                <a:gd name="connsiteY0" fmla="*/ 335930 h 811365"/>
                <a:gd name="connsiteX1" fmla="*/ 485437 w 855535"/>
                <a:gd name="connsiteY1" fmla="*/ 357837 h 811365"/>
                <a:gd name="connsiteX2" fmla="*/ 487342 w 855535"/>
                <a:gd name="connsiteY2" fmla="*/ 402605 h 811365"/>
                <a:gd name="connsiteX3" fmla="*/ 447337 w 855535"/>
                <a:gd name="connsiteY3" fmla="*/ 444515 h 811365"/>
                <a:gd name="connsiteX4" fmla="*/ 427334 w 855535"/>
                <a:gd name="connsiteY4" fmla="*/ 450230 h 811365"/>
                <a:gd name="connsiteX5" fmla="*/ 324464 w 855535"/>
                <a:gd name="connsiteY5" fmla="*/ 365457 h 811365"/>
                <a:gd name="connsiteX6" fmla="*/ 334942 w 855535"/>
                <a:gd name="connsiteY6" fmla="*/ 318785 h 811365"/>
                <a:gd name="connsiteX7" fmla="*/ 399712 w 855535"/>
                <a:gd name="connsiteY7" fmla="*/ 266397 h 811365"/>
                <a:gd name="connsiteX8" fmla="*/ 454004 w 855535"/>
                <a:gd name="connsiteY8" fmla="*/ 255920 h 811365"/>
                <a:gd name="connsiteX9" fmla="*/ 566399 w 855535"/>
                <a:gd name="connsiteY9" fmla="*/ 329262 h 811365"/>
                <a:gd name="connsiteX10" fmla="*/ 571162 w 855535"/>
                <a:gd name="connsiteY10" fmla="*/ 432132 h 811365"/>
                <a:gd name="connsiteX11" fmla="*/ 540682 w 855535"/>
                <a:gd name="connsiteY11" fmla="*/ 485472 h 811365"/>
                <a:gd name="connsiteX12" fmla="*/ 494962 w 855535"/>
                <a:gd name="connsiteY12" fmla="*/ 512142 h 811365"/>
                <a:gd name="connsiteX13" fmla="*/ 474959 w 855535"/>
                <a:gd name="connsiteY13" fmla="*/ 527382 h 811365"/>
                <a:gd name="connsiteX14" fmla="*/ 421619 w 855535"/>
                <a:gd name="connsiteY14" fmla="*/ 549290 h 811365"/>
                <a:gd name="connsiteX15" fmla="*/ 389234 w 855535"/>
                <a:gd name="connsiteY15" fmla="*/ 548337 h 811365"/>
                <a:gd name="connsiteX16" fmla="*/ 213022 w 855535"/>
                <a:gd name="connsiteY16" fmla="*/ 454040 h 811365"/>
                <a:gd name="connsiteX17" fmla="*/ 201592 w 855535"/>
                <a:gd name="connsiteY17" fmla="*/ 264492 h 811365"/>
                <a:gd name="connsiteX18" fmla="*/ 262552 w 855535"/>
                <a:gd name="connsiteY18" fmla="*/ 189245 h 811365"/>
                <a:gd name="connsiteX19" fmla="*/ 282554 w 855535"/>
                <a:gd name="connsiteY19" fmla="*/ 177815 h 811365"/>
                <a:gd name="connsiteX20" fmla="*/ 411142 w 855535"/>
                <a:gd name="connsiteY20" fmla="*/ 150192 h 811365"/>
                <a:gd name="connsiteX21" fmla="*/ 513059 w 855535"/>
                <a:gd name="connsiteY21" fmla="*/ 154002 h 811365"/>
                <a:gd name="connsiteX22" fmla="*/ 619739 w 855535"/>
                <a:gd name="connsiteY22" fmla="*/ 210200 h 811365"/>
                <a:gd name="connsiteX23" fmla="*/ 696892 w 855535"/>
                <a:gd name="connsiteY23" fmla="*/ 330215 h 811365"/>
                <a:gd name="connsiteX24" fmla="*/ 679747 w 855535"/>
                <a:gd name="connsiteY24" fmla="*/ 499760 h 811365"/>
                <a:gd name="connsiteX25" fmla="*/ 588307 w 855535"/>
                <a:gd name="connsiteY25" fmla="*/ 618822 h 811365"/>
                <a:gd name="connsiteX26" fmla="*/ 520679 w 855535"/>
                <a:gd name="connsiteY26" fmla="*/ 671210 h 811365"/>
                <a:gd name="connsiteX27" fmla="*/ 501629 w 855535"/>
                <a:gd name="connsiteY27" fmla="*/ 683592 h 811365"/>
                <a:gd name="connsiteX28" fmla="*/ 397807 w 855535"/>
                <a:gd name="connsiteY28" fmla="*/ 711215 h 811365"/>
                <a:gd name="connsiteX29" fmla="*/ 311129 w 855535"/>
                <a:gd name="connsiteY29" fmla="*/ 696927 h 811365"/>
                <a:gd name="connsiteX30" fmla="*/ 271124 w 855535"/>
                <a:gd name="connsiteY30" fmla="*/ 679782 h 811365"/>
                <a:gd name="connsiteX31" fmla="*/ 248264 w 855535"/>
                <a:gd name="connsiteY31" fmla="*/ 668352 h 811365"/>
                <a:gd name="connsiteX32" fmla="*/ 108247 w 855535"/>
                <a:gd name="connsiteY32" fmla="*/ 571197 h 811365"/>
                <a:gd name="connsiteX33" fmla="*/ 105389 w 855535"/>
                <a:gd name="connsiteY33" fmla="*/ 567387 h 811365"/>
                <a:gd name="connsiteX34" fmla="*/ 38714 w 855535"/>
                <a:gd name="connsiteY34" fmla="*/ 459755 h 811365"/>
                <a:gd name="connsiteX35" fmla="*/ 27284 w 855535"/>
                <a:gd name="connsiteY35" fmla="*/ 336882 h 811365"/>
                <a:gd name="connsiteX36" fmla="*/ 83482 w 855535"/>
                <a:gd name="connsiteY36" fmla="*/ 180672 h 811365"/>
                <a:gd name="connsiteX37" fmla="*/ 141584 w 855535"/>
                <a:gd name="connsiteY37" fmla="*/ 109235 h 811365"/>
                <a:gd name="connsiteX38" fmla="*/ 227309 w 855535"/>
                <a:gd name="connsiteY38" fmla="*/ 46370 h 811365"/>
                <a:gd name="connsiteX39" fmla="*/ 301604 w 855535"/>
                <a:gd name="connsiteY39" fmla="*/ 21605 h 811365"/>
                <a:gd name="connsiteX40" fmla="*/ 532109 w 855535"/>
                <a:gd name="connsiteY40" fmla="*/ 2555 h 811365"/>
                <a:gd name="connsiteX41" fmla="*/ 592117 w 855535"/>
                <a:gd name="connsiteY41" fmla="*/ 18747 h 811365"/>
                <a:gd name="connsiteX42" fmla="*/ 682604 w 855535"/>
                <a:gd name="connsiteY42" fmla="*/ 64467 h 811365"/>
                <a:gd name="connsiteX43" fmla="*/ 711179 w 855535"/>
                <a:gd name="connsiteY43" fmla="*/ 92090 h 811365"/>
                <a:gd name="connsiteX44" fmla="*/ 824527 w 855535"/>
                <a:gd name="connsiteY44" fmla="*/ 262587 h 811365"/>
                <a:gd name="connsiteX45" fmla="*/ 852149 w 855535"/>
                <a:gd name="connsiteY45" fmla="*/ 341645 h 811365"/>
                <a:gd name="connsiteX46" fmla="*/ 839767 w 855535"/>
                <a:gd name="connsiteY46" fmla="*/ 454992 h 811365"/>
                <a:gd name="connsiteX47" fmla="*/ 810239 w 855535"/>
                <a:gd name="connsiteY47" fmla="*/ 537860 h 811365"/>
                <a:gd name="connsiteX48" fmla="*/ 786427 w 855535"/>
                <a:gd name="connsiteY48" fmla="*/ 579770 h 811365"/>
                <a:gd name="connsiteX49" fmla="*/ 763567 w 855535"/>
                <a:gd name="connsiteY49" fmla="*/ 611202 h 811365"/>
                <a:gd name="connsiteX50" fmla="*/ 708322 w 855535"/>
                <a:gd name="connsiteY50" fmla="*/ 695975 h 811365"/>
                <a:gd name="connsiteX51" fmla="*/ 566399 w 855535"/>
                <a:gd name="connsiteY51" fmla="*/ 793130 h 811365"/>
                <a:gd name="connsiteX52" fmla="*/ 469244 w 855535"/>
                <a:gd name="connsiteY52" fmla="*/ 810275 h 811365"/>
                <a:gd name="connsiteX53" fmla="*/ 354944 w 855535"/>
                <a:gd name="connsiteY53" fmla="*/ 797892 h 811365"/>
                <a:gd name="connsiteX54" fmla="*/ 293984 w 855535"/>
                <a:gd name="connsiteY54" fmla="*/ 782652 h 811365"/>
                <a:gd name="connsiteX55" fmla="*/ 261599 w 855535"/>
                <a:gd name="connsiteY55" fmla="*/ 771222 h 811365"/>
                <a:gd name="connsiteX56" fmla="*/ 241597 w 855535"/>
                <a:gd name="connsiteY56" fmla="*/ 765507 h 811365"/>
                <a:gd name="connsiteX57" fmla="*/ 85387 w 855535"/>
                <a:gd name="connsiteY57" fmla="*/ 698832 h 811365"/>
                <a:gd name="connsiteX58" fmla="*/ 13949 w 855535"/>
                <a:gd name="connsiteY58" fmla="*/ 640730 h 811365"/>
                <a:gd name="connsiteX59" fmla="*/ 16807 w 855535"/>
                <a:gd name="connsiteY59" fmla="*/ 575007 h 811365"/>
                <a:gd name="connsiteX60" fmla="*/ 28237 w 855535"/>
                <a:gd name="connsiteY60" fmla="*/ 591200 h 811365"/>
                <a:gd name="connsiteX61" fmla="*/ 88244 w 855535"/>
                <a:gd name="connsiteY61" fmla="*/ 651207 h 811365"/>
                <a:gd name="connsiteX62" fmla="*/ 105389 w 855535"/>
                <a:gd name="connsiteY62" fmla="*/ 662637 h 811365"/>
                <a:gd name="connsiteX63" fmla="*/ 200639 w 855535"/>
                <a:gd name="connsiteY63" fmla="*/ 718835 h 811365"/>
                <a:gd name="connsiteX64" fmla="*/ 215879 w 855535"/>
                <a:gd name="connsiteY64" fmla="*/ 724550 h 811365"/>
                <a:gd name="connsiteX65" fmla="*/ 349229 w 855535"/>
                <a:gd name="connsiteY65" fmla="*/ 753125 h 811365"/>
                <a:gd name="connsiteX66" fmla="*/ 420667 w 855535"/>
                <a:gd name="connsiteY66" fmla="*/ 763602 h 811365"/>
                <a:gd name="connsiteX67" fmla="*/ 492104 w 855535"/>
                <a:gd name="connsiteY67" fmla="*/ 761697 h 811365"/>
                <a:gd name="connsiteX68" fmla="*/ 614977 w 855535"/>
                <a:gd name="connsiteY68" fmla="*/ 728360 h 811365"/>
                <a:gd name="connsiteX69" fmla="*/ 712132 w 855535"/>
                <a:gd name="connsiteY69" fmla="*/ 651207 h 811365"/>
                <a:gd name="connsiteX70" fmla="*/ 788332 w 855535"/>
                <a:gd name="connsiteY70" fmla="*/ 540717 h 811365"/>
                <a:gd name="connsiteX71" fmla="*/ 801667 w 855535"/>
                <a:gd name="connsiteY71" fmla="*/ 503570 h 811365"/>
                <a:gd name="connsiteX72" fmla="*/ 815954 w 855535"/>
                <a:gd name="connsiteY72" fmla="*/ 459755 h 811365"/>
                <a:gd name="connsiteX73" fmla="*/ 828337 w 855535"/>
                <a:gd name="connsiteY73" fmla="*/ 383555 h 811365"/>
                <a:gd name="connsiteX74" fmla="*/ 827384 w 855535"/>
                <a:gd name="connsiteY74" fmla="*/ 378792 h 811365"/>
                <a:gd name="connsiteX75" fmla="*/ 769282 w 855535"/>
                <a:gd name="connsiteY75" fmla="*/ 235917 h 811365"/>
                <a:gd name="connsiteX76" fmla="*/ 709274 w 855535"/>
                <a:gd name="connsiteY76" fmla="*/ 159717 h 811365"/>
                <a:gd name="connsiteX77" fmla="*/ 696892 w 855535"/>
                <a:gd name="connsiteY77" fmla="*/ 142572 h 811365"/>
                <a:gd name="connsiteX78" fmla="*/ 659744 w 855535"/>
                <a:gd name="connsiteY78" fmla="*/ 111140 h 811365"/>
                <a:gd name="connsiteX79" fmla="*/ 574972 w 855535"/>
                <a:gd name="connsiteY79" fmla="*/ 69230 h 811365"/>
                <a:gd name="connsiteX80" fmla="*/ 505439 w 855535"/>
                <a:gd name="connsiteY80" fmla="*/ 53037 h 811365"/>
                <a:gd name="connsiteX81" fmla="*/ 364469 w 855535"/>
                <a:gd name="connsiteY81" fmla="*/ 58752 h 811365"/>
                <a:gd name="connsiteX82" fmla="*/ 252074 w 855535"/>
                <a:gd name="connsiteY82" fmla="*/ 87327 h 811365"/>
                <a:gd name="connsiteX83" fmla="*/ 174922 w 855535"/>
                <a:gd name="connsiteY83" fmla="*/ 137810 h 811365"/>
                <a:gd name="connsiteX84" fmla="*/ 112057 w 855535"/>
                <a:gd name="connsiteY84" fmla="*/ 198770 h 811365"/>
                <a:gd name="connsiteX85" fmla="*/ 93959 w 855535"/>
                <a:gd name="connsiteY85" fmla="*/ 228297 h 811365"/>
                <a:gd name="connsiteX86" fmla="*/ 51097 w 855535"/>
                <a:gd name="connsiteY86" fmla="*/ 333072 h 811365"/>
                <a:gd name="connsiteX87" fmla="*/ 52049 w 855535"/>
                <a:gd name="connsiteY87" fmla="*/ 378792 h 811365"/>
                <a:gd name="connsiteX88" fmla="*/ 117772 w 855535"/>
                <a:gd name="connsiteY88" fmla="*/ 510237 h 811365"/>
                <a:gd name="connsiteX89" fmla="*/ 255884 w 855535"/>
                <a:gd name="connsiteY89" fmla="*/ 615965 h 811365"/>
                <a:gd name="connsiteX90" fmla="*/ 452099 w 855535"/>
                <a:gd name="connsiteY90" fmla="*/ 656922 h 811365"/>
                <a:gd name="connsiteX91" fmla="*/ 500677 w 855535"/>
                <a:gd name="connsiteY91" fmla="*/ 639777 h 811365"/>
                <a:gd name="connsiteX92" fmla="*/ 553064 w 855535"/>
                <a:gd name="connsiteY92" fmla="*/ 601677 h 811365"/>
                <a:gd name="connsiteX93" fmla="*/ 669269 w 855535"/>
                <a:gd name="connsiteY93" fmla="*/ 468327 h 811365"/>
                <a:gd name="connsiteX94" fmla="*/ 680699 w 855535"/>
                <a:gd name="connsiteY94" fmla="*/ 368315 h 811365"/>
                <a:gd name="connsiteX95" fmla="*/ 594022 w 855535"/>
                <a:gd name="connsiteY95" fmla="*/ 234965 h 811365"/>
                <a:gd name="connsiteX96" fmla="*/ 537824 w 855535"/>
                <a:gd name="connsiteY96" fmla="*/ 208295 h 811365"/>
                <a:gd name="connsiteX97" fmla="*/ 297794 w 855535"/>
                <a:gd name="connsiteY97" fmla="*/ 223535 h 811365"/>
                <a:gd name="connsiteX98" fmla="*/ 234929 w 855535"/>
                <a:gd name="connsiteY98" fmla="*/ 261635 h 811365"/>
                <a:gd name="connsiteX99" fmla="*/ 216832 w 855535"/>
                <a:gd name="connsiteY99" fmla="*/ 305450 h 811365"/>
                <a:gd name="connsiteX100" fmla="*/ 233977 w 855535"/>
                <a:gd name="connsiteY100" fmla="*/ 412130 h 811365"/>
                <a:gd name="connsiteX101" fmla="*/ 247312 w 855535"/>
                <a:gd name="connsiteY101" fmla="*/ 431180 h 811365"/>
                <a:gd name="connsiteX102" fmla="*/ 278744 w 855535"/>
                <a:gd name="connsiteY102" fmla="*/ 471185 h 811365"/>
                <a:gd name="connsiteX103" fmla="*/ 298747 w 855535"/>
                <a:gd name="connsiteY103" fmla="*/ 486425 h 811365"/>
                <a:gd name="connsiteX104" fmla="*/ 393997 w 855535"/>
                <a:gd name="connsiteY104" fmla="*/ 511190 h 811365"/>
                <a:gd name="connsiteX105" fmla="*/ 426382 w 855535"/>
                <a:gd name="connsiteY105" fmla="*/ 510237 h 811365"/>
                <a:gd name="connsiteX106" fmla="*/ 463529 w 855535"/>
                <a:gd name="connsiteY106" fmla="*/ 498807 h 811365"/>
                <a:gd name="connsiteX107" fmla="*/ 525442 w 855535"/>
                <a:gd name="connsiteY107" fmla="*/ 457850 h 811365"/>
                <a:gd name="connsiteX108" fmla="*/ 551159 w 855535"/>
                <a:gd name="connsiteY108" fmla="*/ 354980 h 811365"/>
                <a:gd name="connsiteX109" fmla="*/ 479722 w 855535"/>
                <a:gd name="connsiteY109" fmla="*/ 295925 h 811365"/>
                <a:gd name="connsiteX110" fmla="*/ 451147 w 855535"/>
                <a:gd name="connsiteY110" fmla="*/ 286400 h 811365"/>
                <a:gd name="connsiteX111" fmla="*/ 437812 w 855535"/>
                <a:gd name="connsiteY111" fmla="*/ 283542 h 811365"/>
                <a:gd name="connsiteX112" fmla="*/ 362564 w 855535"/>
                <a:gd name="connsiteY112" fmla="*/ 314975 h 811365"/>
                <a:gd name="connsiteX113" fmla="*/ 369232 w 855535"/>
                <a:gd name="connsiteY113" fmla="*/ 381650 h 811365"/>
                <a:gd name="connsiteX114" fmla="*/ 418762 w 855535"/>
                <a:gd name="connsiteY114" fmla="*/ 410225 h 811365"/>
                <a:gd name="connsiteX115" fmla="*/ 445432 w 855535"/>
                <a:gd name="connsiteY115" fmla="*/ 406415 h 811365"/>
                <a:gd name="connsiteX116" fmla="*/ 456862 w 855535"/>
                <a:gd name="connsiteY116" fmla="*/ 379745 h 811365"/>
                <a:gd name="connsiteX117" fmla="*/ 449242 w 855535"/>
                <a:gd name="connsiteY117" fmla="*/ 365457 h 811365"/>
                <a:gd name="connsiteX118" fmla="*/ 469244 w 855535"/>
                <a:gd name="connsiteY118" fmla="*/ 335930 h 81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535" h="811365">
                  <a:moveTo>
                    <a:pt x="469244" y="335930"/>
                  </a:moveTo>
                  <a:cubicBezTo>
                    <a:pt x="474959" y="342597"/>
                    <a:pt x="479722" y="350217"/>
                    <a:pt x="485437" y="357837"/>
                  </a:cubicBezTo>
                  <a:cubicBezTo>
                    <a:pt x="497819" y="372125"/>
                    <a:pt x="498772" y="388317"/>
                    <a:pt x="487342" y="402605"/>
                  </a:cubicBezTo>
                  <a:cubicBezTo>
                    <a:pt x="475912" y="417845"/>
                    <a:pt x="461624" y="431180"/>
                    <a:pt x="447337" y="444515"/>
                  </a:cubicBezTo>
                  <a:cubicBezTo>
                    <a:pt x="442574" y="448325"/>
                    <a:pt x="434002" y="450230"/>
                    <a:pt x="427334" y="450230"/>
                  </a:cubicBezTo>
                  <a:cubicBezTo>
                    <a:pt x="374947" y="449277"/>
                    <a:pt x="332084" y="419750"/>
                    <a:pt x="324464" y="365457"/>
                  </a:cubicBezTo>
                  <a:cubicBezTo>
                    <a:pt x="322559" y="350217"/>
                    <a:pt x="326369" y="332120"/>
                    <a:pt x="334942" y="318785"/>
                  </a:cubicBezTo>
                  <a:cubicBezTo>
                    <a:pt x="349229" y="294020"/>
                    <a:pt x="369232" y="274017"/>
                    <a:pt x="399712" y="266397"/>
                  </a:cubicBezTo>
                  <a:cubicBezTo>
                    <a:pt x="417809" y="261635"/>
                    <a:pt x="434954" y="255920"/>
                    <a:pt x="454004" y="255920"/>
                  </a:cubicBezTo>
                  <a:cubicBezTo>
                    <a:pt x="503534" y="254015"/>
                    <a:pt x="549254" y="283542"/>
                    <a:pt x="566399" y="329262"/>
                  </a:cubicBezTo>
                  <a:cubicBezTo>
                    <a:pt x="578782" y="362600"/>
                    <a:pt x="581639" y="397842"/>
                    <a:pt x="571162" y="432132"/>
                  </a:cubicBezTo>
                  <a:cubicBezTo>
                    <a:pt x="565447" y="451182"/>
                    <a:pt x="554017" y="471185"/>
                    <a:pt x="540682" y="485472"/>
                  </a:cubicBezTo>
                  <a:cubicBezTo>
                    <a:pt x="529252" y="497855"/>
                    <a:pt x="510202" y="502617"/>
                    <a:pt x="494962" y="512142"/>
                  </a:cubicBezTo>
                  <a:cubicBezTo>
                    <a:pt x="488294" y="515952"/>
                    <a:pt x="479722" y="520715"/>
                    <a:pt x="474959" y="527382"/>
                  </a:cubicBezTo>
                  <a:cubicBezTo>
                    <a:pt x="461624" y="545480"/>
                    <a:pt x="442574" y="549290"/>
                    <a:pt x="421619" y="549290"/>
                  </a:cubicBezTo>
                  <a:cubicBezTo>
                    <a:pt x="411142" y="549290"/>
                    <a:pt x="399712" y="548337"/>
                    <a:pt x="389234" y="548337"/>
                  </a:cubicBezTo>
                  <a:cubicBezTo>
                    <a:pt x="314939" y="545480"/>
                    <a:pt x="252074" y="516905"/>
                    <a:pt x="213022" y="454040"/>
                  </a:cubicBezTo>
                  <a:cubicBezTo>
                    <a:pt x="176827" y="394985"/>
                    <a:pt x="165397" y="329262"/>
                    <a:pt x="201592" y="264492"/>
                  </a:cubicBezTo>
                  <a:cubicBezTo>
                    <a:pt x="217784" y="236870"/>
                    <a:pt x="241597" y="214010"/>
                    <a:pt x="262552" y="189245"/>
                  </a:cubicBezTo>
                  <a:cubicBezTo>
                    <a:pt x="267314" y="183530"/>
                    <a:pt x="274934" y="180672"/>
                    <a:pt x="282554" y="177815"/>
                  </a:cubicBezTo>
                  <a:cubicBezTo>
                    <a:pt x="324464" y="162575"/>
                    <a:pt x="367327" y="153050"/>
                    <a:pt x="411142" y="150192"/>
                  </a:cubicBezTo>
                  <a:cubicBezTo>
                    <a:pt x="445432" y="148287"/>
                    <a:pt x="478769" y="147335"/>
                    <a:pt x="513059" y="154002"/>
                  </a:cubicBezTo>
                  <a:cubicBezTo>
                    <a:pt x="554969" y="161622"/>
                    <a:pt x="590212" y="178767"/>
                    <a:pt x="619739" y="210200"/>
                  </a:cubicBezTo>
                  <a:cubicBezTo>
                    <a:pt x="653077" y="245442"/>
                    <a:pt x="679747" y="284495"/>
                    <a:pt x="696892" y="330215"/>
                  </a:cubicBezTo>
                  <a:cubicBezTo>
                    <a:pt x="717847" y="389270"/>
                    <a:pt x="711179" y="446420"/>
                    <a:pt x="679747" y="499760"/>
                  </a:cubicBezTo>
                  <a:cubicBezTo>
                    <a:pt x="654029" y="542622"/>
                    <a:pt x="623549" y="582627"/>
                    <a:pt x="588307" y="618822"/>
                  </a:cubicBezTo>
                  <a:cubicBezTo>
                    <a:pt x="568304" y="638825"/>
                    <a:pt x="543539" y="654065"/>
                    <a:pt x="520679" y="671210"/>
                  </a:cubicBezTo>
                  <a:cubicBezTo>
                    <a:pt x="514964" y="675972"/>
                    <a:pt x="506392" y="678830"/>
                    <a:pt x="501629" y="683592"/>
                  </a:cubicBezTo>
                  <a:cubicBezTo>
                    <a:pt x="472102" y="713120"/>
                    <a:pt x="435907" y="715025"/>
                    <a:pt x="397807" y="711215"/>
                  </a:cubicBezTo>
                  <a:cubicBezTo>
                    <a:pt x="369232" y="707405"/>
                    <a:pt x="340657" y="701690"/>
                    <a:pt x="311129" y="696927"/>
                  </a:cubicBezTo>
                  <a:cubicBezTo>
                    <a:pt x="296842" y="694070"/>
                    <a:pt x="282554" y="691212"/>
                    <a:pt x="271124" y="679782"/>
                  </a:cubicBezTo>
                  <a:cubicBezTo>
                    <a:pt x="265409" y="674067"/>
                    <a:pt x="256837" y="671210"/>
                    <a:pt x="248264" y="668352"/>
                  </a:cubicBezTo>
                  <a:cubicBezTo>
                    <a:pt x="194924" y="645492"/>
                    <a:pt x="153014" y="606440"/>
                    <a:pt x="108247" y="571197"/>
                  </a:cubicBezTo>
                  <a:cubicBezTo>
                    <a:pt x="107294" y="570245"/>
                    <a:pt x="106342" y="569292"/>
                    <a:pt x="105389" y="567387"/>
                  </a:cubicBezTo>
                  <a:cubicBezTo>
                    <a:pt x="79672" y="534050"/>
                    <a:pt x="53002" y="499760"/>
                    <a:pt x="38714" y="459755"/>
                  </a:cubicBezTo>
                  <a:cubicBezTo>
                    <a:pt x="24427" y="419750"/>
                    <a:pt x="19664" y="378792"/>
                    <a:pt x="27284" y="336882"/>
                  </a:cubicBezTo>
                  <a:cubicBezTo>
                    <a:pt x="37762" y="281637"/>
                    <a:pt x="57764" y="229250"/>
                    <a:pt x="83482" y="180672"/>
                  </a:cubicBezTo>
                  <a:cubicBezTo>
                    <a:pt x="97769" y="154002"/>
                    <a:pt x="119677" y="130190"/>
                    <a:pt x="141584" y="109235"/>
                  </a:cubicBezTo>
                  <a:cubicBezTo>
                    <a:pt x="167302" y="85422"/>
                    <a:pt x="196829" y="63515"/>
                    <a:pt x="227309" y="46370"/>
                  </a:cubicBezTo>
                  <a:cubicBezTo>
                    <a:pt x="249217" y="33987"/>
                    <a:pt x="275887" y="28272"/>
                    <a:pt x="301604" y="21605"/>
                  </a:cubicBezTo>
                  <a:cubicBezTo>
                    <a:pt x="377804" y="-303"/>
                    <a:pt x="454957" y="-3160"/>
                    <a:pt x="532109" y="2555"/>
                  </a:cubicBezTo>
                  <a:cubicBezTo>
                    <a:pt x="552112" y="4460"/>
                    <a:pt x="573067" y="10175"/>
                    <a:pt x="592117" y="18747"/>
                  </a:cubicBezTo>
                  <a:cubicBezTo>
                    <a:pt x="623549" y="32082"/>
                    <a:pt x="653077" y="48275"/>
                    <a:pt x="682604" y="64467"/>
                  </a:cubicBezTo>
                  <a:cubicBezTo>
                    <a:pt x="694034" y="71135"/>
                    <a:pt x="701654" y="82565"/>
                    <a:pt x="711179" y="92090"/>
                  </a:cubicBezTo>
                  <a:cubicBezTo>
                    <a:pt x="759757" y="141620"/>
                    <a:pt x="799762" y="196865"/>
                    <a:pt x="824527" y="262587"/>
                  </a:cubicBezTo>
                  <a:cubicBezTo>
                    <a:pt x="834052" y="288305"/>
                    <a:pt x="846434" y="314022"/>
                    <a:pt x="852149" y="341645"/>
                  </a:cubicBezTo>
                  <a:cubicBezTo>
                    <a:pt x="859769" y="379745"/>
                    <a:pt x="854054" y="418797"/>
                    <a:pt x="839767" y="454992"/>
                  </a:cubicBezTo>
                  <a:cubicBezTo>
                    <a:pt x="829289" y="482615"/>
                    <a:pt x="821669" y="510237"/>
                    <a:pt x="810239" y="537860"/>
                  </a:cubicBezTo>
                  <a:cubicBezTo>
                    <a:pt x="804524" y="552147"/>
                    <a:pt x="794999" y="566435"/>
                    <a:pt x="786427" y="579770"/>
                  </a:cubicBezTo>
                  <a:cubicBezTo>
                    <a:pt x="779759" y="591200"/>
                    <a:pt x="770234" y="600725"/>
                    <a:pt x="763567" y="611202"/>
                  </a:cubicBezTo>
                  <a:cubicBezTo>
                    <a:pt x="744517" y="639777"/>
                    <a:pt x="728324" y="669305"/>
                    <a:pt x="708322" y="695975"/>
                  </a:cubicBezTo>
                  <a:cubicBezTo>
                    <a:pt x="672127" y="743600"/>
                    <a:pt x="627359" y="780747"/>
                    <a:pt x="566399" y="793130"/>
                  </a:cubicBezTo>
                  <a:cubicBezTo>
                    <a:pt x="534014" y="799797"/>
                    <a:pt x="501629" y="807417"/>
                    <a:pt x="469244" y="810275"/>
                  </a:cubicBezTo>
                  <a:cubicBezTo>
                    <a:pt x="430192" y="814085"/>
                    <a:pt x="392092" y="807417"/>
                    <a:pt x="354944" y="797892"/>
                  </a:cubicBezTo>
                  <a:cubicBezTo>
                    <a:pt x="334942" y="793130"/>
                    <a:pt x="313987" y="788367"/>
                    <a:pt x="293984" y="782652"/>
                  </a:cubicBezTo>
                  <a:cubicBezTo>
                    <a:pt x="282554" y="779795"/>
                    <a:pt x="272077" y="775032"/>
                    <a:pt x="261599" y="771222"/>
                  </a:cubicBezTo>
                  <a:cubicBezTo>
                    <a:pt x="254932" y="769317"/>
                    <a:pt x="248264" y="766460"/>
                    <a:pt x="241597" y="765507"/>
                  </a:cubicBezTo>
                  <a:cubicBezTo>
                    <a:pt x="185399" y="753125"/>
                    <a:pt x="132059" y="733122"/>
                    <a:pt x="85387" y="698832"/>
                  </a:cubicBezTo>
                  <a:cubicBezTo>
                    <a:pt x="60622" y="680735"/>
                    <a:pt x="32999" y="665495"/>
                    <a:pt x="13949" y="640730"/>
                  </a:cubicBezTo>
                  <a:cubicBezTo>
                    <a:pt x="-5101" y="616917"/>
                    <a:pt x="-5101" y="601677"/>
                    <a:pt x="16807" y="575007"/>
                  </a:cubicBezTo>
                  <a:cubicBezTo>
                    <a:pt x="20617" y="580722"/>
                    <a:pt x="25379" y="585485"/>
                    <a:pt x="28237" y="591200"/>
                  </a:cubicBezTo>
                  <a:cubicBezTo>
                    <a:pt x="42524" y="616917"/>
                    <a:pt x="61574" y="636920"/>
                    <a:pt x="88244" y="651207"/>
                  </a:cubicBezTo>
                  <a:cubicBezTo>
                    <a:pt x="93959" y="654065"/>
                    <a:pt x="99674" y="658827"/>
                    <a:pt x="105389" y="662637"/>
                  </a:cubicBezTo>
                  <a:cubicBezTo>
                    <a:pt x="134917" y="685497"/>
                    <a:pt x="167302" y="703595"/>
                    <a:pt x="200639" y="718835"/>
                  </a:cubicBezTo>
                  <a:cubicBezTo>
                    <a:pt x="205402" y="720740"/>
                    <a:pt x="210164" y="723597"/>
                    <a:pt x="215879" y="724550"/>
                  </a:cubicBezTo>
                  <a:cubicBezTo>
                    <a:pt x="260647" y="734075"/>
                    <a:pt x="304462" y="744552"/>
                    <a:pt x="349229" y="753125"/>
                  </a:cubicBezTo>
                  <a:cubicBezTo>
                    <a:pt x="373042" y="757887"/>
                    <a:pt x="396854" y="758840"/>
                    <a:pt x="420667" y="763602"/>
                  </a:cubicBezTo>
                  <a:cubicBezTo>
                    <a:pt x="444479" y="768365"/>
                    <a:pt x="468292" y="766460"/>
                    <a:pt x="492104" y="761697"/>
                  </a:cubicBezTo>
                  <a:cubicBezTo>
                    <a:pt x="534014" y="753125"/>
                    <a:pt x="575924" y="745505"/>
                    <a:pt x="614977" y="728360"/>
                  </a:cubicBezTo>
                  <a:cubicBezTo>
                    <a:pt x="654029" y="711215"/>
                    <a:pt x="687367" y="686450"/>
                    <a:pt x="712132" y="651207"/>
                  </a:cubicBezTo>
                  <a:cubicBezTo>
                    <a:pt x="737849" y="615012"/>
                    <a:pt x="764519" y="578817"/>
                    <a:pt x="788332" y="540717"/>
                  </a:cubicBezTo>
                  <a:cubicBezTo>
                    <a:pt x="794999" y="530240"/>
                    <a:pt x="797857" y="515952"/>
                    <a:pt x="801667" y="503570"/>
                  </a:cubicBezTo>
                  <a:cubicBezTo>
                    <a:pt x="806429" y="489282"/>
                    <a:pt x="809287" y="474042"/>
                    <a:pt x="815954" y="459755"/>
                  </a:cubicBezTo>
                  <a:cubicBezTo>
                    <a:pt x="826432" y="434990"/>
                    <a:pt x="832147" y="410225"/>
                    <a:pt x="828337" y="383555"/>
                  </a:cubicBezTo>
                  <a:cubicBezTo>
                    <a:pt x="828337" y="381650"/>
                    <a:pt x="828337" y="380697"/>
                    <a:pt x="827384" y="378792"/>
                  </a:cubicBezTo>
                  <a:cubicBezTo>
                    <a:pt x="805477" y="332120"/>
                    <a:pt x="801667" y="277827"/>
                    <a:pt x="769282" y="235917"/>
                  </a:cubicBezTo>
                  <a:cubicBezTo>
                    <a:pt x="749279" y="210200"/>
                    <a:pt x="729277" y="185435"/>
                    <a:pt x="709274" y="159717"/>
                  </a:cubicBezTo>
                  <a:cubicBezTo>
                    <a:pt x="704512" y="154002"/>
                    <a:pt x="700702" y="148287"/>
                    <a:pt x="696892" y="142572"/>
                  </a:cubicBezTo>
                  <a:cubicBezTo>
                    <a:pt x="687367" y="129237"/>
                    <a:pt x="675937" y="118760"/>
                    <a:pt x="659744" y="111140"/>
                  </a:cubicBezTo>
                  <a:cubicBezTo>
                    <a:pt x="631169" y="97805"/>
                    <a:pt x="602594" y="83517"/>
                    <a:pt x="574972" y="69230"/>
                  </a:cubicBezTo>
                  <a:cubicBezTo>
                    <a:pt x="553064" y="57800"/>
                    <a:pt x="530204" y="54942"/>
                    <a:pt x="505439" y="53037"/>
                  </a:cubicBezTo>
                  <a:cubicBezTo>
                    <a:pt x="457814" y="49227"/>
                    <a:pt x="411142" y="50180"/>
                    <a:pt x="364469" y="58752"/>
                  </a:cubicBezTo>
                  <a:cubicBezTo>
                    <a:pt x="326369" y="65420"/>
                    <a:pt x="288269" y="73040"/>
                    <a:pt x="252074" y="87327"/>
                  </a:cubicBezTo>
                  <a:cubicBezTo>
                    <a:pt x="224452" y="98757"/>
                    <a:pt x="200639" y="120665"/>
                    <a:pt x="174922" y="137810"/>
                  </a:cubicBezTo>
                  <a:cubicBezTo>
                    <a:pt x="148252" y="154955"/>
                    <a:pt x="131107" y="177815"/>
                    <a:pt x="112057" y="198770"/>
                  </a:cubicBezTo>
                  <a:cubicBezTo>
                    <a:pt x="104437" y="207342"/>
                    <a:pt x="99674" y="217820"/>
                    <a:pt x="93959" y="228297"/>
                  </a:cubicBezTo>
                  <a:cubicBezTo>
                    <a:pt x="74909" y="261635"/>
                    <a:pt x="57764" y="294972"/>
                    <a:pt x="51097" y="333072"/>
                  </a:cubicBezTo>
                  <a:cubicBezTo>
                    <a:pt x="49192" y="348312"/>
                    <a:pt x="50144" y="363552"/>
                    <a:pt x="52049" y="378792"/>
                  </a:cubicBezTo>
                  <a:cubicBezTo>
                    <a:pt x="59669" y="429275"/>
                    <a:pt x="88244" y="470232"/>
                    <a:pt x="117772" y="510237"/>
                  </a:cubicBezTo>
                  <a:cubicBezTo>
                    <a:pt x="153967" y="558815"/>
                    <a:pt x="201592" y="591200"/>
                    <a:pt x="255884" y="615965"/>
                  </a:cubicBezTo>
                  <a:cubicBezTo>
                    <a:pt x="318749" y="644540"/>
                    <a:pt x="384472" y="655017"/>
                    <a:pt x="452099" y="656922"/>
                  </a:cubicBezTo>
                  <a:cubicBezTo>
                    <a:pt x="471149" y="657875"/>
                    <a:pt x="486389" y="651207"/>
                    <a:pt x="500677" y="639777"/>
                  </a:cubicBezTo>
                  <a:cubicBezTo>
                    <a:pt x="517822" y="626442"/>
                    <a:pt x="535919" y="614060"/>
                    <a:pt x="553064" y="601677"/>
                  </a:cubicBezTo>
                  <a:cubicBezTo>
                    <a:pt x="602594" y="566435"/>
                    <a:pt x="637837" y="518810"/>
                    <a:pt x="669269" y="468327"/>
                  </a:cubicBezTo>
                  <a:cubicBezTo>
                    <a:pt x="688319" y="437847"/>
                    <a:pt x="693082" y="403557"/>
                    <a:pt x="680699" y="368315"/>
                  </a:cubicBezTo>
                  <a:cubicBezTo>
                    <a:pt x="661649" y="316880"/>
                    <a:pt x="630217" y="274017"/>
                    <a:pt x="594022" y="234965"/>
                  </a:cubicBezTo>
                  <a:cubicBezTo>
                    <a:pt x="578782" y="218772"/>
                    <a:pt x="558779" y="213057"/>
                    <a:pt x="537824" y="208295"/>
                  </a:cubicBezTo>
                  <a:cubicBezTo>
                    <a:pt x="456862" y="190197"/>
                    <a:pt x="375899" y="197817"/>
                    <a:pt x="297794" y="223535"/>
                  </a:cubicBezTo>
                  <a:cubicBezTo>
                    <a:pt x="274934" y="231155"/>
                    <a:pt x="254932" y="247347"/>
                    <a:pt x="234929" y="261635"/>
                  </a:cubicBezTo>
                  <a:cubicBezTo>
                    <a:pt x="220642" y="272112"/>
                    <a:pt x="217784" y="289257"/>
                    <a:pt x="216832" y="305450"/>
                  </a:cubicBezTo>
                  <a:cubicBezTo>
                    <a:pt x="213022" y="342597"/>
                    <a:pt x="223499" y="377840"/>
                    <a:pt x="233977" y="412130"/>
                  </a:cubicBezTo>
                  <a:cubicBezTo>
                    <a:pt x="235882" y="418797"/>
                    <a:pt x="242549" y="425465"/>
                    <a:pt x="247312" y="431180"/>
                  </a:cubicBezTo>
                  <a:cubicBezTo>
                    <a:pt x="257789" y="444515"/>
                    <a:pt x="267314" y="458802"/>
                    <a:pt x="278744" y="471185"/>
                  </a:cubicBezTo>
                  <a:cubicBezTo>
                    <a:pt x="284459" y="477852"/>
                    <a:pt x="291127" y="483567"/>
                    <a:pt x="298747" y="486425"/>
                  </a:cubicBezTo>
                  <a:cubicBezTo>
                    <a:pt x="329227" y="498807"/>
                    <a:pt x="359707" y="514047"/>
                    <a:pt x="393997" y="511190"/>
                  </a:cubicBezTo>
                  <a:cubicBezTo>
                    <a:pt x="404474" y="510237"/>
                    <a:pt x="415904" y="512142"/>
                    <a:pt x="426382" y="510237"/>
                  </a:cubicBezTo>
                  <a:cubicBezTo>
                    <a:pt x="438764" y="508332"/>
                    <a:pt x="452099" y="505475"/>
                    <a:pt x="463529" y="498807"/>
                  </a:cubicBezTo>
                  <a:cubicBezTo>
                    <a:pt x="484484" y="486425"/>
                    <a:pt x="506392" y="473090"/>
                    <a:pt x="525442" y="457850"/>
                  </a:cubicBezTo>
                  <a:cubicBezTo>
                    <a:pt x="548302" y="439752"/>
                    <a:pt x="570209" y="392127"/>
                    <a:pt x="551159" y="354980"/>
                  </a:cubicBezTo>
                  <a:cubicBezTo>
                    <a:pt x="535919" y="324500"/>
                    <a:pt x="509249" y="308307"/>
                    <a:pt x="479722" y="295925"/>
                  </a:cubicBezTo>
                  <a:cubicBezTo>
                    <a:pt x="470197" y="292115"/>
                    <a:pt x="460672" y="289257"/>
                    <a:pt x="451147" y="286400"/>
                  </a:cubicBezTo>
                  <a:cubicBezTo>
                    <a:pt x="446384" y="285447"/>
                    <a:pt x="441622" y="283542"/>
                    <a:pt x="437812" y="283542"/>
                  </a:cubicBezTo>
                  <a:cubicBezTo>
                    <a:pt x="409237" y="286400"/>
                    <a:pt x="383519" y="294972"/>
                    <a:pt x="362564" y="314975"/>
                  </a:cubicBezTo>
                  <a:cubicBezTo>
                    <a:pt x="347324" y="329262"/>
                    <a:pt x="346372" y="356885"/>
                    <a:pt x="369232" y="381650"/>
                  </a:cubicBezTo>
                  <a:cubicBezTo>
                    <a:pt x="381614" y="394985"/>
                    <a:pt x="397807" y="409272"/>
                    <a:pt x="418762" y="410225"/>
                  </a:cubicBezTo>
                  <a:cubicBezTo>
                    <a:pt x="427334" y="410225"/>
                    <a:pt x="436859" y="410225"/>
                    <a:pt x="445432" y="406415"/>
                  </a:cubicBezTo>
                  <a:cubicBezTo>
                    <a:pt x="460672" y="400700"/>
                    <a:pt x="462577" y="394032"/>
                    <a:pt x="456862" y="379745"/>
                  </a:cubicBezTo>
                  <a:cubicBezTo>
                    <a:pt x="454957" y="374982"/>
                    <a:pt x="452099" y="370220"/>
                    <a:pt x="449242" y="365457"/>
                  </a:cubicBezTo>
                  <a:cubicBezTo>
                    <a:pt x="440669" y="346407"/>
                    <a:pt x="445432" y="338787"/>
                    <a:pt x="469244" y="335930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20B8760-3E7D-0A62-9E67-5140E3DD977F}"/>
              </a:ext>
            </a:extLst>
          </p:cNvPr>
          <p:cNvGrpSpPr/>
          <p:nvPr/>
        </p:nvGrpSpPr>
        <p:grpSpPr>
          <a:xfrm rot="1662102">
            <a:off x="6365494" y="1919068"/>
            <a:ext cx="321431" cy="321431"/>
            <a:chOff x="5723918" y="301836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id="{69AF8D9D-735A-C51D-C655-637CE82AE235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323B1DE-1232-ED2B-EFB9-67C916EF2CF5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BA8F3FD8-7418-37FD-7832-1097E44D979F}"/>
              </a:ext>
            </a:extLst>
          </p:cNvPr>
          <p:cNvGrpSpPr/>
          <p:nvPr/>
        </p:nvGrpSpPr>
        <p:grpSpPr>
          <a:xfrm>
            <a:off x="6138949" y="2070056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id="{421E0B59-6DE8-9370-E930-BC398E7D6BCD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3F75E0DC-32D0-835C-D6D9-F8654EB4F7AC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FFAD5919-E61A-742E-30AA-DD508FE16DDE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022D9F5C-64EE-916B-FDBB-4C53F4833B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31D30C43-3DE3-BFD7-F121-75A783E11331}"/>
              </a:ext>
            </a:extLst>
          </p:cNvPr>
          <p:cNvGrpSpPr/>
          <p:nvPr/>
        </p:nvGrpSpPr>
        <p:grpSpPr>
          <a:xfrm rot="19996542">
            <a:off x="6500606" y="2471115"/>
            <a:ext cx="321431" cy="321431"/>
            <a:chOff x="5940973" y="3150100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D0BEB153-F3DE-D331-96F3-DD64BC237653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图形 100">
              <a:extLst>
                <a:ext uri="{FF2B5EF4-FFF2-40B4-BE49-F238E27FC236}">
                  <a16:creationId xmlns:a16="http://schemas.microsoft.com/office/drawing/2014/main" id="{8BF9FD5E-F437-7941-BC71-BDD42A198DBC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D5472CD4-8ED8-974D-BB6A-8B0FD03187C2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283F588F-CE33-06F4-E82E-B7F0C237A39E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8BB6C8F-778C-F9AC-6BA2-0F13B18C0EAA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B4D7CE1-9740-EF27-9ECF-80A66C5B9B19}"/>
              </a:ext>
            </a:extLst>
          </p:cNvPr>
          <p:cNvGrpSpPr/>
          <p:nvPr/>
        </p:nvGrpSpPr>
        <p:grpSpPr>
          <a:xfrm>
            <a:off x="6709072" y="1926820"/>
            <a:ext cx="321431" cy="321431"/>
            <a:chOff x="6436117" y="2869633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id="{1307D2BB-1BFE-24D7-E471-F768DC408612}"/>
                </a:ext>
              </a:extLst>
            </p:cNvPr>
            <p:cNvSpPr/>
            <p:nvPr/>
          </p:nvSpPr>
          <p:spPr>
            <a:xfrm>
              <a:off x="6436117" y="2869633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图形 100">
              <a:extLst>
                <a:ext uri="{FF2B5EF4-FFF2-40B4-BE49-F238E27FC236}">
                  <a16:creationId xmlns:a16="http://schemas.microsoft.com/office/drawing/2014/main" id="{A66836D2-5261-EDB3-440C-5BF11641D3A9}"/>
                </a:ext>
              </a:extLst>
            </p:cNvPr>
            <p:cNvGrpSpPr/>
            <p:nvPr/>
          </p:nvGrpSpPr>
          <p:grpSpPr>
            <a:xfrm>
              <a:off x="6459949" y="2892798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32C85429-B658-DF97-6BB6-7379089D7C46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994E382-9632-43D4-4617-700047DFFCE5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846F582-7F1E-CDF9-C0D6-424C254D38B5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D0511D1-701A-2C0B-F959-09FE37253FB9}"/>
              </a:ext>
            </a:extLst>
          </p:cNvPr>
          <p:cNvGrpSpPr/>
          <p:nvPr/>
        </p:nvGrpSpPr>
        <p:grpSpPr>
          <a:xfrm rot="1985794">
            <a:off x="5789051" y="2419169"/>
            <a:ext cx="321431" cy="321431"/>
            <a:chOff x="6335714" y="295186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id="{A8FFDF9C-C4E6-1C65-EA42-A4DA2CC7C7AD}"/>
                </a:ext>
              </a:extLst>
            </p:cNvPr>
            <p:cNvSpPr/>
            <p:nvPr/>
          </p:nvSpPr>
          <p:spPr>
            <a:xfrm>
              <a:off x="6335714" y="2951864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67FA151-2183-0A39-2797-5808EEFE5DFF}"/>
                </a:ext>
              </a:extLst>
            </p:cNvPr>
            <p:cNvSpPr/>
            <p:nvPr/>
          </p:nvSpPr>
          <p:spPr>
            <a:xfrm rot="5400000">
              <a:off x="6360178" y="2976774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354D05A1-211E-0D92-1284-D624D21F5D61}"/>
              </a:ext>
            </a:extLst>
          </p:cNvPr>
          <p:cNvGrpSpPr/>
          <p:nvPr/>
        </p:nvGrpSpPr>
        <p:grpSpPr>
          <a:xfrm rot="2788691">
            <a:off x="6806939" y="2295410"/>
            <a:ext cx="321431" cy="321431"/>
            <a:chOff x="6013783" y="3221143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2E570949-ECFE-6761-A8D5-20E3A42EDCE4}"/>
                </a:ext>
              </a:extLst>
            </p:cNvPr>
            <p:cNvSpPr/>
            <p:nvPr/>
          </p:nvSpPr>
          <p:spPr>
            <a:xfrm>
              <a:off x="6013783" y="3221143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779A70CD-0CDC-F18C-ED75-B38415D17907}"/>
                </a:ext>
              </a:extLst>
            </p:cNvPr>
            <p:cNvSpPr/>
            <p:nvPr/>
          </p:nvSpPr>
          <p:spPr>
            <a:xfrm flipH="1">
              <a:off x="6036333" y="3243925"/>
              <a:ext cx="87270" cy="86806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E4CF0C0-D086-BF2E-F1DC-E597509355D8}"/>
              </a:ext>
            </a:extLst>
          </p:cNvPr>
          <p:cNvGrpSpPr/>
          <p:nvPr/>
        </p:nvGrpSpPr>
        <p:grpSpPr>
          <a:xfrm rot="978816">
            <a:off x="6209488" y="2557012"/>
            <a:ext cx="321431" cy="321431"/>
            <a:chOff x="6228862" y="302619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A59FFCEC-2724-2C2B-B65D-41FD440052C6}"/>
                </a:ext>
              </a:extLst>
            </p:cNvPr>
            <p:cNvSpPr/>
            <p:nvPr/>
          </p:nvSpPr>
          <p:spPr>
            <a:xfrm>
              <a:off x="6228862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A9BCD0C-BB25-6EAB-4E4A-2A55146B9B26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305879E8-ECF8-D2E0-C298-E7BFCD0486A2}"/>
              </a:ext>
            </a:extLst>
          </p:cNvPr>
          <p:cNvGrpSpPr/>
          <p:nvPr/>
        </p:nvGrpSpPr>
        <p:grpSpPr>
          <a:xfrm rot="20325418">
            <a:off x="6253105" y="2310034"/>
            <a:ext cx="321431" cy="321431"/>
            <a:chOff x="6109176" y="3110761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EA3E1AEA-E9EE-8DD4-E75E-B0915F60D366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35E26B4-B448-2AA3-B865-F1CD6ECB631F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FA1539CD-EBCF-AAC7-DC32-3C425E4B4005}"/>
              </a:ext>
            </a:extLst>
          </p:cNvPr>
          <p:cNvGrpSpPr/>
          <p:nvPr/>
        </p:nvGrpSpPr>
        <p:grpSpPr>
          <a:xfrm rot="2699935">
            <a:off x="6027812" y="2358033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id="{0D9F1548-D746-C57A-32D9-C7407FB86BFE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F6756E0D-51C8-D14E-1828-DB11C9692D31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9EF6266A-53FA-12A4-2CCE-9C030F9ACDD2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DF734760-A270-8F89-26C4-B120D35CC5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EF06A8F-E222-12F6-D34B-A820F11C57B7}"/>
              </a:ext>
            </a:extLst>
          </p:cNvPr>
          <p:cNvGrpSpPr/>
          <p:nvPr/>
        </p:nvGrpSpPr>
        <p:grpSpPr>
          <a:xfrm rot="1662102">
            <a:off x="6993529" y="2038201"/>
            <a:ext cx="321431" cy="321431"/>
            <a:chOff x="5723918" y="301836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id="{EAA12DD8-2FFF-E164-B432-47533DAD367A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DE64EAE9-0407-809D-9D43-8BF4B31FD1B4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ED00BA19-0E9C-36BD-7019-0ED522CE7EF8}"/>
              </a:ext>
            </a:extLst>
          </p:cNvPr>
          <p:cNvGrpSpPr/>
          <p:nvPr/>
        </p:nvGrpSpPr>
        <p:grpSpPr>
          <a:xfrm rot="19996542">
            <a:off x="5967649" y="2000053"/>
            <a:ext cx="321431" cy="321431"/>
            <a:chOff x="5940973" y="3150100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id="{73CA633D-8800-CBD6-5E54-5D503D3FDF37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8" name="图形 100">
              <a:extLst>
                <a:ext uri="{FF2B5EF4-FFF2-40B4-BE49-F238E27FC236}">
                  <a16:creationId xmlns:a16="http://schemas.microsoft.com/office/drawing/2014/main" id="{63412E18-FE34-ED42-5B24-FB249E2647DA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D8A3E3D9-7F91-4519-B25F-46221F33E3F8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AFCE2DF6-F95A-C94B-A189-556ED215BC5A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97072F6E-A0A4-AA78-9740-97D9553C49CE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8072938-EEB3-406B-C4B3-8B13D5A56CA7}"/>
              </a:ext>
            </a:extLst>
          </p:cNvPr>
          <p:cNvGrpSpPr/>
          <p:nvPr/>
        </p:nvGrpSpPr>
        <p:grpSpPr>
          <a:xfrm>
            <a:off x="6906528" y="1771269"/>
            <a:ext cx="321431" cy="321431"/>
            <a:chOff x="5825929" y="3084234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id="{79A205AB-BD31-2669-AA4E-B3BB903ADCCC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1D97AB5F-5568-4A5E-570B-DD84F95C0BD5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22FDDBE3-A875-D97F-440F-FF514349CFEA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1AF0D298-F948-62D8-BB72-D73C7730D3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7A467E6F-74FE-2BFD-CF39-964CCD53AB04}"/>
              </a:ext>
            </a:extLst>
          </p:cNvPr>
          <p:cNvGrpSpPr/>
          <p:nvPr/>
        </p:nvGrpSpPr>
        <p:grpSpPr>
          <a:xfrm rot="3224755">
            <a:off x="5829958" y="2217558"/>
            <a:ext cx="321431" cy="321431"/>
            <a:chOff x="5617555" y="293581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F8CCC136-D5D1-3E2D-0999-F3459368EF79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27FDFA9-5E40-EEE9-35F0-56CDB61DBDD8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75BFE05C-8ED8-87A6-3424-7FCAFFE7CDF0}"/>
              </a:ext>
            </a:extLst>
          </p:cNvPr>
          <p:cNvGrpSpPr/>
          <p:nvPr/>
        </p:nvGrpSpPr>
        <p:grpSpPr>
          <a:xfrm rot="20325418">
            <a:off x="6663836" y="2231557"/>
            <a:ext cx="321431" cy="321431"/>
            <a:chOff x="6109176" y="3110761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EE2869B3-9CFF-7A59-2351-2C62F7D8101F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54BC0ED3-3092-322B-E27A-26EFBC3D790E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82CB2FAF-EA58-FA30-841B-E00BCB38412F}"/>
              </a:ext>
            </a:extLst>
          </p:cNvPr>
          <p:cNvGrpSpPr/>
          <p:nvPr/>
        </p:nvGrpSpPr>
        <p:grpSpPr>
          <a:xfrm rot="978816">
            <a:off x="6629961" y="1799909"/>
            <a:ext cx="321431" cy="321431"/>
            <a:chOff x="6228863" y="3026198"/>
            <a:chExt cx="132370" cy="132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80D36EE3-DE31-119B-C487-6052C5A78B8B}"/>
                </a:ext>
              </a:extLst>
            </p:cNvPr>
            <p:cNvSpPr/>
            <p:nvPr/>
          </p:nvSpPr>
          <p:spPr>
            <a:xfrm>
              <a:off x="6228863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3EEAA3C-E06F-C4E5-6EC5-6F8019F7ADC5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3A955E3C-2DA0-17FF-FB6E-65371C2EF02A}"/>
              </a:ext>
            </a:extLst>
          </p:cNvPr>
          <p:cNvCxnSpPr>
            <a:cxnSpLocks/>
          </p:cNvCxnSpPr>
          <p:nvPr/>
        </p:nvCxnSpPr>
        <p:spPr>
          <a:xfrm>
            <a:off x="2332841" y="2474467"/>
            <a:ext cx="4922520" cy="1158240"/>
          </a:xfrm>
          <a:prstGeom prst="straightConnector1">
            <a:avLst/>
          </a:prstGeom>
          <a:ln w="38100" cap="rnd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CFCE687D-A175-41EB-796E-6CAA8D13A31E}"/>
              </a:ext>
            </a:extLst>
          </p:cNvPr>
          <p:cNvCxnSpPr>
            <a:cxnSpLocks/>
          </p:cNvCxnSpPr>
          <p:nvPr/>
        </p:nvCxnSpPr>
        <p:spPr>
          <a:xfrm flipV="1">
            <a:off x="5187712" y="2921330"/>
            <a:ext cx="678698" cy="2889353"/>
          </a:xfrm>
          <a:prstGeom prst="straightConnector1">
            <a:avLst/>
          </a:prstGeom>
          <a:ln w="38100" cap="rnd">
            <a:solidFill>
              <a:schemeClr val="tx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239CD13-F66C-1FD5-C558-79AD3E47E57E}"/>
              </a:ext>
            </a:extLst>
          </p:cNvPr>
          <p:cNvGrpSpPr/>
          <p:nvPr/>
        </p:nvGrpSpPr>
        <p:grpSpPr>
          <a:xfrm>
            <a:off x="3250341" y="3053587"/>
            <a:ext cx="2223165" cy="2030233"/>
            <a:chOff x="-1988763" y="2106242"/>
            <a:chExt cx="2223165" cy="203023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0F2439F-CE51-ECD2-DEEE-1974A8454D58}"/>
                </a:ext>
              </a:extLst>
            </p:cNvPr>
            <p:cNvSpPr txBox="1"/>
            <p:nvPr/>
          </p:nvSpPr>
          <p:spPr>
            <a:xfrm>
              <a:off x="-1977866" y="210624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A071894-1649-6CA1-151D-CED6A8EDB6C2}"/>
                </a:ext>
              </a:extLst>
            </p:cNvPr>
            <p:cNvSpPr txBox="1"/>
            <p:nvPr/>
          </p:nvSpPr>
          <p:spPr>
            <a:xfrm rot="3137143">
              <a:off x="-1575765" y="215974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9ADFAE6-8BC4-5319-01FA-325285A068B1}"/>
                </a:ext>
              </a:extLst>
            </p:cNvPr>
            <p:cNvSpPr txBox="1"/>
            <p:nvPr/>
          </p:nvSpPr>
          <p:spPr>
            <a:xfrm rot="20071990">
              <a:off x="-1117253" y="2159747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A</a:t>
              </a:r>
              <a:endParaRPr lang="zh-CN" altLang="en-US" sz="72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1D9A98E-AD6E-7985-0B79-615754C87C9B}"/>
                </a:ext>
              </a:extLst>
            </p:cNvPr>
            <p:cNvSpPr txBox="1"/>
            <p:nvPr/>
          </p:nvSpPr>
          <p:spPr>
            <a:xfrm rot="3332676">
              <a:off x="-552929" y="236532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1DF7968-1A9A-5321-E330-04901C4C0A82}"/>
                </a:ext>
              </a:extLst>
            </p:cNvPr>
            <p:cNvSpPr txBox="1"/>
            <p:nvPr/>
          </p:nvSpPr>
          <p:spPr>
            <a:xfrm>
              <a:off x="-1762932" y="288715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</a:t>
              </a:r>
              <a:endParaRPr lang="zh-CN" altLang="en-US" sz="72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EF34F32-FC1E-4245-5D6F-3F955EB6D99A}"/>
                </a:ext>
              </a:extLst>
            </p:cNvPr>
            <p:cNvSpPr txBox="1"/>
            <p:nvPr/>
          </p:nvSpPr>
          <p:spPr>
            <a:xfrm rot="20173922">
              <a:off x="-1467067" y="2911689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I</a:t>
              </a:r>
              <a:endParaRPr lang="zh-CN" altLang="en-US" sz="72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B7E82FA-7A87-8D3F-A69C-8253704E4807}"/>
                </a:ext>
              </a:extLst>
            </p:cNvPr>
            <p:cNvSpPr txBox="1"/>
            <p:nvPr/>
          </p:nvSpPr>
          <p:spPr>
            <a:xfrm rot="1136608">
              <a:off x="-1121751" y="2936146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N</a:t>
              </a:r>
              <a:endParaRPr lang="zh-CN" altLang="en-US" sz="72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881C1EA-895D-B1C3-7D7C-1D990D4F77CD}"/>
                </a:ext>
              </a:extLst>
            </p:cNvPr>
            <p:cNvSpPr txBox="1"/>
            <p:nvPr/>
          </p:nvSpPr>
          <p:spPr>
            <a:xfrm rot="20072643">
              <a:off x="-654289" y="2901210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5B5FB5A-5092-FC5D-D04F-65E912BB5B4D}"/>
              </a:ext>
            </a:extLst>
          </p:cNvPr>
          <p:cNvSpPr txBox="1"/>
          <p:nvPr/>
        </p:nvSpPr>
        <p:spPr>
          <a:xfrm rot="780000">
            <a:off x="2694123" y="2600710"/>
            <a:ext cx="315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3E550CB-473A-FD3B-B0BB-1668F2F39E83}"/>
              </a:ext>
            </a:extLst>
          </p:cNvPr>
          <p:cNvGrpSpPr/>
          <p:nvPr/>
        </p:nvGrpSpPr>
        <p:grpSpPr>
          <a:xfrm>
            <a:off x="7883881" y="1047318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E68C0BC-17D7-835D-506E-32498A311429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F79997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6C9615D-F891-5A82-B9B5-3AA5D4045708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8C8F69-3C8F-0FB2-3E3D-57F2CD386700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31C3CA4-C2DD-999E-E372-F0BC8E4ADAD2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8C2EAD4-1E2B-33A4-F1AA-BA247DA60B35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8371EB9-35FD-7B8B-8ACE-248389EBB671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BECF4FF-4A31-6D41-60D2-07118956FA9C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5C89E9D-B950-A0AD-45CA-8A67FBD0129E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459BCDA-CA5D-4EF8-B803-AA6D73DFA9C1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5700FF6-BCCB-89DD-0208-D42856E9CDC2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EC5D944-0547-72D4-616A-C212F137C1DB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1E5D10-4495-C2AD-EF64-32107F0E34C4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A16AE0B-C6ED-2519-0780-355556C0234C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1E1409B-A8C9-A457-3C33-86CDF7BF776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7219EEF-DF2D-39E9-45FF-2B1AD8133E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5F0881AE-32B3-1ECF-50AC-7E498CA78261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2A944552-FD5F-4394-BED6-015EA02131F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288A4A07-6524-476B-1B97-44966894FD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0C61D37-77AA-5F16-8175-11FC1841DAF8}"/>
              </a:ext>
            </a:extLst>
          </p:cNvPr>
          <p:cNvGrpSpPr/>
          <p:nvPr/>
        </p:nvGrpSpPr>
        <p:grpSpPr>
          <a:xfrm rot="19551534">
            <a:off x="3870154" y="1317904"/>
            <a:ext cx="737980" cy="682500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A5CA870C-152C-6EA6-85E4-51629B43D6A1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67230DB-C71B-2610-234B-E91DEAE23E63}"/>
                </a:ext>
              </a:extLst>
            </p:cNvPr>
            <p:cNvSpPr txBox="1"/>
            <p:nvPr/>
          </p:nvSpPr>
          <p:spPr>
            <a:xfrm>
              <a:off x="4834850" y="4026272"/>
              <a:ext cx="582020" cy="41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92EDC3A-FEA5-39B3-9D1B-4269742A7EDA}"/>
              </a:ext>
            </a:extLst>
          </p:cNvPr>
          <p:cNvGrpSpPr/>
          <p:nvPr/>
        </p:nvGrpSpPr>
        <p:grpSpPr>
          <a:xfrm rot="692810">
            <a:off x="5228850" y="1664921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A6286FC4-DCD7-273A-79A2-9D41AF7D4E8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C52319C-70EF-01C3-6CAC-51120A55AE7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EAB8DB8-A273-3282-C420-FF47478EF713}"/>
              </a:ext>
            </a:extLst>
          </p:cNvPr>
          <p:cNvGrpSpPr/>
          <p:nvPr/>
        </p:nvGrpSpPr>
        <p:grpSpPr>
          <a:xfrm rot="1300633">
            <a:off x="5895748" y="4093416"/>
            <a:ext cx="784908" cy="682502"/>
            <a:chOff x="4816346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32192C18-04C9-A215-FFCB-1566B75C62DE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9F8E7B3-A5D3-B41A-16B5-6AD1E4DAB57A}"/>
                </a:ext>
              </a:extLst>
            </p:cNvPr>
            <p:cNvSpPr txBox="1"/>
            <p:nvPr/>
          </p:nvSpPr>
          <p:spPr>
            <a:xfrm>
              <a:off x="4816346" y="4026275"/>
              <a:ext cx="61903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04763FFD-CFB5-D122-35A7-3A39800319E3}"/>
              </a:ext>
            </a:extLst>
          </p:cNvPr>
          <p:cNvSpPr txBox="1"/>
          <p:nvPr/>
        </p:nvSpPr>
        <p:spPr>
          <a:xfrm>
            <a:off x="7564293" y="3166932"/>
            <a:ext cx="2556877" cy="2121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 pede.</a:t>
            </a:r>
            <a:endParaRPr lang="zh-CN" altLang="en-US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4C68C1C2-7AD3-7082-1014-8C133F8B8A56}"/>
              </a:ext>
            </a:extLst>
          </p:cNvPr>
          <p:cNvGrpSpPr/>
          <p:nvPr/>
        </p:nvGrpSpPr>
        <p:grpSpPr>
          <a:xfrm rot="21294035">
            <a:off x="9973170" y="3644077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A66C457B-46ED-0621-CEB9-99D9A8D73FD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24D3ACE3-C627-8F62-C6AC-BA5A8ADCBD4F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5385D71-1177-9A29-C85F-E8469BCAAD96}"/>
              </a:ext>
            </a:extLst>
          </p:cNvPr>
          <p:cNvGrpSpPr/>
          <p:nvPr/>
        </p:nvGrpSpPr>
        <p:grpSpPr>
          <a:xfrm>
            <a:off x="1480850" y="3943205"/>
            <a:ext cx="1352294" cy="1352294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3132B7FF-97DE-F99B-B879-F5A047305925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3C4FE4B-3E2F-A315-E805-7FCFBDBD4CB4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13DE618-4626-6B4C-5667-CC3F204F6CFD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351D329-6B5C-50A2-1B19-0A39E14C51D9}"/>
                </a:ext>
              </a:extLst>
            </p:cNvPr>
            <p:cNvSpPr txBox="1"/>
            <p:nvPr/>
          </p:nvSpPr>
          <p:spPr>
            <a:xfrm>
              <a:off x="6562567" y="282179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394D531-E16A-A0F7-E8DF-EDFA79067FA7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3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E79DAA4-C1F0-18F6-413C-B029499A963C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4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6FE4E1C2-6B36-A030-DF28-AC380D5DFACD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5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9DFDF47-C224-9995-2AC7-46E484349594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6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2889C65-A9F1-9612-751C-3F586AD4824C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7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7A3070D-99C3-22EB-6A4C-3771B7B77E5A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8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011361F-DF8C-D706-9A75-5476D1BA06DC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9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4E2ABEEC-29EE-7995-AF4C-2F785C7D6F0B}"/>
                </a:ext>
              </a:extLst>
            </p:cNvPr>
            <p:cNvSpPr txBox="1"/>
            <p:nvPr/>
          </p:nvSpPr>
          <p:spPr>
            <a:xfrm>
              <a:off x="5220332" y="2821795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10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123F03CB-F809-BF66-0860-356832B14E55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3F18903F-C21C-D16B-A5F3-C38969F590E7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39973BFB-437A-C677-5B92-24B6F3BB62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C26A8F0F-6449-2FB2-88AD-63D2AEB0C2A8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9922BE7B-D5C1-41E4-8410-4BF3CD0042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CE6DBBF0-252B-2354-FEE2-51322F9556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72383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矩形 381">
            <a:extLst>
              <a:ext uri="{FF2B5EF4-FFF2-40B4-BE49-F238E27FC236}">
                <a16:creationId xmlns:a16="http://schemas.microsoft.com/office/drawing/2014/main" id="{69247D49-31C3-DA2E-280D-7708960FDF08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A721ADD6-700B-35F3-314D-A10E7F1CEFD7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300" name="组合 299">
              <a:extLst>
                <a:ext uri="{FF2B5EF4-FFF2-40B4-BE49-F238E27FC236}">
                  <a16:creationId xmlns:a16="http://schemas.microsoft.com/office/drawing/2014/main" id="{FBEF6CEC-2468-88AE-06F8-0E6A0AE4D577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351" name="直接连接符 350">
                <a:extLst>
                  <a:ext uri="{FF2B5EF4-FFF2-40B4-BE49-F238E27FC236}">
                    <a16:creationId xmlns:a16="http://schemas.microsoft.com/office/drawing/2014/main" id="{1295984A-2CB7-9301-A4F7-EDDFAF29BE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直接连接符 351">
                <a:extLst>
                  <a:ext uri="{FF2B5EF4-FFF2-40B4-BE49-F238E27FC236}">
                    <a16:creationId xmlns:a16="http://schemas.microsoft.com/office/drawing/2014/main" id="{7F6F34CC-A9B4-1808-0E02-1801F3184D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5CAF9CA6-0403-7B89-FCD8-E31D80F6C9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接连接符 353">
                <a:extLst>
                  <a:ext uri="{FF2B5EF4-FFF2-40B4-BE49-F238E27FC236}">
                    <a16:creationId xmlns:a16="http://schemas.microsoft.com/office/drawing/2014/main" id="{390FD9AD-6724-A8E9-0CA7-07F7A47751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>
                <a:extLst>
                  <a:ext uri="{FF2B5EF4-FFF2-40B4-BE49-F238E27FC236}">
                    <a16:creationId xmlns:a16="http://schemas.microsoft.com/office/drawing/2014/main" id="{1B0A64D8-F2E2-51E7-A3EB-B01E19E194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直接连接符 355">
                <a:extLst>
                  <a:ext uri="{FF2B5EF4-FFF2-40B4-BE49-F238E27FC236}">
                    <a16:creationId xmlns:a16="http://schemas.microsoft.com/office/drawing/2014/main" id="{2E5F3190-8BF7-592B-EC3D-57403A3EE0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直接连接符 356">
                <a:extLst>
                  <a:ext uri="{FF2B5EF4-FFF2-40B4-BE49-F238E27FC236}">
                    <a16:creationId xmlns:a16="http://schemas.microsoft.com/office/drawing/2014/main" id="{C0298BCC-0B37-85FE-4420-D575D255E2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直接连接符 357">
                <a:extLst>
                  <a:ext uri="{FF2B5EF4-FFF2-40B4-BE49-F238E27FC236}">
                    <a16:creationId xmlns:a16="http://schemas.microsoft.com/office/drawing/2014/main" id="{D3C36035-6178-DA38-2D74-DBCB928A5B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>
                <a:extLst>
                  <a:ext uri="{FF2B5EF4-FFF2-40B4-BE49-F238E27FC236}">
                    <a16:creationId xmlns:a16="http://schemas.microsoft.com/office/drawing/2014/main" id="{A543FC33-4105-1AD7-3683-AF7E0888BE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5C8D0EB7-66A2-B45E-EBA1-8C32CDD63C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>
                <a:extLst>
                  <a:ext uri="{FF2B5EF4-FFF2-40B4-BE49-F238E27FC236}">
                    <a16:creationId xmlns:a16="http://schemas.microsoft.com/office/drawing/2014/main" id="{23088E38-A4E0-58E6-470E-0076798D8F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直接连接符 361">
                <a:extLst>
                  <a:ext uri="{FF2B5EF4-FFF2-40B4-BE49-F238E27FC236}">
                    <a16:creationId xmlns:a16="http://schemas.microsoft.com/office/drawing/2014/main" id="{0A1E0B15-4EF8-57A3-4B82-B30F8E7231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>
                <a:extLst>
                  <a:ext uri="{FF2B5EF4-FFF2-40B4-BE49-F238E27FC236}">
                    <a16:creationId xmlns:a16="http://schemas.microsoft.com/office/drawing/2014/main" id="{5971BADD-FCFD-5304-B96F-A305BBD578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直接连接符 363">
                <a:extLst>
                  <a:ext uri="{FF2B5EF4-FFF2-40B4-BE49-F238E27FC236}">
                    <a16:creationId xmlns:a16="http://schemas.microsoft.com/office/drawing/2014/main" id="{1512E70E-1E40-4F23-BE6D-E91C3569CA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>
                <a:extLst>
                  <a:ext uri="{FF2B5EF4-FFF2-40B4-BE49-F238E27FC236}">
                    <a16:creationId xmlns:a16="http://schemas.microsoft.com/office/drawing/2014/main" id="{0FF8CA11-7C8A-505D-EF1E-EF517498F9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直接连接符 365">
                <a:extLst>
                  <a:ext uri="{FF2B5EF4-FFF2-40B4-BE49-F238E27FC236}">
                    <a16:creationId xmlns:a16="http://schemas.microsoft.com/office/drawing/2014/main" id="{62349DED-B7AF-AC41-28EA-328D35952D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31B5FADD-2503-ED68-F286-1FEBD0D09B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直接连接符 367">
                <a:extLst>
                  <a:ext uri="{FF2B5EF4-FFF2-40B4-BE49-F238E27FC236}">
                    <a16:creationId xmlns:a16="http://schemas.microsoft.com/office/drawing/2014/main" id="{E4F927A1-F60E-8CC6-DD39-938B783BDD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直接连接符 368">
                <a:extLst>
                  <a:ext uri="{FF2B5EF4-FFF2-40B4-BE49-F238E27FC236}">
                    <a16:creationId xmlns:a16="http://schemas.microsoft.com/office/drawing/2014/main" id="{76D88EF4-4E04-46E7-1E0E-EC6B25C5A3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4972508B-B30A-CB4B-C677-D1F5136FE5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2FF92D62-2A17-2176-2D05-FC50EAF222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8A36F2DE-8B7E-2922-4D81-EA13CCB750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EF459254-0976-F0B4-E1B3-9F325777BD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5509A79B-CE94-7737-77F2-3D884CA387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>
                <a:extLst>
                  <a:ext uri="{FF2B5EF4-FFF2-40B4-BE49-F238E27FC236}">
                    <a16:creationId xmlns:a16="http://schemas.microsoft.com/office/drawing/2014/main" id="{C7658B37-6DB4-2E7F-4BED-6FC177ED61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C29856CC-721E-CC15-A06B-D387A9CA37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3E4D3864-ACB8-BBA6-F946-6624722236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>
                <a:extLst>
                  <a:ext uri="{FF2B5EF4-FFF2-40B4-BE49-F238E27FC236}">
                    <a16:creationId xmlns:a16="http://schemas.microsoft.com/office/drawing/2014/main" id="{595AA18D-D26F-2762-95D1-EEFFD0BF9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>
                <a:extLst>
                  <a:ext uri="{FF2B5EF4-FFF2-40B4-BE49-F238E27FC236}">
                    <a16:creationId xmlns:a16="http://schemas.microsoft.com/office/drawing/2014/main" id="{9DD51415-9C6B-1245-AC9B-2F0833F8A7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>
                <a:extLst>
                  <a:ext uri="{FF2B5EF4-FFF2-40B4-BE49-F238E27FC236}">
                    <a16:creationId xmlns:a16="http://schemas.microsoft.com/office/drawing/2014/main" id="{319BDCA7-4A10-C7AD-332A-D8E078565A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DD3D193B-D739-04D2-B0E7-4638AEB26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1" name="组合 300">
              <a:extLst>
                <a:ext uri="{FF2B5EF4-FFF2-40B4-BE49-F238E27FC236}">
                  <a16:creationId xmlns:a16="http://schemas.microsoft.com/office/drawing/2014/main" id="{A9E00208-E265-B1D8-5F1D-61770244093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25184135-DA19-49A3-373B-A3F0ECD14D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5F4C60A3-A0D3-27DA-34E3-06F0673219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02BB5929-8CEE-7001-3DA3-92B2434821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E57D16B0-55DD-8412-EECD-3AD0DCFED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93C9502B-A45B-20D9-5310-A76B7D5938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7E11563B-EA46-CA57-05DA-F8D09B5071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37CBD898-7D63-6F1B-E73B-3A23AEE2A1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C4EF3DCA-DFEA-5470-4946-56C01DB565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87D9F228-8837-5C47-B376-8D98107B6B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4EBA819F-91C0-8B84-C340-FB4ACC0694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8B1BD29E-647A-7270-D9D4-073F242C46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08C426D9-595B-5079-1705-DC4B4DB07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F60D59DA-865F-9263-64A6-54A82B293B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>
                <a:extLst>
                  <a:ext uri="{FF2B5EF4-FFF2-40B4-BE49-F238E27FC236}">
                    <a16:creationId xmlns:a16="http://schemas.microsoft.com/office/drawing/2014/main" id="{3F6849AA-E3B7-9304-8A58-72F0984D21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9C8150D0-9B1A-DFEF-D76A-ACBD4BFCB3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>
                <a:extLst>
                  <a:ext uri="{FF2B5EF4-FFF2-40B4-BE49-F238E27FC236}">
                    <a16:creationId xmlns:a16="http://schemas.microsoft.com/office/drawing/2014/main" id="{E7C9E87F-D3EC-6C18-6916-7BCADDB462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>
                <a:extLst>
                  <a:ext uri="{FF2B5EF4-FFF2-40B4-BE49-F238E27FC236}">
                    <a16:creationId xmlns:a16="http://schemas.microsoft.com/office/drawing/2014/main" id="{34DF46E1-C0A8-879A-E8D9-93F1222A84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>
                <a:extLst>
                  <a:ext uri="{FF2B5EF4-FFF2-40B4-BE49-F238E27FC236}">
                    <a16:creationId xmlns:a16="http://schemas.microsoft.com/office/drawing/2014/main" id="{AFC920A2-1059-74A6-8B32-6C54AFDD75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接连接符 319">
                <a:extLst>
                  <a:ext uri="{FF2B5EF4-FFF2-40B4-BE49-F238E27FC236}">
                    <a16:creationId xmlns:a16="http://schemas.microsoft.com/office/drawing/2014/main" id="{3C93B34E-7484-0562-E7C6-5CF54EDD3B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40E05017-4475-04FA-4A77-005FB63E0C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>
                <a:extLst>
                  <a:ext uri="{FF2B5EF4-FFF2-40B4-BE49-F238E27FC236}">
                    <a16:creationId xmlns:a16="http://schemas.microsoft.com/office/drawing/2014/main" id="{D55F949A-FA5C-81E5-782C-BE0F0EBC90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>
                <a:extLst>
                  <a:ext uri="{FF2B5EF4-FFF2-40B4-BE49-F238E27FC236}">
                    <a16:creationId xmlns:a16="http://schemas.microsoft.com/office/drawing/2014/main" id="{6EE6986A-CB52-1250-282F-1B76BBBC4C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41871C5C-4976-143F-AF95-03D70F8C10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E5C6858E-440A-CC79-1D68-5B894AAF8A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>
                <a:extLst>
                  <a:ext uri="{FF2B5EF4-FFF2-40B4-BE49-F238E27FC236}">
                    <a16:creationId xmlns:a16="http://schemas.microsoft.com/office/drawing/2014/main" id="{07695C43-7D42-E542-8860-6EF32E5E14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F7DA04EE-1EED-276F-6246-C4DEE9CE96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3D475F7B-7835-D332-28FA-2346676408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>
                <a:extLst>
                  <a:ext uri="{FF2B5EF4-FFF2-40B4-BE49-F238E27FC236}">
                    <a16:creationId xmlns:a16="http://schemas.microsoft.com/office/drawing/2014/main" id="{ABC5E644-70AB-19E2-CB1F-C9A726E80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>
                <a:extLst>
                  <a:ext uri="{FF2B5EF4-FFF2-40B4-BE49-F238E27FC236}">
                    <a16:creationId xmlns:a16="http://schemas.microsoft.com/office/drawing/2014/main" id="{15443BA8-4E21-ACF4-E66B-33A69CE86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>
                <a:extLst>
                  <a:ext uri="{FF2B5EF4-FFF2-40B4-BE49-F238E27FC236}">
                    <a16:creationId xmlns:a16="http://schemas.microsoft.com/office/drawing/2014/main" id="{19243C0F-06B6-8B25-154F-049919DBB8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C93FFC75-B3E2-8051-FECD-EA29CD710F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>
                <a:extLst>
                  <a:ext uri="{FF2B5EF4-FFF2-40B4-BE49-F238E27FC236}">
                    <a16:creationId xmlns:a16="http://schemas.microsoft.com/office/drawing/2014/main" id="{E1F62EF7-A08C-FDA3-E56B-1A7739B3C0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>
                <a:extLst>
                  <a:ext uri="{FF2B5EF4-FFF2-40B4-BE49-F238E27FC236}">
                    <a16:creationId xmlns:a16="http://schemas.microsoft.com/office/drawing/2014/main" id="{56FAD1E4-BBC6-97B9-BAC6-89522DAE9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D7A22665-4FF9-40B5-07DF-05432F8ACE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>
                <a:extLst>
                  <a:ext uri="{FF2B5EF4-FFF2-40B4-BE49-F238E27FC236}">
                    <a16:creationId xmlns:a16="http://schemas.microsoft.com/office/drawing/2014/main" id="{25E04947-FA6B-B0F8-883B-C6D4E6DB59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C4F8EC70-028A-0C91-CBA8-A989323AC0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>
                <a:extLst>
                  <a:ext uri="{FF2B5EF4-FFF2-40B4-BE49-F238E27FC236}">
                    <a16:creationId xmlns:a16="http://schemas.microsoft.com/office/drawing/2014/main" id="{66B9D239-A241-EDE1-FEA3-DC668EFD0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AD8E8022-229B-409D-511E-0688D9423F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>
                <a:extLst>
                  <a:ext uri="{FF2B5EF4-FFF2-40B4-BE49-F238E27FC236}">
                    <a16:creationId xmlns:a16="http://schemas.microsoft.com/office/drawing/2014/main" id="{B87B81DA-86A1-18FE-71F2-A8DC62FCD7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>
                <a:extLst>
                  <a:ext uri="{FF2B5EF4-FFF2-40B4-BE49-F238E27FC236}">
                    <a16:creationId xmlns:a16="http://schemas.microsoft.com/office/drawing/2014/main" id="{F748A9C4-E7BE-463B-AF99-877097D681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3056D915-9F74-AC15-541C-A3EFFC2DCF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>
                <a:extLst>
                  <a:ext uri="{FF2B5EF4-FFF2-40B4-BE49-F238E27FC236}">
                    <a16:creationId xmlns:a16="http://schemas.microsoft.com/office/drawing/2014/main" id="{C18C7B07-BE2D-B198-1D90-C73F47D357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3FFD5179-6B03-9A83-00E2-B21CD98CE6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E90BDF90-8881-C7AF-0D54-461A0B60C1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A711C0DC-837A-48ED-A46C-B148FCD0DA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>
                <a:extLst>
                  <a:ext uri="{FF2B5EF4-FFF2-40B4-BE49-F238E27FC236}">
                    <a16:creationId xmlns:a16="http://schemas.microsoft.com/office/drawing/2014/main" id="{0D9E4913-3556-2C1F-60C6-98F665E141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>
                <a:extLst>
                  <a:ext uri="{FF2B5EF4-FFF2-40B4-BE49-F238E27FC236}">
                    <a16:creationId xmlns:a16="http://schemas.microsoft.com/office/drawing/2014/main" id="{61F93236-C27E-8B1F-B215-AF96D03E59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723A2294-DB8A-4EBA-B09C-8A22330F02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>
                <a:extLst>
                  <a:ext uri="{FF2B5EF4-FFF2-40B4-BE49-F238E27FC236}">
                    <a16:creationId xmlns:a16="http://schemas.microsoft.com/office/drawing/2014/main" id="{099C6832-B35C-514B-1EA3-1D3ECDFB06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7B760DAA-355E-087F-4A16-DAAC79C587E0}"/>
              </a:ext>
            </a:extLst>
          </p:cNvPr>
          <p:cNvSpPr/>
          <p:nvPr/>
        </p:nvSpPr>
        <p:spPr>
          <a:xfrm>
            <a:off x="4665243" y="1483042"/>
            <a:ext cx="2861514" cy="3891917"/>
          </a:xfrm>
          <a:prstGeom prst="rect">
            <a:avLst/>
          </a:prstGeom>
          <a:solidFill>
            <a:srgbClr val="EAE6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ABC87015-BA49-9DF5-824B-C457CE3F8708}"/>
              </a:ext>
            </a:extLst>
          </p:cNvPr>
          <p:cNvGrpSpPr/>
          <p:nvPr/>
        </p:nvGrpSpPr>
        <p:grpSpPr>
          <a:xfrm>
            <a:off x="5130800" y="2429933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A000EA4-7EB3-E4EC-6EA0-80BB038242DB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6914464-1EAA-EE0A-095B-0E54E71C7C57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095401D-AC48-8C32-163A-D4383F3E94A5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09D14A-3399-6143-35A3-E90A6084432B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FB05A5-35E3-6BB7-9F0C-0CF949C150FF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87CAEF2-F180-6795-ADC4-C3470C9792DC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9D0F58A-2DC3-E928-157E-10D4038011FD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4004198-CE55-50CD-245F-A0B64DB28CF2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0A6A6A8-2181-773B-C4B3-5B15751DEA08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ECFA7FE-45D9-A199-A7AB-C7BF866FAAAF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096FB4E-3445-F90A-957D-E0BBFA88C331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1BB5A4B-7CA5-87A2-7A83-91C19D160159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D9D2A72-B85D-56DC-1E30-432376149D80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DE1ABFAA-38AC-5767-EFFE-F66D4D9219C8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9C26736-9509-547B-ECF3-FEF26E45EDE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2747A885-63C8-CD7E-18B9-1E7AA7297257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326B6ECC-E687-1E03-3936-7F3477E004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755610BC-0384-AD8A-D8EC-A3C67E7843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CAB7C54D-42C1-157B-73C8-E6BB05DEB0EF}"/>
              </a:ext>
            </a:extLst>
          </p:cNvPr>
          <p:cNvSpPr txBox="1"/>
          <p:nvPr/>
        </p:nvSpPr>
        <p:spPr>
          <a:xfrm>
            <a:off x="4796367" y="1629503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ED728B4-50F4-98E3-7BC8-08EE61740EF5}"/>
              </a:ext>
            </a:extLst>
          </p:cNvPr>
          <p:cNvSpPr txBox="1"/>
          <p:nvPr/>
        </p:nvSpPr>
        <p:spPr>
          <a:xfrm>
            <a:off x="5387385" y="4606836"/>
            <a:ext cx="2139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habitant morbi tristique senectus et netus et </a:t>
            </a:r>
          </a:p>
          <a:p>
            <a:r>
              <a:rPr lang="fr-FR" altLang="zh-CN" sz="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1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AF2572EE-CF97-10D1-A554-82B3A4332B3F}"/>
              </a:ext>
            </a:extLst>
          </p:cNvPr>
          <p:cNvGrpSpPr/>
          <p:nvPr/>
        </p:nvGrpSpPr>
        <p:grpSpPr>
          <a:xfrm rot="692810">
            <a:off x="4870421" y="4644424"/>
            <a:ext cx="501805" cy="46408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id="{FC1175F6-A6A0-687F-ADA1-C885369EC177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D2DACE32-6EAE-C23B-F128-34150C143C59}"/>
                </a:ext>
              </a:extLst>
            </p:cNvPr>
            <p:cNvSpPr txBox="1"/>
            <p:nvPr/>
          </p:nvSpPr>
          <p:spPr>
            <a:xfrm>
              <a:off x="4834850" y="3964866"/>
              <a:ext cx="582020" cy="535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4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F661FB21-3A36-B8FC-1548-42FFE22730D3}"/>
              </a:ext>
            </a:extLst>
          </p:cNvPr>
          <p:cNvGrpSpPr/>
          <p:nvPr/>
        </p:nvGrpSpPr>
        <p:grpSpPr>
          <a:xfrm>
            <a:off x="5617555" y="2935818"/>
            <a:ext cx="132370" cy="132370"/>
            <a:chOff x="5617555" y="293581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D1365F01-855E-D9E8-90E4-F0770485C974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D1E5D3D1-9FC3-F0B7-976E-730BCCB2E7E5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AD7FE85-C581-C7E2-02E9-C1799981EBDD}"/>
              </a:ext>
            </a:extLst>
          </p:cNvPr>
          <p:cNvGrpSpPr/>
          <p:nvPr/>
        </p:nvGrpSpPr>
        <p:grpSpPr>
          <a:xfrm>
            <a:off x="6518665" y="2803448"/>
            <a:ext cx="132370" cy="132370"/>
            <a:chOff x="6518665" y="280344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D6661C09-E70A-EFEB-B8AF-76438262623F}"/>
                </a:ext>
              </a:extLst>
            </p:cNvPr>
            <p:cNvSpPr/>
            <p:nvPr/>
          </p:nvSpPr>
          <p:spPr>
            <a:xfrm>
              <a:off x="6518665" y="2803448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7A9BE18-0396-AE22-4A15-61D391853864}"/>
                </a:ext>
              </a:extLst>
            </p:cNvPr>
            <p:cNvSpPr/>
            <p:nvPr/>
          </p:nvSpPr>
          <p:spPr>
            <a:xfrm>
              <a:off x="6529366" y="2817014"/>
              <a:ext cx="110968" cy="105239"/>
            </a:xfrm>
            <a:custGeom>
              <a:avLst/>
              <a:gdLst>
                <a:gd name="connsiteX0" fmla="*/ 469244 w 855535"/>
                <a:gd name="connsiteY0" fmla="*/ 335930 h 811365"/>
                <a:gd name="connsiteX1" fmla="*/ 485437 w 855535"/>
                <a:gd name="connsiteY1" fmla="*/ 357837 h 811365"/>
                <a:gd name="connsiteX2" fmla="*/ 487342 w 855535"/>
                <a:gd name="connsiteY2" fmla="*/ 402605 h 811365"/>
                <a:gd name="connsiteX3" fmla="*/ 447337 w 855535"/>
                <a:gd name="connsiteY3" fmla="*/ 444515 h 811365"/>
                <a:gd name="connsiteX4" fmla="*/ 427334 w 855535"/>
                <a:gd name="connsiteY4" fmla="*/ 450230 h 811365"/>
                <a:gd name="connsiteX5" fmla="*/ 324464 w 855535"/>
                <a:gd name="connsiteY5" fmla="*/ 365457 h 811365"/>
                <a:gd name="connsiteX6" fmla="*/ 334942 w 855535"/>
                <a:gd name="connsiteY6" fmla="*/ 318785 h 811365"/>
                <a:gd name="connsiteX7" fmla="*/ 399712 w 855535"/>
                <a:gd name="connsiteY7" fmla="*/ 266397 h 811365"/>
                <a:gd name="connsiteX8" fmla="*/ 454004 w 855535"/>
                <a:gd name="connsiteY8" fmla="*/ 255920 h 811365"/>
                <a:gd name="connsiteX9" fmla="*/ 566399 w 855535"/>
                <a:gd name="connsiteY9" fmla="*/ 329262 h 811365"/>
                <a:gd name="connsiteX10" fmla="*/ 571162 w 855535"/>
                <a:gd name="connsiteY10" fmla="*/ 432132 h 811365"/>
                <a:gd name="connsiteX11" fmla="*/ 540682 w 855535"/>
                <a:gd name="connsiteY11" fmla="*/ 485472 h 811365"/>
                <a:gd name="connsiteX12" fmla="*/ 494962 w 855535"/>
                <a:gd name="connsiteY12" fmla="*/ 512142 h 811365"/>
                <a:gd name="connsiteX13" fmla="*/ 474959 w 855535"/>
                <a:gd name="connsiteY13" fmla="*/ 527382 h 811365"/>
                <a:gd name="connsiteX14" fmla="*/ 421619 w 855535"/>
                <a:gd name="connsiteY14" fmla="*/ 549290 h 811365"/>
                <a:gd name="connsiteX15" fmla="*/ 389234 w 855535"/>
                <a:gd name="connsiteY15" fmla="*/ 548337 h 811365"/>
                <a:gd name="connsiteX16" fmla="*/ 213022 w 855535"/>
                <a:gd name="connsiteY16" fmla="*/ 454040 h 811365"/>
                <a:gd name="connsiteX17" fmla="*/ 201592 w 855535"/>
                <a:gd name="connsiteY17" fmla="*/ 264492 h 811365"/>
                <a:gd name="connsiteX18" fmla="*/ 262552 w 855535"/>
                <a:gd name="connsiteY18" fmla="*/ 189245 h 811365"/>
                <a:gd name="connsiteX19" fmla="*/ 282554 w 855535"/>
                <a:gd name="connsiteY19" fmla="*/ 177815 h 811365"/>
                <a:gd name="connsiteX20" fmla="*/ 411142 w 855535"/>
                <a:gd name="connsiteY20" fmla="*/ 150192 h 811365"/>
                <a:gd name="connsiteX21" fmla="*/ 513059 w 855535"/>
                <a:gd name="connsiteY21" fmla="*/ 154002 h 811365"/>
                <a:gd name="connsiteX22" fmla="*/ 619739 w 855535"/>
                <a:gd name="connsiteY22" fmla="*/ 210200 h 811365"/>
                <a:gd name="connsiteX23" fmla="*/ 696892 w 855535"/>
                <a:gd name="connsiteY23" fmla="*/ 330215 h 811365"/>
                <a:gd name="connsiteX24" fmla="*/ 679747 w 855535"/>
                <a:gd name="connsiteY24" fmla="*/ 499760 h 811365"/>
                <a:gd name="connsiteX25" fmla="*/ 588307 w 855535"/>
                <a:gd name="connsiteY25" fmla="*/ 618822 h 811365"/>
                <a:gd name="connsiteX26" fmla="*/ 520679 w 855535"/>
                <a:gd name="connsiteY26" fmla="*/ 671210 h 811365"/>
                <a:gd name="connsiteX27" fmla="*/ 501629 w 855535"/>
                <a:gd name="connsiteY27" fmla="*/ 683592 h 811365"/>
                <a:gd name="connsiteX28" fmla="*/ 397807 w 855535"/>
                <a:gd name="connsiteY28" fmla="*/ 711215 h 811365"/>
                <a:gd name="connsiteX29" fmla="*/ 311129 w 855535"/>
                <a:gd name="connsiteY29" fmla="*/ 696927 h 811365"/>
                <a:gd name="connsiteX30" fmla="*/ 271124 w 855535"/>
                <a:gd name="connsiteY30" fmla="*/ 679782 h 811365"/>
                <a:gd name="connsiteX31" fmla="*/ 248264 w 855535"/>
                <a:gd name="connsiteY31" fmla="*/ 668352 h 811365"/>
                <a:gd name="connsiteX32" fmla="*/ 108247 w 855535"/>
                <a:gd name="connsiteY32" fmla="*/ 571197 h 811365"/>
                <a:gd name="connsiteX33" fmla="*/ 105389 w 855535"/>
                <a:gd name="connsiteY33" fmla="*/ 567387 h 811365"/>
                <a:gd name="connsiteX34" fmla="*/ 38714 w 855535"/>
                <a:gd name="connsiteY34" fmla="*/ 459755 h 811365"/>
                <a:gd name="connsiteX35" fmla="*/ 27284 w 855535"/>
                <a:gd name="connsiteY35" fmla="*/ 336882 h 811365"/>
                <a:gd name="connsiteX36" fmla="*/ 83482 w 855535"/>
                <a:gd name="connsiteY36" fmla="*/ 180672 h 811365"/>
                <a:gd name="connsiteX37" fmla="*/ 141584 w 855535"/>
                <a:gd name="connsiteY37" fmla="*/ 109235 h 811365"/>
                <a:gd name="connsiteX38" fmla="*/ 227309 w 855535"/>
                <a:gd name="connsiteY38" fmla="*/ 46370 h 811365"/>
                <a:gd name="connsiteX39" fmla="*/ 301604 w 855535"/>
                <a:gd name="connsiteY39" fmla="*/ 21605 h 811365"/>
                <a:gd name="connsiteX40" fmla="*/ 532109 w 855535"/>
                <a:gd name="connsiteY40" fmla="*/ 2555 h 811365"/>
                <a:gd name="connsiteX41" fmla="*/ 592117 w 855535"/>
                <a:gd name="connsiteY41" fmla="*/ 18747 h 811365"/>
                <a:gd name="connsiteX42" fmla="*/ 682604 w 855535"/>
                <a:gd name="connsiteY42" fmla="*/ 64467 h 811365"/>
                <a:gd name="connsiteX43" fmla="*/ 711179 w 855535"/>
                <a:gd name="connsiteY43" fmla="*/ 92090 h 811365"/>
                <a:gd name="connsiteX44" fmla="*/ 824527 w 855535"/>
                <a:gd name="connsiteY44" fmla="*/ 262587 h 811365"/>
                <a:gd name="connsiteX45" fmla="*/ 852149 w 855535"/>
                <a:gd name="connsiteY45" fmla="*/ 341645 h 811365"/>
                <a:gd name="connsiteX46" fmla="*/ 839767 w 855535"/>
                <a:gd name="connsiteY46" fmla="*/ 454992 h 811365"/>
                <a:gd name="connsiteX47" fmla="*/ 810239 w 855535"/>
                <a:gd name="connsiteY47" fmla="*/ 537860 h 811365"/>
                <a:gd name="connsiteX48" fmla="*/ 786427 w 855535"/>
                <a:gd name="connsiteY48" fmla="*/ 579770 h 811365"/>
                <a:gd name="connsiteX49" fmla="*/ 763567 w 855535"/>
                <a:gd name="connsiteY49" fmla="*/ 611202 h 811365"/>
                <a:gd name="connsiteX50" fmla="*/ 708322 w 855535"/>
                <a:gd name="connsiteY50" fmla="*/ 695975 h 811365"/>
                <a:gd name="connsiteX51" fmla="*/ 566399 w 855535"/>
                <a:gd name="connsiteY51" fmla="*/ 793130 h 811365"/>
                <a:gd name="connsiteX52" fmla="*/ 469244 w 855535"/>
                <a:gd name="connsiteY52" fmla="*/ 810275 h 811365"/>
                <a:gd name="connsiteX53" fmla="*/ 354944 w 855535"/>
                <a:gd name="connsiteY53" fmla="*/ 797892 h 811365"/>
                <a:gd name="connsiteX54" fmla="*/ 293984 w 855535"/>
                <a:gd name="connsiteY54" fmla="*/ 782652 h 811365"/>
                <a:gd name="connsiteX55" fmla="*/ 261599 w 855535"/>
                <a:gd name="connsiteY55" fmla="*/ 771222 h 811365"/>
                <a:gd name="connsiteX56" fmla="*/ 241597 w 855535"/>
                <a:gd name="connsiteY56" fmla="*/ 765507 h 811365"/>
                <a:gd name="connsiteX57" fmla="*/ 85387 w 855535"/>
                <a:gd name="connsiteY57" fmla="*/ 698832 h 811365"/>
                <a:gd name="connsiteX58" fmla="*/ 13949 w 855535"/>
                <a:gd name="connsiteY58" fmla="*/ 640730 h 811365"/>
                <a:gd name="connsiteX59" fmla="*/ 16807 w 855535"/>
                <a:gd name="connsiteY59" fmla="*/ 575007 h 811365"/>
                <a:gd name="connsiteX60" fmla="*/ 28237 w 855535"/>
                <a:gd name="connsiteY60" fmla="*/ 591200 h 811365"/>
                <a:gd name="connsiteX61" fmla="*/ 88244 w 855535"/>
                <a:gd name="connsiteY61" fmla="*/ 651207 h 811365"/>
                <a:gd name="connsiteX62" fmla="*/ 105389 w 855535"/>
                <a:gd name="connsiteY62" fmla="*/ 662637 h 811365"/>
                <a:gd name="connsiteX63" fmla="*/ 200639 w 855535"/>
                <a:gd name="connsiteY63" fmla="*/ 718835 h 811365"/>
                <a:gd name="connsiteX64" fmla="*/ 215879 w 855535"/>
                <a:gd name="connsiteY64" fmla="*/ 724550 h 811365"/>
                <a:gd name="connsiteX65" fmla="*/ 349229 w 855535"/>
                <a:gd name="connsiteY65" fmla="*/ 753125 h 811365"/>
                <a:gd name="connsiteX66" fmla="*/ 420667 w 855535"/>
                <a:gd name="connsiteY66" fmla="*/ 763602 h 811365"/>
                <a:gd name="connsiteX67" fmla="*/ 492104 w 855535"/>
                <a:gd name="connsiteY67" fmla="*/ 761697 h 811365"/>
                <a:gd name="connsiteX68" fmla="*/ 614977 w 855535"/>
                <a:gd name="connsiteY68" fmla="*/ 728360 h 811365"/>
                <a:gd name="connsiteX69" fmla="*/ 712132 w 855535"/>
                <a:gd name="connsiteY69" fmla="*/ 651207 h 811365"/>
                <a:gd name="connsiteX70" fmla="*/ 788332 w 855535"/>
                <a:gd name="connsiteY70" fmla="*/ 540717 h 811365"/>
                <a:gd name="connsiteX71" fmla="*/ 801667 w 855535"/>
                <a:gd name="connsiteY71" fmla="*/ 503570 h 811365"/>
                <a:gd name="connsiteX72" fmla="*/ 815954 w 855535"/>
                <a:gd name="connsiteY72" fmla="*/ 459755 h 811365"/>
                <a:gd name="connsiteX73" fmla="*/ 828337 w 855535"/>
                <a:gd name="connsiteY73" fmla="*/ 383555 h 811365"/>
                <a:gd name="connsiteX74" fmla="*/ 827384 w 855535"/>
                <a:gd name="connsiteY74" fmla="*/ 378792 h 811365"/>
                <a:gd name="connsiteX75" fmla="*/ 769282 w 855535"/>
                <a:gd name="connsiteY75" fmla="*/ 235917 h 811365"/>
                <a:gd name="connsiteX76" fmla="*/ 709274 w 855535"/>
                <a:gd name="connsiteY76" fmla="*/ 159717 h 811365"/>
                <a:gd name="connsiteX77" fmla="*/ 696892 w 855535"/>
                <a:gd name="connsiteY77" fmla="*/ 142572 h 811365"/>
                <a:gd name="connsiteX78" fmla="*/ 659744 w 855535"/>
                <a:gd name="connsiteY78" fmla="*/ 111140 h 811365"/>
                <a:gd name="connsiteX79" fmla="*/ 574972 w 855535"/>
                <a:gd name="connsiteY79" fmla="*/ 69230 h 811365"/>
                <a:gd name="connsiteX80" fmla="*/ 505439 w 855535"/>
                <a:gd name="connsiteY80" fmla="*/ 53037 h 811365"/>
                <a:gd name="connsiteX81" fmla="*/ 364469 w 855535"/>
                <a:gd name="connsiteY81" fmla="*/ 58752 h 811365"/>
                <a:gd name="connsiteX82" fmla="*/ 252074 w 855535"/>
                <a:gd name="connsiteY82" fmla="*/ 87327 h 811365"/>
                <a:gd name="connsiteX83" fmla="*/ 174922 w 855535"/>
                <a:gd name="connsiteY83" fmla="*/ 137810 h 811365"/>
                <a:gd name="connsiteX84" fmla="*/ 112057 w 855535"/>
                <a:gd name="connsiteY84" fmla="*/ 198770 h 811365"/>
                <a:gd name="connsiteX85" fmla="*/ 93959 w 855535"/>
                <a:gd name="connsiteY85" fmla="*/ 228297 h 811365"/>
                <a:gd name="connsiteX86" fmla="*/ 51097 w 855535"/>
                <a:gd name="connsiteY86" fmla="*/ 333072 h 811365"/>
                <a:gd name="connsiteX87" fmla="*/ 52049 w 855535"/>
                <a:gd name="connsiteY87" fmla="*/ 378792 h 811365"/>
                <a:gd name="connsiteX88" fmla="*/ 117772 w 855535"/>
                <a:gd name="connsiteY88" fmla="*/ 510237 h 811365"/>
                <a:gd name="connsiteX89" fmla="*/ 255884 w 855535"/>
                <a:gd name="connsiteY89" fmla="*/ 615965 h 811365"/>
                <a:gd name="connsiteX90" fmla="*/ 452099 w 855535"/>
                <a:gd name="connsiteY90" fmla="*/ 656922 h 811365"/>
                <a:gd name="connsiteX91" fmla="*/ 500677 w 855535"/>
                <a:gd name="connsiteY91" fmla="*/ 639777 h 811365"/>
                <a:gd name="connsiteX92" fmla="*/ 553064 w 855535"/>
                <a:gd name="connsiteY92" fmla="*/ 601677 h 811365"/>
                <a:gd name="connsiteX93" fmla="*/ 669269 w 855535"/>
                <a:gd name="connsiteY93" fmla="*/ 468327 h 811365"/>
                <a:gd name="connsiteX94" fmla="*/ 680699 w 855535"/>
                <a:gd name="connsiteY94" fmla="*/ 368315 h 811365"/>
                <a:gd name="connsiteX95" fmla="*/ 594022 w 855535"/>
                <a:gd name="connsiteY95" fmla="*/ 234965 h 811365"/>
                <a:gd name="connsiteX96" fmla="*/ 537824 w 855535"/>
                <a:gd name="connsiteY96" fmla="*/ 208295 h 811365"/>
                <a:gd name="connsiteX97" fmla="*/ 297794 w 855535"/>
                <a:gd name="connsiteY97" fmla="*/ 223535 h 811365"/>
                <a:gd name="connsiteX98" fmla="*/ 234929 w 855535"/>
                <a:gd name="connsiteY98" fmla="*/ 261635 h 811365"/>
                <a:gd name="connsiteX99" fmla="*/ 216832 w 855535"/>
                <a:gd name="connsiteY99" fmla="*/ 305450 h 811365"/>
                <a:gd name="connsiteX100" fmla="*/ 233977 w 855535"/>
                <a:gd name="connsiteY100" fmla="*/ 412130 h 811365"/>
                <a:gd name="connsiteX101" fmla="*/ 247312 w 855535"/>
                <a:gd name="connsiteY101" fmla="*/ 431180 h 811365"/>
                <a:gd name="connsiteX102" fmla="*/ 278744 w 855535"/>
                <a:gd name="connsiteY102" fmla="*/ 471185 h 811365"/>
                <a:gd name="connsiteX103" fmla="*/ 298747 w 855535"/>
                <a:gd name="connsiteY103" fmla="*/ 486425 h 811365"/>
                <a:gd name="connsiteX104" fmla="*/ 393997 w 855535"/>
                <a:gd name="connsiteY104" fmla="*/ 511190 h 811365"/>
                <a:gd name="connsiteX105" fmla="*/ 426382 w 855535"/>
                <a:gd name="connsiteY105" fmla="*/ 510237 h 811365"/>
                <a:gd name="connsiteX106" fmla="*/ 463529 w 855535"/>
                <a:gd name="connsiteY106" fmla="*/ 498807 h 811365"/>
                <a:gd name="connsiteX107" fmla="*/ 525442 w 855535"/>
                <a:gd name="connsiteY107" fmla="*/ 457850 h 811365"/>
                <a:gd name="connsiteX108" fmla="*/ 551159 w 855535"/>
                <a:gd name="connsiteY108" fmla="*/ 354980 h 811365"/>
                <a:gd name="connsiteX109" fmla="*/ 479722 w 855535"/>
                <a:gd name="connsiteY109" fmla="*/ 295925 h 811365"/>
                <a:gd name="connsiteX110" fmla="*/ 451147 w 855535"/>
                <a:gd name="connsiteY110" fmla="*/ 286400 h 811365"/>
                <a:gd name="connsiteX111" fmla="*/ 437812 w 855535"/>
                <a:gd name="connsiteY111" fmla="*/ 283542 h 811365"/>
                <a:gd name="connsiteX112" fmla="*/ 362564 w 855535"/>
                <a:gd name="connsiteY112" fmla="*/ 314975 h 811365"/>
                <a:gd name="connsiteX113" fmla="*/ 369232 w 855535"/>
                <a:gd name="connsiteY113" fmla="*/ 381650 h 811365"/>
                <a:gd name="connsiteX114" fmla="*/ 418762 w 855535"/>
                <a:gd name="connsiteY114" fmla="*/ 410225 h 811365"/>
                <a:gd name="connsiteX115" fmla="*/ 445432 w 855535"/>
                <a:gd name="connsiteY115" fmla="*/ 406415 h 811365"/>
                <a:gd name="connsiteX116" fmla="*/ 456862 w 855535"/>
                <a:gd name="connsiteY116" fmla="*/ 379745 h 811365"/>
                <a:gd name="connsiteX117" fmla="*/ 449242 w 855535"/>
                <a:gd name="connsiteY117" fmla="*/ 365457 h 811365"/>
                <a:gd name="connsiteX118" fmla="*/ 469244 w 855535"/>
                <a:gd name="connsiteY118" fmla="*/ 335930 h 81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535" h="811365">
                  <a:moveTo>
                    <a:pt x="469244" y="335930"/>
                  </a:moveTo>
                  <a:cubicBezTo>
                    <a:pt x="474959" y="342597"/>
                    <a:pt x="479722" y="350217"/>
                    <a:pt x="485437" y="357837"/>
                  </a:cubicBezTo>
                  <a:cubicBezTo>
                    <a:pt x="497819" y="372125"/>
                    <a:pt x="498772" y="388317"/>
                    <a:pt x="487342" y="402605"/>
                  </a:cubicBezTo>
                  <a:cubicBezTo>
                    <a:pt x="475912" y="417845"/>
                    <a:pt x="461624" y="431180"/>
                    <a:pt x="447337" y="444515"/>
                  </a:cubicBezTo>
                  <a:cubicBezTo>
                    <a:pt x="442574" y="448325"/>
                    <a:pt x="434002" y="450230"/>
                    <a:pt x="427334" y="450230"/>
                  </a:cubicBezTo>
                  <a:cubicBezTo>
                    <a:pt x="374947" y="449277"/>
                    <a:pt x="332084" y="419750"/>
                    <a:pt x="324464" y="365457"/>
                  </a:cubicBezTo>
                  <a:cubicBezTo>
                    <a:pt x="322559" y="350217"/>
                    <a:pt x="326369" y="332120"/>
                    <a:pt x="334942" y="318785"/>
                  </a:cubicBezTo>
                  <a:cubicBezTo>
                    <a:pt x="349229" y="294020"/>
                    <a:pt x="369232" y="274017"/>
                    <a:pt x="399712" y="266397"/>
                  </a:cubicBezTo>
                  <a:cubicBezTo>
                    <a:pt x="417809" y="261635"/>
                    <a:pt x="434954" y="255920"/>
                    <a:pt x="454004" y="255920"/>
                  </a:cubicBezTo>
                  <a:cubicBezTo>
                    <a:pt x="503534" y="254015"/>
                    <a:pt x="549254" y="283542"/>
                    <a:pt x="566399" y="329262"/>
                  </a:cubicBezTo>
                  <a:cubicBezTo>
                    <a:pt x="578782" y="362600"/>
                    <a:pt x="581639" y="397842"/>
                    <a:pt x="571162" y="432132"/>
                  </a:cubicBezTo>
                  <a:cubicBezTo>
                    <a:pt x="565447" y="451182"/>
                    <a:pt x="554017" y="471185"/>
                    <a:pt x="540682" y="485472"/>
                  </a:cubicBezTo>
                  <a:cubicBezTo>
                    <a:pt x="529252" y="497855"/>
                    <a:pt x="510202" y="502617"/>
                    <a:pt x="494962" y="512142"/>
                  </a:cubicBezTo>
                  <a:cubicBezTo>
                    <a:pt x="488294" y="515952"/>
                    <a:pt x="479722" y="520715"/>
                    <a:pt x="474959" y="527382"/>
                  </a:cubicBezTo>
                  <a:cubicBezTo>
                    <a:pt x="461624" y="545480"/>
                    <a:pt x="442574" y="549290"/>
                    <a:pt x="421619" y="549290"/>
                  </a:cubicBezTo>
                  <a:cubicBezTo>
                    <a:pt x="411142" y="549290"/>
                    <a:pt x="399712" y="548337"/>
                    <a:pt x="389234" y="548337"/>
                  </a:cubicBezTo>
                  <a:cubicBezTo>
                    <a:pt x="314939" y="545480"/>
                    <a:pt x="252074" y="516905"/>
                    <a:pt x="213022" y="454040"/>
                  </a:cubicBezTo>
                  <a:cubicBezTo>
                    <a:pt x="176827" y="394985"/>
                    <a:pt x="165397" y="329262"/>
                    <a:pt x="201592" y="264492"/>
                  </a:cubicBezTo>
                  <a:cubicBezTo>
                    <a:pt x="217784" y="236870"/>
                    <a:pt x="241597" y="214010"/>
                    <a:pt x="262552" y="189245"/>
                  </a:cubicBezTo>
                  <a:cubicBezTo>
                    <a:pt x="267314" y="183530"/>
                    <a:pt x="274934" y="180672"/>
                    <a:pt x="282554" y="177815"/>
                  </a:cubicBezTo>
                  <a:cubicBezTo>
                    <a:pt x="324464" y="162575"/>
                    <a:pt x="367327" y="153050"/>
                    <a:pt x="411142" y="150192"/>
                  </a:cubicBezTo>
                  <a:cubicBezTo>
                    <a:pt x="445432" y="148287"/>
                    <a:pt x="478769" y="147335"/>
                    <a:pt x="513059" y="154002"/>
                  </a:cubicBezTo>
                  <a:cubicBezTo>
                    <a:pt x="554969" y="161622"/>
                    <a:pt x="590212" y="178767"/>
                    <a:pt x="619739" y="210200"/>
                  </a:cubicBezTo>
                  <a:cubicBezTo>
                    <a:pt x="653077" y="245442"/>
                    <a:pt x="679747" y="284495"/>
                    <a:pt x="696892" y="330215"/>
                  </a:cubicBezTo>
                  <a:cubicBezTo>
                    <a:pt x="717847" y="389270"/>
                    <a:pt x="711179" y="446420"/>
                    <a:pt x="679747" y="499760"/>
                  </a:cubicBezTo>
                  <a:cubicBezTo>
                    <a:pt x="654029" y="542622"/>
                    <a:pt x="623549" y="582627"/>
                    <a:pt x="588307" y="618822"/>
                  </a:cubicBezTo>
                  <a:cubicBezTo>
                    <a:pt x="568304" y="638825"/>
                    <a:pt x="543539" y="654065"/>
                    <a:pt x="520679" y="671210"/>
                  </a:cubicBezTo>
                  <a:cubicBezTo>
                    <a:pt x="514964" y="675972"/>
                    <a:pt x="506392" y="678830"/>
                    <a:pt x="501629" y="683592"/>
                  </a:cubicBezTo>
                  <a:cubicBezTo>
                    <a:pt x="472102" y="713120"/>
                    <a:pt x="435907" y="715025"/>
                    <a:pt x="397807" y="711215"/>
                  </a:cubicBezTo>
                  <a:cubicBezTo>
                    <a:pt x="369232" y="707405"/>
                    <a:pt x="340657" y="701690"/>
                    <a:pt x="311129" y="696927"/>
                  </a:cubicBezTo>
                  <a:cubicBezTo>
                    <a:pt x="296842" y="694070"/>
                    <a:pt x="282554" y="691212"/>
                    <a:pt x="271124" y="679782"/>
                  </a:cubicBezTo>
                  <a:cubicBezTo>
                    <a:pt x="265409" y="674067"/>
                    <a:pt x="256837" y="671210"/>
                    <a:pt x="248264" y="668352"/>
                  </a:cubicBezTo>
                  <a:cubicBezTo>
                    <a:pt x="194924" y="645492"/>
                    <a:pt x="153014" y="606440"/>
                    <a:pt x="108247" y="571197"/>
                  </a:cubicBezTo>
                  <a:cubicBezTo>
                    <a:pt x="107294" y="570245"/>
                    <a:pt x="106342" y="569292"/>
                    <a:pt x="105389" y="567387"/>
                  </a:cubicBezTo>
                  <a:cubicBezTo>
                    <a:pt x="79672" y="534050"/>
                    <a:pt x="53002" y="499760"/>
                    <a:pt x="38714" y="459755"/>
                  </a:cubicBezTo>
                  <a:cubicBezTo>
                    <a:pt x="24427" y="419750"/>
                    <a:pt x="19664" y="378792"/>
                    <a:pt x="27284" y="336882"/>
                  </a:cubicBezTo>
                  <a:cubicBezTo>
                    <a:pt x="37762" y="281637"/>
                    <a:pt x="57764" y="229250"/>
                    <a:pt x="83482" y="180672"/>
                  </a:cubicBezTo>
                  <a:cubicBezTo>
                    <a:pt x="97769" y="154002"/>
                    <a:pt x="119677" y="130190"/>
                    <a:pt x="141584" y="109235"/>
                  </a:cubicBezTo>
                  <a:cubicBezTo>
                    <a:pt x="167302" y="85422"/>
                    <a:pt x="196829" y="63515"/>
                    <a:pt x="227309" y="46370"/>
                  </a:cubicBezTo>
                  <a:cubicBezTo>
                    <a:pt x="249217" y="33987"/>
                    <a:pt x="275887" y="28272"/>
                    <a:pt x="301604" y="21605"/>
                  </a:cubicBezTo>
                  <a:cubicBezTo>
                    <a:pt x="377804" y="-303"/>
                    <a:pt x="454957" y="-3160"/>
                    <a:pt x="532109" y="2555"/>
                  </a:cubicBezTo>
                  <a:cubicBezTo>
                    <a:pt x="552112" y="4460"/>
                    <a:pt x="573067" y="10175"/>
                    <a:pt x="592117" y="18747"/>
                  </a:cubicBezTo>
                  <a:cubicBezTo>
                    <a:pt x="623549" y="32082"/>
                    <a:pt x="653077" y="48275"/>
                    <a:pt x="682604" y="64467"/>
                  </a:cubicBezTo>
                  <a:cubicBezTo>
                    <a:pt x="694034" y="71135"/>
                    <a:pt x="701654" y="82565"/>
                    <a:pt x="711179" y="92090"/>
                  </a:cubicBezTo>
                  <a:cubicBezTo>
                    <a:pt x="759757" y="141620"/>
                    <a:pt x="799762" y="196865"/>
                    <a:pt x="824527" y="262587"/>
                  </a:cubicBezTo>
                  <a:cubicBezTo>
                    <a:pt x="834052" y="288305"/>
                    <a:pt x="846434" y="314022"/>
                    <a:pt x="852149" y="341645"/>
                  </a:cubicBezTo>
                  <a:cubicBezTo>
                    <a:pt x="859769" y="379745"/>
                    <a:pt x="854054" y="418797"/>
                    <a:pt x="839767" y="454992"/>
                  </a:cubicBezTo>
                  <a:cubicBezTo>
                    <a:pt x="829289" y="482615"/>
                    <a:pt x="821669" y="510237"/>
                    <a:pt x="810239" y="537860"/>
                  </a:cubicBezTo>
                  <a:cubicBezTo>
                    <a:pt x="804524" y="552147"/>
                    <a:pt x="794999" y="566435"/>
                    <a:pt x="786427" y="579770"/>
                  </a:cubicBezTo>
                  <a:cubicBezTo>
                    <a:pt x="779759" y="591200"/>
                    <a:pt x="770234" y="600725"/>
                    <a:pt x="763567" y="611202"/>
                  </a:cubicBezTo>
                  <a:cubicBezTo>
                    <a:pt x="744517" y="639777"/>
                    <a:pt x="728324" y="669305"/>
                    <a:pt x="708322" y="695975"/>
                  </a:cubicBezTo>
                  <a:cubicBezTo>
                    <a:pt x="672127" y="743600"/>
                    <a:pt x="627359" y="780747"/>
                    <a:pt x="566399" y="793130"/>
                  </a:cubicBezTo>
                  <a:cubicBezTo>
                    <a:pt x="534014" y="799797"/>
                    <a:pt x="501629" y="807417"/>
                    <a:pt x="469244" y="810275"/>
                  </a:cubicBezTo>
                  <a:cubicBezTo>
                    <a:pt x="430192" y="814085"/>
                    <a:pt x="392092" y="807417"/>
                    <a:pt x="354944" y="797892"/>
                  </a:cubicBezTo>
                  <a:cubicBezTo>
                    <a:pt x="334942" y="793130"/>
                    <a:pt x="313987" y="788367"/>
                    <a:pt x="293984" y="782652"/>
                  </a:cubicBezTo>
                  <a:cubicBezTo>
                    <a:pt x="282554" y="779795"/>
                    <a:pt x="272077" y="775032"/>
                    <a:pt x="261599" y="771222"/>
                  </a:cubicBezTo>
                  <a:cubicBezTo>
                    <a:pt x="254932" y="769317"/>
                    <a:pt x="248264" y="766460"/>
                    <a:pt x="241597" y="765507"/>
                  </a:cubicBezTo>
                  <a:cubicBezTo>
                    <a:pt x="185399" y="753125"/>
                    <a:pt x="132059" y="733122"/>
                    <a:pt x="85387" y="698832"/>
                  </a:cubicBezTo>
                  <a:cubicBezTo>
                    <a:pt x="60622" y="680735"/>
                    <a:pt x="32999" y="665495"/>
                    <a:pt x="13949" y="640730"/>
                  </a:cubicBezTo>
                  <a:cubicBezTo>
                    <a:pt x="-5101" y="616917"/>
                    <a:pt x="-5101" y="601677"/>
                    <a:pt x="16807" y="575007"/>
                  </a:cubicBezTo>
                  <a:cubicBezTo>
                    <a:pt x="20617" y="580722"/>
                    <a:pt x="25379" y="585485"/>
                    <a:pt x="28237" y="591200"/>
                  </a:cubicBezTo>
                  <a:cubicBezTo>
                    <a:pt x="42524" y="616917"/>
                    <a:pt x="61574" y="636920"/>
                    <a:pt x="88244" y="651207"/>
                  </a:cubicBezTo>
                  <a:cubicBezTo>
                    <a:pt x="93959" y="654065"/>
                    <a:pt x="99674" y="658827"/>
                    <a:pt x="105389" y="662637"/>
                  </a:cubicBezTo>
                  <a:cubicBezTo>
                    <a:pt x="134917" y="685497"/>
                    <a:pt x="167302" y="703595"/>
                    <a:pt x="200639" y="718835"/>
                  </a:cubicBezTo>
                  <a:cubicBezTo>
                    <a:pt x="205402" y="720740"/>
                    <a:pt x="210164" y="723597"/>
                    <a:pt x="215879" y="724550"/>
                  </a:cubicBezTo>
                  <a:cubicBezTo>
                    <a:pt x="260647" y="734075"/>
                    <a:pt x="304462" y="744552"/>
                    <a:pt x="349229" y="753125"/>
                  </a:cubicBezTo>
                  <a:cubicBezTo>
                    <a:pt x="373042" y="757887"/>
                    <a:pt x="396854" y="758840"/>
                    <a:pt x="420667" y="763602"/>
                  </a:cubicBezTo>
                  <a:cubicBezTo>
                    <a:pt x="444479" y="768365"/>
                    <a:pt x="468292" y="766460"/>
                    <a:pt x="492104" y="761697"/>
                  </a:cubicBezTo>
                  <a:cubicBezTo>
                    <a:pt x="534014" y="753125"/>
                    <a:pt x="575924" y="745505"/>
                    <a:pt x="614977" y="728360"/>
                  </a:cubicBezTo>
                  <a:cubicBezTo>
                    <a:pt x="654029" y="711215"/>
                    <a:pt x="687367" y="686450"/>
                    <a:pt x="712132" y="651207"/>
                  </a:cubicBezTo>
                  <a:cubicBezTo>
                    <a:pt x="737849" y="615012"/>
                    <a:pt x="764519" y="578817"/>
                    <a:pt x="788332" y="540717"/>
                  </a:cubicBezTo>
                  <a:cubicBezTo>
                    <a:pt x="794999" y="530240"/>
                    <a:pt x="797857" y="515952"/>
                    <a:pt x="801667" y="503570"/>
                  </a:cubicBezTo>
                  <a:cubicBezTo>
                    <a:pt x="806429" y="489282"/>
                    <a:pt x="809287" y="474042"/>
                    <a:pt x="815954" y="459755"/>
                  </a:cubicBezTo>
                  <a:cubicBezTo>
                    <a:pt x="826432" y="434990"/>
                    <a:pt x="832147" y="410225"/>
                    <a:pt x="828337" y="383555"/>
                  </a:cubicBezTo>
                  <a:cubicBezTo>
                    <a:pt x="828337" y="381650"/>
                    <a:pt x="828337" y="380697"/>
                    <a:pt x="827384" y="378792"/>
                  </a:cubicBezTo>
                  <a:cubicBezTo>
                    <a:pt x="805477" y="332120"/>
                    <a:pt x="801667" y="277827"/>
                    <a:pt x="769282" y="235917"/>
                  </a:cubicBezTo>
                  <a:cubicBezTo>
                    <a:pt x="749279" y="210200"/>
                    <a:pt x="729277" y="185435"/>
                    <a:pt x="709274" y="159717"/>
                  </a:cubicBezTo>
                  <a:cubicBezTo>
                    <a:pt x="704512" y="154002"/>
                    <a:pt x="700702" y="148287"/>
                    <a:pt x="696892" y="142572"/>
                  </a:cubicBezTo>
                  <a:cubicBezTo>
                    <a:pt x="687367" y="129237"/>
                    <a:pt x="675937" y="118760"/>
                    <a:pt x="659744" y="111140"/>
                  </a:cubicBezTo>
                  <a:cubicBezTo>
                    <a:pt x="631169" y="97805"/>
                    <a:pt x="602594" y="83517"/>
                    <a:pt x="574972" y="69230"/>
                  </a:cubicBezTo>
                  <a:cubicBezTo>
                    <a:pt x="553064" y="57800"/>
                    <a:pt x="530204" y="54942"/>
                    <a:pt x="505439" y="53037"/>
                  </a:cubicBezTo>
                  <a:cubicBezTo>
                    <a:pt x="457814" y="49227"/>
                    <a:pt x="411142" y="50180"/>
                    <a:pt x="364469" y="58752"/>
                  </a:cubicBezTo>
                  <a:cubicBezTo>
                    <a:pt x="326369" y="65420"/>
                    <a:pt x="288269" y="73040"/>
                    <a:pt x="252074" y="87327"/>
                  </a:cubicBezTo>
                  <a:cubicBezTo>
                    <a:pt x="224452" y="98757"/>
                    <a:pt x="200639" y="120665"/>
                    <a:pt x="174922" y="137810"/>
                  </a:cubicBezTo>
                  <a:cubicBezTo>
                    <a:pt x="148252" y="154955"/>
                    <a:pt x="131107" y="177815"/>
                    <a:pt x="112057" y="198770"/>
                  </a:cubicBezTo>
                  <a:cubicBezTo>
                    <a:pt x="104437" y="207342"/>
                    <a:pt x="99674" y="217820"/>
                    <a:pt x="93959" y="228297"/>
                  </a:cubicBezTo>
                  <a:cubicBezTo>
                    <a:pt x="74909" y="261635"/>
                    <a:pt x="57764" y="294972"/>
                    <a:pt x="51097" y="333072"/>
                  </a:cubicBezTo>
                  <a:cubicBezTo>
                    <a:pt x="49192" y="348312"/>
                    <a:pt x="50144" y="363552"/>
                    <a:pt x="52049" y="378792"/>
                  </a:cubicBezTo>
                  <a:cubicBezTo>
                    <a:pt x="59669" y="429275"/>
                    <a:pt x="88244" y="470232"/>
                    <a:pt x="117772" y="510237"/>
                  </a:cubicBezTo>
                  <a:cubicBezTo>
                    <a:pt x="153967" y="558815"/>
                    <a:pt x="201592" y="591200"/>
                    <a:pt x="255884" y="615965"/>
                  </a:cubicBezTo>
                  <a:cubicBezTo>
                    <a:pt x="318749" y="644540"/>
                    <a:pt x="384472" y="655017"/>
                    <a:pt x="452099" y="656922"/>
                  </a:cubicBezTo>
                  <a:cubicBezTo>
                    <a:pt x="471149" y="657875"/>
                    <a:pt x="486389" y="651207"/>
                    <a:pt x="500677" y="639777"/>
                  </a:cubicBezTo>
                  <a:cubicBezTo>
                    <a:pt x="517822" y="626442"/>
                    <a:pt x="535919" y="614060"/>
                    <a:pt x="553064" y="601677"/>
                  </a:cubicBezTo>
                  <a:cubicBezTo>
                    <a:pt x="602594" y="566435"/>
                    <a:pt x="637837" y="518810"/>
                    <a:pt x="669269" y="468327"/>
                  </a:cubicBezTo>
                  <a:cubicBezTo>
                    <a:pt x="688319" y="437847"/>
                    <a:pt x="693082" y="403557"/>
                    <a:pt x="680699" y="368315"/>
                  </a:cubicBezTo>
                  <a:cubicBezTo>
                    <a:pt x="661649" y="316880"/>
                    <a:pt x="630217" y="274017"/>
                    <a:pt x="594022" y="234965"/>
                  </a:cubicBezTo>
                  <a:cubicBezTo>
                    <a:pt x="578782" y="218772"/>
                    <a:pt x="558779" y="213057"/>
                    <a:pt x="537824" y="208295"/>
                  </a:cubicBezTo>
                  <a:cubicBezTo>
                    <a:pt x="456862" y="190197"/>
                    <a:pt x="375899" y="197817"/>
                    <a:pt x="297794" y="223535"/>
                  </a:cubicBezTo>
                  <a:cubicBezTo>
                    <a:pt x="274934" y="231155"/>
                    <a:pt x="254932" y="247347"/>
                    <a:pt x="234929" y="261635"/>
                  </a:cubicBezTo>
                  <a:cubicBezTo>
                    <a:pt x="220642" y="272112"/>
                    <a:pt x="217784" y="289257"/>
                    <a:pt x="216832" y="305450"/>
                  </a:cubicBezTo>
                  <a:cubicBezTo>
                    <a:pt x="213022" y="342597"/>
                    <a:pt x="223499" y="377840"/>
                    <a:pt x="233977" y="412130"/>
                  </a:cubicBezTo>
                  <a:cubicBezTo>
                    <a:pt x="235882" y="418797"/>
                    <a:pt x="242549" y="425465"/>
                    <a:pt x="247312" y="431180"/>
                  </a:cubicBezTo>
                  <a:cubicBezTo>
                    <a:pt x="257789" y="444515"/>
                    <a:pt x="267314" y="458802"/>
                    <a:pt x="278744" y="471185"/>
                  </a:cubicBezTo>
                  <a:cubicBezTo>
                    <a:pt x="284459" y="477852"/>
                    <a:pt x="291127" y="483567"/>
                    <a:pt x="298747" y="486425"/>
                  </a:cubicBezTo>
                  <a:cubicBezTo>
                    <a:pt x="329227" y="498807"/>
                    <a:pt x="359707" y="514047"/>
                    <a:pt x="393997" y="511190"/>
                  </a:cubicBezTo>
                  <a:cubicBezTo>
                    <a:pt x="404474" y="510237"/>
                    <a:pt x="415904" y="512142"/>
                    <a:pt x="426382" y="510237"/>
                  </a:cubicBezTo>
                  <a:cubicBezTo>
                    <a:pt x="438764" y="508332"/>
                    <a:pt x="452099" y="505475"/>
                    <a:pt x="463529" y="498807"/>
                  </a:cubicBezTo>
                  <a:cubicBezTo>
                    <a:pt x="484484" y="486425"/>
                    <a:pt x="506392" y="473090"/>
                    <a:pt x="525442" y="457850"/>
                  </a:cubicBezTo>
                  <a:cubicBezTo>
                    <a:pt x="548302" y="439752"/>
                    <a:pt x="570209" y="392127"/>
                    <a:pt x="551159" y="354980"/>
                  </a:cubicBezTo>
                  <a:cubicBezTo>
                    <a:pt x="535919" y="324500"/>
                    <a:pt x="509249" y="308307"/>
                    <a:pt x="479722" y="295925"/>
                  </a:cubicBezTo>
                  <a:cubicBezTo>
                    <a:pt x="470197" y="292115"/>
                    <a:pt x="460672" y="289257"/>
                    <a:pt x="451147" y="286400"/>
                  </a:cubicBezTo>
                  <a:cubicBezTo>
                    <a:pt x="446384" y="285447"/>
                    <a:pt x="441622" y="283542"/>
                    <a:pt x="437812" y="283542"/>
                  </a:cubicBezTo>
                  <a:cubicBezTo>
                    <a:pt x="409237" y="286400"/>
                    <a:pt x="383519" y="294972"/>
                    <a:pt x="362564" y="314975"/>
                  </a:cubicBezTo>
                  <a:cubicBezTo>
                    <a:pt x="347324" y="329262"/>
                    <a:pt x="346372" y="356885"/>
                    <a:pt x="369232" y="381650"/>
                  </a:cubicBezTo>
                  <a:cubicBezTo>
                    <a:pt x="381614" y="394985"/>
                    <a:pt x="397807" y="409272"/>
                    <a:pt x="418762" y="410225"/>
                  </a:cubicBezTo>
                  <a:cubicBezTo>
                    <a:pt x="427334" y="410225"/>
                    <a:pt x="436859" y="410225"/>
                    <a:pt x="445432" y="406415"/>
                  </a:cubicBezTo>
                  <a:cubicBezTo>
                    <a:pt x="460672" y="400700"/>
                    <a:pt x="462577" y="394032"/>
                    <a:pt x="456862" y="379745"/>
                  </a:cubicBezTo>
                  <a:cubicBezTo>
                    <a:pt x="454957" y="374982"/>
                    <a:pt x="452099" y="370220"/>
                    <a:pt x="449242" y="365457"/>
                  </a:cubicBezTo>
                  <a:cubicBezTo>
                    <a:pt x="440669" y="346407"/>
                    <a:pt x="445432" y="338787"/>
                    <a:pt x="469244" y="335930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E919046D-D965-2582-FAF8-CF43866FC316}"/>
              </a:ext>
            </a:extLst>
          </p:cNvPr>
          <p:cNvGrpSpPr/>
          <p:nvPr/>
        </p:nvGrpSpPr>
        <p:grpSpPr>
          <a:xfrm>
            <a:off x="5723918" y="3018368"/>
            <a:ext cx="132370" cy="132370"/>
            <a:chOff x="5723918" y="301836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0D3BCF06-0066-9C24-16CF-24A0DA8EBEF5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B32600D-85FF-0122-0C9F-2C5308318C64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FB02D23B-F77C-5735-074B-1207600D707A}"/>
              </a:ext>
            </a:extLst>
          </p:cNvPr>
          <p:cNvGrpSpPr/>
          <p:nvPr/>
        </p:nvGrpSpPr>
        <p:grpSpPr>
          <a:xfrm>
            <a:off x="5825929" y="3084234"/>
            <a:ext cx="132370" cy="132370"/>
            <a:chOff x="5825929" y="308423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7F72C44-7675-9154-5F76-AD3EA50DC799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CE457C4A-A934-F3E3-C242-E2DA64410600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7E57DA1D-C7F4-9D68-F76C-8997D7CE1BE9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06F9DA8B-2C2A-9B6F-2701-5D6D7959779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401608EA-5A71-8449-DF1B-7FF7477BCCF5}"/>
              </a:ext>
            </a:extLst>
          </p:cNvPr>
          <p:cNvGrpSpPr/>
          <p:nvPr/>
        </p:nvGrpSpPr>
        <p:grpSpPr>
          <a:xfrm>
            <a:off x="5940973" y="3150100"/>
            <a:ext cx="132370" cy="132370"/>
            <a:chOff x="5940973" y="3150100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4C23E325-5F9B-CC40-6363-E6FE29B82D23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3" name="图形 100">
              <a:extLst>
                <a:ext uri="{FF2B5EF4-FFF2-40B4-BE49-F238E27FC236}">
                  <a16:creationId xmlns:a16="http://schemas.microsoft.com/office/drawing/2014/main" id="{4ED10D1E-E18F-9C7D-4C49-347703F4DC0B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E3C0042A-D201-DC60-CE13-ACD677867F23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961ABFE6-3CD5-68DE-FDB2-09C4B692BDD7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6121A12-6344-6D8F-1E4C-03BAEFCA1F65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1D5C94DC-172C-BB0F-9406-27A54EBE4373}"/>
              </a:ext>
            </a:extLst>
          </p:cNvPr>
          <p:cNvGrpSpPr/>
          <p:nvPr/>
        </p:nvGrpSpPr>
        <p:grpSpPr>
          <a:xfrm>
            <a:off x="6436117" y="2869633"/>
            <a:ext cx="132370" cy="132370"/>
            <a:chOff x="6436117" y="2869633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160EC8B9-0985-6382-3C99-8410C6F1B735}"/>
                </a:ext>
              </a:extLst>
            </p:cNvPr>
            <p:cNvSpPr/>
            <p:nvPr/>
          </p:nvSpPr>
          <p:spPr>
            <a:xfrm>
              <a:off x="6436117" y="2869633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图形 100">
              <a:extLst>
                <a:ext uri="{FF2B5EF4-FFF2-40B4-BE49-F238E27FC236}">
                  <a16:creationId xmlns:a16="http://schemas.microsoft.com/office/drawing/2014/main" id="{81EC6407-F028-8FC1-BC2E-66993E3B969A}"/>
                </a:ext>
              </a:extLst>
            </p:cNvPr>
            <p:cNvGrpSpPr/>
            <p:nvPr/>
          </p:nvGrpSpPr>
          <p:grpSpPr>
            <a:xfrm>
              <a:off x="6459949" y="2892798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EDDB3474-0548-E1E8-8799-83A2E66B4752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48AA7EC7-9829-9CAC-2979-576E9BBD8805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F5A6E64-4845-9FB2-4559-D69ACAB3EE1A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AAEFF8E-D15D-E42E-3FA1-30981E32266C}"/>
              </a:ext>
            </a:extLst>
          </p:cNvPr>
          <p:cNvGrpSpPr/>
          <p:nvPr/>
        </p:nvGrpSpPr>
        <p:grpSpPr>
          <a:xfrm>
            <a:off x="6335714" y="2951864"/>
            <a:ext cx="132370" cy="132370"/>
            <a:chOff x="6335714" y="295186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F260A6C2-9389-4629-3490-EFB48E4D2535}"/>
                </a:ext>
              </a:extLst>
            </p:cNvPr>
            <p:cNvSpPr/>
            <p:nvPr/>
          </p:nvSpPr>
          <p:spPr>
            <a:xfrm>
              <a:off x="6335714" y="2951864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2CD32F23-03C8-0234-2F11-AD92C0CD2B18}"/>
                </a:ext>
              </a:extLst>
            </p:cNvPr>
            <p:cNvSpPr/>
            <p:nvPr/>
          </p:nvSpPr>
          <p:spPr>
            <a:xfrm rot="5400000">
              <a:off x="6360178" y="2976774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A66F9A2D-7530-7A75-18F9-842FD4FFA53B}"/>
              </a:ext>
            </a:extLst>
          </p:cNvPr>
          <p:cNvGrpSpPr/>
          <p:nvPr/>
        </p:nvGrpSpPr>
        <p:grpSpPr>
          <a:xfrm>
            <a:off x="6013783" y="3221143"/>
            <a:ext cx="132370" cy="132370"/>
            <a:chOff x="6013783" y="3221143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9DE3476F-B02C-5387-A0D0-3260F4EE4D44}"/>
                </a:ext>
              </a:extLst>
            </p:cNvPr>
            <p:cNvSpPr/>
            <p:nvPr/>
          </p:nvSpPr>
          <p:spPr>
            <a:xfrm>
              <a:off x="6013783" y="3221143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365CF183-A30B-D6FF-D0AD-644EC411D38B}"/>
                </a:ext>
              </a:extLst>
            </p:cNvPr>
            <p:cNvSpPr/>
            <p:nvPr/>
          </p:nvSpPr>
          <p:spPr>
            <a:xfrm flipH="1">
              <a:off x="6036333" y="3243925"/>
              <a:ext cx="87270" cy="86806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7AF341EA-8282-7EE8-6CF5-D4323E1AF2F5}"/>
              </a:ext>
            </a:extLst>
          </p:cNvPr>
          <p:cNvGrpSpPr/>
          <p:nvPr/>
        </p:nvGrpSpPr>
        <p:grpSpPr>
          <a:xfrm>
            <a:off x="6228862" y="3026198"/>
            <a:ext cx="132370" cy="132370"/>
            <a:chOff x="6228862" y="302619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C662AB54-4AD0-18D3-A7E7-3CAA23EC24AA}"/>
                </a:ext>
              </a:extLst>
            </p:cNvPr>
            <p:cNvSpPr/>
            <p:nvPr/>
          </p:nvSpPr>
          <p:spPr>
            <a:xfrm>
              <a:off x="6228862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4C2E446-F5B6-4E14-F0E2-F2BA97D5D288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BDFF21ED-0033-3520-4A88-70DF14343AAD}"/>
              </a:ext>
            </a:extLst>
          </p:cNvPr>
          <p:cNvGrpSpPr/>
          <p:nvPr/>
        </p:nvGrpSpPr>
        <p:grpSpPr>
          <a:xfrm>
            <a:off x="6109176" y="3110761"/>
            <a:ext cx="132370" cy="132370"/>
            <a:chOff x="6109176" y="3110761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8BA9BA55-A7D8-6C4D-BC7E-63D194FE3FFB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2ED5323-8414-81B7-0A0A-452AE5513208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6" name="矩形 135">
            <a:extLst>
              <a:ext uri="{FF2B5EF4-FFF2-40B4-BE49-F238E27FC236}">
                <a16:creationId xmlns:a16="http://schemas.microsoft.com/office/drawing/2014/main" id="{936ABEFB-F2B9-4FD5-B250-9DC9B11AB34D}"/>
              </a:ext>
            </a:extLst>
          </p:cNvPr>
          <p:cNvSpPr/>
          <p:nvPr/>
        </p:nvSpPr>
        <p:spPr>
          <a:xfrm>
            <a:off x="7840143" y="2525815"/>
            <a:ext cx="2861514" cy="3891917"/>
          </a:xfrm>
          <a:prstGeom prst="rect">
            <a:avLst/>
          </a:prstGeom>
          <a:solidFill>
            <a:srgbClr val="B2BD5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CB9C0614-A87C-5306-A576-F1163B908BB3}"/>
              </a:ext>
            </a:extLst>
          </p:cNvPr>
          <p:cNvGrpSpPr/>
          <p:nvPr/>
        </p:nvGrpSpPr>
        <p:grpSpPr>
          <a:xfrm>
            <a:off x="8305700" y="3472706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EECDD638-E037-042C-78A3-3214EC71752F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F490FE15-590E-4790-6D7F-24BDF2684251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E1026A23-2570-8068-322D-3F0DDD83F55E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E441F81-8A08-034C-9EEF-6826E1204C68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114378F0-1DA1-3E05-D9E1-645DDD8EE13F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E338ABAE-A4BD-6BB9-6550-C3C3FEAD7FBC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C4DADDD-4C1C-A70D-8BC9-E31B0CCF9084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C8549BBE-13C9-1F82-0C2E-43E12C2BA7D8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4AE6165-C37C-11FF-015C-C5F2DFD0C79A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C8806DB0-055D-AC44-595A-CEF00FC1C952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C623B90F-2611-BE6D-68E5-F880D9319284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381AEF27-41AE-6AD1-F227-38CB9D5C4815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6A79307B-B649-27CD-F0E0-9A40635AC849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A13A4C30-DABB-A770-8C2E-CF387E3FEB7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64E4DE64-5623-3FCB-B6CB-016C9E3D8F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组合 157">
              <a:extLst>
                <a:ext uri="{FF2B5EF4-FFF2-40B4-BE49-F238E27FC236}">
                  <a16:creationId xmlns:a16="http://schemas.microsoft.com/office/drawing/2014/main" id="{AE8D2903-7959-6199-D3C3-13F80486A502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8629C94A-D600-0D84-94BA-460A64D6EE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3EA5DBA5-AB95-D524-3925-08DE3BB566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92A1A68-5D6C-7635-5707-ED3CA42E5488}"/>
              </a:ext>
            </a:extLst>
          </p:cNvPr>
          <p:cNvSpPr txBox="1"/>
          <p:nvPr/>
        </p:nvSpPr>
        <p:spPr>
          <a:xfrm>
            <a:off x="7971267" y="2672276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CA8298D8-75C0-FF76-1A13-77483803DC27}"/>
              </a:ext>
            </a:extLst>
          </p:cNvPr>
          <p:cNvSpPr txBox="1"/>
          <p:nvPr/>
        </p:nvSpPr>
        <p:spPr>
          <a:xfrm>
            <a:off x="8562285" y="5649609"/>
            <a:ext cx="2139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habitant morbi tristique senectus et netus et </a:t>
            </a:r>
          </a:p>
          <a:p>
            <a:r>
              <a:rPr lang="fr-FR" altLang="zh-CN" sz="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1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573D7CDD-A283-2C57-0D0B-42A23DAD95E8}"/>
              </a:ext>
            </a:extLst>
          </p:cNvPr>
          <p:cNvGrpSpPr/>
          <p:nvPr/>
        </p:nvGrpSpPr>
        <p:grpSpPr>
          <a:xfrm rot="692810">
            <a:off x="8045321" y="5687197"/>
            <a:ext cx="501805" cy="46408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id="{16A219DA-4AC0-2841-9AF0-1A458D899050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2E0A4640-D713-10BA-ADE0-CA4762DE94BE}"/>
                </a:ext>
              </a:extLst>
            </p:cNvPr>
            <p:cNvSpPr txBox="1"/>
            <p:nvPr/>
          </p:nvSpPr>
          <p:spPr>
            <a:xfrm>
              <a:off x="4834850" y="3964866"/>
              <a:ext cx="582020" cy="535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4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162" name="矩形 161">
            <a:extLst>
              <a:ext uri="{FF2B5EF4-FFF2-40B4-BE49-F238E27FC236}">
                <a16:creationId xmlns:a16="http://schemas.microsoft.com/office/drawing/2014/main" id="{E9573289-9977-F01D-D3AA-091C08456F56}"/>
              </a:ext>
            </a:extLst>
          </p:cNvPr>
          <p:cNvSpPr/>
          <p:nvPr/>
        </p:nvSpPr>
        <p:spPr>
          <a:xfrm>
            <a:off x="1490343" y="440269"/>
            <a:ext cx="2861514" cy="3891917"/>
          </a:xfrm>
          <a:prstGeom prst="rect">
            <a:avLst/>
          </a:prstGeom>
          <a:solidFill>
            <a:srgbClr val="F799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360CA681-4120-C06F-1049-734C2A0563B3}"/>
              </a:ext>
            </a:extLst>
          </p:cNvPr>
          <p:cNvGrpSpPr/>
          <p:nvPr/>
        </p:nvGrpSpPr>
        <p:grpSpPr>
          <a:xfrm>
            <a:off x="1955900" y="1387160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91642048-AB79-B457-08EA-D235CBB26CBD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D5081DA6-CCCB-415C-FCB4-D7D45B98D517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642679B2-6A20-CDC3-1224-5695E85C5239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D7BB7FB4-E3DE-8322-3572-75E9045D2546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28E554F2-896C-B2DE-F3DF-2D3AA1C444E6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DF324E33-B35B-DD9D-401C-C5CE3CA40C32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5" name="文本框 174">
              <a:extLst>
                <a:ext uri="{FF2B5EF4-FFF2-40B4-BE49-F238E27FC236}">
                  <a16:creationId xmlns:a16="http://schemas.microsoft.com/office/drawing/2014/main" id="{57D2D5EC-EA83-1032-353F-6A4E24BDF407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41E24B6B-4E48-5B64-7F5B-DCA51758247A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391E025F-0666-FE37-6905-AC98889474C3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96E9D521-3998-6235-E1B2-8638CE388720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3BCB3255-2F67-0742-7F46-86A241999220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7C4D6CB3-D2E1-7BE5-9F53-D36E6AA318C1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CEDF0BA3-52E5-ECD2-7CF9-2BDDCD0B9DFB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2274F011-5BA9-AF22-4C8F-3176724B3FC9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A7635400-D323-5060-6B8B-F770F4F7B06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726D96D0-0FC5-79D7-D70C-A57D90009E8E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78779C9F-3164-C812-162B-8ED9773BC5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C701DD2B-C29F-04BC-BF2A-554BFC2298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4" name="文本框 163">
            <a:extLst>
              <a:ext uri="{FF2B5EF4-FFF2-40B4-BE49-F238E27FC236}">
                <a16:creationId xmlns:a16="http://schemas.microsoft.com/office/drawing/2014/main" id="{9FECFDA1-000A-85B7-3E4A-7E8CF4FEC4F0}"/>
              </a:ext>
            </a:extLst>
          </p:cNvPr>
          <p:cNvSpPr txBox="1"/>
          <p:nvPr/>
        </p:nvSpPr>
        <p:spPr>
          <a:xfrm>
            <a:off x="1621467" y="586730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EE1012FE-6A04-5C54-8FEE-B65EFAA4239A}"/>
              </a:ext>
            </a:extLst>
          </p:cNvPr>
          <p:cNvSpPr txBox="1"/>
          <p:nvPr/>
        </p:nvSpPr>
        <p:spPr>
          <a:xfrm>
            <a:off x="2212485" y="3564063"/>
            <a:ext cx="2139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habitant morbi tristique senectus et netus et </a:t>
            </a:r>
          </a:p>
          <a:p>
            <a:r>
              <a:rPr lang="fr-FR" altLang="zh-CN" sz="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1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1D5AA2D1-A32C-FE40-8019-BB0E80BFF34B}"/>
              </a:ext>
            </a:extLst>
          </p:cNvPr>
          <p:cNvGrpSpPr/>
          <p:nvPr/>
        </p:nvGrpSpPr>
        <p:grpSpPr>
          <a:xfrm rot="692810">
            <a:off x="1679565" y="3601651"/>
            <a:ext cx="533714" cy="464082"/>
            <a:chOff x="4816345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7" name="矩形 166">
              <a:extLst>
                <a:ext uri="{FF2B5EF4-FFF2-40B4-BE49-F238E27FC236}">
                  <a16:creationId xmlns:a16="http://schemas.microsoft.com/office/drawing/2014/main" id="{8A8C7177-88F2-C4DF-605C-26FA4F575AE6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07E3CB29-B3CF-BF7E-B669-FE8A116667C8}"/>
                </a:ext>
              </a:extLst>
            </p:cNvPr>
            <p:cNvSpPr txBox="1"/>
            <p:nvPr/>
          </p:nvSpPr>
          <p:spPr>
            <a:xfrm>
              <a:off x="4816345" y="3964867"/>
              <a:ext cx="619030" cy="535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4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298" name="组合 297">
            <a:extLst>
              <a:ext uri="{FF2B5EF4-FFF2-40B4-BE49-F238E27FC236}">
                <a16:creationId xmlns:a16="http://schemas.microsoft.com/office/drawing/2014/main" id="{E749ECB4-DE6F-9351-450D-8BC17CB06470}"/>
              </a:ext>
            </a:extLst>
          </p:cNvPr>
          <p:cNvGrpSpPr/>
          <p:nvPr/>
        </p:nvGrpSpPr>
        <p:grpSpPr>
          <a:xfrm>
            <a:off x="2163382" y="1683749"/>
            <a:ext cx="1673806" cy="1573968"/>
            <a:chOff x="2163382" y="1683749"/>
            <a:chExt cx="1673806" cy="1573968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8608E624-D716-39CA-955F-021AC7CFE1C5}"/>
                </a:ext>
              </a:extLst>
            </p:cNvPr>
            <p:cNvGrpSpPr/>
            <p:nvPr/>
          </p:nvGrpSpPr>
          <p:grpSpPr>
            <a:xfrm>
              <a:off x="2945353" y="1683749"/>
              <a:ext cx="132370" cy="132370"/>
              <a:chOff x="5617555" y="2935818"/>
              <a:chExt cx="132370" cy="132370"/>
            </a:xfrm>
          </p:grpSpPr>
          <p:sp>
            <p:nvSpPr>
              <p:cNvPr id="189" name="矩形 188">
                <a:extLst>
                  <a:ext uri="{FF2B5EF4-FFF2-40B4-BE49-F238E27FC236}">
                    <a16:creationId xmlns:a16="http://schemas.microsoft.com/office/drawing/2014/main" id="{F3515B91-2ADA-D7F6-24C9-BD90F06B5DD6}"/>
                  </a:ext>
                </a:extLst>
              </p:cNvPr>
              <p:cNvSpPr/>
              <p:nvPr/>
            </p:nvSpPr>
            <p:spPr>
              <a:xfrm>
                <a:off x="5617555" y="2935818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F6B34714-BF76-7104-B01C-BF41CABA9D1C}"/>
                  </a:ext>
                </a:extLst>
              </p:cNvPr>
              <p:cNvSpPr/>
              <p:nvPr/>
            </p:nvSpPr>
            <p:spPr>
              <a:xfrm>
                <a:off x="5652784" y="2967730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B0648C73-2174-D4FA-BB51-1FED4AA716D5}"/>
                </a:ext>
              </a:extLst>
            </p:cNvPr>
            <p:cNvGrpSpPr/>
            <p:nvPr/>
          </p:nvGrpSpPr>
          <p:grpSpPr>
            <a:xfrm>
              <a:off x="2622450" y="1752445"/>
              <a:ext cx="132370" cy="132370"/>
              <a:chOff x="6518665" y="2803448"/>
              <a:chExt cx="132370" cy="132370"/>
            </a:xfrm>
          </p:grpSpPr>
          <p:sp>
            <p:nvSpPr>
              <p:cNvPr id="192" name="矩形 191">
                <a:extLst>
                  <a:ext uri="{FF2B5EF4-FFF2-40B4-BE49-F238E27FC236}">
                    <a16:creationId xmlns:a16="http://schemas.microsoft.com/office/drawing/2014/main" id="{300666ED-5BDB-3690-DF92-4E85352629BF}"/>
                  </a:ext>
                </a:extLst>
              </p:cNvPr>
              <p:cNvSpPr/>
              <p:nvPr/>
            </p:nvSpPr>
            <p:spPr>
              <a:xfrm>
                <a:off x="6518665" y="2803448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D6912DF7-E89C-BB17-EA08-B1379972E742}"/>
                  </a:ext>
                </a:extLst>
              </p:cNvPr>
              <p:cNvSpPr/>
              <p:nvPr/>
            </p:nvSpPr>
            <p:spPr>
              <a:xfrm>
                <a:off x="6529366" y="2817014"/>
                <a:ext cx="110968" cy="105239"/>
              </a:xfrm>
              <a:custGeom>
                <a:avLst/>
                <a:gdLst>
                  <a:gd name="connsiteX0" fmla="*/ 469244 w 855535"/>
                  <a:gd name="connsiteY0" fmla="*/ 335930 h 811365"/>
                  <a:gd name="connsiteX1" fmla="*/ 485437 w 855535"/>
                  <a:gd name="connsiteY1" fmla="*/ 357837 h 811365"/>
                  <a:gd name="connsiteX2" fmla="*/ 487342 w 855535"/>
                  <a:gd name="connsiteY2" fmla="*/ 402605 h 811365"/>
                  <a:gd name="connsiteX3" fmla="*/ 447337 w 855535"/>
                  <a:gd name="connsiteY3" fmla="*/ 444515 h 811365"/>
                  <a:gd name="connsiteX4" fmla="*/ 427334 w 855535"/>
                  <a:gd name="connsiteY4" fmla="*/ 450230 h 811365"/>
                  <a:gd name="connsiteX5" fmla="*/ 324464 w 855535"/>
                  <a:gd name="connsiteY5" fmla="*/ 365457 h 811365"/>
                  <a:gd name="connsiteX6" fmla="*/ 334942 w 855535"/>
                  <a:gd name="connsiteY6" fmla="*/ 318785 h 811365"/>
                  <a:gd name="connsiteX7" fmla="*/ 399712 w 855535"/>
                  <a:gd name="connsiteY7" fmla="*/ 266397 h 811365"/>
                  <a:gd name="connsiteX8" fmla="*/ 454004 w 855535"/>
                  <a:gd name="connsiteY8" fmla="*/ 255920 h 811365"/>
                  <a:gd name="connsiteX9" fmla="*/ 566399 w 855535"/>
                  <a:gd name="connsiteY9" fmla="*/ 329262 h 811365"/>
                  <a:gd name="connsiteX10" fmla="*/ 571162 w 855535"/>
                  <a:gd name="connsiteY10" fmla="*/ 432132 h 811365"/>
                  <a:gd name="connsiteX11" fmla="*/ 540682 w 855535"/>
                  <a:gd name="connsiteY11" fmla="*/ 485472 h 811365"/>
                  <a:gd name="connsiteX12" fmla="*/ 494962 w 855535"/>
                  <a:gd name="connsiteY12" fmla="*/ 512142 h 811365"/>
                  <a:gd name="connsiteX13" fmla="*/ 474959 w 855535"/>
                  <a:gd name="connsiteY13" fmla="*/ 527382 h 811365"/>
                  <a:gd name="connsiteX14" fmla="*/ 421619 w 855535"/>
                  <a:gd name="connsiteY14" fmla="*/ 549290 h 811365"/>
                  <a:gd name="connsiteX15" fmla="*/ 389234 w 855535"/>
                  <a:gd name="connsiteY15" fmla="*/ 548337 h 811365"/>
                  <a:gd name="connsiteX16" fmla="*/ 213022 w 855535"/>
                  <a:gd name="connsiteY16" fmla="*/ 454040 h 811365"/>
                  <a:gd name="connsiteX17" fmla="*/ 201592 w 855535"/>
                  <a:gd name="connsiteY17" fmla="*/ 264492 h 811365"/>
                  <a:gd name="connsiteX18" fmla="*/ 262552 w 855535"/>
                  <a:gd name="connsiteY18" fmla="*/ 189245 h 811365"/>
                  <a:gd name="connsiteX19" fmla="*/ 282554 w 855535"/>
                  <a:gd name="connsiteY19" fmla="*/ 177815 h 811365"/>
                  <a:gd name="connsiteX20" fmla="*/ 411142 w 855535"/>
                  <a:gd name="connsiteY20" fmla="*/ 150192 h 811365"/>
                  <a:gd name="connsiteX21" fmla="*/ 513059 w 855535"/>
                  <a:gd name="connsiteY21" fmla="*/ 154002 h 811365"/>
                  <a:gd name="connsiteX22" fmla="*/ 619739 w 855535"/>
                  <a:gd name="connsiteY22" fmla="*/ 210200 h 811365"/>
                  <a:gd name="connsiteX23" fmla="*/ 696892 w 855535"/>
                  <a:gd name="connsiteY23" fmla="*/ 330215 h 811365"/>
                  <a:gd name="connsiteX24" fmla="*/ 679747 w 855535"/>
                  <a:gd name="connsiteY24" fmla="*/ 499760 h 811365"/>
                  <a:gd name="connsiteX25" fmla="*/ 588307 w 855535"/>
                  <a:gd name="connsiteY25" fmla="*/ 618822 h 811365"/>
                  <a:gd name="connsiteX26" fmla="*/ 520679 w 855535"/>
                  <a:gd name="connsiteY26" fmla="*/ 671210 h 811365"/>
                  <a:gd name="connsiteX27" fmla="*/ 501629 w 855535"/>
                  <a:gd name="connsiteY27" fmla="*/ 683592 h 811365"/>
                  <a:gd name="connsiteX28" fmla="*/ 397807 w 855535"/>
                  <a:gd name="connsiteY28" fmla="*/ 711215 h 811365"/>
                  <a:gd name="connsiteX29" fmla="*/ 311129 w 855535"/>
                  <a:gd name="connsiteY29" fmla="*/ 696927 h 811365"/>
                  <a:gd name="connsiteX30" fmla="*/ 271124 w 855535"/>
                  <a:gd name="connsiteY30" fmla="*/ 679782 h 811365"/>
                  <a:gd name="connsiteX31" fmla="*/ 248264 w 855535"/>
                  <a:gd name="connsiteY31" fmla="*/ 668352 h 811365"/>
                  <a:gd name="connsiteX32" fmla="*/ 108247 w 855535"/>
                  <a:gd name="connsiteY32" fmla="*/ 571197 h 811365"/>
                  <a:gd name="connsiteX33" fmla="*/ 105389 w 855535"/>
                  <a:gd name="connsiteY33" fmla="*/ 567387 h 811365"/>
                  <a:gd name="connsiteX34" fmla="*/ 38714 w 855535"/>
                  <a:gd name="connsiteY34" fmla="*/ 459755 h 811365"/>
                  <a:gd name="connsiteX35" fmla="*/ 27284 w 855535"/>
                  <a:gd name="connsiteY35" fmla="*/ 336882 h 811365"/>
                  <a:gd name="connsiteX36" fmla="*/ 83482 w 855535"/>
                  <a:gd name="connsiteY36" fmla="*/ 180672 h 811365"/>
                  <a:gd name="connsiteX37" fmla="*/ 141584 w 855535"/>
                  <a:gd name="connsiteY37" fmla="*/ 109235 h 811365"/>
                  <a:gd name="connsiteX38" fmla="*/ 227309 w 855535"/>
                  <a:gd name="connsiteY38" fmla="*/ 46370 h 811365"/>
                  <a:gd name="connsiteX39" fmla="*/ 301604 w 855535"/>
                  <a:gd name="connsiteY39" fmla="*/ 21605 h 811365"/>
                  <a:gd name="connsiteX40" fmla="*/ 532109 w 855535"/>
                  <a:gd name="connsiteY40" fmla="*/ 2555 h 811365"/>
                  <a:gd name="connsiteX41" fmla="*/ 592117 w 855535"/>
                  <a:gd name="connsiteY41" fmla="*/ 18747 h 811365"/>
                  <a:gd name="connsiteX42" fmla="*/ 682604 w 855535"/>
                  <a:gd name="connsiteY42" fmla="*/ 64467 h 811365"/>
                  <a:gd name="connsiteX43" fmla="*/ 711179 w 855535"/>
                  <a:gd name="connsiteY43" fmla="*/ 92090 h 811365"/>
                  <a:gd name="connsiteX44" fmla="*/ 824527 w 855535"/>
                  <a:gd name="connsiteY44" fmla="*/ 262587 h 811365"/>
                  <a:gd name="connsiteX45" fmla="*/ 852149 w 855535"/>
                  <a:gd name="connsiteY45" fmla="*/ 341645 h 811365"/>
                  <a:gd name="connsiteX46" fmla="*/ 839767 w 855535"/>
                  <a:gd name="connsiteY46" fmla="*/ 454992 h 811365"/>
                  <a:gd name="connsiteX47" fmla="*/ 810239 w 855535"/>
                  <a:gd name="connsiteY47" fmla="*/ 537860 h 811365"/>
                  <a:gd name="connsiteX48" fmla="*/ 786427 w 855535"/>
                  <a:gd name="connsiteY48" fmla="*/ 579770 h 811365"/>
                  <a:gd name="connsiteX49" fmla="*/ 763567 w 855535"/>
                  <a:gd name="connsiteY49" fmla="*/ 611202 h 811365"/>
                  <a:gd name="connsiteX50" fmla="*/ 708322 w 855535"/>
                  <a:gd name="connsiteY50" fmla="*/ 695975 h 811365"/>
                  <a:gd name="connsiteX51" fmla="*/ 566399 w 855535"/>
                  <a:gd name="connsiteY51" fmla="*/ 793130 h 811365"/>
                  <a:gd name="connsiteX52" fmla="*/ 469244 w 855535"/>
                  <a:gd name="connsiteY52" fmla="*/ 810275 h 811365"/>
                  <a:gd name="connsiteX53" fmla="*/ 354944 w 855535"/>
                  <a:gd name="connsiteY53" fmla="*/ 797892 h 811365"/>
                  <a:gd name="connsiteX54" fmla="*/ 293984 w 855535"/>
                  <a:gd name="connsiteY54" fmla="*/ 782652 h 811365"/>
                  <a:gd name="connsiteX55" fmla="*/ 261599 w 855535"/>
                  <a:gd name="connsiteY55" fmla="*/ 771222 h 811365"/>
                  <a:gd name="connsiteX56" fmla="*/ 241597 w 855535"/>
                  <a:gd name="connsiteY56" fmla="*/ 765507 h 811365"/>
                  <a:gd name="connsiteX57" fmla="*/ 85387 w 855535"/>
                  <a:gd name="connsiteY57" fmla="*/ 698832 h 811365"/>
                  <a:gd name="connsiteX58" fmla="*/ 13949 w 855535"/>
                  <a:gd name="connsiteY58" fmla="*/ 640730 h 811365"/>
                  <a:gd name="connsiteX59" fmla="*/ 16807 w 855535"/>
                  <a:gd name="connsiteY59" fmla="*/ 575007 h 811365"/>
                  <a:gd name="connsiteX60" fmla="*/ 28237 w 855535"/>
                  <a:gd name="connsiteY60" fmla="*/ 591200 h 811365"/>
                  <a:gd name="connsiteX61" fmla="*/ 88244 w 855535"/>
                  <a:gd name="connsiteY61" fmla="*/ 651207 h 811365"/>
                  <a:gd name="connsiteX62" fmla="*/ 105389 w 855535"/>
                  <a:gd name="connsiteY62" fmla="*/ 662637 h 811365"/>
                  <a:gd name="connsiteX63" fmla="*/ 200639 w 855535"/>
                  <a:gd name="connsiteY63" fmla="*/ 718835 h 811365"/>
                  <a:gd name="connsiteX64" fmla="*/ 215879 w 855535"/>
                  <a:gd name="connsiteY64" fmla="*/ 724550 h 811365"/>
                  <a:gd name="connsiteX65" fmla="*/ 349229 w 855535"/>
                  <a:gd name="connsiteY65" fmla="*/ 753125 h 811365"/>
                  <a:gd name="connsiteX66" fmla="*/ 420667 w 855535"/>
                  <a:gd name="connsiteY66" fmla="*/ 763602 h 811365"/>
                  <a:gd name="connsiteX67" fmla="*/ 492104 w 855535"/>
                  <a:gd name="connsiteY67" fmla="*/ 761697 h 811365"/>
                  <a:gd name="connsiteX68" fmla="*/ 614977 w 855535"/>
                  <a:gd name="connsiteY68" fmla="*/ 728360 h 811365"/>
                  <a:gd name="connsiteX69" fmla="*/ 712132 w 855535"/>
                  <a:gd name="connsiteY69" fmla="*/ 651207 h 811365"/>
                  <a:gd name="connsiteX70" fmla="*/ 788332 w 855535"/>
                  <a:gd name="connsiteY70" fmla="*/ 540717 h 811365"/>
                  <a:gd name="connsiteX71" fmla="*/ 801667 w 855535"/>
                  <a:gd name="connsiteY71" fmla="*/ 503570 h 811365"/>
                  <a:gd name="connsiteX72" fmla="*/ 815954 w 855535"/>
                  <a:gd name="connsiteY72" fmla="*/ 459755 h 811365"/>
                  <a:gd name="connsiteX73" fmla="*/ 828337 w 855535"/>
                  <a:gd name="connsiteY73" fmla="*/ 383555 h 811365"/>
                  <a:gd name="connsiteX74" fmla="*/ 827384 w 855535"/>
                  <a:gd name="connsiteY74" fmla="*/ 378792 h 811365"/>
                  <a:gd name="connsiteX75" fmla="*/ 769282 w 855535"/>
                  <a:gd name="connsiteY75" fmla="*/ 235917 h 811365"/>
                  <a:gd name="connsiteX76" fmla="*/ 709274 w 855535"/>
                  <a:gd name="connsiteY76" fmla="*/ 159717 h 811365"/>
                  <a:gd name="connsiteX77" fmla="*/ 696892 w 855535"/>
                  <a:gd name="connsiteY77" fmla="*/ 142572 h 811365"/>
                  <a:gd name="connsiteX78" fmla="*/ 659744 w 855535"/>
                  <a:gd name="connsiteY78" fmla="*/ 111140 h 811365"/>
                  <a:gd name="connsiteX79" fmla="*/ 574972 w 855535"/>
                  <a:gd name="connsiteY79" fmla="*/ 69230 h 811365"/>
                  <a:gd name="connsiteX80" fmla="*/ 505439 w 855535"/>
                  <a:gd name="connsiteY80" fmla="*/ 53037 h 811365"/>
                  <a:gd name="connsiteX81" fmla="*/ 364469 w 855535"/>
                  <a:gd name="connsiteY81" fmla="*/ 58752 h 811365"/>
                  <a:gd name="connsiteX82" fmla="*/ 252074 w 855535"/>
                  <a:gd name="connsiteY82" fmla="*/ 87327 h 811365"/>
                  <a:gd name="connsiteX83" fmla="*/ 174922 w 855535"/>
                  <a:gd name="connsiteY83" fmla="*/ 137810 h 811365"/>
                  <a:gd name="connsiteX84" fmla="*/ 112057 w 855535"/>
                  <a:gd name="connsiteY84" fmla="*/ 198770 h 811365"/>
                  <a:gd name="connsiteX85" fmla="*/ 93959 w 855535"/>
                  <a:gd name="connsiteY85" fmla="*/ 228297 h 811365"/>
                  <a:gd name="connsiteX86" fmla="*/ 51097 w 855535"/>
                  <a:gd name="connsiteY86" fmla="*/ 333072 h 811365"/>
                  <a:gd name="connsiteX87" fmla="*/ 52049 w 855535"/>
                  <a:gd name="connsiteY87" fmla="*/ 378792 h 811365"/>
                  <a:gd name="connsiteX88" fmla="*/ 117772 w 855535"/>
                  <a:gd name="connsiteY88" fmla="*/ 510237 h 811365"/>
                  <a:gd name="connsiteX89" fmla="*/ 255884 w 855535"/>
                  <a:gd name="connsiteY89" fmla="*/ 615965 h 811365"/>
                  <a:gd name="connsiteX90" fmla="*/ 452099 w 855535"/>
                  <a:gd name="connsiteY90" fmla="*/ 656922 h 811365"/>
                  <a:gd name="connsiteX91" fmla="*/ 500677 w 855535"/>
                  <a:gd name="connsiteY91" fmla="*/ 639777 h 811365"/>
                  <a:gd name="connsiteX92" fmla="*/ 553064 w 855535"/>
                  <a:gd name="connsiteY92" fmla="*/ 601677 h 811365"/>
                  <a:gd name="connsiteX93" fmla="*/ 669269 w 855535"/>
                  <a:gd name="connsiteY93" fmla="*/ 468327 h 811365"/>
                  <a:gd name="connsiteX94" fmla="*/ 680699 w 855535"/>
                  <a:gd name="connsiteY94" fmla="*/ 368315 h 811365"/>
                  <a:gd name="connsiteX95" fmla="*/ 594022 w 855535"/>
                  <a:gd name="connsiteY95" fmla="*/ 234965 h 811365"/>
                  <a:gd name="connsiteX96" fmla="*/ 537824 w 855535"/>
                  <a:gd name="connsiteY96" fmla="*/ 208295 h 811365"/>
                  <a:gd name="connsiteX97" fmla="*/ 297794 w 855535"/>
                  <a:gd name="connsiteY97" fmla="*/ 223535 h 811365"/>
                  <a:gd name="connsiteX98" fmla="*/ 234929 w 855535"/>
                  <a:gd name="connsiteY98" fmla="*/ 261635 h 811365"/>
                  <a:gd name="connsiteX99" fmla="*/ 216832 w 855535"/>
                  <a:gd name="connsiteY99" fmla="*/ 305450 h 811365"/>
                  <a:gd name="connsiteX100" fmla="*/ 233977 w 855535"/>
                  <a:gd name="connsiteY100" fmla="*/ 412130 h 811365"/>
                  <a:gd name="connsiteX101" fmla="*/ 247312 w 855535"/>
                  <a:gd name="connsiteY101" fmla="*/ 431180 h 811365"/>
                  <a:gd name="connsiteX102" fmla="*/ 278744 w 855535"/>
                  <a:gd name="connsiteY102" fmla="*/ 471185 h 811365"/>
                  <a:gd name="connsiteX103" fmla="*/ 298747 w 855535"/>
                  <a:gd name="connsiteY103" fmla="*/ 486425 h 811365"/>
                  <a:gd name="connsiteX104" fmla="*/ 393997 w 855535"/>
                  <a:gd name="connsiteY104" fmla="*/ 511190 h 811365"/>
                  <a:gd name="connsiteX105" fmla="*/ 426382 w 855535"/>
                  <a:gd name="connsiteY105" fmla="*/ 510237 h 811365"/>
                  <a:gd name="connsiteX106" fmla="*/ 463529 w 855535"/>
                  <a:gd name="connsiteY106" fmla="*/ 498807 h 811365"/>
                  <a:gd name="connsiteX107" fmla="*/ 525442 w 855535"/>
                  <a:gd name="connsiteY107" fmla="*/ 457850 h 811365"/>
                  <a:gd name="connsiteX108" fmla="*/ 551159 w 855535"/>
                  <a:gd name="connsiteY108" fmla="*/ 354980 h 811365"/>
                  <a:gd name="connsiteX109" fmla="*/ 479722 w 855535"/>
                  <a:gd name="connsiteY109" fmla="*/ 295925 h 811365"/>
                  <a:gd name="connsiteX110" fmla="*/ 451147 w 855535"/>
                  <a:gd name="connsiteY110" fmla="*/ 286400 h 811365"/>
                  <a:gd name="connsiteX111" fmla="*/ 437812 w 855535"/>
                  <a:gd name="connsiteY111" fmla="*/ 283542 h 811365"/>
                  <a:gd name="connsiteX112" fmla="*/ 362564 w 855535"/>
                  <a:gd name="connsiteY112" fmla="*/ 314975 h 811365"/>
                  <a:gd name="connsiteX113" fmla="*/ 369232 w 855535"/>
                  <a:gd name="connsiteY113" fmla="*/ 381650 h 811365"/>
                  <a:gd name="connsiteX114" fmla="*/ 418762 w 855535"/>
                  <a:gd name="connsiteY114" fmla="*/ 410225 h 811365"/>
                  <a:gd name="connsiteX115" fmla="*/ 445432 w 855535"/>
                  <a:gd name="connsiteY115" fmla="*/ 406415 h 811365"/>
                  <a:gd name="connsiteX116" fmla="*/ 456862 w 855535"/>
                  <a:gd name="connsiteY116" fmla="*/ 379745 h 811365"/>
                  <a:gd name="connsiteX117" fmla="*/ 449242 w 855535"/>
                  <a:gd name="connsiteY117" fmla="*/ 365457 h 811365"/>
                  <a:gd name="connsiteX118" fmla="*/ 469244 w 855535"/>
                  <a:gd name="connsiteY118" fmla="*/ 335930 h 81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535" h="811365">
                    <a:moveTo>
                      <a:pt x="469244" y="335930"/>
                    </a:moveTo>
                    <a:cubicBezTo>
                      <a:pt x="474959" y="342597"/>
                      <a:pt x="479722" y="350217"/>
                      <a:pt x="485437" y="357837"/>
                    </a:cubicBezTo>
                    <a:cubicBezTo>
                      <a:pt x="497819" y="372125"/>
                      <a:pt x="498772" y="388317"/>
                      <a:pt x="487342" y="402605"/>
                    </a:cubicBezTo>
                    <a:cubicBezTo>
                      <a:pt x="475912" y="417845"/>
                      <a:pt x="461624" y="431180"/>
                      <a:pt x="447337" y="444515"/>
                    </a:cubicBezTo>
                    <a:cubicBezTo>
                      <a:pt x="442574" y="448325"/>
                      <a:pt x="434002" y="450230"/>
                      <a:pt x="427334" y="450230"/>
                    </a:cubicBezTo>
                    <a:cubicBezTo>
                      <a:pt x="374947" y="449277"/>
                      <a:pt x="332084" y="419750"/>
                      <a:pt x="324464" y="365457"/>
                    </a:cubicBezTo>
                    <a:cubicBezTo>
                      <a:pt x="322559" y="350217"/>
                      <a:pt x="326369" y="332120"/>
                      <a:pt x="334942" y="318785"/>
                    </a:cubicBezTo>
                    <a:cubicBezTo>
                      <a:pt x="349229" y="294020"/>
                      <a:pt x="369232" y="274017"/>
                      <a:pt x="399712" y="266397"/>
                    </a:cubicBezTo>
                    <a:cubicBezTo>
                      <a:pt x="417809" y="261635"/>
                      <a:pt x="434954" y="255920"/>
                      <a:pt x="454004" y="255920"/>
                    </a:cubicBezTo>
                    <a:cubicBezTo>
                      <a:pt x="503534" y="254015"/>
                      <a:pt x="549254" y="283542"/>
                      <a:pt x="566399" y="329262"/>
                    </a:cubicBezTo>
                    <a:cubicBezTo>
                      <a:pt x="578782" y="362600"/>
                      <a:pt x="581639" y="397842"/>
                      <a:pt x="571162" y="432132"/>
                    </a:cubicBezTo>
                    <a:cubicBezTo>
                      <a:pt x="565447" y="451182"/>
                      <a:pt x="554017" y="471185"/>
                      <a:pt x="540682" y="485472"/>
                    </a:cubicBezTo>
                    <a:cubicBezTo>
                      <a:pt x="529252" y="497855"/>
                      <a:pt x="510202" y="502617"/>
                      <a:pt x="494962" y="512142"/>
                    </a:cubicBezTo>
                    <a:cubicBezTo>
                      <a:pt x="488294" y="515952"/>
                      <a:pt x="479722" y="520715"/>
                      <a:pt x="474959" y="527382"/>
                    </a:cubicBezTo>
                    <a:cubicBezTo>
                      <a:pt x="461624" y="545480"/>
                      <a:pt x="442574" y="549290"/>
                      <a:pt x="421619" y="549290"/>
                    </a:cubicBezTo>
                    <a:cubicBezTo>
                      <a:pt x="411142" y="549290"/>
                      <a:pt x="399712" y="548337"/>
                      <a:pt x="389234" y="548337"/>
                    </a:cubicBezTo>
                    <a:cubicBezTo>
                      <a:pt x="314939" y="545480"/>
                      <a:pt x="252074" y="516905"/>
                      <a:pt x="213022" y="454040"/>
                    </a:cubicBezTo>
                    <a:cubicBezTo>
                      <a:pt x="176827" y="394985"/>
                      <a:pt x="165397" y="329262"/>
                      <a:pt x="201592" y="264492"/>
                    </a:cubicBezTo>
                    <a:cubicBezTo>
                      <a:pt x="217784" y="236870"/>
                      <a:pt x="241597" y="214010"/>
                      <a:pt x="262552" y="189245"/>
                    </a:cubicBezTo>
                    <a:cubicBezTo>
                      <a:pt x="267314" y="183530"/>
                      <a:pt x="274934" y="180672"/>
                      <a:pt x="282554" y="177815"/>
                    </a:cubicBezTo>
                    <a:cubicBezTo>
                      <a:pt x="324464" y="162575"/>
                      <a:pt x="367327" y="153050"/>
                      <a:pt x="411142" y="150192"/>
                    </a:cubicBezTo>
                    <a:cubicBezTo>
                      <a:pt x="445432" y="148287"/>
                      <a:pt x="478769" y="147335"/>
                      <a:pt x="513059" y="154002"/>
                    </a:cubicBezTo>
                    <a:cubicBezTo>
                      <a:pt x="554969" y="161622"/>
                      <a:pt x="590212" y="178767"/>
                      <a:pt x="619739" y="210200"/>
                    </a:cubicBezTo>
                    <a:cubicBezTo>
                      <a:pt x="653077" y="245442"/>
                      <a:pt x="679747" y="284495"/>
                      <a:pt x="696892" y="330215"/>
                    </a:cubicBezTo>
                    <a:cubicBezTo>
                      <a:pt x="717847" y="389270"/>
                      <a:pt x="711179" y="446420"/>
                      <a:pt x="679747" y="499760"/>
                    </a:cubicBezTo>
                    <a:cubicBezTo>
                      <a:pt x="654029" y="542622"/>
                      <a:pt x="623549" y="582627"/>
                      <a:pt x="588307" y="618822"/>
                    </a:cubicBezTo>
                    <a:cubicBezTo>
                      <a:pt x="568304" y="638825"/>
                      <a:pt x="543539" y="654065"/>
                      <a:pt x="520679" y="671210"/>
                    </a:cubicBezTo>
                    <a:cubicBezTo>
                      <a:pt x="514964" y="675972"/>
                      <a:pt x="506392" y="678830"/>
                      <a:pt x="501629" y="683592"/>
                    </a:cubicBezTo>
                    <a:cubicBezTo>
                      <a:pt x="472102" y="713120"/>
                      <a:pt x="435907" y="715025"/>
                      <a:pt x="397807" y="711215"/>
                    </a:cubicBezTo>
                    <a:cubicBezTo>
                      <a:pt x="369232" y="707405"/>
                      <a:pt x="340657" y="701690"/>
                      <a:pt x="311129" y="696927"/>
                    </a:cubicBezTo>
                    <a:cubicBezTo>
                      <a:pt x="296842" y="694070"/>
                      <a:pt x="282554" y="691212"/>
                      <a:pt x="271124" y="679782"/>
                    </a:cubicBezTo>
                    <a:cubicBezTo>
                      <a:pt x="265409" y="674067"/>
                      <a:pt x="256837" y="671210"/>
                      <a:pt x="248264" y="668352"/>
                    </a:cubicBezTo>
                    <a:cubicBezTo>
                      <a:pt x="194924" y="645492"/>
                      <a:pt x="153014" y="606440"/>
                      <a:pt x="108247" y="571197"/>
                    </a:cubicBezTo>
                    <a:cubicBezTo>
                      <a:pt x="107294" y="570245"/>
                      <a:pt x="106342" y="569292"/>
                      <a:pt x="105389" y="567387"/>
                    </a:cubicBezTo>
                    <a:cubicBezTo>
                      <a:pt x="79672" y="534050"/>
                      <a:pt x="53002" y="499760"/>
                      <a:pt x="38714" y="459755"/>
                    </a:cubicBezTo>
                    <a:cubicBezTo>
                      <a:pt x="24427" y="419750"/>
                      <a:pt x="19664" y="378792"/>
                      <a:pt x="27284" y="336882"/>
                    </a:cubicBezTo>
                    <a:cubicBezTo>
                      <a:pt x="37762" y="281637"/>
                      <a:pt x="57764" y="229250"/>
                      <a:pt x="83482" y="180672"/>
                    </a:cubicBezTo>
                    <a:cubicBezTo>
                      <a:pt x="97769" y="154002"/>
                      <a:pt x="119677" y="130190"/>
                      <a:pt x="141584" y="109235"/>
                    </a:cubicBezTo>
                    <a:cubicBezTo>
                      <a:pt x="167302" y="85422"/>
                      <a:pt x="196829" y="63515"/>
                      <a:pt x="227309" y="46370"/>
                    </a:cubicBezTo>
                    <a:cubicBezTo>
                      <a:pt x="249217" y="33987"/>
                      <a:pt x="275887" y="28272"/>
                      <a:pt x="301604" y="21605"/>
                    </a:cubicBezTo>
                    <a:cubicBezTo>
                      <a:pt x="377804" y="-303"/>
                      <a:pt x="454957" y="-3160"/>
                      <a:pt x="532109" y="2555"/>
                    </a:cubicBezTo>
                    <a:cubicBezTo>
                      <a:pt x="552112" y="4460"/>
                      <a:pt x="573067" y="10175"/>
                      <a:pt x="592117" y="18747"/>
                    </a:cubicBezTo>
                    <a:cubicBezTo>
                      <a:pt x="623549" y="32082"/>
                      <a:pt x="653077" y="48275"/>
                      <a:pt x="682604" y="64467"/>
                    </a:cubicBezTo>
                    <a:cubicBezTo>
                      <a:pt x="694034" y="71135"/>
                      <a:pt x="701654" y="82565"/>
                      <a:pt x="711179" y="92090"/>
                    </a:cubicBezTo>
                    <a:cubicBezTo>
                      <a:pt x="759757" y="141620"/>
                      <a:pt x="799762" y="196865"/>
                      <a:pt x="824527" y="262587"/>
                    </a:cubicBezTo>
                    <a:cubicBezTo>
                      <a:pt x="834052" y="288305"/>
                      <a:pt x="846434" y="314022"/>
                      <a:pt x="852149" y="341645"/>
                    </a:cubicBezTo>
                    <a:cubicBezTo>
                      <a:pt x="859769" y="379745"/>
                      <a:pt x="854054" y="418797"/>
                      <a:pt x="839767" y="454992"/>
                    </a:cubicBezTo>
                    <a:cubicBezTo>
                      <a:pt x="829289" y="482615"/>
                      <a:pt x="821669" y="510237"/>
                      <a:pt x="810239" y="537860"/>
                    </a:cubicBezTo>
                    <a:cubicBezTo>
                      <a:pt x="804524" y="552147"/>
                      <a:pt x="794999" y="566435"/>
                      <a:pt x="786427" y="579770"/>
                    </a:cubicBezTo>
                    <a:cubicBezTo>
                      <a:pt x="779759" y="591200"/>
                      <a:pt x="770234" y="600725"/>
                      <a:pt x="763567" y="611202"/>
                    </a:cubicBezTo>
                    <a:cubicBezTo>
                      <a:pt x="744517" y="639777"/>
                      <a:pt x="728324" y="669305"/>
                      <a:pt x="708322" y="695975"/>
                    </a:cubicBezTo>
                    <a:cubicBezTo>
                      <a:pt x="672127" y="743600"/>
                      <a:pt x="627359" y="780747"/>
                      <a:pt x="566399" y="793130"/>
                    </a:cubicBezTo>
                    <a:cubicBezTo>
                      <a:pt x="534014" y="799797"/>
                      <a:pt x="501629" y="807417"/>
                      <a:pt x="469244" y="810275"/>
                    </a:cubicBezTo>
                    <a:cubicBezTo>
                      <a:pt x="430192" y="814085"/>
                      <a:pt x="392092" y="807417"/>
                      <a:pt x="354944" y="797892"/>
                    </a:cubicBezTo>
                    <a:cubicBezTo>
                      <a:pt x="334942" y="793130"/>
                      <a:pt x="313987" y="788367"/>
                      <a:pt x="293984" y="782652"/>
                    </a:cubicBezTo>
                    <a:cubicBezTo>
                      <a:pt x="282554" y="779795"/>
                      <a:pt x="272077" y="775032"/>
                      <a:pt x="261599" y="771222"/>
                    </a:cubicBezTo>
                    <a:cubicBezTo>
                      <a:pt x="254932" y="769317"/>
                      <a:pt x="248264" y="766460"/>
                      <a:pt x="241597" y="765507"/>
                    </a:cubicBezTo>
                    <a:cubicBezTo>
                      <a:pt x="185399" y="753125"/>
                      <a:pt x="132059" y="733122"/>
                      <a:pt x="85387" y="698832"/>
                    </a:cubicBezTo>
                    <a:cubicBezTo>
                      <a:pt x="60622" y="680735"/>
                      <a:pt x="32999" y="665495"/>
                      <a:pt x="13949" y="640730"/>
                    </a:cubicBezTo>
                    <a:cubicBezTo>
                      <a:pt x="-5101" y="616917"/>
                      <a:pt x="-5101" y="601677"/>
                      <a:pt x="16807" y="575007"/>
                    </a:cubicBezTo>
                    <a:cubicBezTo>
                      <a:pt x="20617" y="580722"/>
                      <a:pt x="25379" y="585485"/>
                      <a:pt x="28237" y="591200"/>
                    </a:cubicBezTo>
                    <a:cubicBezTo>
                      <a:pt x="42524" y="616917"/>
                      <a:pt x="61574" y="636920"/>
                      <a:pt x="88244" y="651207"/>
                    </a:cubicBezTo>
                    <a:cubicBezTo>
                      <a:pt x="93959" y="654065"/>
                      <a:pt x="99674" y="658827"/>
                      <a:pt x="105389" y="662637"/>
                    </a:cubicBezTo>
                    <a:cubicBezTo>
                      <a:pt x="134917" y="685497"/>
                      <a:pt x="167302" y="703595"/>
                      <a:pt x="200639" y="718835"/>
                    </a:cubicBezTo>
                    <a:cubicBezTo>
                      <a:pt x="205402" y="720740"/>
                      <a:pt x="210164" y="723597"/>
                      <a:pt x="215879" y="724550"/>
                    </a:cubicBezTo>
                    <a:cubicBezTo>
                      <a:pt x="260647" y="734075"/>
                      <a:pt x="304462" y="744552"/>
                      <a:pt x="349229" y="753125"/>
                    </a:cubicBezTo>
                    <a:cubicBezTo>
                      <a:pt x="373042" y="757887"/>
                      <a:pt x="396854" y="758840"/>
                      <a:pt x="420667" y="763602"/>
                    </a:cubicBezTo>
                    <a:cubicBezTo>
                      <a:pt x="444479" y="768365"/>
                      <a:pt x="468292" y="766460"/>
                      <a:pt x="492104" y="761697"/>
                    </a:cubicBezTo>
                    <a:cubicBezTo>
                      <a:pt x="534014" y="753125"/>
                      <a:pt x="575924" y="745505"/>
                      <a:pt x="614977" y="728360"/>
                    </a:cubicBezTo>
                    <a:cubicBezTo>
                      <a:pt x="654029" y="711215"/>
                      <a:pt x="687367" y="686450"/>
                      <a:pt x="712132" y="651207"/>
                    </a:cubicBezTo>
                    <a:cubicBezTo>
                      <a:pt x="737849" y="615012"/>
                      <a:pt x="764519" y="578817"/>
                      <a:pt x="788332" y="540717"/>
                    </a:cubicBezTo>
                    <a:cubicBezTo>
                      <a:pt x="794999" y="530240"/>
                      <a:pt x="797857" y="515952"/>
                      <a:pt x="801667" y="503570"/>
                    </a:cubicBezTo>
                    <a:cubicBezTo>
                      <a:pt x="806429" y="489282"/>
                      <a:pt x="809287" y="474042"/>
                      <a:pt x="815954" y="459755"/>
                    </a:cubicBezTo>
                    <a:cubicBezTo>
                      <a:pt x="826432" y="434990"/>
                      <a:pt x="832147" y="410225"/>
                      <a:pt x="828337" y="383555"/>
                    </a:cubicBezTo>
                    <a:cubicBezTo>
                      <a:pt x="828337" y="381650"/>
                      <a:pt x="828337" y="380697"/>
                      <a:pt x="827384" y="378792"/>
                    </a:cubicBezTo>
                    <a:cubicBezTo>
                      <a:pt x="805477" y="332120"/>
                      <a:pt x="801667" y="277827"/>
                      <a:pt x="769282" y="235917"/>
                    </a:cubicBezTo>
                    <a:cubicBezTo>
                      <a:pt x="749279" y="210200"/>
                      <a:pt x="729277" y="185435"/>
                      <a:pt x="709274" y="159717"/>
                    </a:cubicBezTo>
                    <a:cubicBezTo>
                      <a:pt x="704512" y="154002"/>
                      <a:pt x="700702" y="148287"/>
                      <a:pt x="696892" y="142572"/>
                    </a:cubicBezTo>
                    <a:cubicBezTo>
                      <a:pt x="687367" y="129237"/>
                      <a:pt x="675937" y="118760"/>
                      <a:pt x="659744" y="111140"/>
                    </a:cubicBezTo>
                    <a:cubicBezTo>
                      <a:pt x="631169" y="97805"/>
                      <a:pt x="602594" y="83517"/>
                      <a:pt x="574972" y="69230"/>
                    </a:cubicBezTo>
                    <a:cubicBezTo>
                      <a:pt x="553064" y="57800"/>
                      <a:pt x="530204" y="54942"/>
                      <a:pt x="505439" y="53037"/>
                    </a:cubicBezTo>
                    <a:cubicBezTo>
                      <a:pt x="457814" y="49227"/>
                      <a:pt x="411142" y="50180"/>
                      <a:pt x="364469" y="58752"/>
                    </a:cubicBezTo>
                    <a:cubicBezTo>
                      <a:pt x="326369" y="65420"/>
                      <a:pt x="288269" y="73040"/>
                      <a:pt x="252074" y="87327"/>
                    </a:cubicBezTo>
                    <a:cubicBezTo>
                      <a:pt x="224452" y="98757"/>
                      <a:pt x="200639" y="120665"/>
                      <a:pt x="174922" y="137810"/>
                    </a:cubicBezTo>
                    <a:cubicBezTo>
                      <a:pt x="148252" y="154955"/>
                      <a:pt x="131107" y="177815"/>
                      <a:pt x="112057" y="198770"/>
                    </a:cubicBezTo>
                    <a:cubicBezTo>
                      <a:pt x="104437" y="207342"/>
                      <a:pt x="99674" y="217820"/>
                      <a:pt x="93959" y="228297"/>
                    </a:cubicBezTo>
                    <a:cubicBezTo>
                      <a:pt x="74909" y="261635"/>
                      <a:pt x="57764" y="294972"/>
                      <a:pt x="51097" y="333072"/>
                    </a:cubicBezTo>
                    <a:cubicBezTo>
                      <a:pt x="49192" y="348312"/>
                      <a:pt x="50144" y="363552"/>
                      <a:pt x="52049" y="378792"/>
                    </a:cubicBezTo>
                    <a:cubicBezTo>
                      <a:pt x="59669" y="429275"/>
                      <a:pt x="88244" y="470232"/>
                      <a:pt x="117772" y="510237"/>
                    </a:cubicBezTo>
                    <a:cubicBezTo>
                      <a:pt x="153967" y="558815"/>
                      <a:pt x="201592" y="591200"/>
                      <a:pt x="255884" y="615965"/>
                    </a:cubicBezTo>
                    <a:cubicBezTo>
                      <a:pt x="318749" y="644540"/>
                      <a:pt x="384472" y="655017"/>
                      <a:pt x="452099" y="656922"/>
                    </a:cubicBezTo>
                    <a:cubicBezTo>
                      <a:pt x="471149" y="657875"/>
                      <a:pt x="486389" y="651207"/>
                      <a:pt x="500677" y="639777"/>
                    </a:cubicBezTo>
                    <a:cubicBezTo>
                      <a:pt x="517822" y="626442"/>
                      <a:pt x="535919" y="614060"/>
                      <a:pt x="553064" y="601677"/>
                    </a:cubicBezTo>
                    <a:cubicBezTo>
                      <a:pt x="602594" y="566435"/>
                      <a:pt x="637837" y="518810"/>
                      <a:pt x="669269" y="468327"/>
                    </a:cubicBezTo>
                    <a:cubicBezTo>
                      <a:pt x="688319" y="437847"/>
                      <a:pt x="693082" y="403557"/>
                      <a:pt x="680699" y="368315"/>
                    </a:cubicBezTo>
                    <a:cubicBezTo>
                      <a:pt x="661649" y="316880"/>
                      <a:pt x="630217" y="274017"/>
                      <a:pt x="594022" y="234965"/>
                    </a:cubicBezTo>
                    <a:cubicBezTo>
                      <a:pt x="578782" y="218772"/>
                      <a:pt x="558779" y="213057"/>
                      <a:pt x="537824" y="208295"/>
                    </a:cubicBezTo>
                    <a:cubicBezTo>
                      <a:pt x="456862" y="190197"/>
                      <a:pt x="375899" y="197817"/>
                      <a:pt x="297794" y="223535"/>
                    </a:cubicBezTo>
                    <a:cubicBezTo>
                      <a:pt x="274934" y="231155"/>
                      <a:pt x="254932" y="247347"/>
                      <a:pt x="234929" y="261635"/>
                    </a:cubicBezTo>
                    <a:cubicBezTo>
                      <a:pt x="220642" y="272112"/>
                      <a:pt x="217784" y="289257"/>
                      <a:pt x="216832" y="305450"/>
                    </a:cubicBezTo>
                    <a:cubicBezTo>
                      <a:pt x="213022" y="342597"/>
                      <a:pt x="223499" y="377840"/>
                      <a:pt x="233977" y="412130"/>
                    </a:cubicBezTo>
                    <a:cubicBezTo>
                      <a:pt x="235882" y="418797"/>
                      <a:pt x="242549" y="425465"/>
                      <a:pt x="247312" y="431180"/>
                    </a:cubicBezTo>
                    <a:cubicBezTo>
                      <a:pt x="257789" y="444515"/>
                      <a:pt x="267314" y="458802"/>
                      <a:pt x="278744" y="471185"/>
                    </a:cubicBezTo>
                    <a:cubicBezTo>
                      <a:pt x="284459" y="477852"/>
                      <a:pt x="291127" y="483567"/>
                      <a:pt x="298747" y="486425"/>
                    </a:cubicBezTo>
                    <a:cubicBezTo>
                      <a:pt x="329227" y="498807"/>
                      <a:pt x="359707" y="514047"/>
                      <a:pt x="393997" y="511190"/>
                    </a:cubicBezTo>
                    <a:cubicBezTo>
                      <a:pt x="404474" y="510237"/>
                      <a:pt x="415904" y="512142"/>
                      <a:pt x="426382" y="510237"/>
                    </a:cubicBezTo>
                    <a:cubicBezTo>
                      <a:pt x="438764" y="508332"/>
                      <a:pt x="452099" y="505475"/>
                      <a:pt x="463529" y="498807"/>
                    </a:cubicBezTo>
                    <a:cubicBezTo>
                      <a:pt x="484484" y="486425"/>
                      <a:pt x="506392" y="473090"/>
                      <a:pt x="525442" y="457850"/>
                    </a:cubicBezTo>
                    <a:cubicBezTo>
                      <a:pt x="548302" y="439752"/>
                      <a:pt x="570209" y="392127"/>
                      <a:pt x="551159" y="354980"/>
                    </a:cubicBezTo>
                    <a:cubicBezTo>
                      <a:pt x="535919" y="324500"/>
                      <a:pt x="509249" y="308307"/>
                      <a:pt x="479722" y="295925"/>
                    </a:cubicBezTo>
                    <a:cubicBezTo>
                      <a:pt x="470197" y="292115"/>
                      <a:pt x="460672" y="289257"/>
                      <a:pt x="451147" y="286400"/>
                    </a:cubicBezTo>
                    <a:cubicBezTo>
                      <a:pt x="446384" y="285447"/>
                      <a:pt x="441622" y="283542"/>
                      <a:pt x="437812" y="283542"/>
                    </a:cubicBezTo>
                    <a:cubicBezTo>
                      <a:pt x="409237" y="286400"/>
                      <a:pt x="383519" y="294972"/>
                      <a:pt x="362564" y="314975"/>
                    </a:cubicBezTo>
                    <a:cubicBezTo>
                      <a:pt x="347324" y="329262"/>
                      <a:pt x="346372" y="356885"/>
                      <a:pt x="369232" y="381650"/>
                    </a:cubicBezTo>
                    <a:cubicBezTo>
                      <a:pt x="381614" y="394985"/>
                      <a:pt x="397807" y="409272"/>
                      <a:pt x="418762" y="410225"/>
                    </a:cubicBezTo>
                    <a:cubicBezTo>
                      <a:pt x="427334" y="410225"/>
                      <a:pt x="436859" y="410225"/>
                      <a:pt x="445432" y="406415"/>
                    </a:cubicBezTo>
                    <a:cubicBezTo>
                      <a:pt x="460672" y="400700"/>
                      <a:pt x="462577" y="394032"/>
                      <a:pt x="456862" y="379745"/>
                    </a:cubicBezTo>
                    <a:cubicBezTo>
                      <a:pt x="454957" y="374982"/>
                      <a:pt x="452099" y="370220"/>
                      <a:pt x="449242" y="365457"/>
                    </a:cubicBezTo>
                    <a:cubicBezTo>
                      <a:pt x="440669" y="346407"/>
                      <a:pt x="445432" y="338787"/>
                      <a:pt x="469244" y="335930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7229FAEF-B9D6-B20E-C517-E6E9B4870F3B}"/>
                </a:ext>
              </a:extLst>
            </p:cNvPr>
            <p:cNvGrpSpPr/>
            <p:nvPr/>
          </p:nvGrpSpPr>
          <p:grpSpPr>
            <a:xfrm>
              <a:off x="2382583" y="1752634"/>
              <a:ext cx="132370" cy="132370"/>
              <a:chOff x="5723918" y="3018368"/>
              <a:chExt cx="132370" cy="132370"/>
            </a:xfrm>
          </p:grpSpPr>
          <p:sp>
            <p:nvSpPr>
              <p:cNvPr id="195" name="矩形 194">
                <a:extLst>
                  <a:ext uri="{FF2B5EF4-FFF2-40B4-BE49-F238E27FC236}">
                    <a16:creationId xmlns:a16="http://schemas.microsoft.com/office/drawing/2014/main" id="{C61C817A-0D70-1C4D-0786-30F8B505467A}"/>
                  </a:ext>
                </a:extLst>
              </p:cNvPr>
              <p:cNvSpPr/>
              <p:nvPr/>
            </p:nvSpPr>
            <p:spPr>
              <a:xfrm>
                <a:off x="5723918" y="3018368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id="{D4B78D50-EF8F-1B33-B74C-5265927FC838}"/>
                  </a:ext>
                </a:extLst>
              </p:cNvPr>
              <p:cNvSpPr/>
              <p:nvPr/>
            </p:nvSpPr>
            <p:spPr>
              <a:xfrm>
                <a:off x="5748382" y="3043278"/>
                <a:ext cx="83443" cy="82551"/>
              </a:xfrm>
              <a:custGeom>
                <a:avLst/>
                <a:gdLst>
                  <a:gd name="connsiteX0" fmla="*/ 475298 w 859712"/>
                  <a:gd name="connsiteY0" fmla="*/ 528108 h 850514"/>
                  <a:gd name="connsiteX1" fmla="*/ 473393 w 859712"/>
                  <a:gd name="connsiteY1" fmla="*/ 591926 h 850514"/>
                  <a:gd name="connsiteX2" fmla="*/ 472440 w 859712"/>
                  <a:gd name="connsiteY2" fmla="*/ 706226 h 850514"/>
                  <a:gd name="connsiteX3" fmla="*/ 473393 w 859712"/>
                  <a:gd name="connsiteY3" fmla="*/ 725276 h 850514"/>
                  <a:gd name="connsiteX4" fmla="*/ 475298 w 859712"/>
                  <a:gd name="connsiteY4" fmla="*/ 778616 h 850514"/>
                  <a:gd name="connsiteX5" fmla="*/ 479108 w 859712"/>
                  <a:gd name="connsiteY5" fmla="*/ 830051 h 850514"/>
                  <a:gd name="connsiteX6" fmla="*/ 458153 w 859712"/>
                  <a:gd name="connsiteY6" fmla="*/ 841481 h 850514"/>
                  <a:gd name="connsiteX7" fmla="*/ 436245 w 859712"/>
                  <a:gd name="connsiteY7" fmla="*/ 829098 h 850514"/>
                  <a:gd name="connsiteX8" fmla="*/ 435293 w 859712"/>
                  <a:gd name="connsiteY8" fmla="*/ 779568 h 850514"/>
                  <a:gd name="connsiteX9" fmla="*/ 431483 w 859712"/>
                  <a:gd name="connsiteY9" fmla="*/ 734801 h 850514"/>
                  <a:gd name="connsiteX10" fmla="*/ 426720 w 859712"/>
                  <a:gd name="connsiteY10" fmla="*/ 677651 h 850514"/>
                  <a:gd name="connsiteX11" fmla="*/ 425768 w 859712"/>
                  <a:gd name="connsiteY11" fmla="*/ 653838 h 850514"/>
                  <a:gd name="connsiteX12" fmla="*/ 420053 w 859712"/>
                  <a:gd name="connsiteY12" fmla="*/ 585258 h 850514"/>
                  <a:gd name="connsiteX13" fmla="*/ 412433 w 859712"/>
                  <a:gd name="connsiteY13" fmla="*/ 493818 h 850514"/>
                  <a:gd name="connsiteX14" fmla="*/ 383858 w 859712"/>
                  <a:gd name="connsiteY14" fmla="*/ 509058 h 850514"/>
                  <a:gd name="connsiteX15" fmla="*/ 348615 w 859712"/>
                  <a:gd name="connsiteY15" fmla="*/ 532871 h 850514"/>
                  <a:gd name="connsiteX16" fmla="*/ 340995 w 859712"/>
                  <a:gd name="connsiteY16" fmla="*/ 537633 h 850514"/>
                  <a:gd name="connsiteX17" fmla="*/ 195263 w 859712"/>
                  <a:gd name="connsiteY17" fmla="*/ 668126 h 850514"/>
                  <a:gd name="connsiteX18" fmla="*/ 130493 w 859712"/>
                  <a:gd name="connsiteY18" fmla="*/ 730038 h 850514"/>
                  <a:gd name="connsiteX19" fmla="*/ 83820 w 859712"/>
                  <a:gd name="connsiteY19" fmla="*/ 780521 h 850514"/>
                  <a:gd name="connsiteX20" fmla="*/ 52387 w 859712"/>
                  <a:gd name="connsiteY20" fmla="*/ 821478 h 850514"/>
                  <a:gd name="connsiteX21" fmla="*/ 0 w 859712"/>
                  <a:gd name="connsiteY21" fmla="*/ 824336 h 850514"/>
                  <a:gd name="connsiteX22" fmla="*/ 45720 w 859712"/>
                  <a:gd name="connsiteY22" fmla="*/ 748136 h 850514"/>
                  <a:gd name="connsiteX23" fmla="*/ 99060 w 859712"/>
                  <a:gd name="connsiteY23" fmla="*/ 691938 h 850514"/>
                  <a:gd name="connsiteX24" fmla="*/ 222885 w 859712"/>
                  <a:gd name="connsiteY24" fmla="*/ 575733 h 850514"/>
                  <a:gd name="connsiteX25" fmla="*/ 334328 w 859712"/>
                  <a:gd name="connsiteY25" fmla="*/ 470958 h 850514"/>
                  <a:gd name="connsiteX26" fmla="*/ 343853 w 859712"/>
                  <a:gd name="connsiteY26" fmla="*/ 458576 h 850514"/>
                  <a:gd name="connsiteX27" fmla="*/ 325755 w 859712"/>
                  <a:gd name="connsiteY27" fmla="*/ 456671 h 850514"/>
                  <a:gd name="connsiteX28" fmla="*/ 202883 w 859712"/>
                  <a:gd name="connsiteY28" fmla="*/ 455718 h 850514"/>
                  <a:gd name="connsiteX29" fmla="*/ 140018 w 859712"/>
                  <a:gd name="connsiteY29" fmla="*/ 455718 h 850514"/>
                  <a:gd name="connsiteX30" fmla="*/ 108585 w 859712"/>
                  <a:gd name="connsiteY30" fmla="*/ 450003 h 850514"/>
                  <a:gd name="connsiteX31" fmla="*/ 45720 w 859712"/>
                  <a:gd name="connsiteY31" fmla="*/ 436668 h 850514"/>
                  <a:gd name="connsiteX32" fmla="*/ 13335 w 859712"/>
                  <a:gd name="connsiteY32" fmla="*/ 406188 h 850514"/>
                  <a:gd name="connsiteX33" fmla="*/ 35243 w 859712"/>
                  <a:gd name="connsiteY33" fmla="*/ 401426 h 850514"/>
                  <a:gd name="connsiteX34" fmla="*/ 131445 w 859712"/>
                  <a:gd name="connsiteY34" fmla="*/ 393806 h 850514"/>
                  <a:gd name="connsiteX35" fmla="*/ 213360 w 859712"/>
                  <a:gd name="connsiteY35" fmla="*/ 393806 h 850514"/>
                  <a:gd name="connsiteX36" fmla="*/ 319088 w 859712"/>
                  <a:gd name="connsiteY36" fmla="*/ 388091 h 850514"/>
                  <a:gd name="connsiteX37" fmla="*/ 288608 w 859712"/>
                  <a:gd name="connsiteY37" fmla="*/ 349038 h 850514"/>
                  <a:gd name="connsiteX38" fmla="*/ 271463 w 859712"/>
                  <a:gd name="connsiteY38" fmla="*/ 336656 h 850514"/>
                  <a:gd name="connsiteX39" fmla="*/ 122872 w 859712"/>
                  <a:gd name="connsiteY39" fmla="*/ 211878 h 850514"/>
                  <a:gd name="connsiteX40" fmla="*/ 25717 w 859712"/>
                  <a:gd name="connsiteY40" fmla="*/ 109008 h 850514"/>
                  <a:gd name="connsiteX41" fmla="*/ 19050 w 859712"/>
                  <a:gd name="connsiteY41" fmla="*/ 101388 h 850514"/>
                  <a:gd name="connsiteX42" fmla="*/ 18098 w 859712"/>
                  <a:gd name="connsiteY42" fmla="*/ 42333 h 850514"/>
                  <a:gd name="connsiteX43" fmla="*/ 40005 w 859712"/>
                  <a:gd name="connsiteY43" fmla="*/ 36618 h 850514"/>
                  <a:gd name="connsiteX44" fmla="*/ 74295 w 859712"/>
                  <a:gd name="connsiteY44" fmla="*/ 62336 h 850514"/>
                  <a:gd name="connsiteX45" fmla="*/ 166688 w 859712"/>
                  <a:gd name="connsiteY45" fmla="*/ 149013 h 850514"/>
                  <a:gd name="connsiteX46" fmla="*/ 176213 w 859712"/>
                  <a:gd name="connsiteY46" fmla="*/ 157586 h 850514"/>
                  <a:gd name="connsiteX47" fmla="*/ 313373 w 859712"/>
                  <a:gd name="connsiteY47" fmla="*/ 291888 h 850514"/>
                  <a:gd name="connsiteX48" fmla="*/ 382905 w 859712"/>
                  <a:gd name="connsiteY48" fmla="*/ 356658 h 850514"/>
                  <a:gd name="connsiteX49" fmla="*/ 405765 w 859712"/>
                  <a:gd name="connsiteY49" fmla="*/ 372851 h 850514"/>
                  <a:gd name="connsiteX50" fmla="*/ 405765 w 859712"/>
                  <a:gd name="connsiteY50" fmla="*/ 348086 h 850514"/>
                  <a:gd name="connsiteX51" fmla="*/ 391478 w 859712"/>
                  <a:gd name="connsiteY51" fmla="*/ 146156 h 850514"/>
                  <a:gd name="connsiteX52" fmla="*/ 383858 w 859712"/>
                  <a:gd name="connsiteY52" fmla="*/ 86148 h 850514"/>
                  <a:gd name="connsiteX53" fmla="*/ 386715 w 859712"/>
                  <a:gd name="connsiteY53" fmla="*/ 30903 h 850514"/>
                  <a:gd name="connsiteX54" fmla="*/ 426720 w 859712"/>
                  <a:gd name="connsiteY54" fmla="*/ 423 h 850514"/>
                  <a:gd name="connsiteX55" fmla="*/ 445770 w 859712"/>
                  <a:gd name="connsiteY55" fmla="*/ 423 h 850514"/>
                  <a:gd name="connsiteX56" fmla="*/ 473393 w 859712"/>
                  <a:gd name="connsiteY56" fmla="*/ 345228 h 850514"/>
                  <a:gd name="connsiteX57" fmla="*/ 488633 w 859712"/>
                  <a:gd name="connsiteY57" fmla="*/ 339513 h 850514"/>
                  <a:gd name="connsiteX58" fmla="*/ 598170 w 859712"/>
                  <a:gd name="connsiteY58" fmla="*/ 239501 h 850514"/>
                  <a:gd name="connsiteX59" fmla="*/ 617220 w 859712"/>
                  <a:gd name="connsiteY59" fmla="*/ 218546 h 850514"/>
                  <a:gd name="connsiteX60" fmla="*/ 734378 w 859712"/>
                  <a:gd name="connsiteY60" fmla="*/ 100436 h 850514"/>
                  <a:gd name="connsiteX61" fmla="*/ 825818 w 859712"/>
                  <a:gd name="connsiteY61" fmla="*/ 15663 h 850514"/>
                  <a:gd name="connsiteX62" fmla="*/ 848678 w 859712"/>
                  <a:gd name="connsiteY62" fmla="*/ 9948 h 850514"/>
                  <a:gd name="connsiteX63" fmla="*/ 859155 w 859712"/>
                  <a:gd name="connsiteY63" fmla="*/ 35666 h 850514"/>
                  <a:gd name="connsiteX64" fmla="*/ 841058 w 859712"/>
                  <a:gd name="connsiteY64" fmla="*/ 69003 h 850514"/>
                  <a:gd name="connsiteX65" fmla="*/ 754380 w 859712"/>
                  <a:gd name="connsiteY65" fmla="*/ 152823 h 850514"/>
                  <a:gd name="connsiteX66" fmla="*/ 679133 w 859712"/>
                  <a:gd name="connsiteY66" fmla="*/ 237596 h 850514"/>
                  <a:gd name="connsiteX67" fmla="*/ 672465 w 859712"/>
                  <a:gd name="connsiteY67" fmla="*/ 246168 h 850514"/>
                  <a:gd name="connsiteX68" fmla="*/ 628650 w 859712"/>
                  <a:gd name="connsiteY68" fmla="*/ 284268 h 850514"/>
                  <a:gd name="connsiteX69" fmla="*/ 593408 w 859712"/>
                  <a:gd name="connsiteY69" fmla="*/ 327131 h 850514"/>
                  <a:gd name="connsiteX70" fmla="*/ 533400 w 859712"/>
                  <a:gd name="connsiteY70" fmla="*/ 386186 h 850514"/>
                  <a:gd name="connsiteX71" fmla="*/ 555308 w 859712"/>
                  <a:gd name="connsiteY71" fmla="*/ 390948 h 850514"/>
                  <a:gd name="connsiteX72" fmla="*/ 686753 w 859712"/>
                  <a:gd name="connsiteY72" fmla="*/ 392853 h 850514"/>
                  <a:gd name="connsiteX73" fmla="*/ 802958 w 859712"/>
                  <a:gd name="connsiteY73" fmla="*/ 392853 h 850514"/>
                  <a:gd name="connsiteX74" fmla="*/ 828675 w 859712"/>
                  <a:gd name="connsiteY74" fmla="*/ 394758 h 850514"/>
                  <a:gd name="connsiteX75" fmla="*/ 844868 w 859712"/>
                  <a:gd name="connsiteY75" fmla="*/ 409046 h 850514"/>
                  <a:gd name="connsiteX76" fmla="*/ 833438 w 859712"/>
                  <a:gd name="connsiteY76" fmla="*/ 432858 h 850514"/>
                  <a:gd name="connsiteX77" fmla="*/ 808673 w 859712"/>
                  <a:gd name="connsiteY77" fmla="*/ 439526 h 850514"/>
                  <a:gd name="connsiteX78" fmla="*/ 761048 w 859712"/>
                  <a:gd name="connsiteY78" fmla="*/ 442383 h 850514"/>
                  <a:gd name="connsiteX79" fmla="*/ 680085 w 859712"/>
                  <a:gd name="connsiteY79" fmla="*/ 451908 h 850514"/>
                  <a:gd name="connsiteX80" fmla="*/ 662940 w 859712"/>
                  <a:gd name="connsiteY80" fmla="*/ 452861 h 850514"/>
                  <a:gd name="connsiteX81" fmla="*/ 521018 w 859712"/>
                  <a:gd name="connsiteY81" fmla="*/ 459528 h 850514"/>
                  <a:gd name="connsiteX82" fmla="*/ 515303 w 859712"/>
                  <a:gd name="connsiteY82" fmla="*/ 462386 h 850514"/>
                  <a:gd name="connsiteX83" fmla="*/ 523875 w 859712"/>
                  <a:gd name="connsiteY83" fmla="*/ 473816 h 850514"/>
                  <a:gd name="connsiteX84" fmla="*/ 558165 w 859712"/>
                  <a:gd name="connsiteY84" fmla="*/ 503343 h 850514"/>
                  <a:gd name="connsiteX85" fmla="*/ 640080 w 859712"/>
                  <a:gd name="connsiteY85" fmla="*/ 582401 h 850514"/>
                  <a:gd name="connsiteX86" fmla="*/ 745808 w 859712"/>
                  <a:gd name="connsiteY86" fmla="*/ 701463 h 850514"/>
                  <a:gd name="connsiteX87" fmla="*/ 819150 w 859712"/>
                  <a:gd name="connsiteY87" fmla="*/ 796713 h 850514"/>
                  <a:gd name="connsiteX88" fmla="*/ 845820 w 859712"/>
                  <a:gd name="connsiteY88" fmla="*/ 830051 h 850514"/>
                  <a:gd name="connsiteX89" fmla="*/ 847725 w 859712"/>
                  <a:gd name="connsiteY89" fmla="*/ 849101 h 850514"/>
                  <a:gd name="connsiteX90" fmla="*/ 830580 w 859712"/>
                  <a:gd name="connsiteY90" fmla="*/ 847196 h 850514"/>
                  <a:gd name="connsiteX91" fmla="*/ 735330 w 859712"/>
                  <a:gd name="connsiteY91" fmla="*/ 764328 h 850514"/>
                  <a:gd name="connsiteX92" fmla="*/ 658178 w 859712"/>
                  <a:gd name="connsiteY92" fmla="*/ 677651 h 850514"/>
                  <a:gd name="connsiteX93" fmla="*/ 605790 w 859712"/>
                  <a:gd name="connsiteY93" fmla="*/ 633836 h 850514"/>
                  <a:gd name="connsiteX94" fmla="*/ 581025 w 859712"/>
                  <a:gd name="connsiteY94" fmla="*/ 610023 h 850514"/>
                  <a:gd name="connsiteX95" fmla="*/ 508635 w 859712"/>
                  <a:gd name="connsiteY95" fmla="*/ 552873 h 850514"/>
                  <a:gd name="connsiteX96" fmla="*/ 475298 w 859712"/>
                  <a:gd name="connsiteY96" fmla="*/ 528108 h 85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859712" h="850514">
                    <a:moveTo>
                      <a:pt x="475298" y="528108"/>
                    </a:moveTo>
                    <a:cubicBezTo>
                      <a:pt x="474345" y="552873"/>
                      <a:pt x="473393" y="572876"/>
                      <a:pt x="473393" y="591926"/>
                    </a:cubicBezTo>
                    <a:cubicBezTo>
                      <a:pt x="474345" y="630026"/>
                      <a:pt x="478155" y="668126"/>
                      <a:pt x="472440" y="706226"/>
                    </a:cubicBezTo>
                    <a:cubicBezTo>
                      <a:pt x="471488" y="712893"/>
                      <a:pt x="473393" y="718608"/>
                      <a:pt x="473393" y="725276"/>
                    </a:cubicBezTo>
                    <a:cubicBezTo>
                      <a:pt x="474345" y="743373"/>
                      <a:pt x="474345" y="761471"/>
                      <a:pt x="475298" y="778616"/>
                    </a:cubicBezTo>
                    <a:cubicBezTo>
                      <a:pt x="476250" y="794808"/>
                      <a:pt x="478155" y="811001"/>
                      <a:pt x="479108" y="830051"/>
                    </a:cubicBezTo>
                    <a:cubicBezTo>
                      <a:pt x="473393" y="833861"/>
                      <a:pt x="465773" y="838623"/>
                      <a:pt x="458153" y="841481"/>
                    </a:cubicBezTo>
                    <a:cubicBezTo>
                      <a:pt x="445770" y="846243"/>
                      <a:pt x="438150" y="842433"/>
                      <a:pt x="436245" y="829098"/>
                    </a:cubicBezTo>
                    <a:cubicBezTo>
                      <a:pt x="434340" y="812906"/>
                      <a:pt x="433388" y="795761"/>
                      <a:pt x="435293" y="779568"/>
                    </a:cubicBezTo>
                    <a:cubicBezTo>
                      <a:pt x="437198" y="764328"/>
                      <a:pt x="435293" y="749088"/>
                      <a:pt x="431483" y="734801"/>
                    </a:cubicBezTo>
                    <a:cubicBezTo>
                      <a:pt x="425768" y="715751"/>
                      <a:pt x="424815" y="696701"/>
                      <a:pt x="426720" y="677651"/>
                    </a:cubicBezTo>
                    <a:cubicBezTo>
                      <a:pt x="427673" y="670031"/>
                      <a:pt x="426720" y="662411"/>
                      <a:pt x="425768" y="653838"/>
                    </a:cubicBezTo>
                    <a:cubicBezTo>
                      <a:pt x="423863" y="630978"/>
                      <a:pt x="421958" y="608118"/>
                      <a:pt x="420053" y="585258"/>
                    </a:cubicBezTo>
                    <a:cubicBezTo>
                      <a:pt x="417195" y="555731"/>
                      <a:pt x="415290" y="525251"/>
                      <a:pt x="412433" y="493818"/>
                    </a:cubicBezTo>
                    <a:cubicBezTo>
                      <a:pt x="399098" y="494771"/>
                      <a:pt x="392430" y="502391"/>
                      <a:pt x="383858" y="509058"/>
                    </a:cubicBezTo>
                    <a:cubicBezTo>
                      <a:pt x="372428" y="517631"/>
                      <a:pt x="360045" y="525251"/>
                      <a:pt x="348615" y="532871"/>
                    </a:cubicBezTo>
                    <a:cubicBezTo>
                      <a:pt x="346710" y="534776"/>
                      <a:pt x="343853" y="535728"/>
                      <a:pt x="340995" y="537633"/>
                    </a:cubicBezTo>
                    <a:cubicBezTo>
                      <a:pt x="292418" y="581448"/>
                      <a:pt x="242888" y="624311"/>
                      <a:pt x="195263" y="668126"/>
                    </a:cubicBezTo>
                    <a:cubicBezTo>
                      <a:pt x="173355" y="688128"/>
                      <a:pt x="151447" y="709083"/>
                      <a:pt x="130493" y="730038"/>
                    </a:cubicBezTo>
                    <a:cubicBezTo>
                      <a:pt x="114300" y="746231"/>
                      <a:pt x="98108" y="763376"/>
                      <a:pt x="83820" y="780521"/>
                    </a:cubicBezTo>
                    <a:cubicBezTo>
                      <a:pt x="72390" y="793856"/>
                      <a:pt x="63818" y="808143"/>
                      <a:pt x="52387" y="821478"/>
                    </a:cubicBezTo>
                    <a:cubicBezTo>
                      <a:pt x="36195" y="840528"/>
                      <a:pt x="23813" y="841481"/>
                      <a:pt x="0" y="824336"/>
                    </a:cubicBezTo>
                    <a:cubicBezTo>
                      <a:pt x="21907" y="803381"/>
                      <a:pt x="23813" y="770043"/>
                      <a:pt x="45720" y="748136"/>
                    </a:cubicBezTo>
                    <a:cubicBezTo>
                      <a:pt x="63818" y="730038"/>
                      <a:pt x="81915" y="710988"/>
                      <a:pt x="99060" y="691938"/>
                    </a:cubicBezTo>
                    <a:cubicBezTo>
                      <a:pt x="136208" y="649076"/>
                      <a:pt x="180975" y="613833"/>
                      <a:pt x="222885" y="575733"/>
                    </a:cubicBezTo>
                    <a:cubicBezTo>
                      <a:pt x="260985" y="541443"/>
                      <a:pt x="300990" y="510011"/>
                      <a:pt x="334328" y="470958"/>
                    </a:cubicBezTo>
                    <a:cubicBezTo>
                      <a:pt x="337185" y="468101"/>
                      <a:pt x="339090" y="464291"/>
                      <a:pt x="343853" y="458576"/>
                    </a:cubicBezTo>
                    <a:cubicBezTo>
                      <a:pt x="336233" y="457623"/>
                      <a:pt x="330518" y="456671"/>
                      <a:pt x="325755" y="456671"/>
                    </a:cubicBezTo>
                    <a:cubicBezTo>
                      <a:pt x="284798" y="461433"/>
                      <a:pt x="243840" y="455718"/>
                      <a:pt x="202883" y="455718"/>
                    </a:cubicBezTo>
                    <a:cubicBezTo>
                      <a:pt x="181928" y="455718"/>
                      <a:pt x="160972" y="456671"/>
                      <a:pt x="140018" y="455718"/>
                    </a:cubicBezTo>
                    <a:cubicBezTo>
                      <a:pt x="129540" y="455718"/>
                      <a:pt x="118110" y="453813"/>
                      <a:pt x="108585" y="450003"/>
                    </a:cubicBezTo>
                    <a:cubicBezTo>
                      <a:pt x="88583" y="441431"/>
                      <a:pt x="68580" y="435716"/>
                      <a:pt x="45720" y="436668"/>
                    </a:cubicBezTo>
                    <a:cubicBezTo>
                      <a:pt x="23813" y="436668"/>
                      <a:pt x="15240" y="429048"/>
                      <a:pt x="13335" y="406188"/>
                    </a:cubicBezTo>
                    <a:cubicBezTo>
                      <a:pt x="20955" y="404283"/>
                      <a:pt x="27623" y="402378"/>
                      <a:pt x="35243" y="401426"/>
                    </a:cubicBezTo>
                    <a:cubicBezTo>
                      <a:pt x="67628" y="398568"/>
                      <a:pt x="100012" y="395711"/>
                      <a:pt x="131445" y="393806"/>
                    </a:cubicBezTo>
                    <a:cubicBezTo>
                      <a:pt x="159068" y="392853"/>
                      <a:pt x="185738" y="391901"/>
                      <a:pt x="213360" y="393806"/>
                    </a:cubicBezTo>
                    <a:cubicBezTo>
                      <a:pt x="247650" y="395711"/>
                      <a:pt x="281940" y="390948"/>
                      <a:pt x="319088" y="388091"/>
                    </a:cubicBezTo>
                    <a:cubicBezTo>
                      <a:pt x="314325" y="369041"/>
                      <a:pt x="300038" y="359516"/>
                      <a:pt x="288608" y="349038"/>
                    </a:cubicBezTo>
                    <a:cubicBezTo>
                      <a:pt x="282893" y="344276"/>
                      <a:pt x="277178" y="341418"/>
                      <a:pt x="271463" y="336656"/>
                    </a:cubicBezTo>
                    <a:cubicBezTo>
                      <a:pt x="221933" y="295698"/>
                      <a:pt x="172403" y="253788"/>
                      <a:pt x="122872" y="211878"/>
                    </a:cubicBezTo>
                    <a:cubicBezTo>
                      <a:pt x="86678" y="181398"/>
                      <a:pt x="52387" y="149013"/>
                      <a:pt x="25717" y="109008"/>
                    </a:cubicBezTo>
                    <a:cubicBezTo>
                      <a:pt x="23813" y="106151"/>
                      <a:pt x="20955" y="103293"/>
                      <a:pt x="19050" y="101388"/>
                    </a:cubicBezTo>
                    <a:cubicBezTo>
                      <a:pt x="1905" y="82338"/>
                      <a:pt x="-952" y="69956"/>
                      <a:pt x="18098" y="42333"/>
                    </a:cubicBezTo>
                    <a:cubicBezTo>
                      <a:pt x="23813" y="33761"/>
                      <a:pt x="31432" y="30903"/>
                      <a:pt x="40005" y="36618"/>
                    </a:cubicBezTo>
                    <a:cubicBezTo>
                      <a:pt x="52387" y="44238"/>
                      <a:pt x="64770" y="51858"/>
                      <a:pt x="74295" y="62336"/>
                    </a:cubicBezTo>
                    <a:cubicBezTo>
                      <a:pt x="102870" y="93768"/>
                      <a:pt x="134303" y="121391"/>
                      <a:pt x="166688" y="149013"/>
                    </a:cubicBezTo>
                    <a:cubicBezTo>
                      <a:pt x="169545" y="151871"/>
                      <a:pt x="173355" y="154728"/>
                      <a:pt x="176213" y="157586"/>
                    </a:cubicBezTo>
                    <a:cubicBezTo>
                      <a:pt x="221933" y="202353"/>
                      <a:pt x="267653" y="247121"/>
                      <a:pt x="313373" y="291888"/>
                    </a:cubicBezTo>
                    <a:cubicBezTo>
                      <a:pt x="336233" y="313796"/>
                      <a:pt x="359093" y="335703"/>
                      <a:pt x="382905" y="356658"/>
                    </a:cubicBezTo>
                    <a:cubicBezTo>
                      <a:pt x="388620" y="361421"/>
                      <a:pt x="395288" y="365231"/>
                      <a:pt x="405765" y="372851"/>
                    </a:cubicBezTo>
                    <a:cubicBezTo>
                      <a:pt x="405765" y="361421"/>
                      <a:pt x="406718" y="354753"/>
                      <a:pt x="405765" y="348086"/>
                    </a:cubicBezTo>
                    <a:cubicBezTo>
                      <a:pt x="397193" y="282363"/>
                      <a:pt x="395288" y="214736"/>
                      <a:pt x="391478" y="146156"/>
                    </a:cubicBezTo>
                    <a:cubicBezTo>
                      <a:pt x="390525" y="126153"/>
                      <a:pt x="386715" y="106151"/>
                      <a:pt x="383858" y="86148"/>
                    </a:cubicBezTo>
                    <a:cubicBezTo>
                      <a:pt x="381000" y="67098"/>
                      <a:pt x="380048" y="49953"/>
                      <a:pt x="386715" y="30903"/>
                    </a:cubicBezTo>
                    <a:cubicBezTo>
                      <a:pt x="393383" y="10901"/>
                      <a:pt x="407670" y="2328"/>
                      <a:pt x="426720" y="423"/>
                    </a:cubicBezTo>
                    <a:cubicBezTo>
                      <a:pt x="432435" y="-529"/>
                      <a:pt x="438150" y="423"/>
                      <a:pt x="445770" y="423"/>
                    </a:cubicBezTo>
                    <a:cubicBezTo>
                      <a:pt x="455295" y="115676"/>
                      <a:pt x="463868" y="229023"/>
                      <a:pt x="473393" y="345228"/>
                    </a:cubicBezTo>
                    <a:cubicBezTo>
                      <a:pt x="480060" y="343323"/>
                      <a:pt x="484823" y="342371"/>
                      <a:pt x="488633" y="339513"/>
                    </a:cubicBezTo>
                    <a:cubicBezTo>
                      <a:pt x="526733" y="308081"/>
                      <a:pt x="567690" y="278553"/>
                      <a:pt x="598170" y="239501"/>
                    </a:cubicBezTo>
                    <a:cubicBezTo>
                      <a:pt x="603885" y="231881"/>
                      <a:pt x="610553" y="225213"/>
                      <a:pt x="617220" y="218546"/>
                    </a:cubicBezTo>
                    <a:cubicBezTo>
                      <a:pt x="656273" y="179493"/>
                      <a:pt x="694373" y="139488"/>
                      <a:pt x="734378" y="100436"/>
                    </a:cubicBezTo>
                    <a:cubicBezTo>
                      <a:pt x="763905" y="70908"/>
                      <a:pt x="795338" y="43286"/>
                      <a:pt x="825818" y="15663"/>
                    </a:cubicBezTo>
                    <a:cubicBezTo>
                      <a:pt x="832485" y="9948"/>
                      <a:pt x="838200" y="3281"/>
                      <a:pt x="848678" y="9948"/>
                    </a:cubicBezTo>
                    <a:cubicBezTo>
                      <a:pt x="858203" y="15663"/>
                      <a:pt x="861060" y="23283"/>
                      <a:pt x="859155" y="35666"/>
                    </a:cubicBezTo>
                    <a:cubicBezTo>
                      <a:pt x="857250" y="49001"/>
                      <a:pt x="851535" y="59478"/>
                      <a:pt x="841058" y="69003"/>
                    </a:cubicBezTo>
                    <a:cubicBezTo>
                      <a:pt x="811530" y="96626"/>
                      <a:pt x="782003" y="124248"/>
                      <a:pt x="754380" y="152823"/>
                    </a:cubicBezTo>
                    <a:cubicBezTo>
                      <a:pt x="728663" y="180446"/>
                      <a:pt x="703898" y="209021"/>
                      <a:pt x="679133" y="237596"/>
                    </a:cubicBezTo>
                    <a:cubicBezTo>
                      <a:pt x="677228" y="240453"/>
                      <a:pt x="675323" y="243311"/>
                      <a:pt x="672465" y="246168"/>
                    </a:cubicBezTo>
                    <a:cubicBezTo>
                      <a:pt x="658178" y="258551"/>
                      <a:pt x="640080" y="269028"/>
                      <a:pt x="628650" y="284268"/>
                    </a:cubicBezTo>
                    <a:cubicBezTo>
                      <a:pt x="617220" y="299508"/>
                      <a:pt x="607695" y="314748"/>
                      <a:pt x="593408" y="327131"/>
                    </a:cubicBezTo>
                    <a:cubicBezTo>
                      <a:pt x="572453" y="345228"/>
                      <a:pt x="553403" y="366183"/>
                      <a:pt x="533400" y="386186"/>
                    </a:cubicBezTo>
                    <a:cubicBezTo>
                      <a:pt x="540068" y="393806"/>
                      <a:pt x="548640" y="390948"/>
                      <a:pt x="555308" y="390948"/>
                    </a:cubicBezTo>
                    <a:cubicBezTo>
                      <a:pt x="599123" y="391901"/>
                      <a:pt x="642938" y="392853"/>
                      <a:pt x="686753" y="392853"/>
                    </a:cubicBezTo>
                    <a:cubicBezTo>
                      <a:pt x="725805" y="392853"/>
                      <a:pt x="763905" y="392853"/>
                      <a:pt x="802958" y="392853"/>
                    </a:cubicBezTo>
                    <a:cubicBezTo>
                      <a:pt x="811530" y="392853"/>
                      <a:pt x="820103" y="393806"/>
                      <a:pt x="828675" y="394758"/>
                    </a:cubicBezTo>
                    <a:cubicBezTo>
                      <a:pt x="837248" y="395711"/>
                      <a:pt x="844868" y="399521"/>
                      <a:pt x="844868" y="409046"/>
                    </a:cubicBezTo>
                    <a:cubicBezTo>
                      <a:pt x="845820" y="418571"/>
                      <a:pt x="843915" y="428096"/>
                      <a:pt x="833438" y="432858"/>
                    </a:cubicBezTo>
                    <a:cubicBezTo>
                      <a:pt x="825818" y="436668"/>
                      <a:pt x="817245" y="438573"/>
                      <a:pt x="808673" y="439526"/>
                    </a:cubicBezTo>
                    <a:cubicBezTo>
                      <a:pt x="793433" y="441431"/>
                      <a:pt x="777240" y="443336"/>
                      <a:pt x="761048" y="442383"/>
                    </a:cubicBezTo>
                    <a:cubicBezTo>
                      <a:pt x="733425" y="441431"/>
                      <a:pt x="706755" y="445241"/>
                      <a:pt x="680085" y="451908"/>
                    </a:cubicBezTo>
                    <a:cubicBezTo>
                      <a:pt x="674370" y="452861"/>
                      <a:pt x="668655" y="453813"/>
                      <a:pt x="662940" y="452861"/>
                    </a:cubicBezTo>
                    <a:cubicBezTo>
                      <a:pt x="615315" y="447146"/>
                      <a:pt x="568643" y="459528"/>
                      <a:pt x="521018" y="459528"/>
                    </a:cubicBezTo>
                    <a:cubicBezTo>
                      <a:pt x="520065" y="459528"/>
                      <a:pt x="518160" y="460481"/>
                      <a:pt x="515303" y="462386"/>
                    </a:cubicBezTo>
                    <a:cubicBezTo>
                      <a:pt x="518160" y="466196"/>
                      <a:pt x="520065" y="470958"/>
                      <a:pt x="523875" y="473816"/>
                    </a:cubicBezTo>
                    <a:cubicBezTo>
                      <a:pt x="535305" y="484293"/>
                      <a:pt x="545783" y="494771"/>
                      <a:pt x="558165" y="503343"/>
                    </a:cubicBezTo>
                    <a:cubicBezTo>
                      <a:pt x="589598" y="526203"/>
                      <a:pt x="615315" y="553826"/>
                      <a:pt x="640080" y="582401"/>
                    </a:cubicBezTo>
                    <a:cubicBezTo>
                      <a:pt x="675323" y="622406"/>
                      <a:pt x="711518" y="661458"/>
                      <a:pt x="745808" y="701463"/>
                    </a:cubicBezTo>
                    <a:cubicBezTo>
                      <a:pt x="771525" y="731943"/>
                      <a:pt x="795338" y="765281"/>
                      <a:pt x="819150" y="796713"/>
                    </a:cubicBezTo>
                    <a:cubicBezTo>
                      <a:pt x="827723" y="808143"/>
                      <a:pt x="837248" y="819573"/>
                      <a:pt x="845820" y="830051"/>
                    </a:cubicBezTo>
                    <a:cubicBezTo>
                      <a:pt x="850583" y="835766"/>
                      <a:pt x="855345" y="843386"/>
                      <a:pt x="847725" y="849101"/>
                    </a:cubicBezTo>
                    <a:cubicBezTo>
                      <a:pt x="843915" y="851958"/>
                      <a:pt x="834390" y="850053"/>
                      <a:pt x="830580" y="847196"/>
                    </a:cubicBezTo>
                    <a:cubicBezTo>
                      <a:pt x="796290" y="822431"/>
                      <a:pt x="762000" y="797666"/>
                      <a:pt x="735330" y="764328"/>
                    </a:cubicBezTo>
                    <a:cubicBezTo>
                      <a:pt x="711518" y="733848"/>
                      <a:pt x="684848" y="705273"/>
                      <a:pt x="658178" y="677651"/>
                    </a:cubicBezTo>
                    <a:cubicBezTo>
                      <a:pt x="641985" y="661458"/>
                      <a:pt x="622935" y="648123"/>
                      <a:pt x="605790" y="633836"/>
                    </a:cubicBezTo>
                    <a:cubicBezTo>
                      <a:pt x="597218" y="626216"/>
                      <a:pt x="587693" y="618596"/>
                      <a:pt x="581025" y="610023"/>
                    </a:cubicBezTo>
                    <a:cubicBezTo>
                      <a:pt x="561023" y="586211"/>
                      <a:pt x="537210" y="567161"/>
                      <a:pt x="508635" y="552873"/>
                    </a:cubicBezTo>
                    <a:cubicBezTo>
                      <a:pt x="499110" y="547158"/>
                      <a:pt x="490538" y="538586"/>
                      <a:pt x="475298" y="52810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D71D4772-FE27-2144-A10B-6CBE5ABDB8A3}"/>
                </a:ext>
              </a:extLst>
            </p:cNvPr>
            <p:cNvGrpSpPr/>
            <p:nvPr/>
          </p:nvGrpSpPr>
          <p:grpSpPr>
            <a:xfrm>
              <a:off x="2229567" y="2223614"/>
              <a:ext cx="132370" cy="132370"/>
              <a:chOff x="5825929" y="3084234"/>
              <a:chExt cx="132370" cy="132370"/>
            </a:xfrm>
          </p:grpSpPr>
          <p:sp>
            <p:nvSpPr>
              <p:cNvPr id="198" name="矩形 197">
                <a:extLst>
                  <a:ext uri="{FF2B5EF4-FFF2-40B4-BE49-F238E27FC236}">
                    <a16:creationId xmlns:a16="http://schemas.microsoft.com/office/drawing/2014/main" id="{F4C79A99-42A0-7993-9CE7-7ACC7D037160}"/>
                  </a:ext>
                </a:extLst>
              </p:cNvPr>
              <p:cNvSpPr/>
              <p:nvPr/>
            </p:nvSpPr>
            <p:spPr>
              <a:xfrm>
                <a:off x="5825929" y="3084234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9" name="组合 198">
                <a:extLst>
                  <a:ext uri="{FF2B5EF4-FFF2-40B4-BE49-F238E27FC236}">
                    <a16:creationId xmlns:a16="http://schemas.microsoft.com/office/drawing/2014/main" id="{026219EF-903C-A2DF-D682-A5679A7EC32E}"/>
                  </a:ext>
                </a:extLst>
              </p:cNvPr>
              <p:cNvGrpSpPr/>
              <p:nvPr/>
            </p:nvGrpSpPr>
            <p:grpSpPr>
              <a:xfrm>
                <a:off x="5854808" y="3109144"/>
                <a:ext cx="74613" cy="82550"/>
                <a:chOff x="5864225" y="3106738"/>
                <a:chExt cx="74613" cy="82550"/>
              </a:xfrm>
            </p:grpSpPr>
            <p:cxnSp>
              <p:nvCxnSpPr>
                <p:cNvPr id="200" name="直接连接符 199">
                  <a:extLst>
                    <a:ext uri="{FF2B5EF4-FFF2-40B4-BE49-F238E27FC236}">
                      <a16:creationId xmlns:a16="http://schemas.microsoft.com/office/drawing/2014/main" id="{CE7A9793-684E-9269-C90F-FCADF7537132}"/>
                    </a:ext>
                  </a:extLst>
                </p:cNvPr>
                <p:cNvCxnSpPr/>
                <p:nvPr/>
              </p:nvCxnSpPr>
              <p:spPr>
                <a:xfrm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直接连接符 200">
                  <a:extLst>
                    <a:ext uri="{FF2B5EF4-FFF2-40B4-BE49-F238E27FC236}">
                      <a16:creationId xmlns:a16="http://schemas.microsoft.com/office/drawing/2014/main" id="{D5BDB092-7FA5-AEF2-5036-1A040A0038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id="{DB53E148-B2CE-5AA0-3EA4-1526C6D73449}"/>
                </a:ext>
              </a:extLst>
            </p:cNvPr>
            <p:cNvGrpSpPr/>
            <p:nvPr/>
          </p:nvGrpSpPr>
          <p:grpSpPr>
            <a:xfrm>
              <a:off x="3704818" y="2381648"/>
              <a:ext cx="132370" cy="132370"/>
              <a:chOff x="5940973" y="3150100"/>
              <a:chExt cx="132370" cy="132370"/>
            </a:xfrm>
          </p:grpSpPr>
          <p:sp>
            <p:nvSpPr>
              <p:cNvPr id="203" name="矩形 202">
                <a:extLst>
                  <a:ext uri="{FF2B5EF4-FFF2-40B4-BE49-F238E27FC236}">
                    <a16:creationId xmlns:a16="http://schemas.microsoft.com/office/drawing/2014/main" id="{34303B16-3F9F-3E28-AC77-E5D50BF4C061}"/>
                  </a:ext>
                </a:extLst>
              </p:cNvPr>
              <p:cNvSpPr/>
              <p:nvPr/>
            </p:nvSpPr>
            <p:spPr>
              <a:xfrm>
                <a:off x="5940973" y="3150100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4" name="图形 100">
                <a:extLst>
                  <a:ext uri="{FF2B5EF4-FFF2-40B4-BE49-F238E27FC236}">
                    <a16:creationId xmlns:a16="http://schemas.microsoft.com/office/drawing/2014/main" id="{D45B625E-10BE-F9A0-B36D-43A7E7905ACC}"/>
                  </a:ext>
                </a:extLst>
              </p:cNvPr>
              <p:cNvGrpSpPr/>
              <p:nvPr/>
            </p:nvGrpSpPr>
            <p:grpSpPr>
              <a:xfrm>
                <a:off x="5964805" y="3173265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0CFF2111-B991-28C3-D598-BC4C4261128A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6735E10-6970-FB80-C566-DDCC2499356A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4A37EFF0-9F3F-F7FF-29F3-8F66C2F12185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CF5F38E3-84D3-2C0A-4EA6-434E7EFF3546}"/>
                </a:ext>
              </a:extLst>
            </p:cNvPr>
            <p:cNvGrpSpPr/>
            <p:nvPr/>
          </p:nvGrpSpPr>
          <p:grpSpPr>
            <a:xfrm>
              <a:off x="2163382" y="2451500"/>
              <a:ext cx="132370" cy="132370"/>
              <a:chOff x="6436117" y="2869633"/>
              <a:chExt cx="132370" cy="132370"/>
            </a:xfrm>
          </p:grpSpPr>
          <p:sp>
            <p:nvSpPr>
              <p:cNvPr id="209" name="矩形 208">
                <a:extLst>
                  <a:ext uri="{FF2B5EF4-FFF2-40B4-BE49-F238E27FC236}">
                    <a16:creationId xmlns:a16="http://schemas.microsoft.com/office/drawing/2014/main" id="{F0C76C36-9F4C-88BE-BE9F-29D3D53B46BA}"/>
                  </a:ext>
                </a:extLst>
              </p:cNvPr>
              <p:cNvSpPr/>
              <p:nvPr/>
            </p:nvSpPr>
            <p:spPr>
              <a:xfrm>
                <a:off x="6436117" y="2869633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10" name="图形 100">
                <a:extLst>
                  <a:ext uri="{FF2B5EF4-FFF2-40B4-BE49-F238E27FC236}">
                    <a16:creationId xmlns:a16="http://schemas.microsoft.com/office/drawing/2014/main" id="{8EF103FB-69E5-31F2-1B94-7C6E23424EEA}"/>
                  </a:ext>
                </a:extLst>
              </p:cNvPr>
              <p:cNvGrpSpPr/>
              <p:nvPr/>
            </p:nvGrpSpPr>
            <p:grpSpPr>
              <a:xfrm>
                <a:off x="6459949" y="2892798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A588165A-79FA-BEB9-BD6C-2C81FED2F659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AAAAA4CD-DD68-46F2-04E2-C4E3476909C2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5CF22221-3633-0AA1-4735-938CB9B14B07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id="{EE77A349-178B-0DD0-26CA-D2DC29CE7F77}"/>
                </a:ext>
              </a:extLst>
            </p:cNvPr>
            <p:cNvGrpSpPr/>
            <p:nvPr/>
          </p:nvGrpSpPr>
          <p:grpSpPr>
            <a:xfrm>
              <a:off x="2277087" y="2811756"/>
              <a:ext cx="132370" cy="132370"/>
              <a:chOff x="6335714" y="2951864"/>
              <a:chExt cx="132370" cy="132370"/>
            </a:xfrm>
          </p:grpSpPr>
          <p:sp>
            <p:nvSpPr>
              <p:cNvPr id="215" name="矩形 214">
                <a:extLst>
                  <a:ext uri="{FF2B5EF4-FFF2-40B4-BE49-F238E27FC236}">
                    <a16:creationId xmlns:a16="http://schemas.microsoft.com/office/drawing/2014/main" id="{1FFFC217-0624-388F-1EF2-5E93A62E79B2}"/>
                  </a:ext>
                </a:extLst>
              </p:cNvPr>
              <p:cNvSpPr/>
              <p:nvPr/>
            </p:nvSpPr>
            <p:spPr>
              <a:xfrm>
                <a:off x="6335714" y="2951864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8354B897-00A9-5CA8-0C16-1D91643A3525}"/>
                  </a:ext>
                </a:extLst>
              </p:cNvPr>
              <p:cNvSpPr/>
              <p:nvPr/>
            </p:nvSpPr>
            <p:spPr>
              <a:xfrm rot="5400000">
                <a:off x="6360178" y="2976774"/>
                <a:ext cx="83443" cy="82551"/>
              </a:xfrm>
              <a:custGeom>
                <a:avLst/>
                <a:gdLst>
                  <a:gd name="connsiteX0" fmla="*/ 475298 w 859712"/>
                  <a:gd name="connsiteY0" fmla="*/ 528108 h 850514"/>
                  <a:gd name="connsiteX1" fmla="*/ 473393 w 859712"/>
                  <a:gd name="connsiteY1" fmla="*/ 591926 h 850514"/>
                  <a:gd name="connsiteX2" fmla="*/ 472440 w 859712"/>
                  <a:gd name="connsiteY2" fmla="*/ 706226 h 850514"/>
                  <a:gd name="connsiteX3" fmla="*/ 473393 w 859712"/>
                  <a:gd name="connsiteY3" fmla="*/ 725276 h 850514"/>
                  <a:gd name="connsiteX4" fmla="*/ 475298 w 859712"/>
                  <a:gd name="connsiteY4" fmla="*/ 778616 h 850514"/>
                  <a:gd name="connsiteX5" fmla="*/ 479108 w 859712"/>
                  <a:gd name="connsiteY5" fmla="*/ 830051 h 850514"/>
                  <a:gd name="connsiteX6" fmla="*/ 458153 w 859712"/>
                  <a:gd name="connsiteY6" fmla="*/ 841481 h 850514"/>
                  <a:gd name="connsiteX7" fmla="*/ 436245 w 859712"/>
                  <a:gd name="connsiteY7" fmla="*/ 829098 h 850514"/>
                  <a:gd name="connsiteX8" fmla="*/ 435293 w 859712"/>
                  <a:gd name="connsiteY8" fmla="*/ 779568 h 850514"/>
                  <a:gd name="connsiteX9" fmla="*/ 431483 w 859712"/>
                  <a:gd name="connsiteY9" fmla="*/ 734801 h 850514"/>
                  <a:gd name="connsiteX10" fmla="*/ 426720 w 859712"/>
                  <a:gd name="connsiteY10" fmla="*/ 677651 h 850514"/>
                  <a:gd name="connsiteX11" fmla="*/ 425768 w 859712"/>
                  <a:gd name="connsiteY11" fmla="*/ 653838 h 850514"/>
                  <a:gd name="connsiteX12" fmla="*/ 420053 w 859712"/>
                  <a:gd name="connsiteY12" fmla="*/ 585258 h 850514"/>
                  <a:gd name="connsiteX13" fmla="*/ 412433 w 859712"/>
                  <a:gd name="connsiteY13" fmla="*/ 493818 h 850514"/>
                  <a:gd name="connsiteX14" fmla="*/ 383858 w 859712"/>
                  <a:gd name="connsiteY14" fmla="*/ 509058 h 850514"/>
                  <a:gd name="connsiteX15" fmla="*/ 348615 w 859712"/>
                  <a:gd name="connsiteY15" fmla="*/ 532871 h 850514"/>
                  <a:gd name="connsiteX16" fmla="*/ 340995 w 859712"/>
                  <a:gd name="connsiteY16" fmla="*/ 537633 h 850514"/>
                  <a:gd name="connsiteX17" fmla="*/ 195263 w 859712"/>
                  <a:gd name="connsiteY17" fmla="*/ 668126 h 850514"/>
                  <a:gd name="connsiteX18" fmla="*/ 130493 w 859712"/>
                  <a:gd name="connsiteY18" fmla="*/ 730038 h 850514"/>
                  <a:gd name="connsiteX19" fmla="*/ 83820 w 859712"/>
                  <a:gd name="connsiteY19" fmla="*/ 780521 h 850514"/>
                  <a:gd name="connsiteX20" fmla="*/ 52387 w 859712"/>
                  <a:gd name="connsiteY20" fmla="*/ 821478 h 850514"/>
                  <a:gd name="connsiteX21" fmla="*/ 0 w 859712"/>
                  <a:gd name="connsiteY21" fmla="*/ 824336 h 850514"/>
                  <a:gd name="connsiteX22" fmla="*/ 45720 w 859712"/>
                  <a:gd name="connsiteY22" fmla="*/ 748136 h 850514"/>
                  <a:gd name="connsiteX23" fmla="*/ 99060 w 859712"/>
                  <a:gd name="connsiteY23" fmla="*/ 691938 h 850514"/>
                  <a:gd name="connsiteX24" fmla="*/ 222885 w 859712"/>
                  <a:gd name="connsiteY24" fmla="*/ 575733 h 850514"/>
                  <a:gd name="connsiteX25" fmla="*/ 334328 w 859712"/>
                  <a:gd name="connsiteY25" fmla="*/ 470958 h 850514"/>
                  <a:gd name="connsiteX26" fmla="*/ 343853 w 859712"/>
                  <a:gd name="connsiteY26" fmla="*/ 458576 h 850514"/>
                  <a:gd name="connsiteX27" fmla="*/ 325755 w 859712"/>
                  <a:gd name="connsiteY27" fmla="*/ 456671 h 850514"/>
                  <a:gd name="connsiteX28" fmla="*/ 202883 w 859712"/>
                  <a:gd name="connsiteY28" fmla="*/ 455718 h 850514"/>
                  <a:gd name="connsiteX29" fmla="*/ 140018 w 859712"/>
                  <a:gd name="connsiteY29" fmla="*/ 455718 h 850514"/>
                  <a:gd name="connsiteX30" fmla="*/ 108585 w 859712"/>
                  <a:gd name="connsiteY30" fmla="*/ 450003 h 850514"/>
                  <a:gd name="connsiteX31" fmla="*/ 45720 w 859712"/>
                  <a:gd name="connsiteY31" fmla="*/ 436668 h 850514"/>
                  <a:gd name="connsiteX32" fmla="*/ 13335 w 859712"/>
                  <a:gd name="connsiteY32" fmla="*/ 406188 h 850514"/>
                  <a:gd name="connsiteX33" fmla="*/ 35243 w 859712"/>
                  <a:gd name="connsiteY33" fmla="*/ 401426 h 850514"/>
                  <a:gd name="connsiteX34" fmla="*/ 131445 w 859712"/>
                  <a:gd name="connsiteY34" fmla="*/ 393806 h 850514"/>
                  <a:gd name="connsiteX35" fmla="*/ 213360 w 859712"/>
                  <a:gd name="connsiteY35" fmla="*/ 393806 h 850514"/>
                  <a:gd name="connsiteX36" fmla="*/ 319088 w 859712"/>
                  <a:gd name="connsiteY36" fmla="*/ 388091 h 850514"/>
                  <a:gd name="connsiteX37" fmla="*/ 288608 w 859712"/>
                  <a:gd name="connsiteY37" fmla="*/ 349038 h 850514"/>
                  <a:gd name="connsiteX38" fmla="*/ 271463 w 859712"/>
                  <a:gd name="connsiteY38" fmla="*/ 336656 h 850514"/>
                  <a:gd name="connsiteX39" fmla="*/ 122872 w 859712"/>
                  <a:gd name="connsiteY39" fmla="*/ 211878 h 850514"/>
                  <a:gd name="connsiteX40" fmla="*/ 25717 w 859712"/>
                  <a:gd name="connsiteY40" fmla="*/ 109008 h 850514"/>
                  <a:gd name="connsiteX41" fmla="*/ 19050 w 859712"/>
                  <a:gd name="connsiteY41" fmla="*/ 101388 h 850514"/>
                  <a:gd name="connsiteX42" fmla="*/ 18098 w 859712"/>
                  <a:gd name="connsiteY42" fmla="*/ 42333 h 850514"/>
                  <a:gd name="connsiteX43" fmla="*/ 40005 w 859712"/>
                  <a:gd name="connsiteY43" fmla="*/ 36618 h 850514"/>
                  <a:gd name="connsiteX44" fmla="*/ 74295 w 859712"/>
                  <a:gd name="connsiteY44" fmla="*/ 62336 h 850514"/>
                  <a:gd name="connsiteX45" fmla="*/ 166688 w 859712"/>
                  <a:gd name="connsiteY45" fmla="*/ 149013 h 850514"/>
                  <a:gd name="connsiteX46" fmla="*/ 176213 w 859712"/>
                  <a:gd name="connsiteY46" fmla="*/ 157586 h 850514"/>
                  <a:gd name="connsiteX47" fmla="*/ 313373 w 859712"/>
                  <a:gd name="connsiteY47" fmla="*/ 291888 h 850514"/>
                  <a:gd name="connsiteX48" fmla="*/ 382905 w 859712"/>
                  <a:gd name="connsiteY48" fmla="*/ 356658 h 850514"/>
                  <a:gd name="connsiteX49" fmla="*/ 405765 w 859712"/>
                  <a:gd name="connsiteY49" fmla="*/ 372851 h 850514"/>
                  <a:gd name="connsiteX50" fmla="*/ 405765 w 859712"/>
                  <a:gd name="connsiteY50" fmla="*/ 348086 h 850514"/>
                  <a:gd name="connsiteX51" fmla="*/ 391478 w 859712"/>
                  <a:gd name="connsiteY51" fmla="*/ 146156 h 850514"/>
                  <a:gd name="connsiteX52" fmla="*/ 383858 w 859712"/>
                  <a:gd name="connsiteY52" fmla="*/ 86148 h 850514"/>
                  <a:gd name="connsiteX53" fmla="*/ 386715 w 859712"/>
                  <a:gd name="connsiteY53" fmla="*/ 30903 h 850514"/>
                  <a:gd name="connsiteX54" fmla="*/ 426720 w 859712"/>
                  <a:gd name="connsiteY54" fmla="*/ 423 h 850514"/>
                  <a:gd name="connsiteX55" fmla="*/ 445770 w 859712"/>
                  <a:gd name="connsiteY55" fmla="*/ 423 h 850514"/>
                  <a:gd name="connsiteX56" fmla="*/ 473393 w 859712"/>
                  <a:gd name="connsiteY56" fmla="*/ 345228 h 850514"/>
                  <a:gd name="connsiteX57" fmla="*/ 488633 w 859712"/>
                  <a:gd name="connsiteY57" fmla="*/ 339513 h 850514"/>
                  <a:gd name="connsiteX58" fmla="*/ 598170 w 859712"/>
                  <a:gd name="connsiteY58" fmla="*/ 239501 h 850514"/>
                  <a:gd name="connsiteX59" fmla="*/ 617220 w 859712"/>
                  <a:gd name="connsiteY59" fmla="*/ 218546 h 850514"/>
                  <a:gd name="connsiteX60" fmla="*/ 734378 w 859712"/>
                  <a:gd name="connsiteY60" fmla="*/ 100436 h 850514"/>
                  <a:gd name="connsiteX61" fmla="*/ 825818 w 859712"/>
                  <a:gd name="connsiteY61" fmla="*/ 15663 h 850514"/>
                  <a:gd name="connsiteX62" fmla="*/ 848678 w 859712"/>
                  <a:gd name="connsiteY62" fmla="*/ 9948 h 850514"/>
                  <a:gd name="connsiteX63" fmla="*/ 859155 w 859712"/>
                  <a:gd name="connsiteY63" fmla="*/ 35666 h 850514"/>
                  <a:gd name="connsiteX64" fmla="*/ 841058 w 859712"/>
                  <a:gd name="connsiteY64" fmla="*/ 69003 h 850514"/>
                  <a:gd name="connsiteX65" fmla="*/ 754380 w 859712"/>
                  <a:gd name="connsiteY65" fmla="*/ 152823 h 850514"/>
                  <a:gd name="connsiteX66" fmla="*/ 679133 w 859712"/>
                  <a:gd name="connsiteY66" fmla="*/ 237596 h 850514"/>
                  <a:gd name="connsiteX67" fmla="*/ 672465 w 859712"/>
                  <a:gd name="connsiteY67" fmla="*/ 246168 h 850514"/>
                  <a:gd name="connsiteX68" fmla="*/ 628650 w 859712"/>
                  <a:gd name="connsiteY68" fmla="*/ 284268 h 850514"/>
                  <a:gd name="connsiteX69" fmla="*/ 593408 w 859712"/>
                  <a:gd name="connsiteY69" fmla="*/ 327131 h 850514"/>
                  <a:gd name="connsiteX70" fmla="*/ 533400 w 859712"/>
                  <a:gd name="connsiteY70" fmla="*/ 386186 h 850514"/>
                  <a:gd name="connsiteX71" fmla="*/ 555308 w 859712"/>
                  <a:gd name="connsiteY71" fmla="*/ 390948 h 850514"/>
                  <a:gd name="connsiteX72" fmla="*/ 686753 w 859712"/>
                  <a:gd name="connsiteY72" fmla="*/ 392853 h 850514"/>
                  <a:gd name="connsiteX73" fmla="*/ 802958 w 859712"/>
                  <a:gd name="connsiteY73" fmla="*/ 392853 h 850514"/>
                  <a:gd name="connsiteX74" fmla="*/ 828675 w 859712"/>
                  <a:gd name="connsiteY74" fmla="*/ 394758 h 850514"/>
                  <a:gd name="connsiteX75" fmla="*/ 844868 w 859712"/>
                  <a:gd name="connsiteY75" fmla="*/ 409046 h 850514"/>
                  <a:gd name="connsiteX76" fmla="*/ 833438 w 859712"/>
                  <a:gd name="connsiteY76" fmla="*/ 432858 h 850514"/>
                  <a:gd name="connsiteX77" fmla="*/ 808673 w 859712"/>
                  <a:gd name="connsiteY77" fmla="*/ 439526 h 850514"/>
                  <a:gd name="connsiteX78" fmla="*/ 761048 w 859712"/>
                  <a:gd name="connsiteY78" fmla="*/ 442383 h 850514"/>
                  <a:gd name="connsiteX79" fmla="*/ 680085 w 859712"/>
                  <a:gd name="connsiteY79" fmla="*/ 451908 h 850514"/>
                  <a:gd name="connsiteX80" fmla="*/ 662940 w 859712"/>
                  <a:gd name="connsiteY80" fmla="*/ 452861 h 850514"/>
                  <a:gd name="connsiteX81" fmla="*/ 521018 w 859712"/>
                  <a:gd name="connsiteY81" fmla="*/ 459528 h 850514"/>
                  <a:gd name="connsiteX82" fmla="*/ 515303 w 859712"/>
                  <a:gd name="connsiteY82" fmla="*/ 462386 h 850514"/>
                  <a:gd name="connsiteX83" fmla="*/ 523875 w 859712"/>
                  <a:gd name="connsiteY83" fmla="*/ 473816 h 850514"/>
                  <a:gd name="connsiteX84" fmla="*/ 558165 w 859712"/>
                  <a:gd name="connsiteY84" fmla="*/ 503343 h 850514"/>
                  <a:gd name="connsiteX85" fmla="*/ 640080 w 859712"/>
                  <a:gd name="connsiteY85" fmla="*/ 582401 h 850514"/>
                  <a:gd name="connsiteX86" fmla="*/ 745808 w 859712"/>
                  <a:gd name="connsiteY86" fmla="*/ 701463 h 850514"/>
                  <a:gd name="connsiteX87" fmla="*/ 819150 w 859712"/>
                  <a:gd name="connsiteY87" fmla="*/ 796713 h 850514"/>
                  <a:gd name="connsiteX88" fmla="*/ 845820 w 859712"/>
                  <a:gd name="connsiteY88" fmla="*/ 830051 h 850514"/>
                  <a:gd name="connsiteX89" fmla="*/ 847725 w 859712"/>
                  <a:gd name="connsiteY89" fmla="*/ 849101 h 850514"/>
                  <a:gd name="connsiteX90" fmla="*/ 830580 w 859712"/>
                  <a:gd name="connsiteY90" fmla="*/ 847196 h 850514"/>
                  <a:gd name="connsiteX91" fmla="*/ 735330 w 859712"/>
                  <a:gd name="connsiteY91" fmla="*/ 764328 h 850514"/>
                  <a:gd name="connsiteX92" fmla="*/ 658178 w 859712"/>
                  <a:gd name="connsiteY92" fmla="*/ 677651 h 850514"/>
                  <a:gd name="connsiteX93" fmla="*/ 605790 w 859712"/>
                  <a:gd name="connsiteY93" fmla="*/ 633836 h 850514"/>
                  <a:gd name="connsiteX94" fmla="*/ 581025 w 859712"/>
                  <a:gd name="connsiteY94" fmla="*/ 610023 h 850514"/>
                  <a:gd name="connsiteX95" fmla="*/ 508635 w 859712"/>
                  <a:gd name="connsiteY95" fmla="*/ 552873 h 850514"/>
                  <a:gd name="connsiteX96" fmla="*/ 475298 w 859712"/>
                  <a:gd name="connsiteY96" fmla="*/ 528108 h 85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859712" h="850514">
                    <a:moveTo>
                      <a:pt x="475298" y="528108"/>
                    </a:moveTo>
                    <a:cubicBezTo>
                      <a:pt x="474345" y="552873"/>
                      <a:pt x="473393" y="572876"/>
                      <a:pt x="473393" y="591926"/>
                    </a:cubicBezTo>
                    <a:cubicBezTo>
                      <a:pt x="474345" y="630026"/>
                      <a:pt x="478155" y="668126"/>
                      <a:pt x="472440" y="706226"/>
                    </a:cubicBezTo>
                    <a:cubicBezTo>
                      <a:pt x="471488" y="712893"/>
                      <a:pt x="473393" y="718608"/>
                      <a:pt x="473393" y="725276"/>
                    </a:cubicBezTo>
                    <a:cubicBezTo>
                      <a:pt x="474345" y="743373"/>
                      <a:pt x="474345" y="761471"/>
                      <a:pt x="475298" y="778616"/>
                    </a:cubicBezTo>
                    <a:cubicBezTo>
                      <a:pt x="476250" y="794808"/>
                      <a:pt x="478155" y="811001"/>
                      <a:pt x="479108" y="830051"/>
                    </a:cubicBezTo>
                    <a:cubicBezTo>
                      <a:pt x="473393" y="833861"/>
                      <a:pt x="465773" y="838623"/>
                      <a:pt x="458153" y="841481"/>
                    </a:cubicBezTo>
                    <a:cubicBezTo>
                      <a:pt x="445770" y="846243"/>
                      <a:pt x="438150" y="842433"/>
                      <a:pt x="436245" y="829098"/>
                    </a:cubicBezTo>
                    <a:cubicBezTo>
                      <a:pt x="434340" y="812906"/>
                      <a:pt x="433388" y="795761"/>
                      <a:pt x="435293" y="779568"/>
                    </a:cubicBezTo>
                    <a:cubicBezTo>
                      <a:pt x="437198" y="764328"/>
                      <a:pt x="435293" y="749088"/>
                      <a:pt x="431483" y="734801"/>
                    </a:cubicBezTo>
                    <a:cubicBezTo>
                      <a:pt x="425768" y="715751"/>
                      <a:pt x="424815" y="696701"/>
                      <a:pt x="426720" y="677651"/>
                    </a:cubicBezTo>
                    <a:cubicBezTo>
                      <a:pt x="427673" y="670031"/>
                      <a:pt x="426720" y="662411"/>
                      <a:pt x="425768" y="653838"/>
                    </a:cubicBezTo>
                    <a:cubicBezTo>
                      <a:pt x="423863" y="630978"/>
                      <a:pt x="421958" y="608118"/>
                      <a:pt x="420053" y="585258"/>
                    </a:cubicBezTo>
                    <a:cubicBezTo>
                      <a:pt x="417195" y="555731"/>
                      <a:pt x="415290" y="525251"/>
                      <a:pt x="412433" y="493818"/>
                    </a:cubicBezTo>
                    <a:cubicBezTo>
                      <a:pt x="399098" y="494771"/>
                      <a:pt x="392430" y="502391"/>
                      <a:pt x="383858" y="509058"/>
                    </a:cubicBezTo>
                    <a:cubicBezTo>
                      <a:pt x="372428" y="517631"/>
                      <a:pt x="360045" y="525251"/>
                      <a:pt x="348615" y="532871"/>
                    </a:cubicBezTo>
                    <a:cubicBezTo>
                      <a:pt x="346710" y="534776"/>
                      <a:pt x="343853" y="535728"/>
                      <a:pt x="340995" y="537633"/>
                    </a:cubicBezTo>
                    <a:cubicBezTo>
                      <a:pt x="292418" y="581448"/>
                      <a:pt x="242888" y="624311"/>
                      <a:pt x="195263" y="668126"/>
                    </a:cubicBezTo>
                    <a:cubicBezTo>
                      <a:pt x="173355" y="688128"/>
                      <a:pt x="151447" y="709083"/>
                      <a:pt x="130493" y="730038"/>
                    </a:cubicBezTo>
                    <a:cubicBezTo>
                      <a:pt x="114300" y="746231"/>
                      <a:pt x="98108" y="763376"/>
                      <a:pt x="83820" y="780521"/>
                    </a:cubicBezTo>
                    <a:cubicBezTo>
                      <a:pt x="72390" y="793856"/>
                      <a:pt x="63818" y="808143"/>
                      <a:pt x="52387" y="821478"/>
                    </a:cubicBezTo>
                    <a:cubicBezTo>
                      <a:pt x="36195" y="840528"/>
                      <a:pt x="23813" y="841481"/>
                      <a:pt x="0" y="824336"/>
                    </a:cubicBezTo>
                    <a:cubicBezTo>
                      <a:pt x="21907" y="803381"/>
                      <a:pt x="23813" y="770043"/>
                      <a:pt x="45720" y="748136"/>
                    </a:cubicBezTo>
                    <a:cubicBezTo>
                      <a:pt x="63818" y="730038"/>
                      <a:pt x="81915" y="710988"/>
                      <a:pt x="99060" y="691938"/>
                    </a:cubicBezTo>
                    <a:cubicBezTo>
                      <a:pt x="136208" y="649076"/>
                      <a:pt x="180975" y="613833"/>
                      <a:pt x="222885" y="575733"/>
                    </a:cubicBezTo>
                    <a:cubicBezTo>
                      <a:pt x="260985" y="541443"/>
                      <a:pt x="300990" y="510011"/>
                      <a:pt x="334328" y="470958"/>
                    </a:cubicBezTo>
                    <a:cubicBezTo>
                      <a:pt x="337185" y="468101"/>
                      <a:pt x="339090" y="464291"/>
                      <a:pt x="343853" y="458576"/>
                    </a:cubicBezTo>
                    <a:cubicBezTo>
                      <a:pt x="336233" y="457623"/>
                      <a:pt x="330518" y="456671"/>
                      <a:pt x="325755" y="456671"/>
                    </a:cubicBezTo>
                    <a:cubicBezTo>
                      <a:pt x="284798" y="461433"/>
                      <a:pt x="243840" y="455718"/>
                      <a:pt x="202883" y="455718"/>
                    </a:cubicBezTo>
                    <a:cubicBezTo>
                      <a:pt x="181928" y="455718"/>
                      <a:pt x="160972" y="456671"/>
                      <a:pt x="140018" y="455718"/>
                    </a:cubicBezTo>
                    <a:cubicBezTo>
                      <a:pt x="129540" y="455718"/>
                      <a:pt x="118110" y="453813"/>
                      <a:pt x="108585" y="450003"/>
                    </a:cubicBezTo>
                    <a:cubicBezTo>
                      <a:pt x="88583" y="441431"/>
                      <a:pt x="68580" y="435716"/>
                      <a:pt x="45720" y="436668"/>
                    </a:cubicBezTo>
                    <a:cubicBezTo>
                      <a:pt x="23813" y="436668"/>
                      <a:pt x="15240" y="429048"/>
                      <a:pt x="13335" y="406188"/>
                    </a:cubicBezTo>
                    <a:cubicBezTo>
                      <a:pt x="20955" y="404283"/>
                      <a:pt x="27623" y="402378"/>
                      <a:pt x="35243" y="401426"/>
                    </a:cubicBezTo>
                    <a:cubicBezTo>
                      <a:pt x="67628" y="398568"/>
                      <a:pt x="100012" y="395711"/>
                      <a:pt x="131445" y="393806"/>
                    </a:cubicBezTo>
                    <a:cubicBezTo>
                      <a:pt x="159068" y="392853"/>
                      <a:pt x="185738" y="391901"/>
                      <a:pt x="213360" y="393806"/>
                    </a:cubicBezTo>
                    <a:cubicBezTo>
                      <a:pt x="247650" y="395711"/>
                      <a:pt x="281940" y="390948"/>
                      <a:pt x="319088" y="388091"/>
                    </a:cubicBezTo>
                    <a:cubicBezTo>
                      <a:pt x="314325" y="369041"/>
                      <a:pt x="300038" y="359516"/>
                      <a:pt x="288608" y="349038"/>
                    </a:cubicBezTo>
                    <a:cubicBezTo>
                      <a:pt x="282893" y="344276"/>
                      <a:pt x="277178" y="341418"/>
                      <a:pt x="271463" y="336656"/>
                    </a:cubicBezTo>
                    <a:cubicBezTo>
                      <a:pt x="221933" y="295698"/>
                      <a:pt x="172403" y="253788"/>
                      <a:pt x="122872" y="211878"/>
                    </a:cubicBezTo>
                    <a:cubicBezTo>
                      <a:pt x="86678" y="181398"/>
                      <a:pt x="52387" y="149013"/>
                      <a:pt x="25717" y="109008"/>
                    </a:cubicBezTo>
                    <a:cubicBezTo>
                      <a:pt x="23813" y="106151"/>
                      <a:pt x="20955" y="103293"/>
                      <a:pt x="19050" y="101388"/>
                    </a:cubicBezTo>
                    <a:cubicBezTo>
                      <a:pt x="1905" y="82338"/>
                      <a:pt x="-952" y="69956"/>
                      <a:pt x="18098" y="42333"/>
                    </a:cubicBezTo>
                    <a:cubicBezTo>
                      <a:pt x="23813" y="33761"/>
                      <a:pt x="31432" y="30903"/>
                      <a:pt x="40005" y="36618"/>
                    </a:cubicBezTo>
                    <a:cubicBezTo>
                      <a:pt x="52387" y="44238"/>
                      <a:pt x="64770" y="51858"/>
                      <a:pt x="74295" y="62336"/>
                    </a:cubicBezTo>
                    <a:cubicBezTo>
                      <a:pt x="102870" y="93768"/>
                      <a:pt x="134303" y="121391"/>
                      <a:pt x="166688" y="149013"/>
                    </a:cubicBezTo>
                    <a:cubicBezTo>
                      <a:pt x="169545" y="151871"/>
                      <a:pt x="173355" y="154728"/>
                      <a:pt x="176213" y="157586"/>
                    </a:cubicBezTo>
                    <a:cubicBezTo>
                      <a:pt x="221933" y="202353"/>
                      <a:pt x="267653" y="247121"/>
                      <a:pt x="313373" y="291888"/>
                    </a:cubicBezTo>
                    <a:cubicBezTo>
                      <a:pt x="336233" y="313796"/>
                      <a:pt x="359093" y="335703"/>
                      <a:pt x="382905" y="356658"/>
                    </a:cubicBezTo>
                    <a:cubicBezTo>
                      <a:pt x="388620" y="361421"/>
                      <a:pt x="395288" y="365231"/>
                      <a:pt x="405765" y="372851"/>
                    </a:cubicBezTo>
                    <a:cubicBezTo>
                      <a:pt x="405765" y="361421"/>
                      <a:pt x="406718" y="354753"/>
                      <a:pt x="405765" y="348086"/>
                    </a:cubicBezTo>
                    <a:cubicBezTo>
                      <a:pt x="397193" y="282363"/>
                      <a:pt x="395288" y="214736"/>
                      <a:pt x="391478" y="146156"/>
                    </a:cubicBezTo>
                    <a:cubicBezTo>
                      <a:pt x="390525" y="126153"/>
                      <a:pt x="386715" y="106151"/>
                      <a:pt x="383858" y="86148"/>
                    </a:cubicBezTo>
                    <a:cubicBezTo>
                      <a:pt x="381000" y="67098"/>
                      <a:pt x="380048" y="49953"/>
                      <a:pt x="386715" y="30903"/>
                    </a:cubicBezTo>
                    <a:cubicBezTo>
                      <a:pt x="393383" y="10901"/>
                      <a:pt x="407670" y="2328"/>
                      <a:pt x="426720" y="423"/>
                    </a:cubicBezTo>
                    <a:cubicBezTo>
                      <a:pt x="432435" y="-529"/>
                      <a:pt x="438150" y="423"/>
                      <a:pt x="445770" y="423"/>
                    </a:cubicBezTo>
                    <a:cubicBezTo>
                      <a:pt x="455295" y="115676"/>
                      <a:pt x="463868" y="229023"/>
                      <a:pt x="473393" y="345228"/>
                    </a:cubicBezTo>
                    <a:cubicBezTo>
                      <a:pt x="480060" y="343323"/>
                      <a:pt x="484823" y="342371"/>
                      <a:pt x="488633" y="339513"/>
                    </a:cubicBezTo>
                    <a:cubicBezTo>
                      <a:pt x="526733" y="308081"/>
                      <a:pt x="567690" y="278553"/>
                      <a:pt x="598170" y="239501"/>
                    </a:cubicBezTo>
                    <a:cubicBezTo>
                      <a:pt x="603885" y="231881"/>
                      <a:pt x="610553" y="225213"/>
                      <a:pt x="617220" y="218546"/>
                    </a:cubicBezTo>
                    <a:cubicBezTo>
                      <a:pt x="656273" y="179493"/>
                      <a:pt x="694373" y="139488"/>
                      <a:pt x="734378" y="100436"/>
                    </a:cubicBezTo>
                    <a:cubicBezTo>
                      <a:pt x="763905" y="70908"/>
                      <a:pt x="795338" y="43286"/>
                      <a:pt x="825818" y="15663"/>
                    </a:cubicBezTo>
                    <a:cubicBezTo>
                      <a:pt x="832485" y="9948"/>
                      <a:pt x="838200" y="3281"/>
                      <a:pt x="848678" y="9948"/>
                    </a:cubicBezTo>
                    <a:cubicBezTo>
                      <a:pt x="858203" y="15663"/>
                      <a:pt x="861060" y="23283"/>
                      <a:pt x="859155" y="35666"/>
                    </a:cubicBezTo>
                    <a:cubicBezTo>
                      <a:pt x="857250" y="49001"/>
                      <a:pt x="851535" y="59478"/>
                      <a:pt x="841058" y="69003"/>
                    </a:cubicBezTo>
                    <a:cubicBezTo>
                      <a:pt x="811530" y="96626"/>
                      <a:pt x="782003" y="124248"/>
                      <a:pt x="754380" y="152823"/>
                    </a:cubicBezTo>
                    <a:cubicBezTo>
                      <a:pt x="728663" y="180446"/>
                      <a:pt x="703898" y="209021"/>
                      <a:pt x="679133" y="237596"/>
                    </a:cubicBezTo>
                    <a:cubicBezTo>
                      <a:pt x="677228" y="240453"/>
                      <a:pt x="675323" y="243311"/>
                      <a:pt x="672465" y="246168"/>
                    </a:cubicBezTo>
                    <a:cubicBezTo>
                      <a:pt x="658178" y="258551"/>
                      <a:pt x="640080" y="269028"/>
                      <a:pt x="628650" y="284268"/>
                    </a:cubicBezTo>
                    <a:cubicBezTo>
                      <a:pt x="617220" y="299508"/>
                      <a:pt x="607695" y="314748"/>
                      <a:pt x="593408" y="327131"/>
                    </a:cubicBezTo>
                    <a:cubicBezTo>
                      <a:pt x="572453" y="345228"/>
                      <a:pt x="553403" y="366183"/>
                      <a:pt x="533400" y="386186"/>
                    </a:cubicBezTo>
                    <a:cubicBezTo>
                      <a:pt x="540068" y="393806"/>
                      <a:pt x="548640" y="390948"/>
                      <a:pt x="555308" y="390948"/>
                    </a:cubicBezTo>
                    <a:cubicBezTo>
                      <a:pt x="599123" y="391901"/>
                      <a:pt x="642938" y="392853"/>
                      <a:pt x="686753" y="392853"/>
                    </a:cubicBezTo>
                    <a:cubicBezTo>
                      <a:pt x="725805" y="392853"/>
                      <a:pt x="763905" y="392853"/>
                      <a:pt x="802958" y="392853"/>
                    </a:cubicBezTo>
                    <a:cubicBezTo>
                      <a:pt x="811530" y="392853"/>
                      <a:pt x="820103" y="393806"/>
                      <a:pt x="828675" y="394758"/>
                    </a:cubicBezTo>
                    <a:cubicBezTo>
                      <a:pt x="837248" y="395711"/>
                      <a:pt x="844868" y="399521"/>
                      <a:pt x="844868" y="409046"/>
                    </a:cubicBezTo>
                    <a:cubicBezTo>
                      <a:pt x="845820" y="418571"/>
                      <a:pt x="843915" y="428096"/>
                      <a:pt x="833438" y="432858"/>
                    </a:cubicBezTo>
                    <a:cubicBezTo>
                      <a:pt x="825818" y="436668"/>
                      <a:pt x="817245" y="438573"/>
                      <a:pt x="808673" y="439526"/>
                    </a:cubicBezTo>
                    <a:cubicBezTo>
                      <a:pt x="793433" y="441431"/>
                      <a:pt x="777240" y="443336"/>
                      <a:pt x="761048" y="442383"/>
                    </a:cubicBezTo>
                    <a:cubicBezTo>
                      <a:pt x="733425" y="441431"/>
                      <a:pt x="706755" y="445241"/>
                      <a:pt x="680085" y="451908"/>
                    </a:cubicBezTo>
                    <a:cubicBezTo>
                      <a:pt x="674370" y="452861"/>
                      <a:pt x="668655" y="453813"/>
                      <a:pt x="662940" y="452861"/>
                    </a:cubicBezTo>
                    <a:cubicBezTo>
                      <a:pt x="615315" y="447146"/>
                      <a:pt x="568643" y="459528"/>
                      <a:pt x="521018" y="459528"/>
                    </a:cubicBezTo>
                    <a:cubicBezTo>
                      <a:pt x="520065" y="459528"/>
                      <a:pt x="518160" y="460481"/>
                      <a:pt x="515303" y="462386"/>
                    </a:cubicBezTo>
                    <a:cubicBezTo>
                      <a:pt x="518160" y="466196"/>
                      <a:pt x="520065" y="470958"/>
                      <a:pt x="523875" y="473816"/>
                    </a:cubicBezTo>
                    <a:cubicBezTo>
                      <a:pt x="535305" y="484293"/>
                      <a:pt x="545783" y="494771"/>
                      <a:pt x="558165" y="503343"/>
                    </a:cubicBezTo>
                    <a:cubicBezTo>
                      <a:pt x="589598" y="526203"/>
                      <a:pt x="615315" y="553826"/>
                      <a:pt x="640080" y="582401"/>
                    </a:cubicBezTo>
                    <a:cubicBezTo>
                      <a:pt x="675323" y="622406"/>
                      <a:pt x="711518" y="661458"/>
                      <a:pt x="745808" y="701463"/>
                    </a:cubicBezTo>
                    <a:cubicBezTo>
                      <a:pt x="771525" y="731943"/>
                      <a:pt x="795338" y="765281"/>
                      <a:pt x="819150" y="796713"/>
                    </a:cubicBezTo>
                    <a:cubicBezTo>
                      <a:pt x="827723" y="808143"/>
                      <a:pt x="837248" y="819573"/>
                      <a:pt x="845820" y="830051"/>
                    </a:cubicBezTo>
                    <a:cubicBezTo>
                      <a:pt x="850583" y="835766"/>
                      <a:pt x="855345" y="843386"/>
                      <a:pt x="847725" y="849101"/>
                    </a:cubicBezTo>
                    <a:cubicBezTo>
                      <a:pt x="843915" y="851958"/>
                      <a:pt x="834390" y="850053"/>
                      <a:pt x="830580" y="847196"/>
                    </a:cubicBezTo>
                    <a:cubicBezTo>
                      <a:pt x="796290" y="822431"/>
                      <a:pt x="762000" y="797666"/>
                      <a:pt x="735330" y="764328"/>
                    </a:cubicBezTo>
                    <a:cubicBezTo>
                      <a:pt x="711518" y="733848"/>
                      <a:pt x="684848" y="705273"/>
                      <a:pt x="658178" y="677651"/>
                    </a:cubicBezTo>
                    <a:cubicBezTo>
                      <a:pt x="641985" y="661458"/>
                      <a:pt x="622935" y="648123"/>
                      <a:pt x="605790" y="633836"/>
                    </a:cubicBezTo>
                    <a:cubicBezTo>
                      <a:pt x="597218" y="626216"/>
                      <a:pt x="587693" y="618596"/>
                      <a:pt x="581025" y="610023"/>
                    </a:cubicBezTo>
                    <a:cubicBezTo>
                      <a:pt x="561023" y="586211"/>
                      <a:pt x="537210" y="567161"/>
                      <a:pt x="508635" y="552873"/>
                    </a:cubicBezTo>
                    <a:cubicBezTo>
                      <a:pt x="499110" y="547158"/>
                      <a:pt x="490538" y="538586"/>
                      <a:pt x="475298" y="52810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DC81957B-A4DD-76C9-7D4C-14CDC57A8B0B}"/>
                </a:ext>
              </a:extLst>
            </p:cNvPr>
            <p:cNvGrpSpPr/>
            <p:nvPr/>
          </p:nvGrpSpPr>
          <p:grpSpPr>
            <a:xfrm>
              <a:off x="3580261" y="2063522"/>
              <a:ext cx="132370" cy="132370"/>
              <a:chOff x="6013783" y="3221143"/>
              <a:chExt cx="132370" cy="132370"/>
            </a:xfrm>
          </p:grpSpPr>
          <p:sp>
            <p:nvSpPr>
              <p:cNvPr id="218" name="矩形 217">
                <a:extLst>
                  <a:ext uri="{FF2B5EF4-FFF2-40B4-BE49-F238E27FC236}">
                    <a16:creationId xmlns:a16="http://schemas.microsoft.com/office/drawing/2014/main" id="{60C784D9-A62C-F0A3-B004-71A2D22669B4}"/>
                  </a:ext>
                </a:extLst>
              </p:cNvPr>
              <p:cNvSpPr/>
              <p:nvPr/>
            </p:nvSpPr>
            <p:spPr>
              <a:xfrm>
                <a:off x="6013783" y="3221143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4CE0E55F-8DC3-C2E1-F7A2-C1D1770536D2}"/>
                  </a:ext>
                </a:extLst>
              </p:cNvPr>
              <p:cNvSpPr/>
              <p:nvPr/>
            </p:nvSpPr>
            <p:spPr>
              <a:xfrm flipH="1">
                <a:off x="6036333" y="3243925"/>
                <a:ext cx="87270" cy="86806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4FBFE1AC-4005-9D40-6944-02A9694FAB97}"/>
                </a:ext>
              </a:extLst>
            </p:cNvPr>
            <p:cNvGrpSpPr/>
            <p:nvPr/>
          </p:nvGrpSpPr>
          <p:grpSpPr>
            <a:xfrm>
              <a:off x="2577038" y="2984905"/>
              <a:ext cx="132370" cy="132370"/>
              <a:chOff x="6228862" y="3026198"/>
              <a:chExt cx="132370" cy="132370"/>
            </a:xfrm>
          </p:grpSpPr>
          <p:sp>
            <p:nvSpPr>
              <p:cNvPr id="221" name="矩形 220">
                <a:extLst>
                  <a:ext uri="{FF2B5EF4-FFF2-40B4-BE49-F238E27FC236}">
                    <a16:creationId xmlns:a16="http://schemas.microsoft.com/office/drawing/2014/main" id="{2C3F689E-34A8-F880-E0A5-901B4A2B5AB0}"/>
                  </a:ext>
                </a:extLst>
              </p:cNvPr>
              <p:cNvSpPr/>
              <p:nvPr/>
            </p:nvSpPr>
            <p:spPr>
              <a:xfrm>
                <a:off x="6228862" y="3026198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id="{6AC17570-E813-E283-530B-3337A2692595}"/>
                  </a:ext>
                </a:extLst>
              </p:cNvPr>
              <p:cNvSpPr/>
              <p:nvPr/>
            </p:nvSpPr>
            <p:spPr>
              <a:xfrm flipH="1">
                <a:off x="6260322" y="3057843"/>
                <a:ext cx="69450" cy="69080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3" name="组合 222">
              <a:extLst>
                <a:ext uri="{FF2B5EF4-FFF2-40B4-BE49-F238E27FC236}">
                  <a16:creationId xmlns:a16="http://schemas.microsoft.com/office/drawing/2014/main" id="{6CCD653E-2B1F-A65C-1A34-E8534012449E}"/>
                </a:ext>
              </a:extLst>
            </p:cNvPr>
            <p:cNvGrpSpPr/>
            <p:nvPr/>
          </p:nvGrpSpPr>
          <p:grpSpPr>
            <a:xfrm>
              <a:off x="3329681" y="3039342"/>
              <a:ext cx="132370" cy="132370"/>
              <a:chOff x="6109176" y="3110761"/>
              <a:chExt cx="132370" cy="132370"/>
            </a:xfrm>
          </p:grpSpPr>
          <p:sp>
            <p:nvSpPr>
              <p:cNvPr id="224" name="矩形 223">
                <a:extLst>
                  <a:ext uri="{FF2B5EF4-FFF2-40B4-BE49-F238E27FC236}">
                    <a16:creationId xmlns:a16="http://schemas.microsoft.com/office/drawing/2014/main" id="{C6AEAC4A-69D9-5EF3-78F3-749070B638BC}"/>
                  </a:ext>
                </a:extLst>
              </p:cNvPr>
              <p:cNvSpPr/>
              <p:nvPr/>
            </p:nvSpPr>
            <p:spPr>
              <a:xfrm>
                <a:off x="6109176" y="3110761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id="{6824082E-92BA-ED05-386C-E91CC08FEF4A}"/>
                  </a:ext>
                </a:extLst>
              </p:cNvPr>
              <p:cNvSpPr/>
              <p:nvPr/>
            </p:nvSpPr>
            <p:spPr>
              <a:xfrm>
                <a:off x="6144405" y="3142673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B5CF576E-0098-CF29-5317-2C3A27E484F2}"/>
                </a:ext>
              </a:extLst>
            </p:cNvPr>
            <p:cNvGrpSpPr/>
            <p:nvPr/>
          </p:nvGrpSpPr>
          <p:grpSpPr>
            <a:xfrm>
              <a:off x="2966937" y="3125347"/>
              <a:ext cx="132370" cy="132370"/>
              <a:chOff x="5825929" y="3084234"/>
              <a:chExt cx="132370" cy="132370"/>
            </a:xfrm>
          </p:grpSpPr>
          <p:sp>
            <p:nvSpPr>
              <p:cNvPr id="227" name="矩形 226">
                <a:extLst>
                  <a:ext uri="{FF2B5EF4-FFF2-40B4-BE49-F238E27FC236}">
                    <a16:creationId xmlns:a16="http://schemas.microsoft.com/office/drawing/2014/main" id="{4F6B6D62-51B1-0515-7114-51F8EE6E30B9}"/>
                  </a:ext>
                </a:extLst>
              </p:cNvPr>
              <p:cNvSpPr/>
              <p:nvPr/>
            </p:nvSpPr>
            <p:spPr>
              <a:xfrm>
                <a:off x="5825929" y="3084234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8BFB3F96-CB12-EEA7-0275-34D2F8C1DD99}"/>
                  </a:ext>
                </a:extLst>
              </p:cNvPr>
              <p:cNvGrpSpPr/>
              <p:nvPr/>
            </p:nvGrpSpPr>
            <p:grpSpPr>
              <a:xfrm>
                <a:off x="5854808" y="3109144"/>
                <a:ext cx="74613" cy="82550"/>
                <a:chOff x="5864225" y="3106738"/>
                <a:chExt cx="74613" cy="82550"/>
              </a:xfrm>
            </p:grpSpPr>
            <p:cxnSp>
              <p:nvCxnSpPr>
                <p:cNvPr id="229" name="直接连接符 228">
                  <a:extLst>
                    <a:ext uri="{FF2B5EF4-FFF2-40B4-BE49-F238E27FC236}">
                      <a16:creationId xmlns:a16="http://schemas.microsoft.com/office/drawing/2014/main" id="{31C010A6-0817-5A98-9FCD-3FC529EAF074}"/>
                    </a:ext>
                  </a:extLst>
                </p:cNvPr>
                <p:cNvCxnSpPr/>
                <p:nvPr/>
              </p:nvCxnSpPr>
              <p:spPr>
                <a:xfrm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直接连接符 229">
                  <a:extLst>
                    <a:ext uri="{FF2B5EF4-FFF2-40B4-BE49-F238E27FC236}">
                      <a16:creationId xmlns:a16="http://schemas.microsoft.com/office/drawing/2014/main" id="{277B4376-876D-FBD7-DCC1-573420D01A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31" name="组合 230">
            <a:extLst>
              <a:ext uri="{FF2B5EF4-FFF2-40B4-BE49-F238E27FC236}">
                <a16:creationId xmlns:a16="http://schemas.microsoft.com/office/drawing/2014/main" id="{3A35DD23-A468-F6F7-0ADD-3A2872C4D76D}"/>
              </a:ext>
            </a:extLst>
          </p:cNvPr>
          <p:cNvGrpSpPr/>
          <p:nvPr/>
        </p:nvGrpSpPr>
        <p:grpSpPr>
          <a:xfrm rot="3224755">
            <a:off x="9257580" y="3993626"/>
            <a:ext cx="132370" cy="132370"/>
            <a:chOff x="5617555" y="293581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2" name="矩形 231">
              <a:extLst>
                <a:ext uri="{FF2B5EF4-FFF2-40B4-BE49-F238E27FC236}">
                  <a16:creationId xmlns:a16="http://schemas.microsoft.com/office/drawing/2014/main" id="{3CFD3F21-98C0-4E8A-721A-C37C80970F01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id="{97AFA032-A1FA-ECEC-74FE-3D8F368DA507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7F5FF6F5-5932-B25E-EF29-960BF05CFA35}"/>
              </a:ext>
            </a:extLst>
          </p:cNvPr>
          <p:cNvGrpSpPr/>
          <p:nvPr/>
        </p:nvGrpSpPr>
        <p:grpSpPr>
          <a:xfrm>
            <a:off x="9537962" y="3922960"/>
            <a:ext cx="132370" cy="132370"/>
            <a:chOff x="6518665" y="280344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5" name="矩形 234">
              <a:extLst>
                <a:ext uri="{FF2B5EF4-FFF2-40B4-BE49-F238E27FC236}">
                  <a16:creationId xmlns:a16="http://schemas.microsoft.com/office/drawing/2014/main" id="{BE3FEDC1-0E1C-BBE3-1C7B-048DE307F037}"/>
                </a:ext>
              </a:extLst>
            </p:cNvPr>
            <p:cNvSpPr/>
            <p:nvPr/>
          </p:nvSpPr>
          <p:spPr>
            <a:xfrm>
              <a:off x="6518665" y="2803448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id="{240DEB65-A41D-738F-B60C-D7B5746183EA}"/>
                </a:ext>
              </a:extLst>
            </p:cNvPr>
            <p:cNvSpPr/>
            <p:nvPr/>
          </p:nvSpPr>
          <p:spPr>
            <a:xfrm>
              <a:off x="6529366" y="2817014"/>
              <a:ext cx="110968" cy="105239"/>
            </a:xfrm>
            <a:custGeom>
              <a:avLst/>
              <a:gdLst>
                <a:gd name="connsiteX0" fmla="*/ 469244 w 855535"/>
                <a:gd name="connsiteY0" fmla="*/ 335930 h 811365"/>
                <a:gd name="connsiteX1" fmla="*/ 485437 w 855535"/>
                <a:gd name="connsiteY1" fmla="*/ 357837 h 811365"/>
                <a:gd name="connsiteX2" fmla="*/ 487342 w 855535"/>
                <a:gd name="connsiteY2" fmla="*/ 402605 h 811365"/>
                <a:gd name="connsiteX3" fmla="*/ 447337 w 855535"/>
                <a:gd name="connsiteY3" fmla="*/ 444515 h 811365"/>
                <a:gd name="connsiteX4" fmla="*/ 427334 w 855535"/>
                <a:gd name="connsiteY4" fmla="*/ 450230 h 811365"/>
                <a:gd name="connsiteX5" fmla="*/ 324464 w 855535"/>
                <a:gd name="connsiteY5" fmla="*/ 365457 h 811365"/>
                <a:gd name="connsiteX6" fmla="*/ 334942 w 855535"/>
                <a:gd name="connsiteY6" fmla="*/ 318785 h 811365"/>
                <a:gd name="connsiteX7" fmla="*/ 399712 w 855535"/>
                <a:gd name="connsiteY7" fmla="*/ 266397 h 811365"/>
                <a:gd name="connsiteX8" fmla="*/ 454004 w 855535"/>
                <a:gd name="connsiteY8" fmla="*/ 255920 h 811365"/>
                <a:gd name="connsiteX9" fmla="*/ 566399 w 855535"/>
                <a:gd name="connsiteY9" fmla="*/ 329262 h 811365"/>
                <a:gd name="connsiteX10" fmla="*/ 571162 w 855535"/>
                <a:gd name="connsiteY10" fmla="*/ 432132 h 811365"/>
                <a:gd name="connsiteX11" fmla="*/ 540682 w 855535"/>
                <a:gd name="connsiteY11" fmla="*/ 485472 h 811365"/>
                <a:gd name="connsiteX12" fmla="*/ 494962 w 855535"/>
                <a:gd name="connsiteY12" fmla="*/ 512142 h 811365"/>
                <a:gd name="connsiteX13" fmla="*/ 474959 w 855535"/>
                <a:gd name="connsiteY13" fmla="*/ 527382 h 811365"/>
                <a:gd name="connsiteX14" fmla="*/ 421619 w 855535"/>
                <a:gd name="connsiteY14" fmla="*/ 549290 h 811365"/>
                <a:gd name="connsiteX15" fmla="*/ 389234 w 855535"/>
                <a:gd name="connsiteY15" fmla="*/ 548337 h 811365"/>
                <a:gd name="connsiteX16" fmla="*/ 213022 w 855535"/>
                <a:gd name="connsiteY16" fmla="*/ 454040 h 811365"/>
                <a:gd name="connsiteX17" fmla="*/ 201592 w 855535"/>
                <a:gd name="connsiteY17" fmla="*/ 264492 h 811365"/>
                <a:gd name="connsiteX18" fmla="*/ 262552 w 855535"/>
                <a:gd name="connsiteY18" fmla="*/ 189245 h 811365"/>
                <a:gd name="connsiteX19" fmla="*/ 282554 w 855535"/>
                <a:gd name="connsiteY19" fmla="*/ 177815 h 811365"/>
                <a:gd name="connsiteX20" fmla="*/ 411142 w 855535"/>
                <a:gd name="connsiteY20" fmla="*/ 150192 h 811365"/>
                <a:gd name="connsiteX21" fmla="*/ 513059 w 855535"/>
                <a:gd name="connsiteY21" fmla="*/ 154002 h 811365"/>
                <a:gd name="connsiteX22" fmla="*/ 619739 w 855535"/>
                <a:gd name="connsiteY22" fmla="*/ 210200 h 811365"/>
                <a:gd name="connsiteX23" fmla="*/ 696892 w 855535"/>
                <a:gd name="connsiteY23" fmla="*/ 330215 h 811365"/>
                <a:gd name="connsiteX24" fmla="*/ 679747 w 855535"/>
                <a:gd name="connsiteY24" fmla="*/ 499760 h 811365"/>
                <a:gd name="connsiteX25" fmla="*/ 588307 w 855535"/>
                <a:gd name="connsiteY25" fmla="*/ 618822 h 811365"/>
                <a:gd name="connsiteX26" fmla="*/ 520679 w 855535"/>
                <a:gd name="connsiteY26" fmla="*/ 671210 h 811365"/>
                <a:gd name="connsiteX27" fmla="*/ 501629 w 855535"/>
                <a:gd name="connsiteY27" fmla="*/ 683592 h 811365"/>
                <a:gd name="connsiteX28" fmla="*/ 397807 w 855535"/>
                <a:gd name="connsiteY28" fmla="*/ 711215 h 811365"/>
                <a:gd name="connsiteX29" fmla="*/ 311129 w 855535"/>
                <a:gd name="connsiteY29" fmla="*/ 696927 h 811365"/>
                <a:gd name="connsiteX30" fmla="*/ 271124 w 855535"/>
                <a:gd name="connsiteY30" fmla="*/ 679782 h 811365"/>
                <a:gd name="connsiteX31" fmla="*/ 248264 w 855535"/>
                <a:gd name="connsiteY31" fmla="*/ 668352 h 811365"/>
                <a:gd name="connsiteX32" fmla="*/ 108247 w 855535"/>
                <a:gd name="connsiteY32" fmla="*/ 571197 h 811365"/>
                <a:gd name="connsiteX33" fmla="*/ 105389 w 855535"/>
                <a:gd name="connsiteY33" fmla="*/ 567387 h 811365"/>
                <a:gd name="connsiteX34" fmla="*/ 38714 w 855535"/>
                <a:gd name="connsiteY34" fmla="*/ 459755 h 811365"/>
                <a:gd name="connsiteX35" fmla="*/ 27284 w 855535"/>
                <a:gd name="connsiteY35" fmla="*/ 336882 h 811365"/>
                <a:gd name="connsiteX36" fmla="*/ 83482 w 855535"/>
                <a:gd name="connsiteY36" fmla="*/ 180672 h 811365"/>
                <a:gd name="connsiteX37" fmla="*/ 141584 w 855535"/>
                <a:gd name="connsiteY37" fmla="*/ 109235 h 811365"/>
                <a:gd name="connsiteX38" fmla="*/ 227309 w 855535"/>
                <a:gd name="connsiteY38" fmla="*/ 46370 h 811365"/>
                <a:gd name="connsiteX39" fmla="*/ 301604 w 855535"/>
                <a:gd name="connsiteY39" fmla="*/ 21605 h 811365"/>
                <a:gd name="connsiteX40" fmla="*/ 532109 w 855535"/>
                <a:gd name="connsiteY40" fmla="*/ 2555 h 811365"/>
                <a:gd name="connsiteX41" fmla="*/ 592117 w 855535"/>
                <a:gd name="connsiteY41" fmla="*/ 18747 h 811365"/>
                <a:gd name="connsiteX42" fmla="*/ 682604 w 855535"/>
                <a:gd name="connsiteY42" fmla="*/ 64467 h 811365"/>
                <a:gd name="connsiteX43" fmla="*/ 711179 w 855535"/>
                <a:gd name="connsiteY43" fmla="*/ 92090 h 811365"/>
                <a:gd name="connsiteX44" fmla="*/ 824527 w 855535"/>
                <a:gd name="connsiteY44" fmla="*/ 262587 h 811365"/>
                <a:gd name="connsiteX45" fmla="*/ 852149 w 855535"/>
                <a:gd name="connsiteY45" fmla="*/ 341645 h 811365"/>
                <a:gd name="connsiteX46" fmla="*/ 839767 w 855535"/>
                <a:gd name="connsiteY46" fmla="*/ 454992 h 811365"/>
                <a:gd name="connsiteX47" fmla="*/ 810239 w 855535"/>
                <a:gd name="connsiteY47" fmla="*/ 537860 h 811365"/>
                <a:gd name="connsiteX48" fmla="*/ 786427 w 855535"/>
                <a:gd name="connsiteY48" fmla="*/ 579770 h 811365"/>
                <a:gd name="connsiteX49" fmla="*/ 763567 w 855535"/>
                <a:gd name="connsiteY49" fmla="*/ 611202 h 811365"/>
                <a:gd name="connsiteX50" fmla="*/ 708322 w 855535"/>
                <a:gd name="connsiteY50" fmla="*/ 695975 h 811365"/>
                <a:gd name="connsiteX51" fmla="*/ 566399 w 855535"/>
                <a:gd name="connsiteY51" fmla="*/ 793130 h 811365"/>
                <a:gd name="connsiteX52" fmla="*/ 469244 w 855535"/>
                <a:gd name="connsiteY52" fmla="*/ 810275 h 811365"/>
                <a:gd name="connsiteX53" fmla="*/ 354944 w 855535"/>
                <a:gd name="connsiteY53" fmla="*/ 797892 h 811365"/>
                <a:gd name="connsiteX54" fmla="*/ 293984 w 855535"/>
                <a:gd name="connsiteY54" fmla="*/ 782652 h 811365"/>
                <a:gd name="connsiteX55" fmla="*/ 261599 w 855535"/>
                <a:gd name="connsiteY55" fmla="*/ 771222 h 811365"/>
                <a:gd name="connsiteX56" fmla="*/ 241597 w 855535"/>
                <a:gd name="connsiteY56" fmla="*/ 765507 h 811365"/>
                <a:gd name="connsiteX57" fmla="*/ 85387 w 855535"/>
                <a:gd name="connsiteY57" fmla="*/ 698832 h 811365"/>
                <a:gd name="connsiteX58" fmla="*/ 13949 w 855535"/>
                <a:gd name="connsiteY58" fmla="*/ 640730 h 811365"/>
                <a:gd name="connsiteX59" fmla="*/ 16807 w 855535"/>
                <a:gd name="connsiteY59" fmla="*/ 575007 h 811365"/>
                <a:gd name="connsiteX60" fmla="*/ 28237 w 855535"/>
                <a:gd name="connsiteY60" fmla="*/ 591200 h 811365"/>
                <a:gd name="connsiteX61" fmla="*/ 88244 w 855535"/>
                <a:gd name="connsiteY61" fmla="*/ 651207 h 811365"/>
                <a:gd name="connsiteX62" fmla="*/ 105389 w 855535"/>
                <a:gd name="connsiteY62" fmla="*/ 662637 h 811365"/>
                <a:gd name="connsiteX63" fmla="*/ 200639 w 855535"/>
                <a:gd name="connsiteY63" fmla="*/ 718835 h 811365"/>
                <a:gd name="connsiteX64" fmla="*/ 215879 w 855535"/>
                <a:gd name="connsiteY64" fmla="*/ 724550 h 811365"/>
                <a:gd name="connsiteX65" fmla="*/ 349229 w 855535"/>
                <a:gd name="connsiteY65" fmla="*/ 753125 h 811365"/>
                <a:gd name="connsiteX66" fmla="*/ 420667 w 855535"/>
                <a:gd name="connsiteY66" fmla="*/ 763602 h 811365"/>
                <a:gd name="connsiteX67" fmla="*/ 492104 w 855535"/>
                <a:gd name="connsiteY67" fmla="*/ 761697 h 811365"/>
                <a:gd name="connsiteX68" fmla="*/ 614977 w 855535"/>
                <a:gd name="connsiteY68" fmla="*/ 728360 h 811365"/>
                <a:gd name="connsiteX69" fmla="*/ 712132 w 855535"/>
                <a:gd name="connsiteY69" fmla="*/ 651207 h 811365"/>
                <a:gd name="connsiteX70" fmla="*/ 788332 w 855535"/>
                <a:gd name="connsiteY70" fmla="*/ 540717 h 811365"/>
                <a:gd name="connsiteX71" fmla="*/ 801667 w 855535"/>
                <a:gd name="connsiteY71" fmla="*/ 503570 h 811365"/>
                <a:gd name="connsiteX72" fmla="*/ 815954 w 855535"/>
                <a:gd name="connsiteY72" fmla="*/ 459755 h 811365"/>
                <a:gd name="connsiteX73" fmla="*/ 828337 w 855535"/>
                <a:gd name="connsiteY73" fmla="*/ 383555 h 811365"/>
                <a:gd name="connsiteX74" fmla="*/ 827384 w 855535"/>
                <a:gd name="connsiteY74" fmla="*/ 378792 h 811365"/>
                <a:gd name="connsiteX75" fmla="*/ 769282 w 855535"/>
                <a:gd name="connsiteY75" fmla="*/ 235917 h 811365"/>
                <a:gd name="connsiteX76" fmla="*/ 709274 w 855535"/>
                <a:gd name="connsiteY76" fmla="*/ 159717 h 811365"/>
                <a:gd name="connsiteX77" fmla="*/ 696892 w 855535"/>
                <a:gd name="connsiteY77" fmla="*/ 142572 h 811365"/>
                <a:gd name="connsiteX78" fmla="*/ 659744 w 855535"/>
                <a:gd name="connsiteY78" fmla="*/ 111140 h 811365"/>
                <a:gd name="connsiteX79" fmla="*/ 574972 w 855535"/>
                <a:gd name="connsiteY79" fmla="*/ 69230 h 811365"/>
                <a:gd name="connsiteX80" fmla="*/ 505439 w 855535"/>
                <a:gd name="connsiteY80" fmla="*/ 53037 h 811365"/>
                <a:gd name="connsiteX81" fmla="*/ 364469 w 855535"/>
                <a:gd name="connsiteY81" fmla="*/ 58752 h 811365"/>
                <a:gd name="connsiteX82" fmla="*/ 252074 w 855535"/>
                <a:gd name="connsiteY82" fmla="*/ 87327 h 811365"/>
                <a:gd name="connsiteX83" fmla="*/ 174922 w 855535"/>
                <a:gd name="connsiteY83" fmla="*/ 137810 h 811365"/>
                <a:gd name="connsiteX84" fmla="*/ 112057 w 855535"/>
                <a:gd name="connsiteY84" fmla="*/ 198770 h 811365"/>
                <a:gd name="connsiteX85" fmla="*/ 93959 w 855535"/>
                <a:gd name="connsiteY85" fmla="*/ 228297 h 811365"/>
                <a:gd name="connsiteX86" fmla="*/ 51097 w 855535"/>
                <a:gd name="connsiteY86" fmla="*/ 333072 h 811365"/>
                <a:gd name="connsiteX87" fmla="*/ 52049 w 855535"/>
                <a:gd name="connsiteY87" fmla="*/ 378792 h 811365"/>
                <a:gd name="connsiteX88" fmla="*/ 117772 w 855535"/>
                <a:gd name="connsiteY88" fmla="*/ 510237 h 811365"/>
                <a:gd name="connsiteX89" fmla="*/ 255884 w 855535"/>
                <a:gd name="connsiteY89" fmla="*/ 615965 h 811365"/>
                <a:gd name="connsiteX90" fmla="*/ 452099 w 855535"/>
                <a:gd name="connsiteY90" fmla="*/ 656922 h 811365"/>
                <a:gd name="connsiteX91" fmla="*/ 500677 w 855535"/>
                <a:gd name="connsiteY91" fmla="*/ 639777 h 811365"/>
                <a:gd name="connsiteX92" fmla="*/ 553064 w 855535"/>
                <a:gd name="connsiteY92" fmla="*/ 601677 h 811365"/>
                <a:gd name="connsiteX93" fmla="*/ 669269 w 855535"/>
                <a:gd name="connsiteY93" fmla="*/ 468327 h 811365"/>
                <a:gd name="connsiteX94" fmla="*/ 680699 w 855535"/>
                <a:gd name="connsiteY94" fmla="*/ 368315 h 811365"/>
                <a:gd name="connsiteX95" fmla="*/ 594022 w 855535"/>
                <a:gd name="connsiteY95" fmla="*/ 234965 h 811365"/>
                <a:gd name="connsiteX96" fmla="*/ 537824 w 855535"/>
                <a:gd name="connsiteY96" fmla="*/ 208295 h 811365"/>
                <a:gd name="connsiteX97" fmla="*/ 297794 w 855535"/>
                <a:gd name="connsiteY97" fmla="*/ 223535 h 811365"/>
                <a:gd name="connsiteX98" fmla="*/ 234929 w 855535"/>
                <a:gd name="connsiteY98" fmla="*/ 261635 h 811365"/>
                <a:gd name="connsiteX99" fmla="*/ 216832 w 855535"/>
                <a:gd name="connsiteY99" fmla="*/ 305450 h 811365"/>
                <a:gd name="connsiteX100" fmla="*/ 233977 w 855535"/>
                <a:gd name="connsiteY100" fmla="*/ 412130 h 811365"/>
                <a:gd name="connsiteX101" fmla="*/ 247312 w 855535"/>
                <a:gd name="connsiteY101" fmla="*/ 431180 h 811365"/>
                <a:gd name="connsiteX102" fmla="*/ 278744 w 855535"/>
                <a:gd name="connsiteY102" fmla="*/ 471185 h 811365"/>
                <a:gd name="connsiteX103" fmla="*/ 298747 w 855535"/>
                <a:gd name="connsiteY103" fmla="*/ 486425 h 811365"/>
                <a:gd name="connsiteX104" fmla="*/ 393997 w 855535"/>
                <a:gd name="connsiteY104" fmla="*/ 511190 h 811365"/>
                <a:gd name="connsiteX105" fmla="*/ 426382 w 855535"/>
                <a:gd name="connsiteY105" fmla="*/ 510237 h 811365"/>
                <a:gd name="connsiteX106" fmla="*/ 463529 w 855535"/>
                <a:gd name="connsiteY106" fmla="*/ 498807 h 811365"/>
                <a:gd name="connsiteX107" fmla="*/ 525442 w 855535"/>
                <a:gd name="connsiteY107" fmla="*/ 457850 h 811365"/>
                <a:gd name="connsiteX108" fmla="*/ 551159 w 855535"/>
                <a:gd name="connsiteY108" fmla="*/ 354980 h 811365"/>
                <a:gd name="connsiteX109" fmla="*/ 479722 w 855535"/>
                <a:gd name="connsiteY109" fmla="*/ 295925 h 811365"/>
                <a:gd name="connsiteX110" fmla="*/ 451147 w 855535"/>
                <a:gd name="connsiteY110" fmla="*/ 286400 h 811365"/>
                <a:gd name="connsiteX111" fmla="*/ 437812 w 855535"/>
                <a:gd name="connsiteY111" fmla="*/ 283542 h 811365"/>
                <a:gd name="connsiteX112" fmla="*/ 362564 w 855535"/>
                <a:gd name="connsiteY112" fmla="*/ 314975 h 811365"/>
                <a:gd name="connsiteX113" fmla="*/ 369232 w 855535"/>
                <a:gd name="connsiteY113" fmla="*/ 381650 h 811365"/>
                <a:gd name="connsiteX114" fmla="*/ 418762 w 855535"/>
                <a:gd name="connsiteY114" fmla="*/ 410225 h 811365"/>
                <a:gd name="connsiteX115" fmla="*/ 445432 w 855535"/>
                <a:gd name="connsiteY115" fmla="*/ 406415 h 811365"/>
                <a:gd name="connsiteX116" fmla="*/ 456862 w 855535"/>
                <a:gd name="connsiteY116" fmla="*/ 379745 h 811365"/>
                <a:gd name="connsiteX117" fmla="*/ 449242 w 855535"/>
                <a:gd name="connsiteY117" fmla="*/ 365457 h 811365"/>
                <a:gd name="connsiteX118" fmla="*/ 469244 w 855535"/>
                <a:gd name="connsiteY118" fmla="*/ 335930 h 811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535" h="811365">
                  <a:moveTo>
                    <a:pt x="469244" y="335930"/>
                  </a:moveTo>
                  <a:cubicBezTo>
                    <a:pt x="474959" y="342597"/>
                    <a:pt x="479722" y="350217"/>
                    <a:pt x="485437" y="357837"/>
                  </a:cubicBezTo>
                  <a:cubicBezTo>
                    <a:pt x="497819" y="372125"/>
                    <a:pt x="498772" y="388317"/>
                    <a:pt x="487342" y="402605"/>
                  </a:cubicBezTo>
                  <a:cubicBezTo>
                    <a:pt x="475912" y="417845"/>
                    <a:pt x="461624" y="431180"/>
                    <a:pt x="447337" y="444515"/>
                  </a:cubicBezTo>
                  <a:cubicBezTo>
                    <a:pt x="442574" y="448325"/>
                    <a:pt x="434002" y="450230"/>
                    <a:pt x="427334" y="450230"/>
                  </a:cubicBezTo>
                  <a:cubicBezTo>
                    <a:pt x="374947" y="449277"/>
                    <a:pt x="332084" y="419750"/>
                    <a:pt x="324464" y="365457"/>
                  </a:cubicBezTo>
                  <a:cubicBezTo>
                    <a:pt x="322559" y="350217"/>
                    <a:pt x="326369" y="332120"/>
                    <a:pt x="334942" y="318785"/>
                  </a:cubicBezTo>
                  <a:cubicBezTo>
                    <a:pt x="349229" y="294020"/>
                    <a:pt x="369232" y="274017"/>
                    <a:pt x="399712" y="266397"/>
                  </a:cubicBezTo>
                  <a:cubicBezTo>
                    <a:pt x="417809" y="261635"/>
                    <a:pt x="434954" y="255920"/>
                    <a:pt x="454004" y="255920"/>
                  </a:cubicBezTo>
                  <a:cubicBezTo>
                    <a:pt x="503534" y="254015"/>
                    <a:pt x="549254" y="283542"/>
                    <a:pt x="566399" y="329262"/>
                  </a:cubicBezTo>
                  <a:cubicBezTo>
                    <a:pt x="578782" y="362600"/>
                    <a:pt x="581639" y="397842"/>
                    <a:pt x="571162" y="432132"/>
                  </a:cubicBezTo>
                  <a:cubicBezTo>
                    <a:pt x="565447" y="451182"/>
                    <a:pt x="554017" y="471185"/>
                    <a:pt x="540682" y="485472"/>
                  </a:cubicBezTo>
                  <a:cubicBezTo>
                    <a:pt x="529252" y="497855"/>
                    <a:pt x="510202" y="502617"/>
                    <a:pt x="494962" y="512142"/>
                  </a:cubicBezTo>
                  <a:cubicBezTo>
                    <a:pt x="488294" y="515952"/>
                    <a:pt x="479722" y="520715"/>
                    <a:pt x="474959" y="527382"/>
                  </a:cubicBezTo>
                  <a:cubicBezTo>
                    <a:pt x="461624" y="545480"/>
                    <a:pt x="442574" y="549290"/>
                    <a:pt x="421619" y="549290"/>
                  </a:cubicBezTo>
                  <a:cubicBezTo>
                    <a:pt x="411142" y="549290"/>
                    <a:pt x="399712" y="548337"/>
                    <a:pt x="389234" y="548337"/>
                  </a:cubicBezTo>
                  <a:cubicBezTo>
                    <a:pt x="314939" y="545480"/>
                    <a:pt x="252074" y="516905"/>
                    <a:pt x="213022" y="454040"/>
                  </a:cubicBezTo>
                  <a:cubicBezTo>
                    <a:pt x="176827" y="394985"/>
                    <a:pt x="165397" y="329262"/>
                    <a:pt x="201592" y="264492"/>
                  </a:cubicBezTo>
                  <a:cubicBezTo>
                    <a:pt x="217784" y="236870"/>
                    <a:pt x="241597" y="214010"/>
                    <a:pt x="262552" y="189245"/>
                  </a:cubicBezTo>
                  <a:cubicBezTo>
                    <a:pt x="267314" y="183530"/>
                    <a:pt x="274934" y="180672"/>
                    <a:pt x="282554" y="177815"/>
                  </a:cubicBezTo>
                  <a:cubicBezTo>
                    <a:pt x="324464" y="162575"/>
                    <a:pt x="367327" y="153050"/>
                    <a:pt x="411142" y="150192"/>
                  </a:cubicBezTo>
                  <a:cubicBezTo>
                    <a:pt x="445432" y="148287"/>
                    <a:pt x="478769" y="147335"/>
                    <a:pt x="513059" y="154002"/>
                  </a:cubicBezTo>
                  <a:cubicBezTo>
                    <a:pt x="554969" y="161622"/>
                    <a:pt x="590212" y="178767"/>
                    <a:pt x="619739" y="210200"/>
                  </a:cubicBezTo>
                  <a:cubicBezTo>
                    <a:pt x="653077" y="245442"/>
                    <a:pt x="679747" y="284495"/>
                    <a:pt x="696892" y="330215"/>
                  </a:cubicBezTo>
                  <a:cubicBezTo>
                    <a:pt x="717847" y="389270"/>
                    <a:pt x="711179" y="446420"/>
                    <a:pt x="679747" y="499760"/>
                  </a:cubicBezTo>
                  <a:cubicBezTo>
                    <a:pt x="654029" y="542622"/>
                    <a:pt x="623549" y="582627"/>
                    <a:pt x="588307" y="618822"/>
                  </a:cubicBezTo>
                  <a:cubicBezTo>
                    <a:pt x="568304" y="638825"/>
                    <a:pt x="543539" y="654065"/>
                    <a:pt x="520679" y="671210"/>
                  </a:cubicBezTo>
                  <a:cubicBezTo>
                    <a:pt x="514964" y="675972"/>
                    <a:pt x="506392" y="678830"/>
                    <a:pt x="501629" y="683592"/>
                  </a:cubicBezTo>
                  <a:cubicBezTo>
                    <a:pt x="472102" y="713120"/>
                    <a:pt x="435907" y="715025"/>
                    <a:pt x="397807" y="711215"/>
                  </a:cubicBezTo>
                  <a:cubicBezTo>
                    <a:pt x="369232" y="707405"/>
                    <a:pt x="340657" y="701690"/>
                    <a:pt x="311129" y="696927"/>
                  </a:cubicBezTo>
                  <a:cubicBezTo>
                    <a:pt x="296842" y="694070"/>
                    <a:pt x="282554" y="691212"/>
                    <a:pt x="271124" y="679782"/>
                  </a:cubicBezTo>
                  <a:cubicBezTo>
                    <a:pt x="265409" y="674067"/>
                    <a:pt x="256837" y="671210"/>
                    <a:pt x="248264" y="668352"/>
                  </a:cubicBezTo>
                  <a:cubicBezTo>
                    <a:pt x="194924" y="645492"/>
                    <a:pt x="153014" y="606440"/>
                    <a:pt x="108247" y="571197"/>
                  </a:cubicBezTo>
                  <a:cubicBezTo>
                    <a:pt x="107294" y="570245"/>
                    <a:pt x="106342" y="569292"/>
                    <a:pt x="105389" y="567387"/>
                  </a:cubicBezTo>
                  <a:cubicBezTo>
                    <a:pt x="79672" y="534050"/>
                    <a:pt x="53002" y="499760"/>
                    <a:pt x="38714" y="459755"/>
                  </a:cubicBezTo>
                  <a:cubicBezTo>
                    <a:pt x="24427" y="419750"/>
                    <a:pt x="19664" y="378792"/>
                    <a:pt x="27284" y="336882"/>
                  </a:cubicBezTo>
                  <a:cubicBezTo>
                    <a:pt x="37762" y="281637"/>
                    <a:pt x="57764" y="229250"/>
                    <a:pt x="83482" y="180672"/>
                  </a:cubicBezTo>
                  <a:cubicBezTo>
                    <a:pt x="97769" y="154002"/>
                    <a:pt x="119677" y="130190"/>
                    <a:pt x="141584" y="109235"/>
                  </a:cubicBezTo>
                  <a:cubicBezTo>
                    <a:pt x="167302" y="85422"/>
                    <a:pt x="196829" y="63515"/>
                    <a:pt x="227309" y="46370"/>
                  </a:cubicBezTo>
                  <a:cubicBezTo>
                    <a:pt x="249217" y="33987"/>
                    <a:pt x="275887" y="28272"/>
                    <a:pt x="301604" y="21605"/>
                  </a:cubicBezTo>
                  <a:cubicBezTo>
                    <a:pt x="377804" y="-303"/>
                    <a:pt x="454957" y="-3160"/>
                    <a:pt x="532109" y="2555"/>
                  </a:cubicBezTo>
                  <a:cubicBezTo>
                    <a:pt x="552112" y="4460"/>
                    <a:pt x="573067" y="10175"/>
                    <a:pt x="592117" y="18747"/>
                  </a:cubicBezTo>
                  <a:cubicBezTo>
                    <a:pt x="623549" y="32082"/>
                    <a:pt x="653077" y="48275"/>
                    <a:pt x="682604" y="64467"/>
                  </a:cubicBezTo>
                  <a:cubicBezTo>
                    <a:pt x="694034" y="71135"/>
                    <a:pt x="701654" y="82565"/>
                    <a:pt x="711179" y="92090"/>
                  </a:cubicBezTo>
                  <a:cubicBezTo>
                    <a:pt x="759757" y="141620"/>
                    <a:pt x="799762" y="196865"/>
                    <a:pt x="824527" y="262587"/>
                  </a:cubicBezTo>
                  <a:cubicBezTo>
                    <a:pt x="834052" y="288305"/>
                    <a:pt x="846434" y="314022"/>
                    <a:pt x="852149" y="341645"/>
                  </a:cubicBezTo>
                  <a:cubicBezTo>
                    <a:pt x="859769" y="379745"/>
                    <a:pt x="854054" y="418797"/>
                    <a:pt x="839767" y="454992"/>
                  </a:cubicBezTo>
                  <a:cubicBezTo>
                    <a:pt x="829289" y="482615"/>
                    <a:pt x="821669" y="510237"/>
                    <a:pt x="810239" y="537860"/>
                  </a:cubicBezTo>
                  <a:cubicBezTo>
                    <a:pt x="804524" y="552147"/>
                    <a:pt x="794999" y="566435"/>
                    <a:pt x="786427" y="579770"/>
                  </a:cubicBezTo>
                  <a:cubicBezTo>
                    <a:pt x="779759" y="591200"/>
                    <a:pt x="770234" y="600725"/>
                    <a:pt x="763567" y="611202"/>
                  </a:cubicBezTo>
                  <a:cubicBezTo>
                    <a:pt x="744517" y="639777"/>
                    <a:pt x="728324" y="669305"/>
                    <a:pt x="708322" y="695975"/>
                  </a:cubicBezTo>
                  <a:cubicBezTo>
                    <a:pt x="672127" y="743600"/>
                    <a:pt x="627359" y="780747"/>
                    <a:pt x="566399" y="793130"/>
                  </a:cubicBezTo>
                  <a:cubicBezTo>
                    <a:pt x="534014" y="799797"/>
                    <a:pt x="501629" y="807417"/>
                    <a:pt x="469244" y="810275"/>
                  </a:cubicBezTo>
                  <a:cubicBezTo>
                    <a:pt x="430192" y="814085"/>
                    <a:pt x="392092" y="807417"/>
                    <a:pt x="354944" y="797892"/>
                  </a:cubicBezTo>
                  <a:cubicBezTo>
                    <a:pt x="334942" y="793130"/>
                    <a:pt x="313987" y="788367"/>
                    <a:pt x="293984" y="782652"/>
                  </a:cubicBezTo>
                  <a:cubicBezTo>
                    <a:pt x="282554" y="779795"/>
                    <a:pt x="272077" y="775032"/>
                    <a:pt x="261599" y="771222"/>
                  </a:cubicBezTo>
                  <a:cubicBezTo>
                    <a:pt x="254932" y="769317"/>
                    <a:pt x="248264" y="766460"/>
                    <a:pt x="241597" y="765507"/>
                  </a:cubicBezTo>
                  <a:cubicBezTo>
                    <a:pt x="185399" y="753125"/>
                    <a:pt x="132059" y="733122"/>
                    <a:pt x="85387" y="698832"/>
                  </a:cubicBezTo>
                  <a:cubicBezTo>
                    <a:pt x="60622" y="680735"/>
                    <a:pt x="32999" y="665495"/>
                    <a:pt x="13949" y="640730"/>
                  </a:cubicBezTo>
                  <a:cubicBezTo>
                    <a:pt x="-5101" y="616917"/>
                    <a:pt x="-5101" y="601677"/>
                    <a:pt x="16807" y="575007"/>
                  </a:cubicBezTo>
                  <a:cubicBezTo>
                    <a:pt x="20617" y="580722"/>
                    <a:pt x="25379" y="585485"/>
                    <a:pt x="28237" y="591200"/>
                  </a:cubicBezTo>
                  <a:cubicBezTo>
                    <a:pt x="42524" y="616917"/>
                    <a:pt x="61574" y="636920"/>
                    <a:pt x="88244" y="651207"/>
                  </a:cubicBezTo>
                  <a:cubicBezTo>
                    <a:pt x="93959" y="654065"/>
                    <a:pt x="99674" y="658827"/>
                    <a:pt x="105389" y="662637"/>
                  </a:cubicBezTo>
                  <a:cubicBezTo>
                    <a:pt x="134917" y="685497"/>
                    <a:pt x="167302" y="703595"/>
                    <a:pt x="200639" y="718835"/>
                  </a:cubicBezTo>
                  <a:cubicBezTo>
                    <a:pt x="205402" y="720740"/>
                    <a:pt x="210164" y="723597"/>
                    <a:pt x="215879" y="724550"/>
                  </a:cubicBezTo>
                  <a:cubicBezTo>
                    <a:pt x="260647" y="734075"/>
                    <a:pt x="304462" y="744552"/>
                    <a:pt x="349229" y="753125"/>
                  </a:cubicBezTo>
                  <a:cubicBezTo>
                    <a:pt x="373042" y="757887"/>
                    <a:pt x="396854" y="758840"/>
                    <a:pt x="420667" y="763602"/>
                  </a:cubicBezTo>
                  <a:cubicBezTo>
                    <a:pt x="444479" y="768365"/>
                    <a:pt x="468292" y="766460"/>
                    <a:pt x="492104" y="761697"/>
                  </a:cubicBezTo>
                  <a:cubicBezTo>
                    <a:pt x="534014" y="753125"/>
                    <a:pt x="575924" y="745505"/>
                    <a:pt x="614977" y="728360"/>
                  </a:cubicBezTo>
                  <a:cubicBezTo>
                    <a:pt x="654029" y="711215"/>
                    <a:pt x="687367" y="686450"/>
                    <a:pt x="712132" y="651207"/>
                  </a:cubicBezTo>
                  <a:cubicBezTo>
                    <a:pt x="737849" y="615012"/>
                    <a:pt x="764519" y="578817"/>
                    <a:pt x="788332" y="540717"/>
                  </a:cubicBezTo>
                  <a:cubicBezTo>
                    <a:pt x="794999" y="530240"/>
                    <a:pt x="797857" y="515952"/>
                    <a:pt x="801667" y="503570"/>
                  </a:cubicBezTo>
                  <a:cubicBezTo>
                    <a:pt x="806429" y="489282"/>
                    <a:pt x="809287" y="474042"/>
                    <a:pt x="815954" y="459755"/>
                  </a:cubicBezTo>
                  <a:cubicBezTo>
                    <a:pt x="826432" y="434990"/>
                    <a:pt x="832147" y="410225"/>
                    <a:pt x="828337" y="383555"/>
                  </a:cubicBezTo>
                  <a:cubicBezTo>
                    <a:pt x="828337" y="381650"/>
                    <a:pt x="828337" y="380697"/>
                    <a:pt x="827384" y="378792"/>
                  </a:cubicBezTo>
                  <a:cubicBezTo>
                    <a:pt x="805477" y="332120"/>
                    <a:pt x="801667" y="277827"/>
                    <a:pt x="769282" y="235917"/>
                  </a:cubicBezTo>
                  <a:cubicBezTo>
                    <a:pt x="749279" y="210200"/>
                    <a:pt x="729277" y="185435"/>
                    <a:pt x="709274" y="159717"/>
                  </a:cubicBezTo>
                  <a:cubicBezTo>
                    <a:pt x="704512" y="154002"/>
                    <a:pt x="700702" y="148287"/>
                    <a:pt x="696892" y="142572"/>
                  </a:cubicBezTo>
                  <a:cubicBezTo>
                    <a:pt x="687367" y="129237"/>
                    <a:pt x="675937" y="118760"/>
                    <a:pt x="659744" y="111140"/>
                  </a:cubicBezTo>
                  <a:cubicBezTo>
                    <a:pt x="631169" y="97805"/>
                    <a:pt x="602594" y="83517"/>
                    <a:pt x="574972" y="69230"/>
                  </a:cubicBezTo>
                  <a:cubicBezTo>
                    <a:pt x="553064" y="57800"/>
                    <a:pt x="530204" y="54942"/>
                    <a:pt x="505439" y="53037"/>
                  </a:cubicBezTo>
                  <a:cubicBezTo>
                    <a:pt x="457814" y="49227"/>
                    <a:pt x="411142" y="50180"/>
                    <a:pt x="364469" y="58752"/>
                  </a:cubicBezTo>
                  <a:cubicBezTo>
                    <a:pt x="326369" y="65420"/>
                    <a:pt x="288269" y="73040"/>
                    <a:pt x="252074" y="87327"/>
                  </a:cubicBezTo>
                  <a:cubicBezTo>
                    <a:pt x="224452" y="98757"/>
                    <a:pt x="200639" y="120665"/>
                    <a:pt x="174922" y="137810"/>
                  </a:cubicBezTo>
                  <a:cubicBezTo>
                    <a:pt x="148252" y="154955"/>
                    <a:pt x="131107" y="177815"/>
                    <a:pt x="112057" y="198770"/>
                  </a:cubicBezTo>
                  <a:cubicBezTo>
                    <a:pt x="104437" y="207342"/>
                    <a:pt x="99674" y="217820"/>
                    <a:pt x="93959" y="228297"/>
                  </a:cubicBezTo>
                  <a:cubicBezTo>
                    <a:pt x="74909" y="261635"/>
                    <a:pt x="57764" y="294972"/>
                    <a:pt x="51097" y="333072"/>
                  </a:cubicBezTo>
                  <a:cubicBezTo>
                    <a:pt x="49192" y="348312"/>
                    <a:pt x="50144" y="363552"/>
                    <a:pt x="52049" y="378792"/>
                  </a:cubicBezTo>
                  <a:cubicBezTo>
                    <a:pt x="59669" y="429275"/>
                    <a:pt x="88244" y="470232"/>
                    <a:pt x="117772" y="510237"/>
                  </a:cubicBezTo>
                  <a:cubicBezTo>
                    <a:pt x="153967" y="558815"/>
                    <a:pt x="201592" y="591200"/>
                    <a:pt x="255884" y="615965"/>
                  </a:cubicBezTo>
                  <a:cubicBezTo>
                    <a:pt x="318749" y="644540"/>
                    <a:pt x="384472" y="655017"/>
                    <a:pt x="452099" y="656922"/>
                  </a:cubicBezTo>
                  <a:cubicBezTo>
                    <a:pt x="471149" y="657875"/>
                    <a:pt x="486389" y="651207"/>
                    <a:pt x="500677" y="639777"/>
                  </a:cubicBezTo>
                  <a:cubicBezTo>
                    <a:pt x="517822" y="626442"/>
                    <a:pt x="535919" y="614060"/>
                    <a:pt x="553064" y="601677"/>
                  </a:cubicBezTo>
                  <a:cubicBezTo>
                    <a:pt x="602594" y="566435"/>
                    <a:pt x="637837" y="518810"/>
                    <a:pt x="669269" y="468327"/>
                  </a:cubicBezTo>
                  <a:cubicBezTo>
                    <a:pt x="688319" y="437847"/>
                    <a:pt x="693082" y="403557"/>
                    <a:pt x="680699" y="368315"/>
                  </a:cubicBezTo>
                  <a:cubicBezTo>
                    <a:pt x="661649" y="316880"/>
                    <a:pt x="630217" y="274017"/>
                    <a:pt x="594022" y="234965"/>
                  </a:cubicBezTo>
                  <a:cubicBezTo>
                    <a:pt x="578782" y="218772"/>
                    <a:pt x="558779" y="213057"/>
                    <a:pt x="537824" y="208295"/>
                  </a:cubicBezTo>
                  <a:cubicBezTo>
                    <a:pt x="456862" y="190197"/>
                    <a:pt x="375899" y="197817"/>
                    <a:pt x="297794" y="223535"/>
                  </a:cubicBezTo>
                  <a:cubicBezTo>
                    <a:pt x="274934" y="231155"/>
                    <a:pt x="254932" y="247347"/>
                    <a:pt x="234929" y="261635"/>
                  </a:cubicBezTo>
                  <a:cubicBezTo>
                    <a:pt x="220642" y="272112"/>
                    <a:pt x="217784" y="289257"/>
                    <a:pt x="216832" y="305450"/>
                  </a:cubicBezTo>
                  <a:cubicBezTo>
                    <a:pt x="213022" y="342597"/>
                    <a:pt x="223499" y="377840"/>
                    <a:pt x="233977" y="412130"/>
                  </a:cubicBezTo>
                  <a:cubicBezTo>
                    <a:pt x="235882" y="418797"/>
                    <a:pt x="242549" y="425465"/>
                    <a:pt x="247312" y="431180"/>
                  </a:cubicBezTo>
                  <a:cubicBezTo>
                    <a:pt x="257789" y="444515"/>
                    <a:pt x="267314" y="458802"/>
                    <a:pt x="278744" y="471185"/>
                  </a:cubicBezTo>
                  <a:cubicBezTo>
                    <a:pt x="284459" y="477852"/>
                    <a:pt x="291127" y="483567"/>
                    <a:pt x="298747" y="486425"/>
                  </a:cubicBezTo>
                  <a:cubicBezTo>
                    <a:pt x="329227" y="498807"/>
                    <a:pt x="359707" y="514047"/>
                    <a:pt x="393997" y="511190"/>
                  </a:cubicBezTo>
                  <a:cubicBezTo>
                    <a:pt x="404474" y="510237"/>
                    <a:pt x="415904" y="512142"/>
                    <a:pt x="426382" y="510237"/>
                  </a:cubicBezTo>
                  <a:cubicBezTo>
                    <a:pt x="438764" y="508332"/>
                    <a:pt x="452099" y="505475"/>
                    <a:pt x="463529" y="498807"/>
                  </a:cubicBezTo>
                  <a:cubicBezTo>
                    <a:pt x="484484" y="486425"/>
                    <a:pt x="506392" y="473090"/>
                    <a:pt x="525442" y="457850"/>
                  </a:cubicBezTo>
                  <a:cubicBezTo>
                    <a:pt x="548302" y="439752"/>
                    <a:pt x="570209" y="392127"/>
                    <a:pt x="551159" y="354980"/>
                  </a:cubicBezTo>
                  <a:cubicBezTo>
                    <a:pt x="535919" y="324500"/>
                    <a:pt x="509249" y="308307"/>
                    <a:pt x="479722" y="295925"/>
                  </a:cubicBezTo>
                  <a:cubicBezTo>
                    <a:pt x="470197" y="292115"/>
                    <a:pt x="460672" y="289257"/>
                    <a:pt x="451147" y="286400"/>
                  </a:cubicBezTo>
                  <a:cubicBezTo>
                    <a:pt x="446384" y="285447"/>
                    <a:pt x="441622" y="283542"/>
                    <a:pt x="437812" y="283542"/>
                  </a:cubicBezTo>
                  <a:cubicBezTo>
                    <a:pt x="409237" y="286400"/>
                    <a:pt x="383519" y="294972"/>
                    <a:pt x="362564" y="314975"/>
                  </a:cubicBezTo>
                  <a:cubicBezTo>
                    <a:pt x="347324" y="329262"/>
                    <a:pt x="346372" y="356885"/>
                    <a:pt x="369232" y="381650"/>
                  </a:cubicBezTo>
                  <a:cubicBezTo>
                    <a:pt x="381614" y="394985"/>
                    <a:pt x="397807" y="409272"/>
                    <a:pt x="418762" y="410225"/>
                  </a:cubicBezTo>
                  <a:cubicBezTo>
                    <a:pt x="427334" y="410225"/>
                    <a:pt x="436859" y="410225"/>
                    <a:pt x="445432" y="406415"/>
                  </a:cubicBezTo>
                  <a:cubicBezTo>
                    <a:pt x="460672" y="400700"/>
                    <a:pt x="462577" y="394032"/>
                    <a:pt x="456862" y="379745"/>
                  </a:cubicBezTo>
                  <a:cubicBezTo>
                    <a:pt x="454957" y="374982"/>
                    <a:pt x="452099" y="370220"/>
                    <a:pt x="449242" y="365457"/>
                  </a:cubicBezTo>
                  <a:cubicBezTo>
                    <a:pt x="440669" y="346407"/>
                    <a:pt x="445432" y="338787"/>
                    <a:pt x="469244" y="335930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03555677-8559-0AD2-13C1-3310B073726D}"/>
              </a:ext>
            </a:extLst>
          </p:cNvPr>
          <p:cNvGrpSpPr/>
          <p:nvPr/>
        </p:nvGrpSpPr>
        <p:grpSpPr>
          <a:xfrm rot="1662102">
            <a:off x="9195336" y="3842450"/>
            <a:ext cx="132370" cy="132370"/>
            <a:chOff x="5723918" y="301836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id="{91D61DF7-8980-8DAF-B2C5-BF640458AA90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id="{4DA2F5D2-DDD8-A91B-CB74-95B3868B5748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:a16="http://schemas.microsoft.com/office/drawing/2014/main" id="{B6283E8D-2E63-5080-249A-31DD67C5E69B}"/>
              </a:ext>
            </a:extLst>
          </p:cNvPr>
          <p:cNvGrpSpPr/>
          <p:nvPr/>
        </p:nvGrpSpPr>
        <p:grpSpPr>
          <a:xfrm>
            <a:off x="9080104" y="3943153"/>
            <a:ext cx="132370" cy="132370"/>
            <a:chOff x="5825929" y="308423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1" name="矩形 240">
              <a:extLst>
                <a:ext uri="{FF2B5EF4-FFF2-40B4-BE49-F238E27FC236}">
                  <a16:creationId xmlns:a16="http://schemas.microsoft.com/office/drawing/2014/main" id="{BC93D8D4-2250-4EC1-46A0-4A8BA2CCF6D0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id="{5B64B9EA-B3B8-4B8B-5086-DCB4F5CA1E4A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id="{F95AE9BA-CD3A-401D-2A40-483568441340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0123CE40-1242-C887-81AF-52612AB222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BEAB1A01-8781-006A-5375-CF90EAADAFE5}"/>
              </a:ext>
            </a:extLst>
          </p:cNvPr>
          <p:cNvGrpSpPr/>
          <p:nvPr/>
        </p:nvGrpSpPr>
        <p:grpSpPr>
          <a:xfrm rot="19996542">
            <a:off x="9295220" y="4161807"/>
            <a:ext cx="132370" cy="132370"/>
            <a:chOff x="5940973" y="3150100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6" name="矩形 245">
              <a:extLst>
                <a:ext uri="{FF2B5EF4-FFF2-40B4-BE49-F238E27FC236}">
                  <a16:creationId xmlns:a16="http://schemas.microsoft.com/office/drawing/2014/main" id="{7FDD30DE-75D1-88E4-2076-19FE5CF9E668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7" name="图形 100">
              <a:extLst>
                <a:ext uri="{FF2B5EF4-FFF2-40B4-BE49-F238E27FC236}">
                  <a16:creationId xmlns:a16="http://schemas.microsoft.com/office/drawing/2014/main" id="{4A8C3F16-0905-7CAA-996C-16D7F8BEC46A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C704A681-D921-965B-764B-2954EBBC9010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id="{7A35EBFE-EDCF-3B06-C86E-D20B3232D4E3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id="{5002E380-DC68-F843-D599-BD4A5BEE76BE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id="{30DBFA87-6F51-FC1D-2E0E-B1FD90B1BC38}"/>
              </a:ext>
            </a:extLst>
          </p:cNvPr>
          <p:cNvGrpSpPr/>
          <p:nvPr/>
        </p:nvGrpSpPr>
        <p:grpSpPr>
          <a:xfrm>
            <a:off x="9365262" y="3909929"/>
            <a:ext cx="132370" cy="132370"/>
            <a:chOff x="6436117" y="2869633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2" name="矩形 251">
              <a:extLst>
                <a:ext uri="{FF2B5EF4-FFF2-40B4-BE49-F238E27FC236}">
                  <a16:creationId xmlns:a16="http://schemas.microsoft.com/office/drawing/2014/main" id="{8A233510-5403-ED57-DA3E-210914093941}"/>
                </a:ext>
              </a:extLst>
            </p:cNvPr>
            <p:cNvSpPr/>
            <p:nvPr/>
          </p:nvSpPr>
          <p:spPr>
            <a:xfrm>
              <a:off x="6436117" y="2869633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3" name="图形 100">
              <a:extLst>
                <a:ext uri="{FF2B5EF4-FFF2-40B4-BE49-F238E27FC236}">
                  <a16:creationId xmlns:a16="http://schemas.microsoft.com/office/drawing/2014/main" id="{CD331605-1A1F-0C93-7072-2256F73C70A1}"/>
                </a:ext>
              </a:extLst>
            </p:cNvPr>
            <p:cNvGrpSpPr/>
            <p:nvPr/>
          </p:nvGrpSpPr>
          <p:grpSpPr>
            <a:xfrm>
              <a:off x="6459949" y="2892798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id="{15AA67A2-BC65-FA0D-7B60-AA307B5AD88D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id="{0B3CF9DC-9FB7-681A-BDEE-109CEB80DD85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id="{04DCF6C1-EE71-7867-9C88-E9A19EC36F84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09171611-FA4E-7174-0EC3-583D29E26EA9}"/>
              </a:ext>
            </a:extLst>
          </p:cNvPr>
          <p:cNvGrpSpPr/>
          <p:nvPr/>
        </p:nvGrpSpPr>
        <p:grpSpPr>
          <a:xfrm rot="1985794">
            <a:off x="8916238" y="4073997"/>
            <a:ext cx="132370" cy="132370"/>
            <a:chOff x="6335714" y="295186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id="{53C02BA7-BDF2-15EC-3FE8-A9F3D8DC022A}"/>
                </a:ext>
              </a:extLst>
            </p:cNvPr>
            <p:cNvSpPr/>
            <p:nvPr/>
          </p:nvSpPr>
          <p:spPr>
            <a:xfrm>
              <a:off x="6335714" y="2951864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任意多边形: 形状 258">
              <a:extLst>
                <a:ext uri="{FF2B5EF4-FFF2-40B4-BE49-F238E27FC236}">
                  <a16:creationId xmlns:a16="http://schemas.microsoft.com/office/drawing/2014/main" id="{790192BF-886E-0F68-17CC-FC55E85931FE}"/>
                </a:ext>
              </a:extLst>
            </p:cNvPr>
            <p:cNvSpPr/>
            <p:nvPr/>
          </p:nvSpPr>
          <p:spPr>
            <a:xfrm rot="5400000">
              <a:off x="6360178" y="2976774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783B2E9C-03DB-3DCC-03B3-5F7E2C8A9EDD}"/>
              </a:ext>
            </a:extLst>
          </p:cNvPr>
          <p:cNvGrpSpPr/>
          <p:nvPr/>
        </p:nvGrpSpPr>
        <p:grpSpPr>
          <a:xfrm rot="2788691">
            <a:off x="9431695" y="4053565"/>
            <a:ext cx="132370" cy="132370"/>
            <a:chOff x="6013783" y="3221143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1" name="矩形 260">
              <a:extLst>
                <a:ext uri="{FF2B5EF4-FFF2-40B4-BE49-F238E27FC236}">
                  <a16:creationId xmlns:a16="http://schemas.microsoft.com/office/drawing/2014/main" id="{1348DC0B-B1B8-22C5-8B1C-C505DF8ED2F8}"/>
                </a:ext>
              </a:extLst>
            </p:cNvPr>
            <p:cNvSpPr/>
            <p:nvPr/>
          </p:nvSpPr>
          <p:spPr>
            <a:xfrm>
              <a:off x="6013783" y="3221143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任意多边形: 形状 261">
              <a:extLst>
                <a:ext uri="{FF2B5EF4-FFF2-40B4-BE49-F238E27FC236}">
                  <a16:creationId xmlns:a16="http://schemas.microsoft.com/office/drawing/2014/main" id="{570767A1-17D4-DE2A-7741-4DE410F227A4}"/>
                </a:ext>
              </a:extLst>
            </p:cNvPr>
            <p:cNvSpPr/>
            <p:nvPr/>
          </p:nvSpPr>
          <p:spPr>
            <a:xfrm flipH="1">
              <a:off x="6036333" y="3243925"/>
              <a:ext cx="87270" cy="86806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3" name="组合 262">
            <a:extLst>
              <a:ext uri="{FF2B5EF4-FFF2-40B4-BE49-F238E27FC236}">
                <a16:creationId xmlns:a16="http://schemas.microsoft.com/office/drawing/2014/main" id="{2E69D811-A6C3-6F14-CF95-CB1C51ADA6F6}"/>
              </a:ext>
            </a:extLst>
          </p:cNvPr>
          <p:cNvGrpSpPr/>
          <p:nvPr/>
        </p:nvGrpSpPr>
        <p:grpSpPr>
          <a:xfrm rot="978816">
            <a:off x="9124815" y="4186380"/>
            <a:ext cx="132370" cy="132370"/>
            <a:chOff x="6228862" y="302619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4" name="矩形 263">
              <a:extLst>
                <a:ext uri="{FF2B5EF4-FFF2-40B4-BE49-F238E27FC236}">
                  <a16:creationId xmlns:a16="http://schemas.microsoft.com/office/drawing/2014/main" id="{07F12C7C-C4C2-C240-B8AB-3C44AE6BFE3F}"/>
                </a:ext>
              </a:extLst>
            </p:cNvPr>
            <p:cNvSpPr/>
            <p:nvPr/>
          </p:nvSpPr>
          <p:spPr>
            <a:xfrm>
              <a:off x="6228862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任意多边形: 形状 264">
              <a:extLst>
                <a:ext uri="{FF2B5EF4-FFF2-40B4-BE49-F238E27FC236}">
                  <a16:creationId xmlns:a16="http://schemas.microsoft.com/office/drawing/2014/main" id="{D2EFC5CD-F990-6AC0-70FC-8CA789ED4EF7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C13748CA-47A2-87C8-EB2F-0089A62C155A}"/>
              </a:ext>
            </a:extLst>
          </p:cNvPr>
          <p:cNvGrpSpPr/>
          <p:nvPr/>
        </p:nvGrpSpPr>
        <p:grpSpPr>
          <a:xfrm rot="20325418">
            <a:off x="9177488" y="4067742"/>
            <a:ext cx="132370" cy="132370"/>
            <a:chOff x="6109176" y="3110761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7" name="矩形 266">
              <a:extLst>
                <a:ext uri="{FF2B5EF4-FFF2-40B4-BE49-F238E27FC236}">
                  <a16:creationId xmlns:a16="http://schemas.microsoft.com/office/drawing/2014/main" id="{2B77E2F2-162E-3892-CE81-49BAA3064013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BD021671-805A-56B8-71B3-06F66B22A443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id="{486B4E69-788E-CC81-5AF3-4FF120C3E45A}"/>
              </a:ext>
            </a:extLst>
          </p:cNvPr>
          <p:cNvGrpSpPr/>
          <p:nvPr/>
        </p:nvGrpSpPr>
        <p:grpSpPr>
          <a:xfrm rot="2699935">
            <a:off x="9026168" y="4095931"/>
            <a:ext cx="132370" cy="132370"/>
            <a:chOff x="5825929" y="308423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0" name="矩形 269">
              <a:extLst>
                <a:ext uri="{FF2B5EF4-FFF2-40B4-BE49-F238E27FC236}">
                  <a16:creationId xmlns:a16="http://schemas.microsoft.com/office/drawing/2014/main" id="{83A47672-7B6D-9E0F-4261-192D264DB804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0828C527-07A0-A62C-E63A-0D149AAA5881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272" name="直接连接符 271">
                <a:extLst>
                  <a:ext uri="{FF2B5EF4-FFF2-40B4-BE49-F238E27FC236}">
                    <a16:creationId xmlns:a16="http://schemas.microsoft.com/office/drawing/2014/main" id="{98B359CB-0D7B-77A9-1760-4DC1444A216F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>
                <a:extLst>
                  <a:ext uri="{FF2B5EF4-FFF2-40B4-BE49-F238E27FC236}">
                    <a16:creationId xmlns:a16="http://schemas.microsoft.com/office/drawing/2014/main" id="{50BA9EC4-53D2-DAC5-153D-AFEA831EC5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4" name="组合 273">
            <a:extLst>
              <a:ext uri="{FF2B5EF4-FFF2-40B4-BE49-F238E27FC236}">
                <a16:creationId xmlns:a16="http://schemas.microsoft.com/office/drawing/2014/main" id="{C6AD6AA3-4792-9358-71F0-FF2AA2ED01A6}"/>
              </a:ext>
            </a:extLst>
          </p:cNvPr>
          <p:cNvGrpSpPr/>
          <p:nvPr/>
        </p:nvGrpSpPr>
        <p:grpSpPr>
          <a:xfrm rot="1662102">
            <a:off x="9593095" y="3885440"/>
            <a:ext cx="132370" cy="132370"/>
            <a:chOff x="5723918" y="301836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5" name="矩形 274">
              <a:extLst>
                <a:ext uri="{FF2B5EF4-FFF2-40B4-BE49-F238E27FC236}">
                  <a16:creationId xmlns:a16="http://schemas.microsoft.com/office/drawing/2014/main" id="{BFD2A506-EE8D-4F1C-F14B-ABE21C79F4AD}"/>
                </a:ext>
              </a:extLst>
            </p:cNvPr>
            <p:cNvSpPr/>
            <p:nvPr/>
          </p:nvSpPr>
          <p:spPr>
            <a:xfrm>
              <a:off x="5723918" y="3018368"/>
              <a:ext cx="132370" cy="132370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id="{BB060D57-3D9E-4ABC-9871-11274D2827E3}"/>
                </a:ext>
              </a:extLst>
            </p:cNvPr>
            <p:cNvSpPr/>
            <p:nvPr/>
          </p:nvSpPr>
          <p:spPr>
            <a:xfrm>
              <a:off x="5748382" y="3043278"/>
              <a:ext cx="83443" cy="82551"/>
            </a:xfrm>
            <a:custGeom>
              <a:avLst/>
              <a:gdLst>
                <a:gd name="connsiteX0" fmla="*/ 475298 w 859712"/>
                <a:gd name="connsiteY0" fmla="*/ 528108 h 850514"/>
                <a:gd name="connsiteX1" fmla="*/ 473393 w 859712"/>
                <a:gd name="connsiteY1" fmla="*/ 591926 h 850514"/>
                <a:gd name="connsiteX2" fmla="*/ 472440 w 859712"/>
                <a:gd name="connsiteY2" fmla="*/ 706226 h 850514"/>
                <a:gd name="connsiteX3" fmla="*/ 473393 w 859712"/>
                <a:gd name="connsiteY3" fmla="*/ 725276 h 850514"/>
                <a:gd name="connsiteX4" fmla="*/ 475298 w 859712"/>
                <a:gd name="connsiteY4" fmla="*/ 778616 h 850514"/>
                <a:gd name="connsiteX5" fmla="*/ 479108 w 859712"/>
                <a:gd name="connsiteY5" fmla="*/ 830051 h 850514"/>
                <a:gd name="connsiteX6" fmla="*/ 458153 w 859712"/>
                <a:gd name="connsiteY6" fmla="*/ 841481 h 850514"/>
                <a:gd name="connsiteX7" fmla="*/ 436245 w 859712"/>
                <a:gd name="connsiteY7" fmla="*/ 829098 h 850514"/>
                <a:gd name="connsiteX8" fmla="*/ 435293 w 859712"/>
                <a:gd name="connsiteY8" fmla="*/ 779568 h 850514"/>
                <a:gd name="connsiteX9" fmla="*/ 431483 w 859712"/>
                <a:gd name="connsiteY9" fmla="*/ 734801 h 850514"/>
                <a:gd name="connsiteX10" fmla="*/ 426720 w 859712"/>
                <a:gd name="connsiteY10" fmla="*/ 677651 h 850514"/>
                <a:gd name="connsiteX11" fmla="*/ 425768 w 859712"/>
                <a:gd name="connsiteY11" fmla="*/ 653838 h 850514"/>
                <a:gd name="connsiteX12" fmla="*/ 420053 w 859712"/>
                <a:gd name="connsiteY12" fmla="*/ 585258 h 850514"/>
                <a:gd name="connsiteX13" fmla="*/ 412433 w 859712"/>
                <a:gd name="connsiteY13" fmla="*/ 493818 h 850514"/>
                <a:gd name="connsiteX14" fmla="*/ 383858 w 859712"/>
                <a:gd name="connsiteY14" fmla="*/ 509058 h 850514"/>
                <a:gd name="connsiteX15" fmla="*/ 348615 w 859712"/>
                <a:gd name="connsiteY15" fmla="*/ 532871 h 850514"/>
                <a:gd name="connsiteX16" fmla="*/ 340995 w 859712"/>
                <a:gd name="connsiteY16" fmla="*/ 537633 h 850514"/>
                <a:gd name="connsiteX17" fmla="*/ 195263 w 859712"/>
                <a:gd name="connsiteY17" fmla="*/ 668126 h 850514"/>
                <a:gd name="connsiteX18" fmla="*/ 130493 w 859712"/>
                <a:gd name="connsiteY18" fmla="*/ 730038 h 850514"/>
                <a:gd name="connsiteX19" fmla="*/ 83820 w 859712"/>
                <a:gd name="connsiteY19" fmla="*/ 780521 h 850514"/>
                <a:gd name="connsiteX20" fmla="*/ 52387 w 859712"/>
                <a:gd name="connsiteY20" fmla="*/ 821478 h 850514"/>
                <a:gd name="connsiteX21" fmla="*/ 0 w 859712"/>
                <a:gd name="connsiteY21" fmla="*/ 824336 h 850514"/>
                <a:gd name="connsiteX22" fmla="*/ 45720 w 859712"/>
                <a:gd name="connsiteY22" fmla="*/ 748136 h 850514"/>
                <a:gd name="connsiteX23" fmla="*/ 99060 w 859712"/>
                <a:gd name="connsiteY23" fmla="*/ 691938 h 850514"/>
                <a:gd name="connsiteX24" fmla="*/ 222885 w 859712"/>
                <a:gd name="connsiteY24" fmla="*/ 575733 h 850514"/>
                <a:gd name="connsiteX25" fmla="*/ 334328 w 859712"/>
                <a:gd name="connsiteY25" fmla="*/ 470958 h 850514"/>
                <a:gd name="connsiteX26" fmla="*/ 343853 w 859712"/>
                <a:gd name="connsiteY26" fmla="*/ 458576 h 850514"/>
                <a:gd name="connsiteX27" fmla="*/ 325755 w 859712"/>
                <a:gd name="connsiteY27" fmla="*/ 456671 h 850514"/>
                <a:gd name="connsiteX28" fmla="*/ 202883 w 859712"/>
                <a:gd name="connsiteY28" fmla="*/ 455718 h 850514"/>
                <a:gd name="connsiteX29" fmla="*/ 140018 w 859712"/>
                <a:gd name="connsiteY29" fmla="*/ 455718 h 850514"/>
                <a:gd name="connsiteX30" fmla="*/ 108585 w 859712"/>
                <a:gd name="connsiteY30" fmla="*/ 450003 h 850514"/>
                <a:gd name="connsiteX31" fmla="*/ 45720 w 859712"/>
                <a:gd name="connsiteY31" fmla="*/ 436668 h 850514"/>
                <a:gd name="connsiteX32" fmla="*/ 13335 w 859712"/>
                <a:gd name="connsiteY32" fmla="*/ 406188 h 850514"/>
                <a:gd name="connsiteX33" fmla="*/ 35243 w 859712"/>
                <a:gd name="connsiteY33" fmla="*/ 401426 h 850514"/>
                <a:gd name="connsiteX34" fmla="*/ 131445 w 859712"/>
                <a:gd name="connsiteY34" fmla="*/ 393806 h 850514"/>
                <a:gd name="connsiteX35" fmla="*/ 213360 w 859712"/>
                <a:gd name="connsiteY35" fmla="*/ 393806 h 850514"/>
                <a:gd name="connsiteX36" fmla="*/ 319088 w 859712"/>
                <a:gd name="connsiteY36" fmla="*/ 388091 h 850514"/>
                <a:gd name="connsiteX37" fmla="*/ 288608 w 859712"/>
                <a:gd name="connsiteY37" fmla="*/ 349038 h 850514"/>
                <a:gd name="connsiteX38" fmla="*/ 271463 w 859712"/>
                <a:gd name="connsiteY38" fmla="*/ 336656 h 850514"/>
                <a:gd name="connsiteX39" fmla="*/ 122872 w 859712"/>
                <a:gd name="connsiteY39" fmla="*/ 211878 h 850514"/>
                <a:gd name="connsiteX40" fmla="*/ 25717 w 859712"/>
                <a:gd name="connsiteY40" fmla="*/ 109008 h 850514"/>
                <a:gd name="connsiteX41" fmla="*/ 19050 w 859712"/>
                <a:gd name="connsiteY41" fmla="*/ 101388 h 850514"/>
                <a:gd name="connsiteX42" fmla="*/ 18098 w 859712"/>
                <a:gd name="connsiteY42" fmla="*/ 42333 h 850514"/>
                <a:gd name="connsiteX43" fmla="*/ 40005 w 859712"/>
                <a:gd name="connsiteY43" fmla="*/ 36618 h 850514"/>
                <a:gd name="connsiteX44" fmla="*/ 74295 w 859712"/>
                <a:gd name="connsiteY44" fmla="*/ 62336 h 850514"/>
                <a:gd name="connsiteX45" fmla="*/ 166688 w 859712"/>
                <a:gd name="connsiteY45" fmla="*/ 149013 h 850514"/>
                <a:gd name="connsiteX46" fmla="*/ 176213 w 859712"/>
                <a:gd name="connsiteY46" fmla="*/ 157586 h 850514"/>
                <a:gd name="connsiteX47" fmla="*/ 313373 w 859712"/>
                <a:gd name="connsiteY47" fmla="*/ 291888 h 850514"/>
                <a:gd name="connsiteX48" fmla="*/ 382905 w 859712"/>
                <a:gd name="connsiteY48" fmla="*/ 356658 h 850514"/>
                <a:gd name="connsiteX49" fmla="*/ 405765 w 859712"/>
                <a:gd name="connsiteY49" fmla="*/ 372851 h 850514"/>
                <a:gd name="connsiteX50" fmla="*/ 405765 w 859712"/>
                <a:gd name="connsiteY50" fmla="*/ 348086 h 850514"/>
                <a:gd name="connsiteX51" fmla="*/ 391478 w 859712"/>
                <a:gd name="connsiteY51" fmla="*/ 146156 h 850514"/>
                <a:gd name="connsiteX52" fmla="*/ 383858 w 859712"/>
                <a:gd name="connsiteY52" fmla="*/ 86148 h 850514"/>
                <a:gd name="connsiteX53" fmla="*/ 386715 w 859712"/>
                <a:gd name="connsiteY53" fmla="*/ 30903 h 850514"/>
                <a:gd name="connsiteX54" fmla="*/ 426720 w 859712"/>
                <a:gd name="connsiteY54" fmla="*/ 423 h 850514"/>
                <a:gd name="connsiteX55" fmla="*/ 445770 w 859712"/>
                <a:gd name="connsiteY55" fmla="*/ 423 h 850514"/>
                <a:gd name="connsiteX56" fmla="*/ 473393 w 859712"/>
                <a:gd name="connsiteY56" fmla="*/ 345228 h 850514"/>
                <a:gd name="connsiteX57" fmla="*/ 488633 w 859712"/>
                <a:gd name="connsiteY57" fmla="*/ 339513 h 850514"/>
                <a:gd name="connsiteX58" fmla="*/ 598170 w 859712"/>
                <a:gd name="connsiteY58" fmla="*/ 239501 h 850514"/>
                <a:gd name="connsiteX59" fmla="*/ 617220 w 859712"/>
                <a:gd name="connsiteY59" fmla="*/ 218546 h 850514"/>
                <a:gd name="connsiteX60" fmla="*/ 734378 w 859712"/>
                <a:gd name="connsiteY60" fmla="*/ 100436 h 850514"/>
                <a:gd name="connsiteX61" fmla="*/ 825818 w 859712"/>
                <a:gd name="connsiteY61" fmla="*/ 15663 h 850514"/>
                <a:gd name="connsiteX62" fmla="*/ 848678 w 859712"/>
                <a:gd name="connsiteY62" fmla="*/ 9948 h 850514"/>
                <a:gd name="connsiteX63" fmla="*/ 859155 w 859712"/>
                <a:gd name="connsiteY63" fmla="*/ 35666 h 850514"/>
                <a:gd name="connsiteX64" fmla="*/ 841058 w 859712"/>
                <a:gd name="connsiteY64" fmla="*/ 69003 h 850514"/>
                <a:gd name="connsiteX65" fmla="*/ 754380 w 859712"/>
                <a:gd name="connsiteY65" fmla="*/ 152823 h 850514"/>
                <a:gd name="connsiteX66" fmla="*/ 679133 w 859712"/>
                <a:gd name="connsiteY66" fmla="*/ 237596 h 850514"/>
                <a:gd name="connsiteX67" fmla="*/ 672465 w 859712"/>
                <a:gd name="connsiteY67" fmla="*/ 246168 h 850514"/>
                <a:gd name="connsiteX68" fmla="*/ 628650 w 859712"/>
                <a:gd name="connsiteY68" fmla="*/ 284268 h 850514"/>
                <a:gd name="connsiteX69" fmla="*/ 593408 w 859712"/>
                <a:gd name="connsiteY69" fmla="*/ 327131 h 850514"/>
                <a:gd name="connsiteX70" fmla="*/ 533400 w 859712"/>
                <a:gd name="connsiteY70" fmla="*/ 386186 h 850514"/>
                <a:gd name="connsiteX71" fmla="*/ 555308 w 859712"/>
                <a:gd name="connsiteY71" fmla="*/ 390948 h 850514"/>
                <a:gd name="connsiteX72" fmla="*/ 686753 w 859712"/>
                <a:gd name="connsiteY72" fmla="*/ 392853 h 850514"/>
                <a:gd name="connsiteX73" fmla="*/ 802958 w 859712"/>
                <a:gd name="connsiteY73" fmla="*/ 392853 h 850514"/>
                <a:gd name="connsiteX74" fmla="*/ 828675 w 859712"/>
                <a:gd name="connsiteY74" fmla="*/ 394758 h 850514"/>
                <a:gd name="connsiteX75" fmla="*/ 844868 w 859712"/>
                <a:gd name="connsiteY75" fmla="*/ 409046 h 850514"/>
                <a:gd name="connsiteX76" fmla="*/ 833438 w 859712"/>
                <a:gd name="connsiteY76" fmla="*/ 432858 h 850514"/>
                <a:gd name="connsiteX77" fmla="*/ 808673 w 859712"/>
                <a:gd name="connsiteY77" fmla="*/ 439526 h 850514"/>
                <a:gd name="connsiteX78" fmla="*/ 761048 w 859712"/>
                <a:gd name="connsiteY78" fmla="*/ 442383 h 850514"/>
                <a:gd name="connsiteX79" fmla="*/ 680085 w 859712"/>
                <a:gd name="connsiteY79" fmla="*/ 451908 h 850514"/>
                <a:gd name="connsiteX80" fmla="*/ 662940 w 859712"/>
                <a:gd name="connsiteY80" fmla="*/ 452861 h 850514"/>
                <a:gd name="connsiteX81" fmla="*/ 521018 w 859712"/>
                <a:gd name="connsiteY81" fmla="*/ 459528 h 850514"/>
                <a:gd name="connsiteX82" fmla="*/ 515303 w 859712"/>
                <a:gd name="connsiteY82" fmla="*/ 462386 h 850514"/>
                <a:gd name="connsiteX83" fmla="*/ 523875 w 859712"/>
                <a:gd name="connsiteY83" fmla="*/ 473816 h 850514"/>
                <a:gd name="connsiteX84" fmla="*/ 558165 w 859712"/>
                <a:gd name="connsiteY84" fmla="*/ 503343 h 850514"/>
                <a:gd name="connsiteX85" fmla="*/ 640080 w 859712"/>
                <a:gd name="connsiteY85" fmla="*/ 582401 h 850514"/>
                <a:gd name="connsiteX86" fmla="*/ 745808 w 859712"/>
                <a:gd name="connsiteY86" fmla="*/ 701463 h 850514"/>
                <a:gd name="connsiteX87" fmla="*/ 819150 w 859712"/>
                <a:gd name="connsiteY87" fmla="*/ 796713 h 850514"/>
                <a:gd name="connsiteX88" fmla="*/ 845820 w 859712"/>
                <a:gd name="connsiteY88" fmla="*/ 830051 h 850514"/>
                <a:gd name="connsiteX89" fmla="*/ 847725 w 859712"/>
                <a:gd name="connsiteY89" fmla="*/ 849101 h 850514"/>
                <a:gd name="connsiteX90" fmla="*/ 830580 w 859712"/>
                <a:gd name="connsiteY90" fmla="*/ 847196 h 850514"/>
                <a:gd name="connsiteX91" fmla="*/ 735330 w 859712"/>
                <a:gd name="connsiteY91" fmla="*/ 764328 h 850514"/>
                <a:gd name="connsiteX92" fmla="*/ 658178 w 859712"/>
                <a:gd name="connsiteY92" fmla="*/ 677651 h 850514"/>
                <a:gd name="connsiteX93" fmla="*/ 605790 w 859712"/>
                <a:gd name="connsiteY93" fmla="*/ 633836 h 850514"/>
                <a:gd name="connsiteX94" fmla="*/ 581025 w 859712"/>
                <a:gd name="connsiteY94" fmla="*/ 610023 h 850514"/>
                <a:gd name="connsiteX95" fmla="*/ 508635 w 859712"/>
                <a:gd name="connsiteY95" fmla="*/ 552873 h 850514"/>
                <a:gd name="connsiteX96" fmla="*/ 475298 w 859712"/>
                <a:gd name="connsiteY96" fmla="*/ 528108 h 850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859712" h="850514">
                  <a:moveTo>
                    <a:pt x="475298" y="528108"/>
                  </a:moveTo>
                  <a:cubicBezTo>
                    <a:pt x="474345" y="552873"/>
                    <a:pt x="473393" y="572876"/>
                    <a:pt x="473393" y="591926"/>
                  </a:cubicBezTo>
                  <a:cubicBezTo>
                    <a:pt x="474345" y="630026"/>
                    <a:pt x="478155" y="668126"/>
                    <a:pt x="472440" y="706226"/>
                  </a:cubicBezTo>
                  <a:cubicBezTo>
                    <a:pt x="471488" y="712893"/>
                    <a:pt x="473393" y="718608"/>
                    <a:pt x="473393" y="725276"/>
                  </a:cubicBezTo>
                  <a:cubicBezTo>
                    <a:pt x="474345" y="743373"/>
                    <a:pt x="474345" y="761471"/>
                    <a:pt x="475298" y="778616"/>
                  </a:cubicBezTo>
                  <a:cubicBezTo>
                    <a:pt x="476250" y="794808"/>
                    <a:pt x="478155" y="811001"/>
                    <a:pt x="479108" y="830051"/>
                  </a:cubicBezTo>
                  <a:cubicBezTo>
                    <a:pt x="473393" y="833861"/>
                    <a:pt x="465773" y="838623"/>
                    <a:pt x="458153" y="841481"/>
                  </a:cubicBezTo>
                  <a:cubicBezTo>
                    <a:pt x="445770" y="846243"/>
                    <a:pt x="438150" y="842433"/>
                    <a:pt x="436245" y="829098"/>
                  </a:cubicBezTo>
                  <a:cubicBezTo>
                    <a:pt x="434340" y="812906"/>
                    <a:pt x="433388" y="795761"/>
                    <a:pt x="435293" y="779568"/>
                  </a:cubicBezTo>
                  <a:cubicBezTo>
                    <a:pt x="437198" y="764328"/>
                    <a:pt x="435293" y="749088"/>
                    <a:pt x="431483" y="734801"/>
                  </a:cubicBezTo>
                  <a:cubicBezTo>
                    <a:pt x="425768" y="715751"/>
                    <a:pt x="424815" y="696701"/>
                    <a:pt x="426720" y="677651"/>
                  </a:cubicBezTo>
                  <a:cubicBezTo>
                    <a:pt x="427673" y="670031"/>
                    <a:pt x="426720" y="662411"/>
                    <a:pt x="425768" y="653838"/>
                  </a:cubicBezTo>
                  <a:cubicBezTo>
                    <a:pt x="423863" y="630978"/>
                    <a:pt x="421958" y="608118"/>
                    <a:pt x="420053" y="585258"/>
                  </a:cubicBezTo>
                  <a:cubicBezTo>
                    <a:pt x="417195" y="555731"/>
                    <a:pt x="415290" y="525251"/>
                    <a:pt x="412433" y="493818"/>
                  </a:cubicBezTo>
                  <a:cubicBezTo>
                    <a:pt x="399098" y="494771"/>
                    <a:pt x="392430" y="502391"/>
                    <a:pt x="383858" y="509058"/>
                  </a:cubicBezTo>
                  <a:cubicBezTo>
                    <a:pt x="372428" y="517631"/>
                    <a:pt x="360045" y="525251"/>
                    <a:pt x="348615" y="532871"/>
                  </a:cubicBezTo>
                  <a:cubicBezTo>
                    <a:pt x="346710" y="534776"/>
                    <a:pt x="343853" y="535728"/>
                    <a:pt x="340995" y="537633"/>
                  </a:cubicBezTo>
                  <a:cubicBezTo>
                    <a:pt x="292418" y="581448"/>
                    <a:pt x="242888" y="624311"/>
                    <a:pt x="195263" y="668126"/>
                  </a:cubicBezTo>
                  <a:cubicBezTo>
                    <a:pt x="173355" y="688128"/>
                    <a:pt x="151447" y="709083"/>
                    <a:pt x="130493" y="730038"/>
                  </a:cubicBezTo>
                  <a:cubicBezTo>
                    <a:pt x="114300" y="746231"/>
                    <a:pt x="98108" y="763376"/>
                    <a:pt x="83820" y="780521"/>
                  </a:cubicBezTo>
                  <a:cubicBezTo>
                    <a:pt x="72390" y="793856"/>
                    <a:pt x="63818" y="808143"/>
                    <a:pt x="52387" y="821478"/>
                  </a:cubicBezTo>
                  <a:cubicBezTo>
                    <a:pt x="36195" y="840528"/>
                    <a:pt x="23813" y="841481"/>
                    <a:pt x="0" y="824336"/>
                  </a:cubicBezTo>
                  <a:cubicBezTo>
                    <a:pt x="21907" y="803381"/>
                    <a:pt x="23813" y="770043"/>
                    <a:pt x="45720" y="748136"/>
                  </a:cubicBezTo>
                  <a:cubicBezTo>
                    <a:pt x="63818" y="730038"/>
                    <a:pt x="81915" y="710988"/>
                    <a:pt x="99060" y="691938"/>
                  </a:cubicBezTo>
                  <a:cubicBezTo>
                    <a:pt x="136208" y="649076"/>
                    <a:pt x="180975" y="613833"/>
                    <a:pt x="222885" y="575733"/>
                  </a:cubicBezTo>
                  <a:cubicBezTo>
                    <a:pt x="260985" y="541443"/>
                    <a:pt x="300990" y="510011"/>
                    <a:pt x="334328" y="470958"/>
                  </a:cubicBezTo>
                  <a:cubicBezTo>
                    <a:pt x="337185" y="468101"/>
                    <a:pt x="339090" y="464291"/>
                    <a:pt x="343853" y="458576"/>
                  </a:cubicBezTo>
                  <a:cubicBezTo>
                    <a:pt x="336233" y="457623"/>
                    <a:pt x="330518" y="456671"/>
                    <a:pt x="325755" y="456671"/>
                  </a:cubicBezTo>
                  <a:cubicBezTo>
                    <a:pt x="284798" y="461433"/>
                    <a:pt x="243840" y="455718"/>
                    <a:pt x="202883" y="455718"/>
                  </a:cubicBezTo>
                  <a:cubicBezTo>
                    <a:pt x="181928" y="455718"/>
                    <a:pt x="160972" y="456671"/>
                    <a:pt x="140018" y="455718"/>
                  </a:cubicBezTo>
                  <a:cubicBezTo>
                    <a:pt x="129540" y="455718"/>
                    <a:pt x="118110" y="453813"/>
                    <a:pt x="108585" y="450003"/>
                  </a:cubicBezTo>
                  <a:cubicBezTo>
                    <a:pt x="88583" y="441431"/>
                    <a:pt x="68580" y="435716"/>
                    <a:pt x="45720" y="436668"/>
                  </a:cubicBezTo>
                  <a:cubicBezTo>
                    <a:pt x="23813" y="436668"/>
                    <a:pt x="15240" y="429048"/>
                    <a:pt x="13335" y="406188"/>
                  </a:cubicBezTo>
                  <a:cubicBezTo>
                    <a:pt x="20955" y="404283"/>
                    <a:pt x="27623" y="402378"/>
                    <a:pt x="35243" y="401426"/>
                  </a:cubicBezTo>
                  <a:cubicBezTo>
                    <a:pt x="67628" y="398568"/>
                    <a:pt x="100012" y="395711"/>
                    <a:pt x="131445" y="393806"/>
                  </a:cubicBezTo>
                  <a:cubicBezTo>
                    <a:pt x="159068" y="392853"/>
                    <a:pt x="185738" y="391901"/>
                    <a:pt x="213360" y="393806"/>
                  </a:cubicBezTo>
                  <a:cubicBezTo>
                    <a:pt x="247650" y="395711"/>
                    <a:pt x="281940" y="390948"/>
                    <a:pt x="319088" y="388091"/>
                  </a:cubicBezTo>
                  <a:cubicBezTo>
                    <a:pt x="314325" y="369041"/>
                    <a:pt x="300038" y="359516"/>
                    <a:pt x="288608" y="349038"/>
                  </a:cubicBezTo>
                  <a:cubicBezTo>
                    <a:pt x="282893" y="344276"/>
                    <a:pt x="277178" y="341418"/>
                    <a:pt x="271463" y="336656"/>
                  </a:cubicBezTo>
                  <a:cubicBezTo>
                    <a:pt x="221933" y="295698"/>
                    <a:pt x="172403" y="253788"/>
                    <a:pt x="122872" y="211878"/>
                  </a:cubicBezTo>
                  <a:cubicBezTo>
                    <a:pt x="86678" y="181398"/>
                    <a:pt x="52387" y="149013"/>
                    <a:pt x="25717" y="109008"/>
                  </a:cubicBezTo>
                  <a:cubicBezTo>
                    <a:pt x="23813" y="106151"/>
                    <a:pt x="20955" y="103293"/>
                    <a:pt x="19050" y="101388"/>
                  </a:cubicBezTo>
                  <a:cubicBezTo>
                    <a:pt x="1905" y="82338"/>
                    <a:pt x="-952" y="69956"/>
                    <a:pt x="18098" y="42333"/>
                  </a:cubicBezTo>
                  <a:cubicBezTo>
                    <a:pt x="23813" y="33761"/>
                    <a:pt x="31432" y="30903"/>
                    <a:pt x="40005" y="36618"/>
                  </a:cubicBezTo>
                  <a:cubicBezTo>
                    <a:pt x="52387" y="44238"/>
                    <a:pt x="64770" y="51858"/>
                    <a:pt x="74295" y="62336"/>
                  </a:cubicBezTo>
                  <a:cubicBezTo>
                    <a:pt x="102870" y="93768"/>
                    <a:pt x="134303" y="121391"/>
                    <a:pt x="166688" y="149013"/>
                  </a:cubicBezTo>
                  <a:cubicBezTo>
                    <a:pt x="169545" y="151871"/>
                    <a:pt x="173355" y="154728"/>
                    <a:pt x="176213" y="157586"/>
                  </a:cubicBezTo>
                  <a:cubicBezTo>
                    <a:pt x="221933" y="202353"/>
                    <a:pt x="267653" y="247121"/>
                    <a:pt x="313373" y="291888"/>
                  </a:cubicBezTo>
                  <a:cubicBezTo>
                    <a:pt x="336233" y="313796"/>
                    <a:pt x="359093" y="335703"/>
                    <a:pt x="382905" y="356658"/>
                  </a:cubicBezTo>
                  <a:cubicBezTo>
                    <a:pt x="388620" y="361421"/>
                    <a:pt x="395288" y="365231"/>
                    <a:pt x="405765" y="372851"/>
                  </a:cubicBezTo>
                  <a:cubicBezTo>
                    <a:pt x="405765" y="361421"/>
                    <a:pt x="406718" y="354753"/>
                    <a:pt x="405765" y="348086"/>
                  </a:cubicBezTo>
                  <a:cubicBezTo>
                    <a:pt x="397193" y="282363"/>
                    <a:pt x="395288" y="214736"/>
                    <a:pt x="391478" y="146156"/>
                  </a:cubicBezTo>
                  <a:cubicBezTo>
                    <a:pt x="390525" y="126153"/>
                    <a:pt x="386715" y="106151"/>
                    <a:pt x="383858" y="86148"/>
                  </a:cubicBezTo>
                  <a:cubicBezTo>
                    <a:pt x="381000" y="67098"/>
                    <a:pt x="380048" y="49953"/>
                    <a:pt x="386715" y="30903"/>
                  </a:cubicBezTo>
                  <a:cubicBezTo>
                    <a:pt x="393383" y="10901"/>
                    <a:pt x="407670" y="2328"/>
                    <a:pt x="426720" y="423"/>
                  </a:cubicBezTo>
                  <a:cubicBezTo>
                    <a:pt x="432435" y="-529"/>
                    <a:pt x="438150" y="423"/>
                    <a:pt x="445770" y="423"/>
                  </a:cubicBezTo>
                  <a:cubicBezTo>
                    <a:pt x="455295" y="115676"/>
                    <a:pt x="463868" y="229023"/>
                    <a:pt x="473393" y="345228"/>
                  </a:cubicBezTo>
                  <a:cubicBezTo>
                    <a:pt x="480060" y="343323"/>
                    <a:pt x="484823" y="342371"/>
                    <a:pt x="488633" y="339513"/>
                  </a:cubicBezTo>
                  <a:cubicBezTo>
                    <a:pt x="526733" y="308081"/>
                    <a:pt x="567690" y="278553"/>
                    <a:pt x="598170" y="239501"/>
                  </a:cubicBezTo>
                  <a:cubicBezTo>
                    <a:pt x="603885" y="231881"/>
                    <a:pt x="610553" y="225213"/>
                    <a:pt x="617220" y="218546"/>
                  </a:cubicBezTo>
                  <a:cubicBezTo>
                    <a:pt x="656273" y="179493"/>
                    <a:pt x="694373" y="139488"/>
                    <a:pt x="734378" y="100436"/>
                  </a:cubicBezTo>
                  <a:cubicBezTo>
                    <a:pt x="763905" y="70908"/>
                    <a:pt x="795338" y="43286"/>
                    <a:pt x="825818" y="15663"/>
                  </a:cubicBezTo>
                  <a:cubicBezTo>
                    <a:pt x="832485" y="9948"/>
                    <a:pt x="838200" y="3281"/>
                    <a:pt x="848678" y="9948"/>
                  </a:cubicBezTo>
                  <a:cubicBezTo>
                    <a:pt x="858203" y="15663"/>
                    <a:pt x="861060" y="23283"/>
                    <a:pt x="859155" y="35666"/>
                  </a:cubicBezTo>
                  <a:cubicBezTo>
                    <a:pt x="857250" y="49001"/>
                    <a:pt x="851535" y="59478"/>
                    <a:pt x="841058" y="69003"/>
                  </a:cubicBezTo>
                  <a:cubicBezTo>
                    <a:pt x="811530" y="96626"/>
                    <a:pt x="782003" y="124248"/>
                    <a:pt x="754380" y="152823"/>
                  </a:cubicBezTo>
                  <a:cubicBezTo>
                    <a:pt x="728663" y="180446"/>
                    <a:pt x="703898" y="209021"/>
                    <a:pt x="679133" y="237596"/>
                  </a:cubicBezTo>
                  <a:cubicBezTo>
                    <a:pt x="677228" y="240453"/>
                    <a:pt x="675323" y="243311"/>
                    <a:pt x="672465" y="246168"/>
                  </a:cubicBezTo>
                  <a:cubicBezTo>
                    <a:pt x="658178" y="258551"/>
                    <a:pt x="640080" y="269028"/>
                    <a:pt x="628650" y="284268"/>
                  </a:cubicBezTo>
                  <a:cubicBezTo>
                    <a:pt x="617220" y="299508"/>
                    <a:pt x="607695" y="314748"/>
                    <a:pt x="593408" y="327131"/>
                  </a:cubicBezTo>
                  <a:cubicBezTo>
                    <a:pt x="572453" y="345228"/>
                    <a:pt x="553403" y="366183"/>
                    <a:pt x="533400" y="386186"/>
                  </a:cubicBezTo>
                  <a:cubicBezTo>
                    <a:pt x="540068" y="393806"/>
                    <a:pt x="548640" y="390948"/>
                    <a:pt x="555308" y="390948"/>
                  </a:cubicBezTo>
                  <a:cubicBezTo>
                    <a:pt x="599123" y="391901"/>
                    <a:pt x="642938" y="392853"/>
                    <a:pt x="686753" y="392853"/>
                  </a:cubicBezTo>
                  <a:cubicBezTo>
                    <a:pt x="725805" y="392853"/>
                    <a:pt x="763905" y="392853"/>
                    <a:pt x="802958" y="392853"/>
                  </a:cubicBezTo>
                  <a:cubicBezTo>
                    <a:pt x="811530" y="392853"/>
                    <a:pt x="820103" y="393806"/>
                    <a:pt x="828675" y="394758"/>
                  </a:cubicBezTo>
                  <a:cubicBezTo>
                    <a:pt x="837248" y="395711"/>
                    <a:pt x="844868" y="399521"/>
                    <a:pt x="844868" y="409046"/>
                  </a:cubicBezTo>
                  <a:cubicBezTo>
                    <a:pt x="845820" y="418571"/>
                    <a:pt x="843915" y="428096"/>
                    <a:pt x="833438" y="432858"/>
                  </a:cubicBezTo>
                  <a:cubicBezTo>
                    <a:pt x="825818" y="436668"/>
                    <a:pt x="817245" y="438573"/>
                    <a:pt x="808673" y="439526"/>
                  </a:cubicBezTo>
                  <a:cubicBezTo>
                    <a:pt x="793433" y="441431"/>
                    <a:pt x="777240" y="443336"/>
                    <a:pt x="761048" y="442383"/>
                  </a:cubicBezTo>
                  <a:cubicBezTo>
                    <a:pt x="733425" y="441431"/>
                    <a:pt x="706755" y="445241"/>
                    <a:pt x="680085" y="451908"/>
                  </a:cubicBezTo>
                  <a:cubicBezTo>
                    <a:pt x="674370" y="452861"/>
                    <a:pt x="668655" y="453813"/>
                    <a:pt x="662940" y="452861"/>
                  </a:cubicBezTo>
                  <a:cubicBezTo>
                    <a:pt x="615315" y="447146"/>
                    <a:pt x="568643" y="459528"/>
                    <a:pt x="521018" y="459528"/>
                  </a:cubicBezTo>
                  <a:cubicBezTo>
                    <a:pt x="520065" y="459528"/>
                    <a:pt x="518160" y="460481"/>
                    <a:pt x="515303" y="462386"/>
                  </a:cubicBezTo>
                  <a:cubicBezTo>
                    <a:pt x="518160" y="466196"/>
                    <a:pt x="520065" y="470958"/>
                    <a:pt x="523875" y="473816"/>
                  </a:cubicBezTo>
                  <a:cubicBezTo>
                    <a:pt x="535305" y="484293"/>
                    <a:pt x="545783" y="494771"/>
                    <a:pt x="558165" y="503343"/>
                  </a:cubicBezTo>
                  <a:cubicBezTo>
                    <a:pt x="589598" y="526203"/>
                    <a:pt x="615315" y="553826"/>
                    <a:pt x="640080" y="582401"/>
                  </a:cubicBezTo>
                  <a:cubicBezTo>
                    <a:pt x="675323" y="622406"/>
                    <a:pt x="711518" y="661458"/>
                    <a:pt x="745808" y="701463"/>
                  </a:cubicBezTo>
                  <a:cubicBezTo>
                    <a:pt x="771525" y="731943"/>
                    <a:pt x="795338" y="765281"/>
                    <a:pt x="819150" y="796713"/>
                  </a:cubicBezTo>
                  <a:cubicBezTo>
                    <a:pt x="827723" y="808143"/>
                    <a:pt x="837248" y="819573"/>
                    <a:pt x="845820" y="830051"/>
                  </a:cubicBezTo>
                  <a:cubicBezTo>
                    <a:pt x="850583" y="835766"/>
                    <a:pt x="855345" y="843386"/>
                    <a:pt x="847725" y="849101"/>
                  </a:cubicBezTo>
                  <a:cubicBezTo>
                    <a:pt x="843915" y="851958"/>
                    <a:pt x="834390" y="850053"/>
                    <a:pt x="830580" y="847196"/>
                  </a:cubicBezTo>
                  <a:cubicBezTo>
                    <a:pt x="796290" y="822431"/>
                    <a:pt x="762000" y="797666"/>
                    <a:pt x="735330" y="764328"/>
                  </a:cubicBezTo>
                  <a:cubicBezTo>
                    <a:pt x="711518" y="733848"/>
                    <a:pt x="684848" y="705273"/>
                    <a:pt x="658178" y="677651"/>
                  </a:cubicBezTo>
                  <a:cubicBezTo>
                    <a:pt x="641985" y="661458"/>
                    <a:pt x="622935" y="648123"/>
                    <a:pt x="605790" y="633836"/>
                  </a:cubicBezTo>
                  <a:cubicBezTo>
                    <a:pt x="597218" y="626216"/>
                    <a:pt x="587693" y="618596"/>
                    <a:pt x="581025" y="610023"/>
                  </a:cubicBezTo>
                  <a:cubicBezTo>
                    <a:pt x="561023" y="586211"/>
                    <a:pt x="537210" y="567161"/>
                    <a:pt x="508635" y="552873"/>
                  </a:cubicBezTo>
                  <a:cubicBezTo>
                    <a:pt x="499110" y="547158"/>
                    <a:pt x="490538" y="538586"/>
                    <a:pt x="475298" y="52810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DA0247B6-767D-33A5-7B3D-1A1B3B7E8293}"/>
              </a:ext>
            </a:extLst>
          </p:cNvPr>
          <p:cNvGrpSpPr/>
          <p:nvPr/>
        </p:nvGrpSpPr>
        <p:grpSpPr>
          <a:xfrm rot="19996542">
            <a:off x="8992041" y="3891215"/>
            <a:ext cx="132370" cy="132370"/>
            <a:chOff x="5940973" y="3150100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8" name="矩形 277">
              <a:extLst>
                <a:ext uri="{FF2B5EF4-FFF2-40B4-BE49-F238E27FC236}">
                  <a16:creationId xmlns:a16="http://schemas.microsoft.com/office/drawing/2014/main" id="{927F7BB0-63B8-BF27-CC58-E7CF11C8BDA6}"/>
                </a:ext>
              </a:extLst>
            </p:cNvPr>
            <p:cNvSpPr/>
            <p:nvPr/>
          </p:nvSpPr>
          <p:spPr>
            <a:xfrm>
              <a:off x="5940973" y="3150100"/>
              <a:ext cx="132370" cy="132370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9" name="图形 100">
              <a:extLst>
                <a:ext uri="{FF2B5EF4-FFF2-40B4-BE49-F238E27FC236}">
                  <a16:creationId xmlns:a16="http://schemas.microsoft.com/office/drawing/2014/main" id="{B65FFAC1-CD26-944A-B8BA-843B61750E48}"/>
                </a:ext>
              </a:extLst>
            </p:cNvPr>
            <p:cNvGrpSpPr/>
            <p:nvPr/>
          </p:nvGrpSpPr>
          <p:grpSpPr>
            <a:xfrm>
              <a:off x="5964805" y="3173265"/>
              <a:ext cx="84707" cy="86040"/>
              <a:chOff x="2918142" y="4671932"/>
              <a:chExt cx="844171" cy="857447"/>
            </a:xfrm>
            <a:solidFill>
              <a:srgbClr val="141C84"/>
            </a:solidFill>
          </p:grpSpPr>
          <p:sp>
            <p:nvSpPr>
              <p:cNvPr id="280" name="任意多边形: 形状 279">
                <a:extLst>
                  <a:ext uri="{FF2B5EF4-FFF2-40B4-BE49-F238E27FC236}">
                    <a16:creationId xmlns:a16="http://schemas.microsoft.com/office/drawing/2014/main" id="{1B6F930B-8A90-8A97-458B-ACC10B3B5509}"/>
                  </a:ext>
                </a:extLst>
              </p:cNvPr>
              <p:cNvSpPr/>
              <p:nvPr/>
            </p:nvSpPr>
            <p:spPr>
              <a:xfrm>
                <a:off x="2926714" y="4671932"/>
                <a:ext cx="835598" cy="480533"/>
              </a:xfrm>
              <a:custGeom>
                <a:avLst/>
                <a:gdLst>
                  <a:gd name="connsiteX0" fmla="*/ 585788 w 835598"/>
                  <a:gd name="connsiteY0" fmla="*/ 187722 h 480533"/>
                  <a:gd name="connsiteX1" fmla="*/ 620078 w 835598"/>
                  <a:gd name="connsiteY1" fmla="*/ 202009 h 480533"/>
                  <a:gd name="connsiteX2" fmla="*/ 633413 w 835598"/>
                  <a:gd name="connsiteY2" fmla="*/ 223917 h 480533"/>
                  <a:gd name="connsiteX3" fmla="*/ 612458 w 835598"/>
                  <a:gd name="connsiteY3" fmla="*/ 236299 h 480533"/>
                  <a:gd name="connsiteX4" fmla="*/ 561023 w 835598"/>
                  <a:gd name="connsiteY4" fmla="*/ 211534 h 480533"/>
                  <a:gd name="connsiteX5" fmla="*/ 528638 w 835598"/>
                  <a:gd name="connsiteY5" fmla="*/ 151527 h 480533"/>
                  <a:gd name="connsiteX6" fmla="*/ 528638 w 835598"/>
                  <a:gd name="connsiteY6" fmla="*/ 131524 h 480533"/>
                  <a:gd name="connsiteX7" fmla="*/ 604838 w 835598"/>
                  <a:gd name="connsiteY7" fmla="*/ 24844 h 480533"/>
                  <a:gd name="connsiteX8" fmla="*/ 606743 w 835598"/>
                  <a:gd name="connsiteY8" fmla="*/ 23892 h 480533"/>
                  <a:gd name="connsiteX9" fmla="*/ 653415 w 835598"/>
                  <a:gd name="connsiteY9" fmla="*/ 79 h 480533"/>
                  <a:gd name="connsiteX10" fmla="*/ 734378 w 835598"/>
                  <a:gd name="connsiteY10" fmla="*/ 24844 h 480533"/>
                  <a:gd name="connsiteX11" fmla="*/ 759143 w 835598"/>
                  <a:gd name="connsiteY11" fmla="*/ 40084 h 480533"/>
                  <a:gd name="connsiteX12" fmla="*/ 815340 w 835598"/>
                  <a:gd name="connsiteY12" fmla="*/ 101997 h 480533"/>
                  <a:gd name="connsiteX13" fmla="*/ 834390 w 835598"/>
                  <a:gd name="connsiteY13" fmla="*/ 167719 h 480533"/>
                  <a:gd name="connsiteX14" fmla="*/ 832485 w 835598"/>
                  <a:gd name="connsiteY14" fmla="*/ 215344 h 480533"/>
                  <a:gd name="connsiteX15" fmla="*/ 774383 w 835598"/>
                  <a:gd name="connsiteY15" fmla="*/ 314404 h 480533"/>
                  <a:gd name="connsiteX16" fmla="*/ 692468 w 835598"/>
                  <a:gd name="connsiteY16" fmla="*/ 379174 h 480533"/>
                  <a:gd name="connsiteX17" fmla="*/ 528638 w 835598"/>
                  <a:gd name="connsiteY17" fmla="*/ 449659 h 480533"/>
                  <a:gd name="connsiteX18" fmla="*/ 407670 w 835598"/>
                  <a:gd name="connsiteY18" fmla="*/ 459184 h 480533"/>
                  <a:gd name="connsiteX19" fmla="*/ 346710 w 835598"/>
                  <a:gd name="connsiteY19" fmla="*/ 465852 h 480533"/>
                  <a:gd name="connsiteX20" fmla="*/ 269558 w 835598"/>
                  <a:gd name="connsiteY20" fmla="*/ 472519 h 480533"/>
                  <a:gd name="connsiteX21" fmla="*/ 201930 w 835598"/>
                  <a:gd name="connsiteY21" fmla="*/ 479187 h 480533"/>
                  <a:gd name="connsiteX22" fmla="*/ 156210 w 835598"/>
                  <a:gd name="connsiteY22" fmla="*/ 480139 h 480533"/>
                  <a:gd name="connsiteX23" fmla="*/ 82868 w 835598"/>
                  <a:gd name="connsiteY23" fmla="*/ 476329 h 480533"/>
                  <a:gd name="connsiteX24" fmla="*/ 0 w 835598"/>
                  <a:gd name="connsiteY24" fmla="*/ 425847 h 480533"/>
                  <a:gd name="connsiteX25" fmla="*/ 16193 w 835598"/>
                  <a:gd name="connsiteY25" fmla="*/ 424894 h 480533"/>
                  <a:gd name="connsiteX26" fmla="*/ 168593 w 835598"/>
                  <a:gd name="connsiteY26" fmla="*/ 427752 h 480533"/>
                  <a:gd name="connsiteX27" fmla="*/ 209550 w 835598"/>
                  <a:gd name="connsiteY27" fmla="*/ 424894 h 480533"/>
                  <a:gd name="connsiteX28" fmla="*/ 311468 w 835598"/>
                  <a:gd name="connsiteY28" fmla="*/ 415369 h 480533"/>
                  <a:gd name="connsiteX29" fmla="*/ 345758 w 835598"/>
                  <a:gd name="connsiteY29" fmla="*/ 411559 h 480533"/>
                  <a:gd name="connsiteX30" fmla="*/ 493395 w 835598"/>
                  <a:gd name="connsiteY30" fmla="*/ 397272 h 480533"/>
                  <a:gd name="connsiteX31" fmla="*/ 619125 w 835598"/>
                  <a:gd name="connsiteY31" fmla="*/ 341074 h 480533"/>
                  <a:gd name="connsiteX32" fmla="*/ 715328 w 835598"/>
                  <a:gd name="connsiteY32" fmla="*/ 264874 h 480533"/>
                  <a:gd name="connsiteX33" fmla="*/ 747713 w 835598"/>
                  <a:gd name="connsiteY33" fmla="*/ 233442 h 480533"/>
                  <a:gd name="connsiteX34" fmla="*/ 756285 w 835598"/>
                  <a:gd name="connsiteY34" fmla="*/ 81994 h 480533"/>
                  <a:gd name="connsiteX35" fmla="*/ 748665 w 835598"/>
                  <a:gd name="connsiteY35" fmla="*/ 73422 h 480533"/>
                  <a:gd name="connsiteX36" fmla="*/ 667703 w 835598"/>
                  <a:gd name="connsiteY36" fmla="*/ 72469 h 480533"/>
                  <a:gd name="connsiteX37" fmla="*/ 639128 w 835598"/>
                  <a:gd name="connsiteY37" fmla="*/ 91519 h 480533"/>
                  <a:gd name="connsiteX38" fmla="*/ 585788 w 835598"/>
                  <a:gd name="connsiteY38" fmla="*/ 187722 h 480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835598" h="480533">
                    <a:moveTo>
                      <a:pt x="585788" y="187722"/>
                    </a:moveTo>
                    <a:cubicBezTo>
                      <a:pt x="598170" y="192484"/>
                      <a:pt x="608648" y="197247"/>
                      <a:pt x="620078" y="202009"/>
                    </a:cubicBezTo>
                    <a:cubicBezTo>
                      <a:pt x="629603" y="205819"/>
                      <a:pt x="635318" y="212487"/>
                      <a:pt x="633413" y="223917"/>
                    </a:cubicBezTo>
                    <a:cubicBezTo>
                      <a:pt x="631508" y="235347"/>
                      <a:pt x="621030" y="236299"/>
                      <a:pt x="612458" y="236299"/>
                    </a:cubicBezTo>
                    <a:cubicBezTo>
                      <a:pt x="591503" y="237252"/>
                      <a:pt x="572453" y="230584"/>
                      <a:pt x="561023" y="211534"/>
                    </a:cubicBezTo>
                    <a:cubicBezTo>
                      <a:pt x="548640" y="192484"/>
                      <a:pt x="539115" y="171529"/>
                      <a:pt x="528638" y="151527"/>
                    </a:cubicBezTo>
                    <a:cubicBezTo>
                      <a:pt x="525780" y="145812"/>
                      <a:pt x="527685" y="138192"/>
                      <a:pt x="528638" y="131524"/>
                    </a:cubicBezTo>
                    <a:cubicBezTo>
                      <a:pt x="541973" y="86757"/>
                      <a:pt x="563880" y="48657"/>
                      <a:pt x="604838" y="24844"/>
                    </a:cubicBezTo>
                    <a:cubicBezTo>
                      <a:pt x="605790" y="24844"/>
                      <a:pt x="605790" y="23892"/>
                      <a:pt x="606743" y="23892"/>
                    </a:cubicBezTo>
                    <a:cubicBezTo>
                      <a:pt x="622935" y="15319"/>
                      <a:pt x="637223" y="1032"/>
                      <a:pt x="653415" y="79"/>
                    </a:cubicBezTo>
                    <a:cubicBezTo>
                      <a:pt x="681990" y="-873"/>
                      <a:pt x="710565" y="6747"/>
                      <a:pt x="734378" y="24844"/>
                    </a:cubicBezTo>
                    <a:cubicBezTo>
                      <a:pt x="741998" y="30559"/>
                      <a:pt x="750570" y="37227"/>
                      <a:pt x="759143" y="40084"/>
                    </a:cubicBezTo>
                    <a:cubicBezTo>
                      <a:pt x="791528" y="49609"/>
                      <a:pt x="803910" y="76279"/>
                      <a:pt x="815340" y="101997"/>
                    </a:cubicBezTo>
                    <a:cubicBezTo>
                      <a:pt x="824865" y="122952"/>
                      <a:pt x="830580" y="144859"/>
                      <a:pt x="834390" y="167719"/>
                    </a:cubicBezTo>
                    <a:cubicBezTo>
                      <a:pt x="837248" y="182959"/>
                      <a:pt x="834390" y="199152"/>
                      <a:pt x="832485" y="215344"/>
                    </a:cubicBezTo>
                    <a:cubicBezTo>
                      <a:pt x="828675" y="257254"/>
                      <a:pt x="806768" y="288687"/>
                      <a:pt x="774383" y="314404"/>
                    </a:cubicBezTo>
                    <a:cubicBezTo>
                      <a:pt x="746760" y="336312"/>
                      <a:pt x="720090" y="358219"/>
                      <a:pt x="692468" y="379174"/>
                    </a:cubicBezTo>
                    <a:cubicBezTo>
                      <a:pt x="643890" y="416322"/>
                      <a:pt x="588645" y="439182"/>
                      <a:pt x="528638" y="449659"/>
                    </a:cubicBezTo>
                    <a:cubicBezTo>
                      <a:pt x="488633" y="456327"/>
                      <a:pt x="448628" y="461089"/>
                      <a:pt x="407670" y="459184"/>
                    </a:cubicBezTo>
                    <a:cubicBezTo>
                      <a:pt x="387668" y="458232"/>
                      <a:pt x="366713" y="463947"/>
                      <a:pt x="346710" y="465852"/>
                    </a:cubicBezTo>
                    <a:cubicBezTo>
                      <a:pt x="320993" y="468709"/>
                      <a:pt x="295275" y="470614"/>
                      <a:pt x="269558" y="472519"/>
                    </a:cubicBezTo>
                    <a:cubicBezTo>
                      <a:pt x="246698" y="474424"/>
                      <a:pt x="223838" y="477282"/>
                      <a:pt x="201930" y="479187"/>
                    </a:cubicBezTo>
                    <a:cubicBezTo>
                      <a:pt x="186690" y="480139"/>
                      <a:pt x="171450" y="481092"/>
                      <a:pt x="156210" y="480139"/>
                    </a:cubicBezTo>
                    <a:cubicBezTo>
                      <a:pt x="131445" y="479187"/>
                      <a:pt x="107633" y="477282"/>
                      <a:pt x="82868" y="476329"/>
                    </a:cubicBezTo>
                    <a:cubicBezTo>
                      <a:pt x="46673" y="476329"/>
                      <a:pt x="22860" y="457279"/>
                      <a:pt x="0" y="425847"/>
                    </a:cubicBezTo>
                    <a:cubicBezTo>
                      <a:pt x="7620" y="425847"/>
                      <a:pt x="11430" y="424894"/>
                      <a:pt x="16193" y="424894"/>
                    </a:cubicBezTo>
                    <a:cubicBezTo>
                      <a:pt x="66675" y="426799"/>
                      <a:pt x="117158" y="438229"/>
                      <a:pt x="168593" y="427752"/>
                    </a:cubicBezTo>
                    <a:cubicBezTo>
                      <a:pt x="181928" y="424894"/>
                      <a:pt x="196215" y="426799"/>
                      <a:pt x="209550" y="424894"/>
                    </a:cubicBezTo>
                    <a:cubicBezTo>
                      <a:pt x="243840" y="422037"/>
                      <a:pt x="278130" y="418227"/>
                      <a:pt x="311468" y="415369"/>
                    </a:cubicBezTo>
                    <a:cubicBezTo>
                      <a:pt x="322898" y="414417"/>
                      <a:pt x="334328" y="410607"/>
                      <a:pt x="345758" y="411559"/>
                    </a:cubicBezTo>
                    <a:cubicBezTo>
                      <a:pt x="396240" y="415369"/>
                      <a:pt x="444818" y="406797"/>
                      <a:pt x="493395" y="397272"/>
                    </a:cubicBezTo>
                    <a:cubicBezTo>
                      <a:pt x="540068" y="388699"/>
                      <a:pt x="581978" y="370602"/>
                      <a:pt x="619125" y="341074"/>
                    </a:cubicBezTo>
                    <a:cubicBezTo>
                      <a:pt x="651510" y="315357"/>
                      <a:pt x="681990" y="287734"/>
                      <a:pt x="715328" y="264874"/>
                    </a:cubicBezTo>
                    <a:cubicBezTo>
                      <a:pt x="728663" y="255349"/>
                      <a:pt x="740093" y="246777"/>
                      <a:pt x="747713" y="233442"/>
                    </a:cubicBezTo>
                    <a:cubicBezTo>
                      <a:pt x="776288" y="184864"/>
                      <a:pt x="776288" y="133429"/>
                      <a:pt x="756285" y="81994"/>
                    </a:cubicBezTo>
                    <a:cubicBezTo>
                      <a:pt x="755333" y="79137"/>
                      <a:pt x="751523" y="75327"/>
                      <a:pt x="748665" y="73422"/>
                    </a:cubicBezTo>
                    <a:cubicBezTo>
                      <a:pt x="726758" y="56277"/>
                      <a:pt x="690563" y="56277"/>
                      <a:pt x="667703" y="72469"/>
                    </a:cubicBezTo>
                    <a:cubicBezTo>
                      <a:pt x="658178" y="79137"/>
                      <a:pt x="648653" y="85804"/>
                      <a:pt x="639128" y="91519"/>
                    </a:cubicBezTo>
                    <a:cubicBezTo>
                      <a:pt x="612458" y="111522"/>
                      <a:pt x="588645" y="151527"/>
                      <a:pt x="585788" y="1877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:a16="http://schemas.microsoft.com/office/drawing/2014/main" id="{C87B5769-FA7D-E8AB-DF4D-EDB05C975432}"/>
                  </a:ext>
                </a:extLst>
              </p:cNvPr>
              <p:cNvSpPr/>
              <p:nvPr/>
            </p:nvSpPr>
            <p:spPr>
              <a:xfrm>
                <a:off x="2930525" y="5192076"/>
                <a:ext cx="819948" cy="337303"/>
              </a:xfrm>
              <a:custGeom>
                <a:avLst/>
                <a:gdLst>
                  <a:gd name="connsiteX0" fmla="*/ 629603 w 819948"/>
                  <a:gd name="connsiteY0" fmla="*/ 177165 h 337303"/>
                  <a:gd name="connsiteX1" fmla="*/ 608648 w 819948"/>
                  <a:gd name="connsiteY1" fmla="*/ 180975 h 337303"/>
                  <a:gd name="connsiteX2" fmla="*/ 551498 w 819948"/>
                  <a:gd name="connsiteY2" fmla="*/ 272415 h 337303"/>
                  <a:gd name="connsiteX3" fmla="*/ 564833 w 819948"/>
                  <a:gd name="connsiteY3" fmla="*/ 283845 h 337303"/>
                  <a:gd name="connsiteX4" fmla="*/ 602933 w 819948"/>
                  <a:gd name="connsiteY4" fmla="*/ 285750 h 337303"/>
                  <a:gd name="connsiteX5" fmla="*/ 678180 w 819948"/>
                  <a:gd name="connsiteY5" fmla="*/ 260985 h 337303"/>
                  <a:gd name="connsiteX6" fmla="*/ 738188 w 819948"/>
                  <a:gd name="connsiteY6" fmla="*/ 200977 h 337303"/>
                  <a:gd name="connsiteX7" fmla="*/ 761048 w 819948"/>
                  <a:gd name="connsiteY7" fmla="*/ 139065 h 337303"/>
                  <a:gd name="connsiteX8" fmla="*/ 718185 w 819948"/>
                  <a:gd name="connsiteY8" fmla="*/ 69533 h 337303"/>
                  <a:gd name="connsiteX9" fmla="*/ 612458 w 819948"/>
                  <a:gd name="connsiteY9" fmla="*/ 56198 h 337303"/>
                  <a:gd name="connsiteX10" fmla="*/ 578168 w 819948"/>
                  <a:gd name="connsiteY10" fmla="*/ 55245 h 337303"/>
                  <a:gd name="connsiteX11" fmla="*/ 543878 w 819948"/>
                  <a:gd name="connsiteY11" fmla="*/ 56198 h 337303"/>
                  <a:gd name="connsiteX12" fmla="*/ 407670 w 819948"/>
                  <a:gd name="connsiteY12" fmla="*/ 67627 h 337303"/>
                  <a:gd name="connsiteX13" fmla="*/ 384810 w 819948"/>
                  <a:gd name="connsiteY13" fmla="*/ 69533 h 337303"/>
                  <a:gd name="connsiteX14" fmla="*/ 317183 w 819948"/>
                  <a:gd name="connsiteY14" fmla="*/ 78105 h 337303"/>
                  <a:gd name="connsiteX15" fmla="*/ 287655 w 819948"/>
                  <a:gd name="connsiteY15" fmla="*/ 82868 h 337303"/>
                  <a:gd name="connsiteX16" fmla="*/ 201930 w 819948"/>
                  <a:gd name="connsiteY16" fmla="*/ 89535 h 337303"/>
                  <a:gd name="connsiteX17" fmla="*/ 129540 w 819948"/>
                  <a:gd name="connsiteY17" fmla="*/ 91440 h 337303"/>
                  <a:gd name="connsiteX18" fmla="*/ 66675 w 819948"/>
                  <a:gd name="connsiteY18" fmla="*/ 86677 h 337303"/>
                  <a:gd name="connsiteX19" fmla="*/ 25717 w 819948"/>
                  <a:gd name="connsiteY19" fmla="*/ 71438 h 337303"/>
                  <a:gd name="connsiteX20" fmla="*/ 0 w 819948"/>
                  <a:gd name="connsiteY20" fmla="*/ 45720 h 337303"/>
                  <a:gd name="connsiteX21" fmla="*/ 4763 w 819948"/>
                  <a:gd name="connsiteY21" fmla="*/ 41910 h 337303"/>
                  <a:gd name="connsiteX22" fmla="*/ 102870 w 819948"/>
                  <a:gd name="connsiteY22" fmla="*/ 40005 h 337303"/>
                  <a:gd name="connsiteX23" fmla="*/ 171450 w 819948"/>
                  <a:gd name="connsiteY23" fmla="*/ 40005 h 337303"/>
                  <a:gd name="connsiteX24" fmla="*/ 216218 w 819948"/>
                  <a:gd name="connsiteY24" fmla="*/ 35243 h 337303"/>
                  <a:gd name="connsiteX25" fmla="*/ 279083 w 819948"/>
                  <a:gd name="connsiteY25" fmla="*/ 23813 h 337303"/>
                  <a:gd name="connsiteX26" fmla="*/ 321945 w 819948"/>
                  <a:gd name="connsiteY26" fmla="*/ 18098 h 337303"/>
                  <a:gd name="connsiteX27" fmla="*/ 381000 w 819948"/>
                  <a:gd name="connsiteY27" fmla="*/ 13335 h 337303"/>
                  <a:gd name="connsiteX28" fmla="*/ 497205 w 819948"/>
                  <a:gd name="connsiteY28" fmla="*/ 1905 h 337303"/>
                  <a:gd name="connsiteX29" fmla="*/ 524828 w 819948"/>
                  <a:gd name="connsiteY29" fmla="*/ 0 h 337303"/>
                  <a:gd name="connsiteX30" fmla="*/ 616268 w 819948"/>
                  <a:gd name="connsiteY30" fmla="*/ 4763 h 337303"/>
                  <a:gd name="connsiteX31" fmla="*/ 777240 w 819948"/>
                  <a:gd name="connsiteY31" fmla="*/ 64770 h 337303"/>
                  <a:gd name="connsiteX32" fmla="*/ 819150 w 819948"/>
                  <a:gd name="connsiteY32" fmla="*/ 150495 h 337303"/>
                  <a:gd name="connsiteX33" fmla="*/ 783908 w 819948"/>
                  <a:gd name="connsiteY33" fmla="*/ 256223 h 337303"/>
                  <a:gd name="connsiteX34" fmla="*/ 767715 w 819948"/>
                  <a:gd name="connsiteY34" fmla="*/ 268605 h 337303"/>
                  <a:gd name="connsiteX35" fmla="*/ 675323 w 819948"/>
                  <a:gd name="connsiteY35" fmla="*/ 321945 h 337303"/>
                  <a:gd name="connsiteX36" fmla="*/ 553403 w 819948"/>
                  <a:gd name="connsiteY36" fmla="*/ 318135 h 337303"/>
                  <a:gd name="connsiteX37" fmla="*/ 486728 w 819948"/>
                  <a:gd name="connsiteY37" fmla="*/ 240983 h 337303"/>
                  <a:gd name="connsiteX38" fmla="*/ 489585 w 819948"/>
                  <a:gd name="connsiteY38" fmla="*/ 187643 h 337303"/>
                  <a:gd name="connsiteX39" fmla="*/ 515303 w 819948"/>
                  <a:gd name="connsiteY39" fmla="*/ 158115 h 337303"/>
                  <a:gd name="connsiteX40" fmla="*/ 600075 w 819948"/>
                  <a:gd name="connsiteY40" fmla="*/ 145733 h 337303"/>
                  <a:gd name="connsiteX41" fmla="*/ 629603 w 819948"/>
                  <a:gd name="connsiteY41" fmla="*/ 177165 h 33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19948" h="337303">
                    <a:moveTo>
                      <a:pt x="629603" y="177165"/>
                    </a:moveTo>
                    <a:cubicBezTo>
                      <a:pt x="621030" y="179070"/>
                      <a:pt x="614363" y="181927"/>
                      <a:pt x="608648" y="180975"/>
                    </a:cubicBezTo>
                    <a:cubicBezTo>
                      <a:pt x="574358" y="175260"/>
                      <a:pt x="528638" y="228600"/>
                      <a:pt x="551498" y="272415"/>
                    </a:cubicBezTo>
                    <a:cubicBezTo>
                      <a:pt x="554355" y="277178"/>
                      <a:pt x="559118" y="282893"/>
                      <a:pt x="564833" y="283845"/>
                    </a:cubicBezTo>
                    <a:cubicBezTo>
                      <a:pt x="577215" y="285750"/>
                      <a:pt x="591503" y="288608"/>
                      <a:pt x="602933" y="285750"/>
                    </a:cubicBezTo>
                    <a:cubicBezTo>
                      <a:pt x="628650" y="279083"/>
                      <a:pt x="654368" y="271463"/>
                      <a:pt x="678180" y="260985"/>
                    </a:cubicBezTo>
                    <a:cubicBezTo>
                      <a:pt x="705803" y="249555"/>
                      <a:pt x="725805" y="228600"/>
                      <a:pt x="738188" y="200977"/>
                    </a:cubicBezTo>
                    <a:cubicBezTo>
                      <a:pt x="747713" y="180975"/>
                      <a:pt x="758190" y="161925"/>
                      <a:pt x="761048" y="139065"/>
                    </a:cubicBezTo>
                    <a:cubicBezTo>
                      <a:pt x="765810" y="100013"/>
                      <a:pt x="755333" y="81915"/>
                      <a:pt x="718185" y="69533"/>
                    </a:cubicBezTo>
                    <a:cubicBezTo>
                      <a:pt x="683895" y="58102"/>
                      <a:pt x="647700" y="56198"/>
                      <a:pt x="612458" y="56198"/>
                    </a:cubicBezTo>
                    <a:cubicBezTo>
                      <a:pt x="601028" y="56198"/>
                      <a:pt x="589598" y="55245"/>
                      <a:pt x="578168" y="55245"/>
                    </a:cubicBezTo>
                    <a:cubicBezTo>
                      <a:pt x="566738" y="55245"/>
                      <a:pt x="555308" y="55245"/>
                      <a:pt x="543878" y="56198"/>
                    </a:cubicBezTo>
                    <a:cubicBezTo>
                      <a:pt x="498158" y="60008"/>
                      <a:pt x="453390" y="63818"/>
                      <a:pt x="407670" y="67627"/>
                    </a:cubicBezTo>
                    <a:cubicBezTo>
                      <a:pt x="400050" y="68580"/>
                      <a:pt x="392430" y="68580"/>
                      <a:pt x="384810" y="69533"/>
                    </a:cubicBezTo>
                    <a:cubicBezTo>
                      <a:pt x="361950" y="72390"/>
                      <a:pt x="339090" y="75248"/>
                      <a:pt x="317183" y="78105"/>
                    </a:cubicBezTo>
                    <a:cubicBezTo>
                      <a:pt x="307658" y="79058"/>
                      <a:pt x="297180" y="79058"/>
                      <a:pt x="287655" y="82868"/>
                    </a:cubicBezTo>
                    <a:cubicBezTo>
                      <a:pt x="259080" y="92393"/>
                      <a:pt x="230505" y="91440"/>
                      <a:pt x="201930" y="89535"/>
                    </a:cubicBezTo>
                    <a:cubicBezTo>
                      <a:pt x="178118" y="87630"/>
                      <a:pt x="153353" y="88583"/>
                      <a:pt x="129540" y="91440"/>
                    </a:cubicBezTo>
                    <a:cubicBezTo>
                      <a:pt x="107632" y="94298"/>
                      <a:pt x="87630" y="94298"/>
                      <a:pt x="66675" y="86677"/>
                    </a:cubicBezTo>
                    <a:cubicBezTo>
                      <a:pt x="53340" y="80963"/>
                      <a:pt x="39053" y="77152"/>
                      <a:pt x="25717" y="71438"/>
                    </a:cubicBezTo>
                    <a:cubicBezTo>
                      <a:pt x="14288" y="66675"/>
                      <a:pt x="4763" y="58102"/>
                      <a:pt x="0" y="45720"/>
                    </a:cubicBezTo>
                    <a:cubicBezTo>
                      <a:pt x="1905" y="43815"/>
                      <a:pt x="3810" y="41910"/>
                      <a:pt x="4763" y="41910"/>
                    </a:cubicBezTo>
                    <a:cubicBezTo>
                      <a:pt x="37147" y="47625"/>
                      <a:pt x="69533" y="43815"/>
                      <a:pt x="102870" y="40005"/>
                    </a:cubicBezTo>
                    <a:cubicBezTo>
                      <a:pt x="125730" y="38100"/>
                      <a:pt x="148590" y="40005"/>
                      <a:pt x="171450" y="40005"/>
                    </a:cubicBezTo>
                    <a:cubicBezTo>
                      <a:pt x="186690" y="40005"/>
                      <a:pt x="201930" y="37148"/>
                      <a:pt x="216218" y="35243"/>
                    </a:cubicBezTo>
                    <a:cubicBezTo>
                      <a:pt x="237173" y="32385"/>
                      <a:pt x="258127" y="27623"/>
                      <a:pt x="279083" y="23813"/>
                    </a:cubicBezTo>
                    <a:cubicBezTo>
                      <a:pt x="293370" y="21908"/>
                      <a:pt x="307658" y="20003"/>
                      <a:pt x="321945" y="18098"/>
                    </a:cubicBezTo>
                    <a:cubicBezTo>
                      <a:pt x="341948" y="16193"/>
                      <a:pt x="360998" y="15240"/>
                      <a:pt x="381000" y="13335"/>
                    </a:cubicBezTo>
                    <a:cubicBezTo>
                      <a:pt x="420053" y="9525"/>
                      <a:pt x="458153" y="5715"/>
                      <a:pt x="497205" y="1905"/>
                    </a:cubicBezTo>
                    <a:cubicBezTo>
                      <a:pt x="506730" y="953"/>
                      <a:pt x="515303" y="0"/>
                      <a:pt x="524828" y="0"/>
                    </a:cubicBezTo>
                    <a:cubicBezTo>
                      <a:pt x="555308" y="953"/>
                      <a:pt x="585788" y="2858"/>
                      <a:pt x="616268" y="4763"/>
                    </a:cubicBezTo>
                    <a:cubicBezTo>
                      <a:pt x="675323" y="8573"/>
                      <a:pt x="728663" y="30480"/>
                      <a:pt x="777240" y="64770"/>
                    </a:cubicBezTo>
                    <a:cubicBezTo>
                      <a:pt x="807720" y="85725"/>
                      <a:pt x="814388" y="117158"/>
                      <a:pt x="819150" y="150495"/>
                    </a:cubicBezTo>
                    <a:cubicBezTo>
                      <a:pt x="823913" y="190500"/>
                      <a:pt x="806768" y="224790"/>
                      <a:pt x="783908" y="256223"/>
                    </a:cubicBezTo>
                    <a:cubicBezTo>
                      <a:pt x="780098" y="261938"/>
                      <a:pt x="773430" y="265748"/>
                      <a:pt x="767715" y="268605"/>
                    </a:cubicBezTo>
                    <a:cubicBezTo>
                      <a:pt x="737235" y="286703"/>
                      <a:pt x="703898" y="300990"/>
                      <a:pt x="675323" y="321945"/>
                    </a:cubicBezTo>
                    <a:cubicBezTo>
                      <a:pt x="643890" y="344805"/>
                      <a:pt x="580073" y="340995"/>
                      <a:pt x="553403" y="318135"/>
                    </a:cubicBezTo>
                    <a:cubicBezTo>
                      <a:pt x="526733" y="295275"/>
                      <a:pt x="505778" y="268605"/>
                      <a:pt x="486728" y="240983"/>
                    </a:cubicBezTo>
                    <a:cubicBezTo>
                      <a:pt x="476250" y="225743"/>
                      <a:pt x="476250" y="205740"/>
                      <a:pt x="489585" y="187643"/>
                    </a:cubicBezTo>
                    <a:cubicBezTo>
                      <a:pt x="497205" y="177165"/>
                      <a:pt x="505778" y="167640"/>
                      <a:pt x="515303" y="158115"/>
                    </a:cubicBezTo>
                    <a:cubicBezTo>
                      <a:pt x="540068" y="133350"/>
                      <a:pt x="569595" y="128588"/>
                      <a:pt x="600075" y="145733"/>
                    </a:cubicBezTo>
                    <a:cubicBezTo>
                      <a:pt x="610553" y="152400"/>
                      <a:pt x="624840" y="156210"/>
                      <a:pt x="629603" y="17716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:a16="http://schemas.microsoft.com/office/drawing/2014/main" id="{0AB5C16A-B063-1114-013D-A3E03E2F7303}"/>
                  </a:ext>
                </a:extLst>
              </p:cNvPr>
              <p:cNvSpPr/>
              <p:nvPr/>
            </p:nvSpPr>
            <p:spPr>
              <a:xfrm>
                <a:off x="2918142" y="4697303"/>
                <a:ext cx="436849" cy="282357"/>
              </a:xfrm>
              <a:custGeom>
                <a:avLst/>
                <a:gdLst>
                  <a:gd name="connsiteX0" fmla="*/ 0 w 436849"/>
                  <a:gd name="connsiteY0" fmla="*/ 223311 h 282357"/>
                  <a:gd name="connsiteX1" fmla="*/ 19050 w 436849"/>
                  <a:gd name="connsiteY1" fmla="*/ 221406 h 282357"/>
                  <a:gd name="connsiteX2" fmla="*/ 91440 w 436849"/>
                  <a:gd name="connsiteY2" fmla="*/ 231884 h 282357"/>
                  <a:gd name="connsiteX3" fmla="*/ 187643 w 436849"/>
                  <a:gd name="connsiteY3" fmla="*/ 231884 h 282357"/>
                  <a:gd name="connsiteX4" fmla="*/ 268605 w 436849"/>
                  <a:gd name="connsiteY4" fmla="*/ 218549 h 282357"/>
                  <a:gd name="connsiteX5" fmla="*/ 364808 w 436849"/>
                  <a:gd name="connsiteY5" fmla="*/ 144254 h 282357"/>
                  <a:gd name="connsiteX6" fmla="*/ 373380 w 436849"/>
                  <a:gd name="connsiteY6" fmla="*/ 105201 h 282357"/>
                  <a:gd name="connsiteX7" fmla="*/ 369570 w 436849"/>
                  <a:gd name="connsiteY7" fmla="*/ 64244 h 282357"/>
                  <a:gd name="connsiteX8" fmla="*/ 348615 w 436849"/>
                  <a:gd name="connsiteY8" fmla="*/ 49004 h 282357"/>
                  <a:gd name="connsiteX9" fmla="*/ 295275 w 436849"/>
                  <a:gd name="connsiteY9" fmla="*/ 87104 h 282357"/>
                  <a:gd name="connsiteX10" fmla="*/ 311468 w 436849"/>
                  <a:gd name="connsiteY10" fmla="*/ 116631 h 282357"/>
                  <a:gd name="connsiteX11" fmla="*/ 300038 w 436849"/>
                  <a:gd name="connsiteY11" fmla="*/ 132824 h 282357"/>
                  <a:gd name="connsiteX12" fmla="*/ 266700 w 436849"/>
                  <a:gd name="connsiteY12" fmla="*/ 120441 h 282357"/>
                  <a:gd name="connsiteX13" fmla="*/ 240983 w 436849"/>
                  <a:gd name="connsiteY13" fmla="*/ 89009 h 282357"/>
                  <a:gd name="connsiteX14" fmla="*/ 235268 w 436849"/>
                  <a:gd name="connsiteY14" fmla="*/ 56624 h 282357"/>
                  <a:gd name="connsiteX15" fmla="*/ 339090 w 436849"/>
                  <a:gd name="connsiteY15" fmla="*/ 6141 h 282357"/>
                  <a:gd name="connsiteX16" fmla="*/ 415290 w 436849"/>
                  <a:gd name="connsiteY16" fmla="*/ 59481 h 282357"/>
                  <a:gd name="connsiteX17" fmla="*/ 424815 w 436849"/>
                  <a:gd name="connsiteY17" fmla="*/ 71864 h 282357"/>
                  <a:gd name="connsiteX18" fmla="*/ 432435 w 436849"/>
                  <a:gd name="connsiteY18" fmla="*/ 172829 h 282357"/>
                  <a:gd name="connsiteX19" fmla="*/ 398145 w 436849"/>
                  <a:gd name="connsiteY19" fmla="*/ 223311 h 282357"/>
                  <a:gd name="connsiteX20" fmla="*/ 268605 w 436849"/>
                  <a:gd name="connsiteY20" fmla="*/ 273794 h 282357"/>
                  <a:gd name="connsiteX21" fmla="*/ 207645 w 436849"/>
                  <a:gd name="connsiteY21" fmla="*/ 280461 h 282357"/>
                  <a:gd name="connsiteX22" fmla="*/ 80010 w 436849"/>
                  <a:gd name="connsiteY22" fmla="*/ 272841 h 282357"/>
                  <a:gd name="connsiteX23" fmla="*/ 17145 w 436849"/>
                  <a:gd name="connsiteY23" fmla="*/ 244266 h 282357"/>
                  <a:gd name="connsiteX24" fmla="*/ 0 w 436849"/>
                  <a:gd name="connsiteY24" fmla="*/ 229979 h 282357"/>
                  <a:gd name="connsiteX25" fmla="*/ 0 w 436849"/>
                  <a:gd name="connsiteY25" fmla="*/ 223311 h 28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36849" h="282357">
                    <a:moveTo>
                      <a:pt x="0" y="223311"/>
                    </a:moveTo>
                    <a:cubicBezTo>
                      <a:pt x="6668" y="222359"/>
                      <a:pt x="12383" y="220454"/>
                      <a:pt x="19050" y="221406"/>
                    </a:cubicBezTo>
                    <a:cubicBezTo>
                      <a:pt x="42863" y="224264"/>
                      <a:pt x="66675" y="230931"/>
                      <a:pt x="91440" y="231884"/>
                    </a:cubicBezTo>
                    <a:cubicBezTo>
                      <a:pt x="122873" y="233789"/>
                      <a:pt x="155258" y="234741"/>
                      <a:pt x="187643" y="231884"/>
                    </a:cubicBezTo>
                    <a:cubicBezTo>
                      <a:pt x="215265" y="229979"/>
                      <a:pt x="241935" y="225216"/>
                      <a:pt x="268605" y="218549"/>
                    </a:cubicBezTo>
                    <a:cubicBezTo>
                      <a:pt x="310515" y="207119"/>
                      <a:pt x="344805" y="183306"/>
                      <a:pt x="364808" y="144254"/>
                    </a:cubicBezTo>
                    <a:cubicBezTo>
                      <a:pt x="370523" y="132824"/>
                      <a:pt x="372428" y="118536"/>
                      <a:pt x="373380" y="105201"/>
                    </a:cubicBezTo>
                    <a:cubicBezTo>
                      <a:pt x="374333" y="91866"/>
                      <a:pt x="371475" y="77579"/>
                      <a:pt x="369570" y="64244"/>
                    </a:cubicBezTo>
                    <a:cubicBezTo>
                      <a:pt x="367665" y="51861"/>
                      <a:pt x="361950" y="48051"/>
                      <a:pt x="348615" y="49004"/>
                    </a:cubicBezTo>
                    <a:cubicBezTo>
                      <a:pt x="330518" y="50909"/>
                      <a:pt x="305753" y="68054"/>
                      <a:pt x="295275" y="87104"/>
                    </a:cubicBezTo>
                    <a:cubicBezTo>
                      <a:pt x="300990" y="96629"/>
                      <a:pt x="306705" y="106154"/>
                      <a:pt x="311468" y="116631"/>
                    </a:cubicBezTo>
                    <a:cubicBezTo>
                      <a:pt x="315278" y="127109"/>
                      <a:pt x="311468" y="132824"/>
                      <a:pt x="300038" y="132824"/>
                    </a:cubicBezTo>
                    <a:cubicBezTo>
                      <a:pt x="287655" y="132824"/>
                      <a:pt x="275273" y="131871"/>
                      <a:pt x="266700" y="120441"/>
                    </a:cubicBezTo>
                    <a:cubicBezTo>
                      <a:pt x="258128" y="109964"/>
                      <a:pt x="249555" y="99486"/>
                      <a:pt x="240983" y="89009"/>
                    </a:cubicBezTo>
                    <a:cubicBezTo>
                      <a:pt x="233363" y="79484"/>
                      <a:pt x="232410" y="68054"/>
                      <a:pt x="235268" y="56624"/>
                    </a:cubicBezTo>
                    <a:cubicBezTo>
                      <a:pt x="245745" y="14714"/>
                      <a:pt x="300038" y="-12909"/>
                      <a:pt x="339090" y="6141"/>
                    </a:cubicBezTo>
                    <a:cubicBezTo>
                      <a:pt x="366713" y="19476"/>
                      <a:pt x="395288" y="33764"/>
                      <a:pt x="415290" y="59481"/>
                    </a:cubicBezTo>
                    <a:cubicBezTo>
                      <a:pt x="418148" y="63291"/>
                      <a:pt x="423863" y="68054"/>
                      <a:pt x="424815" y="71864"/>
                    </a:cubicBezTo>
                    <a:cubicBezTo>
                      <a:pt x="432435" y="105201"/>
                      <a:pt x="442913" y="138539"/>
                      <a:pt x="432435" y="172829"/>
                    </a:cubicBezTo>
                    <a:cubicBezTo>
                      <a:pt x="426720" y="192831"/>
                      <a:pt x="415290" y="209024"/>
                      <a:pt x="398145" y="223311"/>
                    </a:cubicBezTo>
                    <a:cubicBezTo>
                      <a:pt x="360045" y="253791"/>
                      <a:pt x="316230" y="269984"/>
                      <a:pt x="268605" y="273794"/>
                    </a:cubicBezTo>
                    <a:cubicBezTo>
                      <a:pt x="248603" y="275699"/>
                      <a:pt x="227648" y="277604"/>
                      <a:pt x="207645" y="280461"/>
                    </a:cubicBezTo>
                    <a:cubicBezTo>
                      <a:pt x="164783" y="286176"/>
                      <a:pt x="122873" y="277604"/>
                      <a:pt x="80010" y="272841"/>
                    </a:cubicBezTo>
                    <a:cubicBezTo>
                      <a:pt x="55245" y="269984"/>
                      <a:pt x="35243" y="259506"/>
                      <a:pt x="17145" y="244266"/>
                    </a:cubicBezTo>
                    <a:cubicBezTo>
                      <a:pt x="11430" y="239504"/>
                      <a:pt x="5715" y="234741"/>
                      <a:pt x="0" y="229979"/>
                    </a:cubicBezTo>
                    <a:cubicBezTo>
                      <a:pt x="0" y="227121"/>
                      <a:pt x="0" y="225216"/>
                      <a:pt x="0" y="2233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96B6917F-2A47-B5FD-F130-44686DD2D83C}"/>
              </a:ext>
            </a:extLst>
          </p:cNvPr>
          <p:cNvGrpSpPr/>
          <p:nvPr/>
        </p:nvGrpSpPr>
        <p:grpSpPr>
          <a:xfrm>
            <a:off x="9446577" y="3845871"/>
            <a:ext cx="132370" cy="132370"/>
            <a:chOff x="5825929" y="3084234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4" name="矩形 283">
              <a:extLst>
                <a:ext uri="{FF2B5EF4-FFF2-40B4-BE49-F238E27FC236}">
                  <a16:creationId xmlns:a16="http://schemas.microsoft.com/office/drawing/2014/main" id="{49EE58F5-B382-D904-13D8-1CDE311C499F}"/>
                </a:ext>
              </a:extLst>
            </p:cNvPr>
            <p:cNvSpPr/>
            <p:nvPr/>
          </p:nvSpPr>
          <p:spPr>
            <a:xfrm>
              <a:off x="5825929" y="3084234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550668B7-9874-DE35-4362-014DA5F2388F}"/>
                </a:ext>
              </a:extLst>
            </p:cNvPr>
            <p:cNvGrpSpPr/>
            <p:nvPr/>
          </p:nvGrpSpPr>
          <p:grpSpPr>
            <a:xfrm>
              <a:off x="5854808" y="3109144"/>
              <a:ext cx="74613" cy="82550"/>
              <a:chOff x="5864225" y="3106738"/>
              <a:chExt cx="74613" cy="82550"/>
            </a:xfrm>
          </p:grpSpPr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4C011008-6E77-682D-6840-42BBC00B44A5}"/>
                  </a:ext>
                </a:extLst>
              </p:cNvPr>
              <p:cNvCxnSpPr/>
              <p:nvPr/>
            </p:nvCxnSpPr>
            <p:spPr>
              <a:xfrm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接连接符 286">
                <a:extLst>
                  <a:ext uri="{FF2B5EF4-FFF2-40B4-BE49-F238E27FC236}">
                    <a16:creationId xmlns:a16="http://schemas.microsoft.com/office/drawing/2014/main" id="{E45C03CC-97A3-96CB-2CFE-1E8D527166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64225" y="3106738"/>
                <a:ext cx="74613" cy="82550"/>
              </a:xfrm>
              <a:prstGeom prst="line">
                <a:avLst/>
              </a:prstGeom>
              <a:ln>
                <a:solidFill>
                  <a:srgbClr val="141C8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8" name="组合 287">
            <a:extLst>
              <a:ext uri="{FF2B5EF4-FFF2-40B4-BE49-F238E27FC236}">
                <a16:creationId xmlns:a16="http://schemas.microsoft.com/office/drawing/2014/main" id="{BA946483-424A-543B-6464-00153482BD42}"/>
              </a:ext>
            </a:extLst>
          </p:cNvPr>
          <p:cNvGrpSpPr/>
          <p:nvPr/>
        </p:nvGrpSpPr>
        <p:grpSpPr>
          <a:xfrm rot="3224755">
            <a:off x="8932914" y="3981217"/>
            <a:ext cx="132370" cy="132370"/>
            <a:chOff x="5617555" y="293581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9" name="矩形 288">
              <a:extLst>
                <a:ext uri="{FF2B5EF4-FFF2-40B4-BE49-F238E27FC236}">
                  <a16:creationId xmlns:a16="http://schemas.microsoft.com/office/drawing/2014/main" id="{194540F2-17E2-443C-A272-41A31EA634A3}"/>
                </a:ext>
              </a:extLst>
            </p:cNvPr>
            <p:cNvSpPr/>
            <p:nvPr/>
          </p:nvSpPr>
          <p:spPr>
            <a:xfrm>
              <a:off x="5617555" y="2935818"/>
              <a:ext cx="132370" cy="132370"/>
            </a:xfrm>
            <a:prstGeom prst="rect">
              <a:avLst/>
            </a:prstGeom>
            <a:solidFill>
              <a:srgbClr val="F8952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A20886A7-8CE9-7B68-8AD9-D9A273912063}"/>
                </a:ext>
              </a:extLst>
            </p:cNvPr>
            <p:cNvSpPr/>
            <p:nvPr/>
          </p:nvSpPr>
          <p:spPr>
            <a:xfrm>
              <a:off x="5652784" y="2967730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1" name="组合 290">
            <a:extLst>
              <a:ext uri="{FF2B5EF4-FFF2-40B4-BE49-F238E27FC236}">
                <a16:creationId xmlns:a16="http://schemas.microsoft.com/office/drawing/2014/main" id="{335BE780-D050-6109-15B8-62B6D150BA16}"/>
              </a:ext>
            </a:extLst>
          </p:cNvPr>
          <p:cNvGrpSpPr/>
          <p:nvPr/>
        </p:nvGrpSpPr>
        <p:grpSpPr>
          <a:xfrm rot="20325418">
            <a:off x="9346633" y="4035424"/>
            <a:ext cx="132370" cy="132370"/>
            <a:chOff x="6109176" y="3110761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2" name="矩形 291">
              <a:extLst>
                <a:ext uri="{FF2B5EF4-FFF2-40B4-BE49-F238E27FC236}">
                  <a16:creationId xmlns:a16="http://schemas.microsoft.com/office/drawing/2014/main" id="{DB70C1A2-68FA-0607-0EA5-40D8CB7A0018}"/>
                </a:ext>
              </a:extLst>
            </p:cNvPr>
            <p:cNvSpPr/>
            <p:nvPr/>
          </p:nvSpPr>
          <p:spPr>
            <a:xfrm>
              <a:off x="6109176" y="3110761"/>
              <a:ext cx="132370" cy="132370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2CCE86C1-9DB6-047C-1F41-1C7E63D0A435}"/>
                </a:ext>
              </a:extLst>
            </p:cNvPr>
            <p:cNvSpPr/>
            <p:nvPr/>
          </p:nvSpPr>
          <p:spPr>
            <a:xfrm>
              <a:off x="6144405" y="3142673"/>
              <a:ext cx="61912" cy="68546"/>
            </a:xfrm>
            <a:custGeom>
              <a:avLst/>
              <a:gdLst>
                <a:gd name="connsiteX0" fmla="*/ 0 w 88900"/>
                <a:gd name="connsiteY0" fmla="*/ 50800 h 98425"/>
                <a:gd name="connsiteX1" fmla="*/ 41275 w 88900"/>
                <a:gd name="connsiteY1" fmla="*/ 98425 h 98425"/>
                <a:gd name="connsiteX2" fmla="*/ 88900 w 88900"/>
                <a:gd name="connsiteY2" fmla="*/ 0 h 98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900" h="98425">
                  <a:moveTo>
                    <a:pt x="0" y="50800"/>
                  </a:moveTo>
                  <a:cubicBezTo>
                    <a:pt x="13758" y="68262"/>
                    <a:pt x="27517" y="85725"/>
                    <a:pt x="41275" y="98425"/>
                  </a:cubicBezTo>
                  <a:lnTo>
                    <a:pt x="88900" y="0"/>
                  </a:lnTo>
                </a:path>
              </a:pathLst>
            </a:custGeom>
            <a:noFill/>
            <a:ln w="6350">
              <a:solidFill>
                <a:srgbClr val="141C8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FDE8D12B-15B0-9718-9723-CA7335997135}"/>
              </a:ext>
            </a:extLst>
          </p:cNvPr>
          <p:cNvGrpSpPr/>
          <p:nvPr/>
        </p:nvGrpSpPr>
        <p:grpSpPr>
          <a:xfrm rot="978816">
            <a:off x="9285940" y="3797825"/>
            <a:ext cx="132370" cy="132370"/>
            <a:chOff x="6228862" y="3026198"/>
            <a:chExt cx="132370" cy="132370"/>
          </a:xfrm>
          <a:effectLst>
            <a:outerShdw blurRad="127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5" name="矩形 294">
              <a:extLst>
                <a:ext uri="{FF2B5EF4-FFF2-40B4-BE49-F238E27FC236}">
                  <a16:creationId xmlns:a16="http://schemas.microsoft.com/office/drawing/2014/main" id="{49F594A5-E658-863B-D5DA-D5CC7CBEE53D}"/>
                </a:ext>
              </a:extLst>
            </p:cNvPr>
            <p:cNvSpPr/>
            <p:nvPr/>
          </p:nvSpPr>
          <p:spPr>
            <a:xfrm>
              <a:off x="6228862" y="3026198"/>
              <a:ext cx="132370" cy="132370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8377AD9D-F8CC-70F6-7D3E-EB9CC6CB373B}"/>
                </a:ext>
              </a:extLst>
            </p:cNvPr>
            <p:cNvSpPr/>
            <p:nvPr/>
          </p:nvSpPr>
          <p:spPr>
            <a:xfrm flipH="1">
              <a:off x="6260322" y="3057843"/>
              <a:ext cx="69450" cy="69080"/>
            </a:xfrm>
            <a:custGeom>
              <a:avLst/>
              <a:gdLst>
                <a:gd name="connsiteX0" fmla="*/ 233998 w 855298"/>
                <a:gd name="connsiteY0" fmla="*/ 300038 h 850736"/>
                <a:gd name="connsiteX1" fmla="*/ 282575 w 855298"/>
                <a:gd name="connsiteY1" fmla="*/ 348615 h 850736"/>
                <a:gd name="connsiteX2" fmla="*/ 335915 w 855298"/>
                <a:gd name="connsiteY2" fmla="*/ 402908 h 850736"/>
                <a:gd name="connsiteX3" fmla="*/ 458788 w 855298"/>
                <a:gd name="connsiteY3" fmla="*/ 517208 h 850736"/>
                <a:gd name="connsiteX4" fmla="*/ 575945 w 855298"/>
                <a:gd name="connsiteY4" fmla="*/ 614363 h 850736"/>
                <a:gd name="connsiteX5" fmla="*/ 635953 w 855298"/>
                <a:gd name="connsiteY5" fmla="*/ 664845 h 850736"/>
                <a:gd name="connsiteX6" fmla="*/ 757873 w 855298"/>
                <a:gd name="connsiteY6" fmla="*/ 788670 h 850736"/>
                <a:gd name="connsiteX7" fmla="*/ 755968 w 855298"/>
                <a:gd name="connsiteY7" fmla="*/ 820103 h 850736"/>
                <a:gd name="connsiteX8" fmla="*/ 699770 w 855298"/>
                <a:gd name="connsiteY8" fmla="*/ 834390 h 850736"/>
                <a:gd name="connsiteX9" fmla="*/ 550228 w 855298"/>
                <a:gd name="connsiteY9" fmla="*/ 760095 h 850736"/>
                <a:gd name="connsiteX10" fmla="*/ 375920 w 855298"/>
                <a:gd name="connsiteY10" fmla="*/ 641033 h 850736"/>
                <a:gd name="connsiteX11" fmla="*/ 193040 w 855298"/>
                <a:gd name="connsiteY11" fmla="*/ 490538 h 850736"/>
                <a:gd name="connsiteX12" fmla="*/ 177800 w 855298"/>
                <a:gd name="connsiteY12" fmla="*/ 481013 h 850736"/>
                <a:gd name="connsiteX13" fmla="*/ 173990 w 855298"/>
                <a:gd name="connsiteY13" fmla="*/ 483870 h 850736"/>
                <a:gd name="connsiteX14" fmla="*/ 196850 w 855298"/>
                <a:gd name="connsiteY14" fmla="*/ 517208 h 850736"/>
                <a:gd name="connsiteX15" fmla="*/ 376873 w 855298"/>
                <a:gd name="connsiteY15" fmla="*/ 726758 h 850736"/>
                <a:gd name="connsiteX16" fmla="*/ 427355 w 855298"/>
                <a:gd name="connsiteY16" fmla="*/ 788670 h 850736"/>
                <a:gd name="connsiteX17" fmla="*/ 421640 w 855298"/>
                <a:gd name="connsiteY17" fmla="*/ 821055 h 850736"/>
                <a:gd name="connsiteX18" fmla="*/ 380683 w 855298"/>
                <a:gd name="connsiteY18" fmla="*/ 841058 h 850736"/>
                <a:gd name="connsiteX19" fmla="*/ 374015 w 855298"/>
                <a:gd name="connsiteY19" fmla="*/ 841058 h 850736"/>
                <a:gd name="connsiteX20" fmla="*/ 319723 w 855298"/>
                <a:gd name="connsiteY20" fmla="*/ 815340 h 850736"/>
                <a:gd name="connsiteX21" fmla="*/ 135890 w 855298"/>
                <a:gd name="connsiteY21" fmla="*/ 708660 h 850736"/>
                <a:gd name="connsiteX22" fmla="*/ 114935 w 855298"/>
                <a:gd name="connsiteY22" fmla="*/ 699135 h 850736"/>
                <a:gd name="connsiteX23" fmla="*/ 119698 w 855298"/>
                <a:gd name="connsiteY23" fmla="*/ 716280 h 850736"/>
                <a:gd name="connsiteX24" fmla="*/ 143510 w 855298"/>
                <a:gd name="connsiteY24" fmla="*/ 760095 h 850736"/>
                <a:gd name="connsiteX25" fmla="*/ 152083 w 855298"/>
                <a:gd name="connsiteY25" fmla="*/ 808673 h 850736"/>
                <a:gd name="connsiteX26" fmla="*/ 147320 w 855298"/>
                <a:gd name="connsiteY26" fmla="*/ 822960 h 850736"/>
                <a:gd name="connsiteX27" fmla="*/ 73978 w 855298"/>
                <a:gd name="connsiteY27" fmla="*/ 846773 h 850736"/>
                <a:gd name="connsiteX28" fmla="*/ 15875 w 855298"/>
                <a:gd name="connsiteY28" fmla="*/ 821055 h 850736"/>
                <a:gd name="connsiteX29" fmla="*/ 65405 w 855298"/>
                <a:gd name="connsiteY29" fmla="*/ 776288 h 850736"/>
                <a:gd name="connsiteX30" fmla="*/ 53975 w 855298"/>
                <a:gd name="connsiteY30" fmla="*/ 748665 h 850736"/>
                <a:gd name="connsiteX31" fmla="*/ 2540 w 855298"/>
                <a:gd name="connsiteY31" fmla="*/ 643890 h 850736"/>
                <a:gd name="connsiteX32" fmla="*/ 39687 w 855298"/>
                <a:gd name="connsiteY32" fmla="*/ 575310 h 850736"/>
                <a:gd name="connsiteX33" fmla="*/ 59690 w 855298"/>
                <a:gd name="connsiteY33" fmla="*/ 580073 h 850736"/>
                <a:gd name="connsiteX34" fmla="*/ 114935 w 855298"/>
                <a:gd name="connsiteY34" fmla="*/ 614363 h 850736"/>
                <a:gd name="connsiteX35" fmla="*/ 128270 w 855298"/>
                <a:gd name="connsiteY35" fmla="*/ 624840 h 850736"/>
                <a:gd name="connsiteX36" fmla="*/ 215900 w 855298"/>
                <a:gd name="connsiteY36" fmla="*/ 666750 h 850736"/>
                <a:gd name="connsiteX37" fmla="*/ 201613 w 855298"/>
                <a:gd name="connsiteY37" fmla="*/ 646748 h 850736"/>
                <a:gd name="connsiteX38" fmla="*/ 64453 w 855298"/>
                <a:gd name="connsiteY38" fmla="*/ 461010 h 850736"/>
                <a:gd name="connsiteX39" fmla="*/ 34925 w 855298"/>
                <a:gd name="connsiteY39" fmla="*/ 398145 h 850736"/>
                <a:gd name="connsiteX40" fmla="*/ 20637 w 855298"/>
                <a:gd name="connsiteY40" fmla="*/ 351473 h 850736"/>
                <a:gd name="connsiteX41" fmla="*/ 46355 w 855298"/>
                <a:gd name="connsiteY41" fmla="*/ 320040 h 850736"/>
                <a:gd name="connsiteX42" fmla="*/ 68263 w 855298"/>
                <a:gd name="connsiteY42" fmla="*/ 318135 h 850736"/>
                <a:gd name="connsiteX43" fmla="*/ 185420 w 855298"/>
                <a:gd name="connsiteY43" fmla="*/ 411480 h 850736"/>
                <a:gd name="connsiteX44" fmla="*/ 244475 w 855298"/>
                <a:gd name="connsiteY44" fmla="*/ 455295 h 850736"/>
                <a:gd name="connsiteX45" fmla="*/ 307340 w 855298"/>
                <a:gd name="connsiteY45" fmla="*/ 501015 h 850736"/>
                <a:gd name="connsiteX46" fmla="*/ 320675 w 855298"/>
                <a:gd name="connsiteY46" fmla="*/ 505778 h 850736"/>
                <a:gd name="connsiteX47" fmla="*/ 313055 w 855298"/>
                <a:gd name="connsiteY47" fmla="*/ 491490 h 850736"/>
                <a:gd name="connsiteX48" fmla="*/ 239713 w 855298"/>
                <a:gd name="connsiteY48" fmla="*/ 411480 h 850736"/>
                <a:gd name="connsiteX49" fmla="*/ 87313 w 855298"/>
                <a:gd name="connsiteY49" fmla="*/ 249555 h 850736"/>
                <a:gd name="connsiteX50" fmla="*/ 30162 w 855298"/>
                <a:gd name="connsiteY50" fmla="*/ 175260 h 850736"/>
                <a:gd name="connsiteX51" fmla="*/ 30162 w 855298"/>
                <a:gd name="connsiteY51" fmla="*/ 132398 h 850736"/>
                <a:gd name="connsiteX52" fmla="*/ 78740 w 855298"/>
                <a:gd name="connsiteY52" fmla="*/ 123825 h 850736"/>
                <a:gd name="connsiteX53" fmla="*/ 148273 w 855298"/>
                <a:gd name="connsiteY53" fmla="*/ 179070 h 850736"/>
                <a:gd name="connsiteX54" fmla="*/ 205423 w 855298"/>
                <a:gd name="connsiteY54" fmla="*/ 218123 h 850736"/>
                <a:gd name="connsiteX55" fmla="*/ 345440 w 855298"/>
                <a:gd name="connsiteY55" fmla="*/ 293370 h 850736"/>
                <a:gd name="connsiteX56" fmla="*/ 368300 w 855298"/>
                <a:gd name="connsiteY56" fmla="*/ 303848 h 850736"/>
                <a:gd name="connsiteX57" fmla="*/ 371158 w 855298"/>
                <a:gd name="connsiteY57" fmla="*/ 300038 h 850736"/>
                <a:gd name="connsiteX58" fmla="*/ 340678 w 855298"/>
                <a:gd name="connsiteY58" fmla="*/ 261937 h 850736"/>
                <a:gd name="connsiteX59" fmla="*/ 220663 w 855298"/>
                <a:gd name="connsiteY59" fmla="*/ 147638 h 850736"/>
                <a:gd name="connsiteX60" fmla="*/ 151130 w 855298"/>
                <a:gd name="connsiteY60" fmla="*/ 76200 h 850736"/>
                <a:gd name="connsiteX61" fmla="*/ 150178 w 855298"/>
                <a:gd name="connsiteY61" fmla="*/ 20003 h 850736"/>
                <a:gd name="connsiteX62" fmla="*/ 179705 w 855298"/>
                <a:gd name="connsiteY62" fmla="*/ 12383 h 850736"/>
                <a:gd name="connsiteX63" fmla="*/ 243523 w 855298"/>
                <a:gd name="connsiteY63" fmla="*/ 49530 h 850736"/>
                <a:gd name="connsiteX64" fmla="*/ 281623 w 855298"/>
                <a:gd name="connsiteY64" fmla="*/ 74295 h 850736"/>
                <a:gd name="connsiteX65" fmla="*/ 321628 w 855298"/>
                <a:gd name="connsiteY65" fmla="*/ 90488 h 850736"/>
                <a:gd name="connsiteX66" fmla="*/ 362585 w 855298"/>
                <a:gd name="connsiteY66" fmla="*/ 104775 h 850736"/>
                <a:gd name="connsiteX67" fmla="*/ 431165 w 855298"/>
                <a:gd name="connsiteY67" fmla="*/ 132398 h 850736"/>
                <a:gd name="connsiteX68" fmla="*/ 439738 w 855298"/>
                <a:gd name="connsiteY68" fmla="*/ 132398 h 850736"/>
                <a:gd name="connsiteX69" fmla="*/ 433070 w 855298"/>
                <a:gd name="connsiteY69" fmla="*/ 120967 h 850736"/>
                <a:gd name="connsiteX70" fmla="*/ 393065 w 855298"/>
                <a:gd name="connsiteY70" fmla="*/ 67628 h 850736"/>
                <a:gd name="connsiteX71" fmla="*/ 394970 w 855298"/>
                <a:gd name="connsiteY71" fmla="*/ 31432 h 850736"/>
                <a:gd name="connsiteX72" fmla="*/ 426403 w 855298"/>
                <a:gd name="connsiteY72" fmla="*/ 24765 h 850736"/>
                <a:gd name="connsiteX73" fmla="*/ 434023 w 855298"/>
                <a:gd name="connsiteY73" fmla="*/ 28575 h 850736"/>
                <a:gd name="connsiteX74" fmla="*/ 522605 w 855298"/>
                <a:gd name="connsiteY74" fmla="*/ 69533 h 850736"/>
                <a:gd name="connsiteX75" fmla="*/ 586423 w 855298"/>
                <a:gd name="connsiteY75" fmla="*/ 101918 h 850736"/>
                <a:gd name="connsiteX76" fmla="*/ 619760 w 855298"/>
                <a:gd name="connsiteY76" fmla="*/ 105728 h 850736"/>
                <a:gd name="connsiteX77" fmla="*/ 601663 w 855298"/>
                <a:gd name="connsiteY77" fmla="*/ 78105 h 850736"/>
                <a:gd name="connsiteX78" fmla="*/ 592138 w 855298"/>
                <a:gd name="connsiteY78" fmla="*/ 48578 h 850736"/>
                <a:gd name="connsiteX79" fmla="*/ 613093 w 855298"/>
                <a:gd name="connsiteY79" fmla="*/ 3810 h 850736"/>
                <a:gd name="connsiteX80" fmla="*/ 624523 w 855298"/>
                <a:gd name="connsiteY80" fmla="*/ 0 h 850736"/>
                <a:gd name="connsiteX81" fmla="*/ 652145 w 855298"/>
                <a:gd name="connsiteY81" fmla="*/ 5715 h 850736"/>
                <a:gd name="connsiteX82" fmla="*/ 761683 w 855298"/>
                <a:gd name="connsiteY82" fmla="*/ 34290 h 850736"/>
                <a:gd name="connsiteX83" fmla="*/ 830263 w 855298"/>
                <a:gd name="connsiteY83" fmla="*/ 15240 h 850736"/>
                <a:gd name="connsiteX84" fmla="*/ 842645 w 855298"/>
                <a:gd name="connsiteY84" fmla="*/ 73343 h 850736"/>
                <a:gd name="connsiteX85" fmla="*/ 813118 w 855298"/>
                <a:gd name="connsiteY85" fmla="*/ 99060 h 850736"/>
                <a:gd name="connsiteX86" fmla="*/ 795020 w 855298"/>
                <a:gd name="connsiteY86" fmla="*/ 102870 h 850736"/>
                <a:gd name="connsiteX87" fmla="*/ 728345 w 855298"/>
                <a:gd name="connsiteY87" fmla="*/ 96203 h 850736"/>
                <a:gd name="connsiteX88" fmla="*/ 737870 w 855298"/>
                <a:gd name="connsiteY88" fmla="*/ 107633 h 850736"/>
                <a:gd name="connsiteX89" fmla="*/ 794068 w 855298"/>
                <a:gd name="connsiteY89" fmla="*/ 144780 h 850736"/>
                <a:gd name="connsiteX90" fmla="*/ 815975 w 855298"/>
                <a:gd name="connsiteY90" fmla="*/ 161925 h 850736"/>
                <a:gd name="connsiteX91" fmla="*/ 815975 w 855298"/>
                <a:gd name="connsiteY91" fmla="*/ 196215 h 850736"/>
                <a:gd name="connsiteX92" fmla="*/ 781685 w 855298"/>
                <a:gd name="connsiteY92" fmla="*/ 222885 h 850736"/>
                <a:gd name="connsiteX93" fmla="*/ 760730 w 855298"/>
                <a:gd name="connsiteY93" fmla="*/ 225743 h 850736"/>
                <a:gd name="connsiteX94" fmla="*/ 700723 w 855298"/>
                <a:gd name="connsiteY94" fmla="*/ 208598 h 850736"/>
                <a:gd name="connsiteX95" fmla="*/ 589280 w 855298"/>
                <a:gd name="connsiteY95" fmla="*/ 171450 h 850736"/>
                <a:gd name="connsiteX96" fmla="*/ 598805 w 855298"/>
                <a:gd name="connsiteY96" fmla="*/ 180975 h 850736"/>
                <a:gd name="connsiteX97" fmla="*/ 771208 w 855298"/>
                <a:gd name="connsiteY97" fmla="*/ 314325 h 850736"/>
                <a:gd name="connsiteX98" fmla="*/ 834073 w 855298"/>
                <a:gd name="connsiteY98" fmla="*/ 353378 h 850736"/>
                <a:gd name="connsiteX99" fmla="*/ 835025 w 855298"/>
                <a:gd name="connsiteY99" fmla="*/ 407670 h 850736"/>
                <a:gd name="connsiteX100" fmla="*/ 768350 w 855298"/>
                <a:gd name="connsiteY100" fmla="*/ 409575 h 850736"/>
                <a:gd name="connsiteX101" fmla="*/ 672148 w 855298"/>
                <a:gd name="connsiteY101" fmla="*/ 363855 h 850736"/>
                <a:gd name="connsiteX102" fmla="*/ 564515 w 855298"/>
                <a:gd name="connsiteY102" fmla="*/ 299085 h 850736"/>
                <a:gd name="connsiteX103" fmla="*/ 474980 w 855298"/>
                <a:gd name="connsiteY103" fmla="*/ 233363 h 850736"/>
                <a:gd name="connsiteX104" fmla="*/ 462598 w 855298"/>
                <a:gd name="connsiteY104" fmla="*/ 224790 h 850736"/>
                <a:gd name="connsiteX105" fmla="*/ 362585 w 855298"/>
                <a:gd name="connsiteY105" fmla="*/ 180975 h 850736"/>
                <a:gd name="connsiteX106" fmla="*/ 370205 w 855298"/>
                <a:gd name="connsiteY106" fmla="*/ 191453 h 850736"/>
                <a:gd name="connsiteX107" fmla="*/ 465455 w 855298"/>
                <a:gd name="connsiteY107" fmla="*/ 277178 h 850736"/>
                <a:gd name="connsiteX108" fmla="*/ 684530 w 855298"/>
                <a:gd name="connsiteY108" fmla="*/ 441960 h 850736"/>
                <a:gd name="connsiteX109" fmla="*/ 752158 w 855298"/>
                <a:gd name="connsiteY109" fmla="*/ 500063 h 850736"/>
                <a:gd name="connsiteX110" fmla="*/ 804545 w 855298"/>
                <a:gd name="connsiteY110" fmla="*/ 538163 h 850736"/>
                <a:gd name="connsiteX111" fmla="*/ 838835 w 855298"/>
                <a:gd name="connsiteY111" fmla="*/ 561023 h 850736"/>
                <a:gd name="connsiteX112" fmla="*/ 840740 w 855298"/>
                <a:gd name="connsiteY112" fmla="*/ 598170 h 850736"/>
                <a:gd name="connsiteX113" fmla="*/ 794068 w 855298"/>
                <a:gd name="connsiteY113" fmla="*/ 605790 h 850736"/>
                <a:gd name="connsiteX114" fmla="*/ 596900 w 855298"/>
                <a:gd name="connsiteY114" fmla="*/ 514350 h 850736"/>
                <a:gd name="connsiteX115" fmla="*/ 448310 w 855298"/>
                <a:gd name="connsiteY115" fmla="*/ 423863 h 850736"/>
                <a:gd name="connsiteX116" fmla="*/ 261620 w 855298"/>
                <a:gd name="connsiteY116" fmla="*/ 303848 h 850736"/>
                <a:gd name="connsiteX117" fmla="*/ 240665 w 855298"/>
                <a:gd name="connsiteY117" fmla="*/ 293370 h 850736"/>
                <a:gd name="connsiteX118" fmla="*/ 233998 w 855298"/>
                <a:gd name="connsiteY118" fmla="*/ 300038 h 850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855298" h="850736">
                  <a:moveTo>
                    <a:pt x="233998" y="300038"/>
                  </a:moveTo>
                  <a:cubicBezTo>
                    <a:pt x="250190" y="316230"/>
                    <a:pt x="266383" y="332423"/>
                    <a:pt x="282575" y="348615"/>
                  </a:cubicBezTo>
                  <a:cubicBezTo>
                    <a:pt x="300673" y="366713"/>
                    <a:pt x="319723" y="383858"/>
                    <a:pt x="335915" y="402908"/>
                  </a:cubicBezTo>
                  <a:cubicBezTo>
                    <a:pt x="373063" y="444818"/>
                    <a:pt x="413068" y="482918"/>
                    <a:pt x="458788" y="517208"/>
                  </a:cubicBezTo>
                  <a:cubicBezTo>
                    <a:pt x="499745" y="547688"/>
                    <a:pt x="537845" y="581025"/>
                    <a:pt x="575945" y="614363"/>
                  </a:cubicBezTo>
                  <a:cubicBezTo>
                    <a:pt x="595948" y="631508"/>
                    <a:pt x="614998" y="649605"/>
                    <a:pt x="635953" y="664845"/>
                  </a:cubicBezTo>
                  <a:cubicBezTo>
                    <a:pt x="683578" y="700088"/>
                    <a:pt x="717868" y="746760"/>
                    <a:pt x="757873" y="788670"/>
                  </a:cubicBezTo>
                  <a:cubicBezTo>
                    <a:pt x="765493" y="796290"/>
                    <a:pt x="764540" y="809625"/>
                    <a:pt x="755968" y="820103"/>
                  </a:cubicBezTo>
                  <a:cubicBezTo>
                    <a:pt x="742633" y="837248"/>
                    <a:pt x="719773" y="843915"/>
                    <a:pt x="699770" y="834390"/>
                  </a:cubicBezTo>
                  <a:cubicBezTo>
                    <a:pt x="649288" y="809625"/>
                    <a:pt x="598805" y="786765"/>
                    <a:pt x="550228" y="760095"/>
                  </a:cubicBezTo>
                  <a:cubicBezTo>
                    <a:pt x="488315" y="725805"/>
                    <a:pt x="431165" y="685800"/>
                    <a:pt x="375920" y="641033"/>
                  </a:cubicBezTo>
                  <a:cubicBezTo>
                    <a:pt x="315913" y="589598"/>
                    <a:pt x="254000" y="540068"/>
                    <a:pt x="193040" y="490538"/>
                  </a:cubicBezTo>
                  <a:cubicBezTo>
                    <a:pt x="188278" y="486728"/>
                    <a:pt x="182563" y="483870"/>
                    <a:pt x="177800" y="481013"/>
                  </a:cubicBezTo>
                  <a:cubicBezTo>
                    <a:pt x="176848" y="481965"/>
                    <a:pt x="175895" y="482918"/>
                    <a:pt x="173990" y="483870"/>
                  </a:cubicBezTo>
                  <a:cubicBezTo>
                    <a:pt x="181610" y="495300"/>
                    <a:pt x="188278" y="506730"/>
                    <a:pt x="196850" y="517208"/>
                  </a:cubicBezTo>
                  <a:cubicBezTo>
                    <a:pt x="253048" y="590550"/>
                    <a:pt x="312103" y="661035"/>
                    <a:pt x="376873" y="726758"/>
                  </a:cubicBezTo>
                  <a:cubicBezTo>
                    <a:pt x="395923" y="745808"/>
                    <a:pt x="411163" y="767715"/>
                    <a:pt x="427355" y="788670"/>
                  </a:cubicBezTo>
                  <a:cubicBezTo>
                    <a:pt x="437833" y="802005"/>
                    <a:pt x="435928" y="812483"/>
                    <a:pt x="421640" y="821055"/>
                  </a:cubicBezTo>
                  <a:cubicBezTo>
                    <a:pt x="409258" y="828675"/>
                    <a:pt x="394970" y="834390"/>
                    <a:pt x="380683" y="841058"/>
                  </a:cubicBezTo>
                  <a:cubicBezTo>
                    <a:pt x="378778" y="842010"/>
                    <a:pt x="375920" y="842010"/>
                    <a:pt x="374015" y="841058"/>
                  </a:cubicBezTo>
                  <a:cubicBezTo>
                    <a:pt x="355918" y="832485"/>
                    <a:pt x="336868" y="825818"/>
                    <a:pt x="319723" y="815340"/>
                  </a:cubicBezTo>
                  <a:cubicBezTo>
                    <a:pt x="257810" y="780098"/>
                    <a:pt x="196850" y="743903"/>
                    <a:pt x="135890" y="708660"/>
                  </a:cubicBezTo>
                  <a:cubicBezTo>
                    <a:pt x="130175" y="705803"/>
                    <a:pt x="124460" y="703898"/>
                    <a:pt x="114935" y="699135"/>
                  </a:cubicBezTo>
                  <a:cubicBezTo>
                    <a:pt x="117792" y="707708"/>
                    <a:pt x="117792" y="712470"/>
                    <a:pt x="119698" y="716280"/>
                  </a:cubicBezTo>
                  <a:cubicBezTo>
                    <a:pt x="127317" y="731520"/>
                    <a:pt x="134938" y="745808"/>
                    <a:pt x="143510" y="760095"/>
                  </a:cubicBezTo>
                  <a:cubicBezTo>
                    <a:pt x="152083" y="775335"/>
                    <a:pt x="154940" y="791528"/>
                    <a:pt x="152083" y="808673"/>
                  </a:cubicBezTo>
                  <a:cubicBezTo>
                    <a:pt x="151130" y="813435"/>
                    <a:pt x="150178" y="819150"/>
                    <a:pt x="147320" y="822960"/>
                  </a:cubicBezTo>
                  <a:cubicBezTo>
                    <a:pt x="134938" y="840105"/>
                    <a:pt x="96838" y="859155"/>
                    <a:pt x="73978" y="846773"/>
                  </a:cubicBezTo>
                  <a:cubicBezTo>
                    <a:pt x="55880" y="837248"/>
                    <a:pt x="35878" y="829628"/>
                    <a:pt x="15875" y="821055"/>
                  </a:cubicBezTo>
                  <a:cubicBezTo>
                    <a:pt x="15875" y="793433"/>
                    <a:pt x="28258" y="781050"/>
                    <a:pt x="65405" y="776288"/>
                  </a:cubicBezTo>
                  <a:cubicBezTo>
                    <a:pt x="61595" y="766763"/>
                    <a:pt x="58737" y="757238"/>
                    <a:pt x="53975" y="748665"/>
                  </a:cubicBezTo>
                  <a:cubicBezTo>
                    <a:pt x="38735" y="714375"/>
                    <a:pt x="18733" y="679133"/>
                    <a:pt x="2540" y="643890"/>
                  </a:cubicBezTo>
                  <a:cubicBezTo>
                    <a:pt x="-7938" y="621983"/>
                    <a:pt x="15875" y="580073"/>
                    <a:pt x="39687" y="575310"/>
                  </a:cubicBezTo>
                  <a:cubicBezTo>
                    <a:pt x="46355" y="574358"/>
                    <a:pt x="53975" y="577215"/>
                    <a:pt x="59690" y="580073"/>
                  </a:cubicBezTo>
                  <a:cubicBezTo>
                    <a:pt x="78740" y="590550"/>
                    <a:pt x="96838" y="602933"/>
                    <a:pt x="114935" y="614363"/>
                  </a:cubicBezTo>
                  <a:cubicBezTo>
                    <a:pt x="119698" y="617220"/>
                    <a:pt x="124460" y="621030"/>
                    <a:pt x="128270" y="624840"/>
                  </a:cubicBezTo>
                  <a:cubicBezTo>
                    <a:pt x="153035" y="650558"/>
                    <a:pt x="176848" y="662940"/>
                    <a:pt x="215900" y="666750"/>
                  </a:cubicBezTo>
                  <a:cubicBezTo>
                    <a:pt x="210185" y="659130"/>
                    <a:pt x="206375" y="652463"/>
                    <a:pt x="201613" y="646748"/>
                  </a:cubicBezTo>
                  <a:cubicBezTo>
                    <a:pt x="155893" y="584835"/>
                    <a:pt x="110173" y="522923"/>
                    <a:pt x="64453" y="461010"/>
                  </a:cubicBezTo>
                  <a:cubicBezTo>
                    <a:pt x="50165" y="441960"/>
                    <a:pt x="42545" y="420053"/>
                    <a:pt x="34925" y="398145"/>
                  </a:cubicBezTo>
                  <a:cubicBezTo>
                    <a:pt x="30162" y="382905"/>
                    <a:pt x="25400" y="367665"/>
                    <a:pt x="20637" y="351473"/>
                  </a:cubicBezTo>
                  <a:cubicBezTo>
                    <a:pt x="30162" y="341948"/>
                    <a:pt x="37783" y="331470"/>
                    <a:pt x="46355" y="320040"/>
                  </a:cubicBezTo>
                  <a:cubicBezTo>
                    <a:pt x="53023" y="311468"/>
                    <a:pt x="61595" y="309563"/>
                    <a:pt x="68263" y="318135"/>
                  </a:cubicBezTo>
                  <a:cubicBezTo>
                    <a:pt x="101600" y="356235"/>
                    <a:pt x="148273" y="378143"/>
                    <a:pt x="185420" y="411480"/>
                  </a:cubicBezTo>
                  <a:cubicBezTo>
                    <a:pt x="203518" y="427673"/>
                    <a:pt x="225425" y="441008"/>
                    <a:pt x="244475" y="455295"/>
                  </a:cubicBezTo>
                  <a:cubicBezTo>
                    <a:pt x="265430" y="470535"/>
                    <a:pt x="286385" y="485775"/>
                    <a:pt x="307340" y="501015"/>
                  </a:cubicBezTo>
                  <a:cubicBezTo>
                    <a:pt x="311150" y="503873"/>
                    <a:pt x="314960" y="505778"/>
                    <a:pt x="320675" y="505778"/>
                  </a:cubicBezTo>
                  <a:cubicBezTo>
                    <a:pt x="317818" y="501015"/>
                    <a:pt x="316865" y="495300"/>
                    <a:pt x="313055" y="491490"/>
                  </a:cubicBezTo>
                  <a:cubicBezTo>
                    <a:pt x="289243" y="464820"/>
                    <a:pt x="264478" y="438150"/>
                    <a:pt x="239713" y="411480"/>
                  </a:cubicBezTo>
                  <a:cubicBezTo>
                    <a:pt x="189230" y="357188"/>
                    <a:pt x="136843" y="304800"/>
                    <a:pt x="87313" y="249555"/>
                  </a:cubicBezTo>
                  <a:cubicBezTo>
                    <a:pt x="66358" y="226695"/>
                    <a:pt x="48260" y="200978"/>
                    <a:pt x="30162" y="175260"/>
                  </a:cubicBezTo>
                  <a:cubicBezTo>
                    <a:pt x="16828" y="157163"/>
                    <a:pt x="17780" y="149543"/>
                    <a:pt x="30162" y="132398"/>
                  </a:cubicBezTo>
                  <a:cubicBezTo>
                    <a:pt x="44450" y="113348"/>
                    <a:pt x="59690" y="109538"/>
                    <a:pt x="78740" y="123825"/>
                  </a:cubicBezTo>
                  <a:cubicBezTo>
                    <a:pt x="102553" y="141923"/>
                    <a:pt x="124460" y="161925"/>
                    <a:pt x="148273" y="179070"/>
                  </a:cubicBezTo>
                  <a:cubicBezTo>
                    <a:pt x="166370" y="193358"/>
                    <a:pt x="185420" y="206693"/>
                    <a:pt x="205423" y="218123"/>
                  </a:cubicBezTo>
                  <a:cubicBezTo>
                    <a:pt x="251143" y="243840"/>
                    <a:pt x="298768" y="268605"/>
                    <a:pt x="345440" y="293370"/>
                  </a:cubicBezTo>
                  <a:cubicBezTo>
                    <a:pt x="353060" y="297180"/>
                    <a:pt x="360680" y="300038"/>
                    <a:pt x="368300" y="303848"/>
                  </a:cubicBezTo>
                  <a:cubicBezTo>
                    <a:pt x="369253" y="302895"/>
                    <a:pt x="370205" y="300990"/>
                    <a:pt x="371158" y="300038"/>
                  </a:cubicBezTo>
                  <a:cubicBezTo>
                    <a:pt x="360680" y="287655"/>
                    <a:pt x="352108" y="273368"/>
                    <a:pt x="340678" y="261937"/>
                  </a:cubicBezTo>
                  <a:cubicBezTo>
                    <a:pt x="301625" y="222885"/>
                    <a:pt x="260668" y="185738"/>
                    <a:pt x="220663" y="147638"/>
                  </a:cubicBezTo>
                  <a:cubicBezTo>
                    <a:pt x="196850" y="124778"/>
                    <a:pt x="173990" y="100013"/>
                    <a:pt x="151130" y="76200"/>
                  </a:cubicBezTo>
                  <a:cubicBezTo>
                    <a:pt x="136843" y="60007"/>
                    <a:pt x="136843" y="39053"/>
                    <a:pt x="150178" y="20003"/>
                  </a:cubicBezTo>
                  <a:cubicBezTo>
                    <a:pt x="158750" y="7620"/>
                    <a:pt x="166370" y="4763"/>
                    <a:pt x="179705" y="12383"/>
                  </a:cubicBezTo>
                  <a:cubicBezTo>
                    <a:pt x="201613" y="23813"/>
                    <a:pt x="222568" y="37148"/>
                    <a:pt x="243523" y="49530"/>
                  </a:cubicBezTo>
                  <a:cubicBezTo>
                    <a:pt x="256858" y="57150"/>
                    <a:pt x="269240" y="66675"/>
                    <a:pt x="281623" y="74295"/>
                  </a:cubicBezTo>
                  <a:cubicBezTo>
                    <a:pt x="294005" y="81915"/>
                    <a:pt x="306388" y="88583"/>
                    <a:pt x="321628" y="90488"/>
                  </a:cubicBezTo>
                  <a:cubicBezTo>
                    <a:pt x="335915" y="92393"/>
                    <a:pt x="348298" y="100013"/>
                    <a:pt x="362585" y="104775"/>
                  </a:cubicBezTo>
                  <a:cubicBezTo>
                    <a:pt x="385445" y="114300"/>
                    <a:pt x="408305" y="123825"/>
                    <a:pt x="431165" y="132398"/>
                  </a:cubicBezTo>
                  <a:cubicBezTo>
                    <a:pt x="433070" y="133350"/>
                    <a:pt x="434975" y="132398"/>
                    <a:pt x="439738" y="132398"/>
                  </a:cubicBezTo>
                  <a:cubicBezTo>
                    <a:pt x="436880" y="127635"/>
                    <a:pt x="434975" y="123825"/>
                    <a:pt x="433070" y="120967"/>
                  </a:cubicBezTo>
                  <a:cubicBezTo>
                    <a:pt x="419735" y="102870"/>
                    <a:pt x="405448" y="85725"/>
                    <a:pt x="393065" y="67628"/>
                  </a:cubicBezTo>
                  <a:cubicBezTo>
                    <a:pt x="384493" y="55245"/>
                    <a:pt x="385445" y="43815"/>
                    <a:pt x="394970" y="31432"/>
                  </a:cubicBezTo>
                  <a:cubicBezTo>
                    <a:pt x="401638" y="22860"/>
                    <a:pt x="414020" y="20003"/>
                    <a:pt x="426403" y="24765"/>
                  </a:cubicBezTo>
                  <a:cubicBezTo>
                    <a:pt x="429260" y="25718"/>
                    <a:pt x="431165" y="27623"/>
                    <a:pt x="434023" y="28575"/>
                  </a:cubicBezTo>
                  <a:cubicBezTo>
                    <a:pt x="463550" y="41910"/>
                    <a:pt x="493078" y="56198"/>
                    <a:pt x="522605" y="69533"/>
                  </a:cubicBezTo>
                  <a:cubicBezTo>
                    <a:pt x="544513" y="80010"/>
                    <a:pt x="565468" y="91440"/>
                    <a:pt x="586423" y="101918"/>
                  </a:cubicBezTo>
                  <a:cubicBezTo>
                    <a:pt x="595948" y="106680"/>
                    <a:pt x="606425" y="110490"/>
                    <a:pt x="619760" y="105728"/>
                  </a:cubicBezTo>
                  <a:cubicBezTo>
                    <a:pt x="613093" y="95250"/>
                    <a:pt x="606425" y="87630"/>
                    <a:pt x="601663" y="78105"/>
                  </a:cubicBezTo>
                  <a:cubicBezTo>
                    <a:pt x="596900" y="68580"/>
                    <a:pt x="590233" y="57150"/>
                    <a:pt x="592138" y="48578"/>
                  </a:cubicBezTo>
                  <a:cubicBezTo>
                    <a:pt x="595948" y="33338"/>
                    <a:pt x="605473" y="18098"/>
                    <a:pt x="613093" y="3810"/>
                  </a:cubicBezTo>
                  <a:cubicBezTo>
                    <a:pt x="614998" y="952"/>
                    <a:pt x="620713" y="0"/>
                    <a:pt x="624523" y="0"/>
                  </a:cubicBezTo>
                  <a:cubicBezTo>
                    <a:pt x="634048" y="952"/>
                    <a:pt x="642620" y="2858"/>
                    <a:pt x="652145" y="5715"/>
                  </a:cubicBezTo>
                  <a:cubicBezTo>
                    <a:pt x="688340" y="17145"/>
                    <a:pt x="723583" y="30480"/>
                    <a:pt x="761683" y="34290"/>
                  </a:cubicBezTo>
                  <a:cubicBezTo>
                    <a:pt x="801688" y="38100"/>
                    <a:pt x="801688" y="39053"/>
                    <a:pt x="830263" y="15240"/>
                  </a:cubicBezTo>
                  <a:cubicBezTo>
                    <a:pt x="857885" y="27623"/>
                    <a:pt x="863600" y="51435"/>
                    <a:pt x="842645" y="73343"/>
                  </a:cubicBezTo>
                  <a:cubicBezTo>
                    <a:pt x="834073" y="82868"/>
                    <a:pt x="823595" y="91440"/>
                    <a:pt x="813118" y="99060"/>
                  </a:cubicBezTo>
                  <a:cubicBezTo>
                    <a:pt x="808355" y="101918"/>
                    <a:pt x="800735" y="103823"/>
                    <a:pt x="795020" y="102870"/>
                  </a:cubicBezTo>
                  <a:cubicBezTo>
                    <a:pt x="774065" y="101918"/>
                    <a:pt x="753110" y="99060"/>
                    <a:pt x="728345" y="96203"/>
                  </a:cubicBezTo>
                  <a:cubicBezTo>
                    <a:pt x="733108" y="101918"/>
                    <a:pt x="735013" y="105728"/>
                    <a:pt x="737870" y="107633"/>
                  </a:cubicBezTo>
                  <a:cubicBezTo>
                    <a:pt x="756920" y="120015"/>
                    <a:pt x="775970" y="131445"/>
                    <a:pt x="794068" y="144780"/>
                  </a:cubicBezTo>
                  <a:cubicBezTo>
                    <a:pt x="801688" y="149543"/>
                    <a:pt x="809308" y="155258"/>
                    <a:pt x="815975" y="161925"/>
                  </a:cubicBezTo>
                  <a:cubicBezTo>
                    <a:pt x="826453" y="173355"/>
                    <a:pt x="826453" y="186690"/>
                    <a:pt x="815975" y="196215"/>
                  </a:cubicBezTo>
                  <a:cubicBezTo>
                    <a:pt x="805498" y="205740"/>
                    <a:pt x="794068" y="215265"/>
                    <a:pt x="781685" y="222885"/>
                  </a:cubicBezTo>
                  <a:cubicBezTo>
                    <a:pt x="775970" y="226695"/>
                    <a:pt x="767398" y="227648"/>
                    <a:pt x="760730" y="225743"/>
                  </a:cubicBezTo>
                  <a:cubicBezTo>
                    <a:pt x="740728" y="220980"/>
                    <a:pt x="719773" y="217170"/>
                    <a:pt x="700723" y="208598"/>
                  </a:cubicBezTo>
                  <a:cubicBezTo>
                    <a:pt x="665480" y="192405"/>
                    <a:pt x="627380" y="181928"/>
                    <a:pt x="589280" y="171450"/>
                  </a:cubicBezTo>
                  <a:cubicBezTo>
                    <a:pt x="592138" y="174308"/>
                    <a:pt x="594995" y="178118"/>
                    <a:pt x="598805" y="180975"/>
                  </a:cubicBezTo>
                  <a:cubicBezTo>
                    <a:pt x="657860" y="228600"/>
                    <a:pt x="714058" y="272415"/>
                    <a:pt x="771208" y="314325"/>
                  </a:cubicBezTo>
                  <a:cubicBezTo>
                    <a:pt x="791210" y="328613"/>
                    <a:pt x="812165" y="340995"/>
                    <a:pt x="834073" y="353378"/>
                  </a:cubicBezTo>
                  <a:cubicBezTo>
                    <a:pt x="855980" y="366713"/>
                    <a:pt x="855980" y="394335"/>
                    <a:pt x="835025" y="407670"/>
                  </a:cubicBezTo>
                  <a:cubicBezTo>
                    <a:pt x="813118" y="421005"/>
                    <a:pt x="791210" y="421958"/>
                    <a:pt x="768350" y="409575"/>
                  </a:cubicBezTo>
                  <a:cubicBezTo>
                    <a:pt x="736918" y="393383"/>
                    <a:pt x="703580" y="381000"/>
                    <a:pt x="672148" y="363855"/>
                  </a:cubicBezTo>
                  <a:cubicBezTo>
                    <a:pt x="635000" y="343853"/>
                    <a:pt x="598805" y="321945"/>
                    <a:pt x="564515" y="299085"/>
                  </a:cubicBezTo>
                  <a:cubicBezTo>
                    <a:pt x="534035" y="279083"/>
                    <a:pt x="504508" y="255270"/>
                    <a:pt x="474980" y="233363"/>
                  </a:cubicBezTo>
                  <a:cubicBezTo>
                    <a:pt x="471170" y="230505"/>
                    <a:pt x="467360" y="226695"/>
                    <a:pt x="462598" y="224790"/>
                  </a:cubicBezTo>
                  <a:cubicBezTo>
                    <a:pt x="430213" y="209550"/>
                    <a:pt x="396875" y="194310"/>
                    <a:pt x="362585" y="180975"/>
                  </a:cubicBezTo>
                  <a:cubicBezTo>
                    <a:pt x="365443" y="184785"/>
                    <a:pt x="367348" y="188595"/>
                    <a:pt x="370205" y="191453"/>
                  </a:cubicBezTo>
                  <a:cubicBezTo>
                    <a:pt x="401638" y="220028"/>
                    <a:pt x="434023" y="248603"/>
                    <a:pt x="465455" y="277178"/>
                  </a:cubicBezTo>
                  <a:cubicBezTo>
                    <a:pt x="533083" y="339090"/>
                    <a:pt x="610235" y="388620"/>
                    <a:pt x="684530" y="441960"/>
                  </a:cubicBezTo>
                  <a:cubicBezTo>
                    <a:pt x="708343" y="459105"/>
                    <a:pt x="730250" y="479108"/>
                    <a:pt x="752158" y="500063"/>
                  </a:cubicBezTo>
                  <a:cubicBezTo>
                    <a:pt x="768350" y="515303"/>
                    <a:pt x="785495" y="526733"/>
                    <a:pt x="804545" y="538163"/>
                  </a:cubicBezTo>
                  <a:cubicBezTo>
                    <a:pt x="815975" y="544830"/>
                    <a:pt x="827405" y="552450"/>
                    <a:pt x="838835" y="561023"/>
                  </a:cubicBezTo>
                  <a:cubicBezTo>
                    <a:pt x="852170" y="571500"/>
                    <a:pt x="853123" y="585788"/>
                    <a:pt x="840740" y="598170"/>
                  </a:cubicBezTo>
                  <a:cubicBezTo>
                    <a:pt x="825500" y="613410"/>
                    <a:pt x="814070" y="613410"/>
                    <a:pt x="794068" y="605790"/>
                  </a:cubicBezTo>
                  <a:cubicBezTo>
                    <a:pt x="725488" y="581978"/>
                    <a:pt x="662623" y="545783"/>
                    <a:pt x="596900" y="514350"/>
                  </a:cubicBezTo>
                  <a:cubicBezTo>
                    <a:pt x="544513" y="489585"/>
                    <a:pt x="495935" y="458153"/>
                    <a:pt x="448310" y="423863"/>
                  </a:cubicBezTo>
                  <a:cubicBezTo>
                    <a:pt x="388303" y="381000"/>
                    <a:pt x="327343" y="338138"/>
                    <a:pt x="261620" y="303848"/>
                  </a:cubicBezTo>
                  <a:cubicBezTo>
                    <a:pt x="254953" y="300038"/>
                    <a:pt x="248285" y="297180"/>
                    <a:pt x="240665" y="293370"/>
                  </a:cubicBezTo>
                  <a:cubicBezTo>
                    <a:pt x="237808" y="296228"/>
                    <a:pt x="235903" y="298133"/>
                    <a:pt x="233998" y="300038"/>
                  </a:cubicBezTo>
                  <a:close/>
                </a:path>
              </a:pathLst>
            </a:custGeom>
            <a:solidFill>
              <a:srgbClr val="141C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0946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95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矩形 179">
            <a:extLst>
              <a:ext uri="{FF2B5EF4-FFF2-40B4-BE49-F238E27FC236}">
                <a16:creationId xmlns:a16="http://schemas.microsoft.com/office/drawing/2014/main" id="{86EC86FA-7DF8-5FA5-6A3F-BA3CC7D0673D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F8952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830DBB67-0156-8425-D0B4-E1895AC0E019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97A27DD-463D-1B84-DA7B-1997B140CB49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EE5CDDBF-F842-0FB6-26B7-4A3AD486DA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3CB8159F-6793-0895-5756-0DA221DD98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681F3970-A409-32A1-6A1A-16817AC275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0753BA3F-6C8B-C006-0119-C0B5EA047D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344738CB-F854-2A8D-FB34-F87868B602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DDF5972B-8848-146C-B356-0DE1BA43A8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170950F8-B8B1-87D4-859A-095022A186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6CBA7820-01E1-F160-E63F-937A87587D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F90BC7CB-C925-CE17-483B-38BF7F8325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EA9F9D39-07AD-1150-6C5F-90D4D6101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80AB5E0E-5D21-1EF9-0C6C-0BD0BCF3A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09921B5D-7F66-A35F-DC41-35C906CB4D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5D920094-996B-9842-06EF-CA41ED7D4D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C931197B-DBF8-1106-51AA-C7F89687C0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7162B2EF-D388-A9FB-6662-84DF0B5656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F451B87B-B518-D4C0-01A1-9E7D1286B4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B40CF3D6-C243-C3FD-34BD-F9F207585F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79604F9E-B317-31C5-E1E1-5B13BB7FD1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07F13EF8-D814-C1DD-C637-A8FFF6884E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F71C9EFB-5A82-D5B7-A2DB-67BD61DBF3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B80070F8-7DE3-D1AB-1AD8-76D92DBCAC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AC8FF6B8-9168-9C2C-907F-095FE7072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ED5BAB94-DC16-427E-C054-3B5C1AA0BD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F3919081-B8AC-C89F-1EC7-B446AEADC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FB221308-A01E-9CA6-84FF-7079A87627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4523BAEA-2C1A-8C70-DEDC-49C805C5B6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5693E4FA-E764-2C4E-0837-020787349E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5DDAB01D-EA67-3C29-2FB6-B95614FF8D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6A871FD3-19E3-6FD0-83AC-E368DB105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3807704A-C894-3800-1F39-8DD014AEDB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E76507FD-1F99-4462-6646-56F2D93DA9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3CC7D855-93FA-5D64-BA5C-E672FCEE2F42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699028AA-BEB4-672C-E997-1F64DCB47D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5F70A9A7-7D10-A03E-3B6D-480B2F39EA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6950C09D-A65F-BF1B-CFB9-268D22DD85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D3AF689A-AE2E-CAAC-53E1-2C87561AA6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B5948BE3-2986-A130-7F30-146B5B405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6B553642-4DD7-294F-13C2-F4DECFE10A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C620157A-B1D5-90A6-7E14-48F361E43A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140B49B4-78FE-F9C3-23E7-EFC443F4CA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3B5962AA-E9C8-93F5-59BF-E566C88ECF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1894539B-161B-F6DF-8D45-C6D18B3925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18664E7F-0DC9-07CD-8E8E-1B2B6EBE65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F49313EF-09C2-2E50-6E02-E719840451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B1A767B7-B57B-8882-CE7B-31CA5F0EB6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E7EEFA1F-0985-6E8F-FA43-F72EF22948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BAF38DE6-C751-236E-6CBE-2454652FA6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ADE3FB6E-DFA6-73B7-C56F-185D5BDE52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3B01F567-56DA-0EF7-687A-B7E9E44E50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9419F0E1-FD63-AFC0-6441-C50B397211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FC05C466-8930-BAF1-1231-DD603E0EBD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2E7D461B-E0FC-F76A-B10D-92101A5ED5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CB3A6C84-FBEC-04BD-F54A-AD0753017F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AD67F196-EB61-4143-5659-93A1E4EC9C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D5771FE9-1327-63C7-1DC7-528449FBBC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D2C5B4E-54F3-A9F5-47F2-810CFAF955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8CCB4A41-CE76-A179-9867-7AADBFADCC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E5E267FA-5D7E-F079-B74C-902426D5A6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00E7926F-7A0F-3083-7214-F3E50CBDA3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44795A4A-1F49-0497-7C21-2BCFEE240A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2414B2F4-C022-14BB-721D-BBC2C617CB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B085E965-FA29-E932-0910-FC5A1FF873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376ADD60-107B-615B-ADE7-CE21E3D68B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3F2A8019-7F2B-44D8-DBAA-C79086BC31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137CD77-7FC1-62F2-2FEB-0C645BC657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2D1CFB32-67F6-EFED-D1DE-81DCDDA837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FA4ED049-DE31-8F19-F35D-27E5CA01F2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10E6482-A0F5-9539-D169-4CBF4560D4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F3956283-2323-0B79-7D07-4E70D380D0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9C1CFD87-2578-D9B0-EAD4-5CDEFA7D35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27E002D6-25A0-AB21-8A15-EC595F7058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2EDC0242-581D-D5A9-E02D-D6BC966277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36CA0D67-4A80-0181-B6D8-73B5B1B839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F88A2DAB-F220-6863-FC1A-9DF7804629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E4AE3EFD-AF68-F8D1-933E-46BF757421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B9015BF3-337C-5B5B-79BA-2E01B27E10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9D3DE8C7-DCD0-ACFE-9D50-BC0FB99105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978C1430-663B-8664-F368-BC30EEBF4E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8F30EE31-05D6-AD3A-5CAB-1265D9F86F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B9282F0E-ED89-217C-91BB-8B0E8751C0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7D075C05-6D8D-B877-A7BE-D4A18A506E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F73C7695-4CCD-FCEA-E9E9-52609B14D49A}"/>
              </a:ext>
            </a:extLst>
          </p:cNvPr>
          <p:cNvGrpSpPr/>
          <p:nvPr/>
        </p:nvGrpSpPr>
        <p:grpSpPr>
          <a:xfrm>
            <a:off x="1628676" y="1429684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D24BD9A5-C8CE-792B-74EF-D5643AAA4D34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2708D7F-AB24-A49D-D74A-21F611E275A0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1062750-EFFF-4A55-DC33-FFA085E8CDFA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F891EE6-A371-1CA5-D30A-819971587923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F2B3E11-7D35-4085-FF1C-F56C5E9853FE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02FC5E7-59E4-C19F-C8F7-0D0E9432CBE5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423C880-B352-22C0-A4C9-861B9BC50831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96A87A2-53D1-A834-ABA8-11864B776A84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9400A2F-C42D-8D49-7256-D4AACE7ADA7F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F59FFD2-6C0C-A0EA-21EA-961205154750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754953-6E2B-D879-5CA0-481222983E8A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E1F2720-FE08-1337-5D36-4D9A0EBE9359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6655E62-9476-0FA3-7348-30ABC5210CAF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25ABD5B7-E3DC-E884-4924-990A2445EC8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5593608-F988-CBBF-316D-C84864C20D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C6CAC87-79D1-7517-B0DE-7DD02FEAA014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D9CBE2F-1425-E47D-E60F-4DDF74B977B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CA911DCD-D217-14A9-663E-9442F5A5AF9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DB37FA8-EC32-F584-6F1E-6A0307F716CD}"/>
              </a:ext>
            </a:extLst>
          </p:cNvPr>
          <p:cNvGrpSpPr/>
          <p:nvPr/>
        </p:nvGrpSpPr>
        <p:grpSpPr>
          <a:xfrm>
            <a:off x="5137150" y="1429684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1D5F96D3-9598-5518-F3C3-3A3E0BCC9F8C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067D2AE-AE34-4D44-D078-B666C0198851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8E79991-82E5-8352-6133-496904BFE924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6B5895E-CCBF-9740-0B1A-264F90B39EEA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4C31D2A-9B1E-F95B-5A2B-AF1E68F482E8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AA7279-7A20-5AED-7C2C-3F0BE6EE9F10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E14D1DE-A9F5-3126-7A32-CF627322C8AD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0BE5B47-1C41-3413-03D3-3622E4823C3C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D3E89EE-519C-1430-B11C-DE8D2B200604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870CCCF-1DFC-3796-DEDC-A59B2C73EC42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4D730FE-8742-47D7-A22D-16CA2E26BD1A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59D4F23-D2D9-526A-7271-125A0E8BC5C3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E146F0A-69C1-30AC-AA79-76922B0FE620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8267366D-00D2-EB78-690B-0F74066F9D8E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A4CF525-B067-3168-E461-6441D2BB48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840A4F6-7AEE-6E70-FBD9-129D4B93178B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55E1CC9E-1921-477C-2FA9-618AF07C3B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A9493F85-0A4A-EE6E-C2BB-E221AC88837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0840D10-8601-28B6-BAA6-0FB1EA955EED}"/>
              </a:ext>
            </a:extLst>
          </p:cNvPr>
          <p:cNvGrpSpPr/>
          <p:nvPr/>
        </p:nvGrpSpPr>
        <p:grpSpPr>
          <a:xfrm>
            <a:off x="8645624" y="1429684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8BFCBA13-AE23-D964-B28C-3ED9C351670E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AFD764C-3C1A-E9EA-3CED-10EBB116ACF5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DF05D7A-025C-E3A4-AAD4-9118BD94883C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EAD05DF-EEA1-8CBC-9DAC-337ECFDA4CD6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83A1B37-64DF-68DD-A95A-11B23CBFA00D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AE518E3-69C4-EAA1-6807-92F09AE9794F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E24A1D8-3B04-EEFF-B1C3-6F4DCE41ACBF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1740233-892D-D830-9FC5-BA6BD0A6E9F6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7923255-1DB2-A21B-012D-988D31E1CA87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0552473-036A-A867-66BF-84A926BC224F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79908F-30A2-E00C-6BFB-59D84AFC4B09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7367F28-4182-3508-50F8-8927B6B9BE17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4D45929-CEC4-3B13-97EA-EBF33F84EC1A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47C3A68-3D2D-DD47-752C-7B8532848528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09A4A614-201E-E664-C658-9F9FEB9F4F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FAE482D3-21A7-1AA7-5598-67E9EE9E9FBB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AAD0C53F-C481-7B29-EE7E-15FD573697E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2D37BE39-330C-C6E7-028A-992AB30C08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F2DEFF7-BD50-F9EA-5B9E-BC4A25802C4D}"/>
              </a:ext>
            </a:extLst>
          </p:cNvPr>
          <p:cNvGrpSpPr/>
          <p:nvPr/>
        </p:nvGrpSpPr>
        <p:grpSpPr>
          <a:xfrm rot="21294035">
            <a:off x="3690002" y="2435230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E43370A3-9EEB-A0DD-19D3-EB980906BFEC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57400F9-7280-96DF-DE71-54639C0061D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4A361BA-5F0C-A96E-2B30-E518839287EF}"/>
              </a:ext>
            </a:extLst>
          </p:cNvPr>
          <p:cNvGrpSpPr/>
          <p:nvPr/>
        </p:nvGrpSpPr>
        <p:grpSpPr>
          <a:xfrm rot="224984">
            <a:off x="6199927" y="906192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0820C0D9-01C8-5DC5-1958-D97D5D28872E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53A7E15-9F6B-E8D0-A44E-D93B80A08915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49964BC-E98B-E622-EA49-85216CD987A0}"/>
              </a:ext>
            </a:extLst>
          </p:cNvPr>
          <p:cNvGrpSpPr/>
          <p:nvPr/>
        </p:nvGrpSpPr>
        <p:grpSpPr>
          <a:xfrm rot="954160">
            <a:off x="8318880" y="2332209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DF8C690E-AD01-78DE-A859-28E86615D522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E81B963C-E77B-CD07-2974-22DDD052E820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562C69D-BAA1-BBB4-237A-B5B3853F9F1F}"/>
              </a:ext>
            </a:extLst>
          </p:cNvPr>
          <p:cNvSpPr txBox="1"/>
          <p:nvPr/>
        </p:nvSpPr>
        <p:spPr>
          <a:xfrm>
            <a:off x="1286226" y="3672170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7AAA8E48-5FE0-16E8-CAF2-A5EA2497CE74}"/>
              </a:ext>
            </a:extLst>
          </p:cNvPr>
          <p:cNvSpPr txBox="1"/>
          <p:nvPr/>
        </p:nvSpPr>
        <p:spPr>
          <a:xfrm>
            <a:off x="8303174" y="3672170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B8F1D076-091A-C235-52AC-9D8E10963D0D}"/>
              </a:ext>
            </a:extLst>
          </p:cNvPr>
          <p:cNvSpPr txBox="1"/>
          <p:nvPr/>
        </p:nvSpPr>
        <p:spPr>
          <a:xfrm>
            <a:off x="4796367" y="3672170"/>
            <a:ext cx="2599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  <a:p>
            <a:pPr algn="ctr"/>
            <a:r>
              <a:rPr lang="en-US" altLang="zh-CN" sz="20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Deadline</a:t>
            </a:r>
            <a:endParaRPr lang="zh-CN" altLang="en-US" sz="2000" b="1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D357AD75-D745-DDDE-BF1F-FEAEEFB43DC9}"/>
              </a:ext>
            </a:extLst>
          </p:cNvPr>
          <p:cNvSpPr txBox="1"/>
          <p:nvPr/>
        </p:nvSpPr>
        <p:spPr>
          <a:xfrm>
            <a:off x="1307421" y="4723762"/>
            <a:ext cx="2556877" cy="13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 algn="ctr">
              <a:lnSpc>
                <a:spcPct val="120000"/>
              </a:lnSpc>
            </a:pPr>
            <a:endParaRPr lang="en-US" altLang="zh-CN" sz="14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nonummy.</a:t>
            </a:r>
            <a:endParaRPr lang="zh-CN" altLang="en-US" sz="14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CE8EAD0F-0A49-5E71-6062-C0B071740B69}"/>
              </a:ext>
            </a:extLst>
          </p:cNvPr>
          <p:cNvSpPr txBox="1"/>
          <p:nvPr/>
        </p:nvSpPr>
        <p:spPr>
          <a:xfrm>
            <a:off x="4817562" y="4723762"/>
            <a:ext cx="2556877" cy="13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ames ac turpis egestas. proin pharetra nonummy pede.</a:t>
            </a:r>
            <a:endParaRPr lang="zh-CN" altLang="en-US" sz="14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370BDF5-5722-C155-5B32-E95CD38BF76B}"/>
              </a:ext>
            </a:extLst>
          </p:cNvPr>
          <p:cNvSpPr txBox="1"/>
          <p:nvPr/>
        </p:nvSpPr>
        <p:spPr>
          <a:xfrm>
            <a:off x="8327703" y="4723762"/>
            <a:ext cx="2556877" cy="1350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</a:t>
            </a:r>
          </a:p>
          <a:p>
            <a:pPr algn="ctr">
              <a:lnSpc>
                <a:spcPct val="120000"/>
              </a:lnSpc>
            </a:pPr>
            <a:endParaRPr lang="en-US" altLang="zh-CN" sz="14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</a:t>
            </a:r>
            <a:endParaRPr lang="zh-CN" altLang="en-US" sz="14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260CC573-9AD7-FE9F-83AE-731ED7E6260E}"/>
              </a:ext>
            </a:extLst>
          </p:cNvPr>
          <p:cNvGrpSpPr/>
          <p:nvPr/>
        </p:nvGrpSpPr>
        <p:grpSpPr>
          <a:xfrm rot="224984">
            <a:off x="1055137" y="1214848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F873F76E-9375-4BD8-15F8-B2372E168AA0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89BE51B-6672-ABDA-0A63-47779FC19397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9FF5130C-58FE-40D3-0C6C-AA387CF370EC}"/>
              </a:ext>
            </a:extLst>
          </p:cNvPr>
          <p:cNvGrpSpPr/>
          <p:nvPr/>
        </p:nvGrpSpPr>
        <p:grpSpPr>
          <a:xfrm rot="20637706">
            <a:off x="3994182" y="5074475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D5D54D1B-77AF-5AEB-D5FE-049F03788867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E565942-89E3-EF87-3244-1A51B42F86D3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7C1E42F-5EA9-50B5-0E74-ED40895FE6CB}"/>
              </a:ext>
            </a:extLst>
          </p:cNvPr>
          <p:cNvGrpSpPr/>
          <p:nvPr/>
        </p:nvGrpSpPr>
        <p:grpSpPr>
          <a:xfrm rot="19892078">
            <a:off x="10424197" y="2602445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DFD6AC2B-15EE-F3D4-AC62-E8023764EDB1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EAD8514-96E8-CBD1-F751-6853C928E307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BAA8C9FE-6E06-C050-674E-D3DCFD275D1B}"/>
              </a:ext>
            </a:extLst>
          </p:cNvPr>
          <p:cNvGrpSpPr/>
          <p:nvPr/>
        </p:nvGrpSpPr>
        <p:grpSpPr>
          <a:xfrm rot="1085061">
            <a:off x="3515247" y="4729090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450186A2-40F6-31B8-BAD3-8A406862A65E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A29DD7A6-48F6-1D14-1BF0-C4C9358B4F97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C3317DBA-A72A-B5A0-E626-5EE2C5581300}"/>
              </a:ext>
            </a:extLst>
          </p:cNvPr>
          <p:cNvGrpSpPr/>
          <p:nvPr/>
        </p:nvGrpSpPr>
        <p:grpSpPr>
          <a:xfrm rot="1085061">
            <a:off x="6725038" y="1211896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793EF2CD-F490-1937-0006-702BBF5B3E4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896B573F-03B4-DE55-490A-D5A247AD8C5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614C6BE7-A370-959E-7CC0-B4DD2637D5D6}"/>
              </a:ext>
            </a:extLst>
          </p:cNvPr>
          <p:cNvGrpSpPr/>
          <p:nvPr/>
        </p:nvGrpSpPr>
        <p:grpSpPr>
          <a:xfrm rot="20671531">
            <a:off x="10342230" y="4188488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3F2F024D-40D6-BE0F-CC3E-38DA6A600453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37882250-E372-14BE-1E7F-DBC998D748E7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1244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BD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矩形 161">
            <a:extLst>
              <a:ext uri="{FF2B5EF4-FFF2-40B4-BE49-F238E27FC236}">
                <a16:creationId xmlns:a16="http://schemas.microsoft.com/office/drawing/2014/main" id="{40632B99-79BA-5DD8-38AC-A5607C712818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B2BD5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A336DE3-78C3-1D13-58F0-8A33B0B96DDF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307250F6-503C-5908-96E0-165E9BD4D007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66A07AC6-528A-CBB3-460B-D01146B658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4AF46487-8E91-8199-8A4A-FC035966B5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27AE55B0-267E-5EE3-64EE-BB21E96AE8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BF493B37-756C-0C66-5068-6798E69FAC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3F210F25-53C3-E64D-F22B-502A0C06B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AF26A662-1B5E-D99A-A640-50C083FACD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37C4FB37-6330-33D9-E09C-9372D663EA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1DC3DA7B-8570-D89A-FBAC-52C1764450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790D7F01-68C9-68E8-F494-9028ED150D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FAC88826-1DF4-204C-52C5-68F9ADF4C6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1B533BC5-EA34-05AF-4C28-FDF7304BA0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BCB0A114-636D-E991-84F4-FF82BA1595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1DCC929C-07DE-7B7C-CE83-08018D299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806E3271-9982-9D69-487A-C8C775E66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75D555A8-D56C-0B4E-CB84-BB828A06AC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262E20B5-448E-7938-6D3B-5B1B9508FA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9F227C15-0625-AC0A-D5BE-062E0F662E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8A38D436-684F-49E5-F73D-0A763BA266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2C374F99-F95B-3DD7-6297-EEED0EE9F0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4ABFB92B-8BAF-B47E-B07C-AE465D8A37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F8F63673-5DBA-D788-2CB9-225EE7A621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1E97B148-B309-3CC3-1AC7-DFB5DDDD8E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6C25F65F-2AAB-6654-5E7B-50B914203E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41DEA6A0-1CAD-2A53-7B4A-E6D218EC2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3F2FD240-68B3-1D50-5657-0E855BEF38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72C1E057-6340-09B6-C0DD-A4A8880FB1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FD456CA2-5030-9B26-A6BD-04D9F9A475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02C842D4-56A8-947F-715A-1208BCEE63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70816967-BB3A-0287-C517-1EA9560BF3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4377961B-9B68-4ACE-65FD-2383C98613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E4BCAE70-27FC-123F-175B-DFB04D2744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EAB4DB8-C97B-F1FD-8586-589577A4FDDB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3E424D4C-9867-7320-7898-AD0C1BD255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A203F81D-3F3B-0C6A-9DC8-17807A0FEE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4469E86A-447B-CD5A-F34D-03A048931C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7E7CB466-FC39-1641-C0CD-3FF01C04CB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7F5633CD-B723-C00F-2C50-EE899572D7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BEE6CEC1-026A-B6EF-EC83-7210875CB8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1553416D-7432-3841-5B9B-41D3CA6085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EEBE8A27-78A8-8207-9892-6C8ABE38E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77A931AA-B4D4-5EF2-98BD-0BE9A1A8F0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B6A97603-735D-E69E-4664-DAC2D14F16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901DA097-BD6E-26F6-36A8-DCFB92FA2E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69E8E49E-46FF-2148-325A-145557E2D5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EC6BF2C5-A90C-46EF-64AD-9318545668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A03EE136-0751-AD33-096A-50505A51E7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7454C6D3-AF88-957C-5A65-37D418F88F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49189075-17E2-D051-040F-070090A2CF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2F3E810F-C192-2FC6-1457-A511AD4680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E010DA7E-177D-E8DA-BE95-A91DFCBD39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902E8062-CF99-FC14-C418-461B0C31E9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0BA93645-3195-17F9-8B28-EAD30C358A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35255961-097E-9AD7-FB9A-9335EA8753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698248AA-8F8D-B55B-2983-403D587638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E864B423-4DA8-FC28-F4A3-1A10C7C306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CA95B49A-3679-203D-C008-C39A72FF3A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96B06C8F-559E-A212-FE27-493D0B20AE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6DEAF77-BEA5-0DB5-DE87-48885522C1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BEA5BAB1-A469-CAFF-ADDE-62E72F59D9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038A81A1-BF65-F226-5112-616CA6474B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E7DAD690-DA3F-3EF5-FC63-D9D7230F7B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8D3E3B85-E9A4-5D23-98A0-C3E4B8FB2A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793A4110-3BDB-2E39-1FA1-75C91FF3ED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4725DBF2-637A-7DFF-D313-7AA097B173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622EA500-CD4D-7C6F-1A3C-1C401F090F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6A4470E0-E653-2F0B-3FEE-2B38B03581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0DECC814-31BC-29CB-37D6-ED92615FFC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2F780438-7DFE-1174-5542-CBB7078E8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1C2FE2BE-8924-79D0-5C2D-39499590FF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090BC65A-3A25-9AA9-407B-8268D430FE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109876F4-E2BE-35A3-A221-3A201D0216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2BCB1FAB-5DF3-DE9B-A27B-E22FC8F66C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C24C0FA4-9B60-B732-8BFD-8260F2E312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B3DE18F7-FFCD-E9CA-1ECE-051C9C5396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2D09CDEC-30CB-A209-C3B2-8B7F7E5C70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92D82214-C28D-2F13-0835-7D44A6504D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2112DD6A-1A87-B170-A37C-92D60FAB99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37B6C513-9FB7-550A-2495-9CC83C910C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A9F4B5A8-8BF0-1F77-9282-75BDF1BA27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1B5DE6C5-2D24-ECED-1973-C1F176A6BB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E236B70C-9F54-EC93-514A-62AC80C033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C111414B-DB7B-B399-E2A0-76375657C12E}"/>
              </a:ext>
            </a:extLst>
          </p:cNvPr>
          <p:cNvCxnSpPr>
            <a:cxnSpLocks/>
          </p:cNvCxnSpPr>
          <p:nvPr/>
        </p:nvCxnSpPr>
        <p:spPr>
          <a:xfrm>
            <a:off x="6993741" y="1047392"/>
            <a:ext cx="4922520" cy="1158240"/>
          </a:xfrm>
          <a:prstGeom prst="straightConnector1">
            <a:avLst/>
          </a:prstGeom>
          <a:ln w="38100" cap="rnd">
            <a:solidFill>
              <a:schemeClr val="bg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35956C9D-728E-2D78-B4D4-511D5DB7FFE4}"/>
              </a:ext>
            </a:extLst>
          </p:cNvPr>
          <p:cNvCxnSpPr>
            <a:cxnSpLocks/>
          </p:cNvCxnSpPr>
          <p:nvPr/>
        </p:nvCxnSpPr>
        <p:spPr>
          <a:xfrm flipV="1">
            <a:off x="9848612" y="1494255"/>
            <a:ext cx="678698" cy="2889353"/>
          </a:xfrm>
          <a:prstGeom prst="straightConnector1">
            <a:avLst/>
          </a:prstGeom>
          <a:ln w="38100" cap="rnd">
            <a:solidFill>
              <a:schemeClr val="bg1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E2E1F789-D0C5-7C6D-C18F-20F386AFA08B}"/>
              </a:ext>
            </a:extLst>
          </p:cNvPr>
          <p:cNvGrpSpPr/>
          <p:nvPr/>
        </p:nvGrpSpPr>
        <p:grpSpPr>
          <a:xfrm>
            <a:off x="7911241" y="1626512"/>
            <a:ext cx="2223165" cy="2030233"/>
            <a:chOff x="-1988763" y="2106242"/>
            <a:chExt cx="2223165" cy="203023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705C9FE-E47D-5A49-55C8-F03871A08E99}"/>
                </a:ext>
              </a:extLst>
            </p:cNvPr>
            <p:cNvSpPr txBox="1"/>
            <p:nvPr/>
          </p:nvSpPr>
          <p:spPr>
            <a:xfrm>
              <a:off x="-1977866" y="210624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CA10E0D-FD4C-3B0F-CC7E-624467286D3F}"/>
                </a:ext>
              </a:extLst>
            </p:cNvPr>
            <p:cNvSpPr txBox="1"/>
            <p:nvPr/>
          </p:nvSpPr>
          <p:spPr>
            <a:xfrm rot="3137143">
              <a:off x="-1575765" y="215974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38AC4F2-D79B-346C-C89C-530C491DE864}"/>
                </a:ext>
              </a:extLst>
            </p:cNvPr>
            <p:cNvSpPr txBox="1"/>
            <p:nvPr/>
          </p:nvSpPr>
          <p:spPr>
            <a:xfrm rot="20071990">
              <a:off x="-1117253" y="2159747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A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1C5576-CD65-9C81-2AAE-5F908A9D4E7C}"/>
                </a:ext>
              </a:extLst>
            </p:cNvPr>
            <p:cNvSpPr txBox="1"/>
            <p:nvPr/>
          </p:nvSpPr>
          <p:spPr>
            <a:xfrm rot="3332676">
              <a:off x="-552929" y="2365322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9DB4B34-29EA-5BCB-86DC-398B59040CAC}"/>
                </a:ext>
              </a:extLst>
            </p:cNvPr>
            <p:cNvSpPr txBox="1"/>
            <p:nvPr/>
          </p:nvSpPr>
          <p:spPr>
            <a:xfrm>
              <a:off x="-1762932" y="2887158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3F5440D-CB1D-819D-38FE-23E66EC51EF6}"/>
                </a:ext>
              </a:extLst>
            </p:cNvPr>
            <p:cNvSpPr txBox="1"/>
            <p:nvPr/>
          </p:nvSpPr>
          <p:spPr>
            <a:xfrm rot="20173922">
              <a:off x="-1467067" y="2911689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I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B3A07B6-486C-EAD8-1B3D-2AFA3B6C1B50}"/>
                </a:ext>
              </a:extLst>
            </p:cNvPr>
            <p:cNvSpPr txBox="1"/>
            <p:nvPr/>
          </p:nvSpPr>
          <p:spPr>
            <a:xfrm rot="1136608">
              <a:off x="-1121751" y="2936146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N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D5E4D04-0579-1EB6-5236-35F77A539F7A}"/>
                </a:ext>
              </a:extLst>
            </p:cNvPr>
            <p:cNvSpPr txBox="1"/>
            <p:nvPr/>
          </p:nvSpPr>
          <p:spPr>
            <a:xfrm rot="20072643">
              <a:off x="-654289" y="2901210"/>
              <a:ext cx="3743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>
                  <a:solidFill>
                    <a:schemeClr val="bg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72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38C23E9-415D-2E63-2833-5C2F58C7F95A}"/>
              </a:ext>
            </a:extLst>
          </p:cNvPr>
          <p:cNvSpPr txBox="1"/>
          <p:nvPr/>
        </p:nvSpPr>
        <p:spPr>
          <a:xfrm rot="780000">
            <a:off x="7355023" y="1173635"/>
            <a:ext cx="3156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malesuada fames ac turpis egestas</a:t>
            </a:r>
            <a:endParaRPr lang="zh-CN" altLang="en-US" sz="1400" b="1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31C4A4-94E6-0BA1-6222-B854906D132A}"/>
              </a:ext>
            </a:extLst>
          </p:cNvPr>
          <p:cNvGrpSpPr/>
          <p:nvPr/>
        </p:nvGrpSpPr>
        <p:grpSpPr>
          <a:xfrm>
            <a:off x="10450043" y="2505996"/>
            <a:ext cx="1352294" cy="1352294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96CD3FE-80E1-DEEF-97F9-B876665C9B9F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EAE66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A5A7AE2-D6B8-06C1-C59B-F562784F0284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22A6C10-19F7-9EE1-12F1-891DEA3B337D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D53D838-7929-DD00-ACBF-182E3F212202}"/>
                </a:ext>
              </a:extLst>
            </p:cNvPr>
            <p:cNvSpPr txBox="1"/>
            <p:nvPr/>
          </p:nvSpPr>
          <p:spPr>
            <a:xfrm>
              <a:off x="6562567" y="282179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A63B70-74A6-F168-9ACB-3A1168ECBD67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3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75BA144-66A7-99F9-EFFB-C2EFC33CBB55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4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0835DCA-632B-07B2-8D44-52FCBED76491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5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6B84264-7F03-9A11-FF1E-1B70A96B749B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6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42763DB-2E39-EB19-2D16-0B27564DBE0A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7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4C4E044-13C8-52C5-A7BB-888186C25207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8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D42747-5B6F-B2B1-D37C-BA7FA2CD03DF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9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DC61BCD-6012-62ED-C025-9EF6CB761224}"/>
                </a:ext>
              </a:extLst>
            </p:cNvPr>
            <p:cNvSpPr txBox="1"/>
            <p:nvPr/>
          </p:nvSpPr>
          <p:spPr>
            <a:xfrm>
              <a:off x="5220332" y="2821795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10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E2FE1B2-29A6-1DA5-96A3-D5CE0CE90966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BC45C6D8-16E2-82EB-217B-8BB6AFECB674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35860644-F18F-CF3E-056F-9502E5BAF6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2937A50-4C7B-7994-5FBA-C9E59215F5CB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B3618C9F-E25C-CF19-3E89-DCE5A1A8C1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852491CE-8989-BB32-877D-C61E63DF99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D48C069-4F41-8426-AC7B-9A03C392248B}"/>
              </a:ext>
            </a:extLst>
          </p:cNvPr>
          <p:cNvSpPr txBox="1"/>
          <p:nvPr/>
        </p:nvSpPr>
        <p:spPr>
          <a:xfrm>
            <a:off x="925952" y="1844483"/>
            <a:ext cx="50269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 Deadline</a:t>
            </a:r>
            <a:endParaRPr lang="zh-CN" altLang="en-US" sz="2800" b="1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0523503-D667-1CC0-41A7-035E799A203E}"/>
              </a:ext>
            </a:extLst>
          </p:cNvPr>
          <p:cNvSpPr txBox="1"/>
          <p:nvPr/>
        </p:nvSpPr>
        <p:spPr>
          <a:xfrm>
            <a:off x="925952" y="2847667"/>
            <a:ext cx="6855904" cy="3303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lorem ipsum dolor sit amet, consectetuer adipiscing elit. maecenas porttitor congue massa. 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fusce posuere, magna sed pulvinar ultricies, purus lectus malesuada libero, sit amet commodo magna eros quis urna. nunc viverra imperdiet enim.</a:t>
            </a: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1600">
              <a:solidFill>
                <a:schemeClr val="bg1"/>
              </a:solidFill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chemeClr val="bg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1BB6EB1-B5BA-B4B0-9386-05B886D4BCAB}"/>
              </a:ext>
            </a:extLst>
          </p:cNvPr>
          <p:cNvGrpSpPr/>
          <p:nvPr/>
        </p:nvGrpSpPr>
        <p:grpSpPr>
          <a:xfrm rot="21294035">
            <a:off x="3574364" y="4472047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13ADD04-9F31-0728-DDB8-3F06101E1959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7B93AEA-0E40-4E1F-8D08-72FCF16BD1D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1FB9117-F32B-E8B3-74BC-319B11C2FD49}"/>
              </a:ext>
            </a:extLst>
          </p:cNvPr>
          <p:cNvGrpSpPr/>
          <p:nvPr/>
        </p:nvGrpSpPr>
        <p:grpSpPr>
          <a:xfrm rot="224984">
            <a:off x="4653571" y="707121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6CF58503-5507-F573-EA7D-9EF1CB582672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AF714F4-9F1E-957E-B3CC-0EAC0A15A802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E253114-F417-4E6C-6896-E505C048A479}"/>
              </a:ext>
            </a:extLst>
          </p:cNvPr>
          <p:cNvGrpSpPr/>
          <p:nvPr/>
        </p:nvGrpSpPr>
        <p:grpSpPr>
          <a:xfrm rot="224984">
            <a:off x="612560" y="1257468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E079939C-3BDB-7582-9088-65516C9E71CC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E3EDBB0-58BC-9731-318C-525AE8437058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FDE1147-1DF2-4EC2-AD66-FEA8725224D8}"/>
              </a:ext>
            </a:extLst>
          </p:cNvPr>
          <p:cNvGrpSpPr/>
          <p:nvPr/>
        </p:nvGrpSpPr>
        <p:grpSpPr>
          <a:xfrm rot="20637706">
            <a:off x="10544050" y="5119446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1A559DC3-BF59-BF76-56D2-62BFCDBCE102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E43E36C-4CC3-C285-AA15-5CBF94A237C9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CE953C2-51CB-8FDC-9CF5-EF39CB4C785F}"/>
              </a:ext>
            </a:extLst>
          </p:cNvPr>
          <p:cNvGrpSpPr/>
          <p:nvPr/>
        </p:nvGrpSpPr>
        <p:grpSpPr>
          <a:xfrm rot="1085061">
            <a:off x="10065115" y="4774061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BE8A8A2-3AFD-5925-61E8-4E665FFCA08F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BCD5CA-4D35-E7C2-177E-AD5E100D76EC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E75A6F6-5EAD-9024-1E72-BA51D5CB7B9C}"/>
              </a:ext>
            </a:extLst>
          </p:cNvPr>
          <p:cNvGrpSpPr/>
          <p:nvPr/>
        </p:nvGrpSpPr>
        <p:grpSpPr>
          <a:xfrm rot="1085061">
            <a:off x="6282461" y="1254516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C920E400-C70E-41F3-3DBB-73A8504E328D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3D02939-1243-7577-4D5E-4E35CC81FA50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3FBE6BAD-26C3-6259-8BD7-6AB1CF0DEEBB}"/>
              </a:ext>
            </a:extLst>
          </p:cNvPr>
          <p:cNvGrpSpPr/>
          <p:nvPr/>
        </p:nvGrpSpPr>
        <p:grpSpPr>
          <a:xfrm>
            <a:off x="7829648" y="4208678"/>
            <a:ext cx="1352294" cy="1352294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47707AE5-F688-38B9-A6C2-098B098B94E4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rgbClr val="F79997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19C31C82-5EC8-CCD6-E8F2-C2F354A64257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DFB14035-EA16-4D83-6133-CE25C43CD261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8685FF3E-F5D3-338E-195A-FD94909A8EBC}"/>
                </a:ext>
              </a:extLst>
            </p:cNvPr>
            <p:cNvSpPr txBox="1"/>
            <p:nvPr/>
          </p:nvSpPr>
          <p:spPr>
            <a:xfrm>
              <a:off x="6562567" y="282179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4D144BCF-39B8-F793-18E1-3968E4316CA7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3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90546B42-BC61-AE63-D401-5DF0D30F1347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4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B21561D-AB19-6FDA-E6D4-650ADA2A7972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5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0B18364D-7F36-0C5A-9A08-4272BA48646E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6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3AE231AE-1593-86DC-7F9A-1AABE300C2FB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7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269461D3-488C-93AC-A2F5-EC6E326C388E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8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BCB58BD8-81F1-A69A-B1EB-9D9AA4DFEE7B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9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540C1AB-3608-66D1-F717-A7F9637BF02F}"/>
                </a:ext>
              </a:extLst>
            </p:cNvPr>
            <p:cNvSpPr txBox="1"/>
            <p:nvPr/>
          </p:nvSpPr>
          <p:spPr>
            <a:xfrm>
              <a:off x="5220332" y="2821795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10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35CE8DD5-668A-DC86-14B2-6D60A8A24B38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A3450C10-C92E-39E6-D33E-C8330A449322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DFDA156A-4E4B-D2B0-949A-FC14AF7A6F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0C967AD5-697E-4ECD-DFFD-9C8F616D01A7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E4957D41-DF63-0F76-6E44-5245730709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EA6F5A81-F2FE-320E-1AC6-5CD6BF4EE9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EA9F42B0-9016-EA23-D8E7-C014E918E24B}"/>
              </a:ext>
            </a:extLst>
          </p:cNvPr>
          <p:cNvGrpSpPr/>
          <p:nvPr/>
        </p:nvGrpSpPr>
        <p:grpSpPr>
          <a:xfrm rot="1085061">
            <a:off x="4148082" y="4277403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id="{BFDC73D5-349B-3A85-5979-814214BEE880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ECBBF506-3182-0F9D-5C29-3927570611D2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5593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99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 271">
            <a:extLst>
              <a:ext uri="{FF2B5EF4-FFF2-40B4-BE49-F238E27FC236}">
                <a16:creationId xmlns:a16="http://schemas.microsoft.com/office/drawing/2014/main" id="{61E3C2BA-F69C-1A7A-04C8-704A7608D88E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F799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79CC3E3D-8370-8973-5ED4-3B2456881291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90" name="组合 189">
              <a:extLst>
                <a:ext uri="{FF2B5EF4-FFF2-40B4-BE49-F238E27FC236}">
                  <a16:creationId xmlns:a16="http://schemas.microsoft.com/office/drawing/2014/main" id="{9E0AF51A-15D9-D0FF-85B0-EE7D1C35CE1B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A49F8A86-98A9-52F8-BBFE-3F7CF8E734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接连接符 241">
                <a:extLst>
                  <a:ext uri="{FF2B5EF4-FFF2-40B4-BE49-F238E27FC236}">
                    <a16:creationId xmlns:a16="http://schemas.microsoft.com/office/drawing/2014/main" id="{715BA612-766B-6B0F-1282-75C977A99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接连接符 242">
                <a:extLst>
                  <a:ext uri="{FF2B5EF4-FFF2-40B4-BE49-F238E27FC236}">
                    <a16:creationId xmlns:a16="http://schemas.microsoft.com/office/drawing/2014/main" id="{AEEF6F17-750F-5C00-E332-6899736D9E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98B0509A-4406-FC82-B8F4-2576BCA7FC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接连接符 244">
                <a:extLst>
                  <a:ext uri="{FF2B5EF4-FFF2-40B4-BE49-F238E27FC236}">
                    <a16:creationId xmlns:a16="http://schemas.microsoft.com/office/drawing/2014/main" id="{E008E5D9-F7D9-4D89-0BB8-4A7D19F5D7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接连接符 245">
                <a:extLst>
                  <a:ext uri="{FF2B5EF4-FFF2-40B4-BE49-F238E27FC236}">
                    <a16:creationId xmlns:a16="http://schemas.microsoft.com/office/drawing/2014/main" id="{97DCACA2-8975-A606-55EE-0F53739869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接连接符 246">
                <a:extLst>
                  <a:ext uri="{FF2B5EF4-FFF2-40B4-BE49-F238E27FC236}">
                    <a16:creationId xmlns:a16="http://schemas.microsoft.com/office/drawing/2014/main" id="{77CCF0F1-66D6-10A8-FD83-EBF9DC7070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接连接符 247">
                <a:extLst>
                  <a:ext uri="{FF2B5EF4-FFF2-40B4-BE49-F238E27FC236}">
                    <a16:creationId xmlns:a16="http://schemas.microsoft.com/office/drawing/2014/main" id="{33977A65-6869-FFC9-BE8D-ED63A341AE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id="{8523B530-F9A9-AF48-96C2-CBCA2230F6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接连接符 249">
                <a:extLst>
                  <a:ext uri="{FF2B5EF4-FFF2-40B4-BE49-F238E27FC236}">
                    <a16:creationId xmlns:a16="http://schemas.microsoft.com/office/drawing/2014/main" id="{57018C69-AD8B-ABD1-4B31-7757C99FC4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接连接符 250">
                <a:extLst>
                  <a:ext uri="{FF2B5EF4-FFF2-40B4-BE49-F238E27FC236}">
                    <a16:creationId xmlns:a16="http://schemas.microsoft.com/office/drawing/2014/main" id="{FC56F1C7-462D-C516-AFBA-F260352507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接连接符 251">
                <a:extLst>
                  <a:ext uri="{FF2B5EF4-FFF2-40B4-BE49-F238E27FC236}">
                    <a16:creationId xmlns:a16="http://schemas.microsoft.com/office/drawing/2014/main" id="{EA55DCD6-5ACC-E907-DEF2-391F95DC13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接连接符 252">
                <a:extLst>
                  <a:ext uri="{FF2B5EF4-FFF2-40B4-BE49-F238E27FC236}">
                    <a16:creationId xmlns:a16="http://schemas.microsoft.com/office/drawing/2014/main" id="{8FCA7305-4748-9125-7AB7-699F710B5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id="{5AB38C7B-7759-B795-1A2E-F14965D6CC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6D534ED6-8144-536C-0D3F-AB682BCDCB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接连接符 255">
                <a:extLst>
                  <a:ext uri="{FF2B5EF4-FFF2-40B4-BE49-F238E27FC236}">
                    <a16:creationId xmlns:a16="http://schemas.microsoft.com/office/drawing/2014/main" id="{A012F3A9-E7A8-1427-ED8D-8A97A2FC5B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>
                <a:extLst>
                  <a:ext uri="{FF2B5EF4-FFF2-40B4-BE49-F238E27FC236}">
                    <a16:creationId xmlns:a16="http://schemas.microsoft.com/office/drawing/2014/main" id="{62CC902D-622C-2428-A7BA-A9D50CFCF9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>
                <a:extLst>
                  <a:ext uri="{FF2B5EF4-FFF2-40B4-BE49-F238E27FC236}">
                    <a16:creationId xmlns:a16="http://schemas.microsoft.com/office/drawing/2014/main" id="{F4667669-5761-60EF-9F93-0FC1AA977E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id="{AC9C7888-D801-EDF5-F8F5-28EA5885A5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连接符 259">
                <a:extLst>
                  <a:ext uri="{FF2B5EF4-FFF2-40B4-BE49-F238E27FC236}">
                    <a16:creationId xmlns:a16="http://schemas.microsoft.com/office/drawing/2014/main" id="{A590647D-D3A3-F2D4-C50D-D080320985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C34FD681-98AF-6144-F00B-4ACD085457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id="{E3DE75CE-EBDD-538D-606A-B78435F12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连接符 262">
                <a:extLst>
                  <a:ext uri="{FF2B5EF4-FFF2-40B4-BE49-F238E27FC236}">
                    <a16:creationId xmlns:a16="http://schemas.microsoft.com/office/drawing/2014/main" id="{92C8A35C-0657-4022-824C-D12EA9E2E5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直接连接符 263">
                <a:extLst>
                  <a:ext uri="{FF2B5EF4-FFF2-40B4-BE49-F238E27FC236}">
                    <a16:creationId xmlns:a16="http://schemas.microsoft.com/office/drawing/2014/main" id="{2793AC22-DBED-A82C-8D58-BD56D9ACC8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24581B41-DB06-FF2F-7D70-8A1948560E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>
                <a:extLst>
                  <a:ext uri="{FF2B5EF4-FFF2-40B4-BE49-F238E27FC236}">
                    <a16:creationId xmlns:a16="http://schemas.microsoft.com/office/drawing/2014/main" id="{4B561F12-B71F-CF3C-4509-5D70991BB8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>
                <a:extLst>
                  <a:ext uri="{FF2B5EF4-FFF2-40B4-BE49-F238E27FC236}">
                    <a16:creationId xmlns:a16="http://schemas.microsoft.com/office/drawing/2014/main" id="{F321AD1A-313F-AC2C-3127-AE8874F7A1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>
                <a:extLst>
                  <a:ext uri="{FF2B5EF4-FFF2-40B4-BE49-F238E27FC236}">
                    <a16:creationId xmlns:a16="http://schemas.microsoft.com/office/drawing/2014/main" id="{7A3C5413-B863-AD92-E1C2-A827F36BF7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C22B1E90-10D8-CA7B-ADCF-4BD2AF817B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接连接符 269">
                <a:extLst>
                  <a:ext uri="{FF2B5EF4-FFF2-40B4-BE49-F238E27FC236}">
                    <a16:creationId xmlns:a16="http://schemas.microsoft.com/office/drawing/2014/main" id="{B9B2AC2E-79EF-9E26-7959-AD1EF0844B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接连接符 270">
                <a:extLst>
                  <a:ext uri="{FF2B5EF4-FFF2-40B4-BE49-F238E27FC236}">
                    <a16:creationId xmlns:a16="http://schemas.microsoft.com/office/drawing/2014/main" id="{85A01640-45C5-7875-F66F-DFDFD31AF9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F72E2285-80D8-8D96-3186-9AB158FA59CF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E4CF0507-7ACC-45DC-3FE2-B8EA1A0B5C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744391F7-D2F0-7DD6-7F81-9AB63D7F16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3639B018-78C5-4411-CA4C-6DE221580D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BA1C9AE0-EEDA-49E2-4673-333D22D692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83074AFC-70EA-6B10-D260-8B53D7E13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DF48B92F-3B2F-265F-18EB-8796BC1C8D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EE12BCCF-C573-C5BC-6CD8-7E41CD8489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E0A222A2-F8FB-A3DF-D04E-F702CEDC41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24E80638-71C5-CC4D-C48A-1439F028B7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DD1740D8-63EC-CA4C-4CA8-2772C48927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45C2FE24-D65C-3AF7-4218-8A9CEE21A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FF12906B-0871-2C3C-F6C7-BBD8A25993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22E254D5-C23A-2B29-CBE1-9E6289F155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699D2678-E80C-77DB-80D2-7E4A68DA42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A48F875C-7B2A-0E1E-A6C5-7C09E95E5D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A2167DA7-94A1-3357-A4B6-DD13D1B07F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8DF4B01E-5F41-BDF2-AA8A-A0243BC46B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D971F00F-E476-3F0A-4FFC-CEA3B9D9E3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F0B122F8-0FA1-990A-216A-CC9E95699C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08BEF62F-6BF4-D7C2-0574-2DC2FC20A5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29E30717-8BF9-13B7-0718-02EF2D6CF7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53354013-E783-F6F8-B246-6A075986F1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接连接符 213">
                <a:extLst>
                  <a:ext uri="{FF2B5EF4-FFF2-40B4-BE49-F238E27FC236}">
                    <a16:creationId xmlns:a16="http://schemas.microsoft.com/office/drawing/2014/main" id="{C3AD716E-82B8-498A-38B1-C4E6FE9DFD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>
                <a:extLst>
                  <a:ext uri="{FF2B5EF4-FFF2-40B4-BE49-F238E27FC236}">
                    <a16:creationId xmlns:a16="http://schemas.microsoft.com/office/drawing/2014/main" id="{B45E2B78-CF94-83E2-9626-FE6817119C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18A01FAA-9BD7-C38E-B7A5-D28A5A283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>
                <a:extLst>
                  <a:ext uri="{FF2B5EF4-FFF2-40B4-BE49-F238E27FC236}">
                    <a16:creationId xmlns:a16="http://schemas.microsoft.com/office/drawing/2014/main" id="{CEBD905F-4F1E-3FD3-C8DC-062494191C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>
                <a:extLst>
                  <a:ext uri="{FF2B5EF4-FFF2-40B4-BE49-F238E27FC236}">
                    <a16:creationId xmlns:a16="http://schemas.microsoft.com/office/drawing/2014/main" id="{866C5413-5247-293B-6EC0-99686BDEE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>
                <a:extLst>
                  <a:ext uri="{FF2B5EF4-FFF2-40B4-BE49-F238E27FC236}">
                    <a16:creationId xmlns:a16="http://schemas.microsoft.com/office/drawing/2014/main" id="{132F004E-B2ED-81C3-7CE8-F00E022FAB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8BB84E49-E791-7076-B626-78568779CC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>
                <a:extLst>
                  <a:ext uri="{FF2B5EF4-FFF2-40B4-BE49-F238E27FC236}">
                    <a16:creationId xmlns:a16="http://schemas.microsoft.com/office/drawing/2014/main" id="{10B15D8F-1004-C6F7-B7F8-F1D197282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接连接符 221">
                <a:extLst>
                  <a:ext uri="{FF2B5EF4-FFF2-40B4-BE49-F238E27FC236}">
                    <a16:creationId xmlns:a16="http://schemas.microsoft.com/office/drawing/2014/main" id="{F1E69A78-916B-58BD-2774-E1B5C79FF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FF3A0EDE-C925-739A-1B13-2CDD7CF5DE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接连接符 223">
                <a:extLst>
                  <a:ext uri="{FF2B5EF4-FFF2-40B4-BE49-F238E27FC236}">
                    <a16:creationId xmlns:a16="http://schemas.microsoft.com/office/drawing/2014/main" id="{AD2033E0-A487-4EC6-9280-AC7400A162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>
                <a:extLst>
                  <a:ext uri="{FF2B5EF4-FFF2-40B4-BE49-F238E27FC236}">
                    <a16:creationId xmlns:a16="http://schemas.microsoft.com/office/drawing/2014/main" id="{FEBADFD1-6606-6FEE-BA68-D36542EC1C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>
                <a:extLst>
                  <a:ext uri="{FF2B5EF4-FFF2-40B4-BE49-F238E27FC236}">
                    <a16:creationId xmlns:a16="http://schemas.microsoft.com/office/drawing/2014/main" id="{A61C1225-8805-13C8-B487-AAD6A16278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36A717ED-93BA-E1FE-1F00-A00C133D5F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接连接符 227">
                <a:extLst>
                  <a:ext uri="{FF2B5EF4-FFF2-40B4-BE49-F238E27FC236}">
                    <a16:creationId xmlns:a16="http://schemas.microsoft.com/office/drawing/2014/main" id="{5585E380-EC19-F852-A1E1-ECB97FA38F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接连接符 228">
                <a:extLst>
                  <a:ext uri="{FF2B5EF4-FFF2-40B4-BE49-F238E27FC236}">
                    <a16:creationId xmlns:a16="http://schemas.microsoft.com/office/drawing/2014/main" id="{B09DE568-8683-3C61-E54A-CF021BB70B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CB2326F8-C845-1371-7015-05647734EA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407ECEF2-35C1-BB31-93F6-412A60FBD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接连接符 231">
                <a:extLst>
                  <a:ext uri="{FF2B5EF4-FFF2-40B4-BE49-F238E27FC236}">
                    <a16:creationId xmlns:a16="http://schemas.microsoft.com/office/drawing/2014/main" id="{26E02700-E288-A284-8A4D-15DE88617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接连接符 232">
                <a:extLst>
                  <a:ext uri="{FF2B5EF4-FFF2-40B4-BE49-F238E27FC236}">
                    <a16:creationId xmlns:a16="http://schemas.microsoft.com/office/drawing/2014/main" id="{01C451DD-8FAE-A510-AB88-C6EF566003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6FBE7577-F0F2-3459-9C2F-6EE64C7E9D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接连接符 234">
                <a:extLst>
                  <a:ext uri="{FF2B5EF4-FFF2-40B4-BE49-F238E27FC236}">
                    <a16:creationId xmlns:a16="http://schemas.microsoft.com/office/drawing/2014/main" id="{E9C02A3D-38D2-DC9A-00DE-4B756ABC0F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接连接符 235">
                <a:extLst>
                  <a:ext uri="{FF2B5EF4-FFF2-40B4-BE49-F238E27FC236}">
                    <a16:creationId xmlns:a16="http://schemas.microsoft.com/office/drawing/2014/main" id="{52D9C208-43D6-DFCE-A523-E49234BAB3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D8D27539-E8EA-DA79-D616-D18B749765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B9A42A4A-B1B5-ABA5-5150-A8C42F4263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id="{54373822-D69E-4EFA-A76A-38EC559132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接连接符 239">
                <a:extLst>
                  <a:ext uri="{FF2B5EF4-FFF2-40B4-BE49-F238E27FC236}">
                    <a16:creationId xmlns:a16="http://schemas.microsoft.com/office/drawing/2014/main" id="{F7A855D5-77BB-6C88-910D-F12079B8B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5765A487-291D-6E8D-6364-258C645FBDA3}"/>
              </a:ext>
            </a:extLst>
          </p:cNvPr>
          <p:cNvSpPr/>
          <p:nvPr/>
        </p:nvSpPr>
        <p:spPr>
          <a:xfrm rot="21240000">
            <a:off x="1454842" y="444851"/>
            <a:ext cx="9503881" cy="6559160"/>
          </a:xfrm>
          <a:custGeom>
            <a:avLst/>
            <a:gdLst>
              <a:gd name="connsiteX0" fmla="*/ 6748123 w 9503881"/>
              <a:gd name="connsiteY0" fmla="*/ 0 h 6559160"/>
              <a:gd name="connsiteX1" fmla="*/ 6748123 w 9503881"/>
              <a:gd name="connsiteY1" fmla="*/ 2996752 h 6559160"/>
              <a:gd name="connsiteX2" fmla="*/ 9503881 w 9503881"/>
              <a:gd name="connsiteY2" fmla="*/ 3535347 h 6559160"/>
              <a:gd name="connsiteX3" fmla="*/ 8912896 w 9503881"/>
              <a:gd name="connsiteY3" fmla="*/ 6559160 h 6559160"/>
              <a:gd name="connsiteX4" fmla="*/ 2290078 w 9503881"/>
              <a:gd name="connsiteY4" fmla="*/ 5264771 h 6559160"/>
              <a:gd name="connsiteX5" fmla="*/ 2716877 w 9503881"/>
              <a:gd name="connsiteY5" fmla="*/ 3081023 h 6559160"/>
              <a:gd name="connsiteX6" fmla="*/ 0 w 9503881"/>
              <a:gd name="connsiteY6" fmla="*/ 3081023 h 6559160"/>
              <a:gd name="connsiteX7" fmla="*/ 0 w 9503881"/>
              <a:gd name="connsiteY7" fmla="*/ 0 h 6559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03881" h="6559160">
                <a:moveTo>
                  <a:pt x="6748123" y="0"/>
                </a:moveTo>
                <a:lnTo>
                  <a:pt x="6748123" y="2996752"/>
                </a:lnTo>
                <a:lnTo>
                  <a:pt x="9503881" y="3535347"/>
                </a:lnTo>
                <a:lnTo>
                  <a:pt x="8912896" y="6559160"/>
                </a:lnTo>
                <a:lnTo>
                  <a:pt x="2290078" y="5264771"/>
                </a:lnTo>
                <a:lnTo>
                  <a:pt x="2716877" y="3081023"/>
                </a:lnTo>
                <a:lnTo>
                  <a:pt x="0" y="308102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EF5C8B"/>
            </a:solidFill>
          </a:ln>
          <a:effectLst>
            <a:outerShdw blurRad="127000" dist="254000" dir="2700000" algn="tl" rotWithShape="0">
              <a:srgbClr val="D17D7D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80D0D45-4544-B704-3D75-69DDF00634FE}"/>
              </a:ext>
            </a:extLst>
          </p:cNvPr>
          <p:cNvGrpSpPr/>
          <p:nvPr/>
        </p:nvGrpSpPr>
        <p:grpSpPr>
          <a:xfrm>
            <a:off x="2204818" y="1534115"/>
            <a:ext cx="1929534" cy="1764198"/>
            <a:chOff x="-2078340" y="2070170"/>
            <a:chExt cx="2402320" cy="219647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1CED422-3548-F372-61BA-A1D9979050C6}"/>
                </a:ext>
              </a:extLst>
            </p:cNvPr>
            <p:cNvSpPr txBox="1"/>
            <p:nvPr/>
          </p:nvSpPr>
          <p:spPr>
            <a:xfrm>
              <a:off x="-1977866" y="2106242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66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9823388-4D1A-C0A8-CA38-44BA628E6C22}"/>
                </a:ext>
              </a:extLst>
            </p:cNvPr>
            <p:cNvSpPr txBox="1"/>
            <p:nvPr/>
          </p:nvSpPr>
          <p:spPr>
            <a:xfrm rot="3137143">
              <a:off x="-1575765" y="2070170"/>
              <a:ext cx="374333" cy="1379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66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4126156-2051-22F2-F1E5-F43421027547}"/>
                </a:ext>
              </a:extLst>
            </p:cNvPr>
            <p:cNvSpPr txBox="1"/>
            <p:nvPr/>
          </p:nvSpPr>
          <p:spPr>
            <a:xfrm rot="20071990">
              <a:off x="-1117253" y="2070170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A</a:t>
              </a:r>
              <a:endParaRPr lang="zh-CN" altLang="en-US" sz="66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1C3E619-A6C8-056B-0C84-5C67851C9420}"/>
                </a:ext>
              </a:extLst>
            </p:cNvPr>
            <p:cNvSpPr txBox="1"/>
            <p:nvPr/>
          </p:nvSpPr>
          <p:spPr>
            <a:xfrm rot="3332676">
              <a:off x="-552929" y="2275745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66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F90B5BB-2BE1-2881-24BF-B5C17C5DDAAB}"/>
                </a:ext>
              </a:extLst>
            </p:cNvPr>
            <p:cNvSpPr txBox="1"/>
            <p:nvPr/>
          </p:nvSpPr>
          <p:spPr>
            <a:xfrm>
              <a:off x="-1762933" y="2887158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</a:t>
              </a:r>
              <a:endParaRPr lang="zh-CN" altLang="en-US" sz="66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10D6A84-642A-71A9-9670-42FE898CE465}"/>
                </a:ext>
              </a:extLst>
            </p:cNvPr>
            <p:cNvSpPr txBox="1"/>
            <p:nvPr/>
          </p:nvSpPr>
          <p:spPr>
            <a:xfrm rot="20173922">
              <a:off x="-1467067" y="2822112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I</a:t>
              </a:r>
              <a:endParaRPr lang="zh-CN" altLang="en-US" sz="66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02A5393-39A3-FB52-338C-AA637FAE7E37}"/>
                </a:ext>
              </a:extLst>
            </p:cNvPr>
            <p:cNvSpPr txBox="1"/>
            <p:nvPr/>
          </p:nvSpPr>
          <p:spPr>
            <a:xfrm rot="1136608">
              <a:off x="-1121750" y="2846568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N</a:t>
              </a:r>
              <a:endParaRPr lang="zh-CN" altLang="en-US" sz="66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5F74BA8-C9BB-B7D4-BDA8-A1F818E7411E}"/>
                </a:ext>
              </a:extLst>
            </p:cNvPr>
            <p:cNvSpPr txBox="1"/>
            <p:nvPr/>
          </p:nvSpPr>
          <p:spPr>
            <a:xfrm rot="20072643">
              <a:off x="-654289" y="2811633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66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B4DBB0F9-8799-0A2B-E9AF-C33BEDA2D860}"/>
              </a:ext>
            </a:extLst>
          </p:cNvPr>
          <p:cNvGrpSpPr/>
          <p:nvPr/>
        </p:nvGrpSpPr>
        <p:grpSpPr>
          <a:xfrm>
            <a:off x="1684929" y="1379701"/>
            <a:ext cx="3327400" cy="1797050"/>
            <a:chOff x="1466850" y="1327150"/>
            <a:chExt cx="3327400" cy="1797050"/>
          </a:xfrm>
        </p:grpSpPr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E62BB361-1D9C-AE6E-F4D1-FCBAF382C6F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466850" y="1424026"/>
              <a:ext cx="3327400" cy="535340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headEnd type="arrow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>
              <a:extLst>
                <a:ext uri="{FF2B5EF4-FFF2-40B4-BE49-F238E27FC236}">
                  <a16:creationId xmlns:a16="http://schemas.microsoft.com/office/drawing/2014/main" id="{F10E10EA-34A4-1512-EF82-CCED1878A2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49881" y="1327150"/>
              <a:ext cx="67525" cy="1797050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headEnd type="arrow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4132980-DC90-7F83-FE9C-95F57C22FE0B}"/>
              </a:ext>
            </a:extLst>
          </p:cNvPr>
          <p:cNvSpPr txBox="1"/>
          <p:nvPr/>
        </p:nvSpPr>
        <p:spPr>
          <a:xfrm rot="21240000">
            <a:off x="3426463" y="2258549"/>
            <a:ext cx="4298484" cy="833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 algn="r">
              <a:lnSpc>
                <a:spcPct val="120000"/>
              </a:lnSpc>
            </a:pPr>
            <a:r>
              <a:rPr lang="en-US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 pede.</a:t>
            </a:r>
            <a:endParaRPr lang="zh-CN" altLang="en-US" sz="1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EE4E8E20-1485-0AB0-039B-10381FD02D02}"/>
              </a:ext>
            </a:extLst>
          </p:cNvPr>
          <p:cNvGrpSpPr/>
          <p:nvPr/>
        </p:nvGrpSpPr>
        <p:grpSpPr>
          <a:xfrm rot="21240000">
            <a:off x="5689207" y="722482"/>
            <a:ext cx="1512129" cy="1213729"/>
            <a:chOff x="5852280" y="888816"/>
            <a:chExt cx="1447247" cy="1161651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0EA048B-3EE7-43E4-7F03-A95D61B0B4E6}"/>
                </a:ext>
              </a:extLst>
            </p:cNvPr>
            <p:cNvGrpSpPr/>
            <p:nvPr/>
          </p:nvGrpSpPr>
          <p:grpSpPr>
            <a:xfrm>
              <a:off x="6633627" y="1379485"/>
              <a:ext cx="384656" cy="384656"/>
              <a:chOff x="5617555" y="2935818"/>
              <a:chExt cx="132370" cy="132370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A1148958-1A19-83E0-D274-6C442C06DF5C}"/>
                  </a:ext>
                </a:extLst>
              </p:cNvPr>
              <p:cNvSpPr/>
              <p:nvPr/>
            </p:nvSpPr>
            <p:spPr>
              <a:xfrm>
                <a:off x="5617555" y="2935818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1DEE326B-4336-0E61-456B-D3CB6FA30010}"/>
                  </a:ext>
                </a:extLst>
              </p:cNvPr>
              <p:cNvSpPr/>
              <p:nvPr/>
            </p:nvSpPr>
            <p:spPr>
              <a:xfrm>
                <a:off x="5652784" y="2967730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2540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24F25D9A-E5BF-870C-6571-4FD2D8406B3D}"/>
                </a:ext>
              </a:extLst>
            </p:cNvPr>
            <p:cNvGrpSpPr/>
            <p:nvPr/>
          </p:nvGrpSpPr>
          <p:grpSpPr>
            <a:xfrm>
              <a:off x="6444812" y="1195081"/>
              <a:ext cx="384656" cy="384656"/>
              <a:chOff x="6518665" y="2803448"/>
              <a:chExt cx="132370" cy="132370"/>
            </a:xfrm>
          </p:grpSpPr>
          <p:sp>
            <p:nvSpPr>
              <p:cNvPr id="67" name="矩形 66">
                <a:extLst>
                  <a:ext uri="{FF2B5EF4-FFF2-40B4-BE49-F238E27FC236}">
                    <a16:creationId xmlns:a16="http://schemas.microsoft.com/office/drawing/2014/main" id="{87F110A5-F263-D6CB-6970-86F8F6AE14F4}"/>
                  </a:ext>
                </a:extLst>
              </p:cNvPr>
              <p:cNvSpPr/>
              <p:nvPr/>
            </p:nvSpPr>
            <p:spPr>
              <a:xfrm>
                <a:off x="6518665" y="2803448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14D8820A-3892-33EA-277B-F5291B6B6B70}"/>
                  </a:ext>
                </a:extLst>
              </p:cNvPr>
              <p:cNvSpPr/>
              <p:nvPr/>
            </p:nvSpPr>
            <p:spPr>
              <a:xfrm>
                <a:off x="6529366" y="2817014"/>
                <a:ext cx="110968" cy="105239"/>
              </a:xfrm>
              <a:custGeom>
                <a:avLst/>
                <a:gdLst>
                  <a:gd name="connsiteX0" fmla="*/ 469244 w 855535"/>
                  <a:gd name="connsiteY0" fmla="*/ 335930 h 811365"/>
                  <a:gd name="connsiteX1" fmla="*/ 485437 w 855535"/>
                  <a:gd name="connsiteY1" fmla="*/ 357837 h 811365"/>
                  <a:gd name="connsiteX2" fmla="*/ 487342 w 855535"/>
                  <a:gd name="connsiteY2" fmla="*/ 402605 h 811365"/>
                  <a:gd name="connsiteX3" fmla="*/ 447337 w 855535"/>
                  <a:gd name="connsiteY3" fmla="*/ 444515 h 811365"/>
                  <a:gd name="connsiteX4" fmla="*/ 427334 w 855535"/>
                  <a:gd name="connsiteY4" fmla="*/ 450230 h 811365"/>
                  <a:gd name="connsiteX5" fmla="*/ 324464 w 855535"/>
                  <a:gd name="connsiteY5" fmla="*/ 365457 h 811365"/>
                  <a:gd name="connsiteX6" fmla="*/ 334942 w 855535"/>
                  <a:gd name="connsiteY6" fmla="*/ 318785 h 811365"/>
                  <a:gd name="connsiteX7" fmla="*/ 399712 w 855535"/>
                  <a:gd name="connsiteY7" fmla="*/ 266397 h 811365"/>
                  <a:gd name="connsiteX8" fmla="*/ 454004 w 855535"/>
                  <a:gd name="connsiteY8" fmla="*/ 255920 h 811365"/>
                  <a:gd name="connsiteX9" fmla="*/ 566399 w 855535"/>
                  <a:gd name="connsiteY9" fmla="*/ 329262 h 811365"/>
                  <a:gd name="connsiteX10" fmla="*/ 571162 w 855535"/>
                  <a:gd name="connsiteY10" fmla="*/ 432132 h 811365"/>
                  <a:gd name="connsiteX11" fmla="*/ 540682 w 855535"/>
                  <a:gd name="connsiteY11" fmla="*/ 485472 h 811365"/>
                  <a:gd name="connsiteX12" fmla="*/ 494962 w 855535"/>
                  <a:gd name="connsiteY12" fmla="*/ 512142 h 811365"/>
                  <a:gd name="connsiteX13" fmla="*/ 474959 w 855535"/>
                  <a:gd name="connsiteY13" fmla="*/ 527382 h 811365"/>
                  <a:gd name="connsiteX14" fmla="*/ 421619 w 855535"/>
                  <a:gd name="connsiteY14" fmla="*/ 549290 h 811365"/>
                  <a:gd name="connsiteX15" fmla="*/ 389234 w 855535"/>
                  <a:gd name="connsiteY15" fmla="*/ 548337 h 811365"/>
                  <a:gd name="connsiteX16" fmla="*/ 213022 w 855535"/>
                  <a:gd name="connsiteY16" fmla="*/ 454040 h 811365"/>
                  <a:gd name="connsiteX17" fmla="*/ 201592 w 855535"/>
                  <a:gd name="connsiteY17" fmla="*/ 264492 h 811365"/>
                  <a:gd name="connsiteX18" fmla="*/ 262552 w 855535"/>
                  <a:gd name="connsiteY18" fmla="*/ 189245 h 811365"/>
                  <a:gd name="connsiteX19" fmla="*/ 282554 w 855535"/>
                  <a:gd name="connsiteY19" fmla="*/ 177815 h 811365"/>
                  <a:gd name="connsiteX20" fmla="*/ 411142 w 855535"/>
                  <a:gd name="connsiteY20" fmla="*/ 150192 h 811365"/>
                  <a:gd name="connsiteX21" fmla="*/ 513059 w 855535"/>
                  <a:gd name="connsiteY21" fmla="*/ 154002 h 811365"/>
                  <a:gd name="connsiteX22" fmla="*/ 619739 w 855535"/>
                  <a:gd name="connsiteY22" fmla="*/ 210200 h 811365"/>
                  <a:gd name="connsiteX23" fmla="*/ 696892 w 855535"/>
                  <a:gd name="connsiteY23" fmla="*/ 330215 h 811365"/>
                  <a:gd name="connsiteX24" fmla="*/ 679747 w 855535"/>
                  <a:gd name="connsiteY24" fmla="*/ 499760 h 811365"/>
                  <a:gd name="connsiteX25" fmla="*/ 588307 w 855535"/>
                  <a:gd name="connsiteY25" fmla="*/ 618822 h 811365"/>
                  <a:gd name="connsiteX26" fmla="*/ 520679 w 855535"/>
                  <a:gd name="connsiteY26" fmla="*/ 671210 h 811365"/>
                  <a:gd name="connsiteX27" fmla="*/ 501629 w 855535"/>
                  <a:gd name="connsiteY27" fmla="*/ 683592 h 811365"/>
                  <a:gd name="connsiteX28" fmla="*/ 397807 w 855535"/>
                  <a:gd name="connsiteY28" fmla="*/ 711215 h 811365"/>
                  <a:gd name="connsiteX29" fmla="*/ 311129 w 855535"/>
                  <a:gd name="connsiteY29" fmla="*/ 696927 h 811365"/>
                  <a:gd name="connsiteX30" fmla="*/ 271124 w 855535"/>
                  <a:gd name="connsiteY30" fmla="*/ 679782 h 811365"/>
                  <a:gd name="connsiteX31" fmla="*/ 248264 w 855535"/>
                  <a:gd name="connsiteY31" fmla="*/ 668352 h 811365"/>
                  <a:gd name="connsiteX32" fmla="*/ 108247 w 855535"/>
                  <a:gd name="connsiteY32" fmla="*/ 571197 h 811365"/>
                  <a:gd name="connsiteX33" fmla="*/ 105389 w 855535"/>
                  <a:gd name="connsiteY33" fmla="*/ 567387 h 811365"/>
                  <a:gd name="connsiteX34" fmla="*/ 38714 w 855535"/>
                  <a:gd name="connsiteY34" fmla="*/ 459755 h 811365"/>
                  <a:gd name="connsiteX35" fmla="*/ 27284 w 855535"/>
                  <a:gd name="connsiteY35" fmla="*/ 336882 h 811365"/>
                  <a:gd name="connsiteX36" fmla="*/ 83482 w 855535"/>
                  <a:gd name="connsiteY36" fmla="*/ 180672 h 811365"/>
                  <a:gd name="connsiteX37" fmla="*/ 141584 w 855535"/>
                  <a:gd name="connsiteY37" fmla="*/ 109235 h 811365"/>
                  <a:gd name="connsiteX38" fmla="*/ 227309 w 855535"/>
                  <a:gd name="connsiteY38" fmla="*/ 46370 h 811365"/>
                  <a:gd name="connsiteX39" fmla="*/ 301604 w 855535"/>
                  <a:gd name="connsiteY39" fmla="*/ 21605 h 811365"/>
                  <a:gd name="connsiteX40" fmla="*/ 532109 w 855535"/>
                  <a:gd name="connsiteY40" fmla="*/ 2555 h 811365"/>
                  <a:gd name="connsiteX41" fmla="*/ 592117 w 855535"/>
                  <a:gd name="connsiteY41" fmla="*/ 18747 h 811365"/>
                  <a:gd name="connsiteX42" fmla="*/ 682604 w 855535"/>
                  <a:gd name="connsiteY42" fmla="*/ 64467 h 811365"/>
                  <a:gd name="connsiteX43" fmla="*/ 711179 w 855535"/>
                  <a:gd name="connsiteY43" fmla="*/ 92090 h 811365"/>
                  <a:gd name="connsiteX44" fmla="*/ 824527 w 855535"/>
                  <a:gd name="connsiteY44" fmla="*/ 262587 h 811365"/>
                  <a:gd name="connsiteX45" fmla="*/ 852149 w 855535"/>
                  <a:gd name="connsiteY45" fmla="*/ 341645 h 811365"/>
                  <a:gd name="connsiteX46" fmla="*/ 839767 w 855535"/>
                  <a:gd name="connsiteY46" fmla="*/ 454992 h 811365"/>
                  <a:gd name="connsiteX47" fmla="*/ 810239 w 855535"/>
                  <a:gd name="connsiteY47" fmla="*/ 537860 h 811365"/>
                  <a:gd name="connsiteX48" fmla="*/ 786427 w 855535"/>
                  <a:gd name="connsiteY48" fmla="*/ 579770 h 811365"/>
                  <a:gd name="connsiteX49" fmla="*/ 763567 w 855535"/>
                  <a:gd name="connsiteY49" fmla="*/ 611202 h 811365"/>
                  <a:gd name="connsiteX50" fmla="*/ 708322 w 855535"/>
                  <a:gd name="connsiteY50" fmla="*/ 695975 h 811365"/>
                  <a:gd name="connsiteX51" fmla="*/ 566399 w 855535"/>
                  <a:gd name="connsiteY51" fmla="*/ 793130 h 811365"/>
                  <a:gd name="connsiteX52" fmla="*/ 469244 w 855535"/>
                  <a:gd name="connsiteY52" fmla="*/ 810275 h 811365"/>
                  <a:gd name="connsiteX53" fmla="*/ 354944 w 855535"/>
                  <a:gd name="connsiteY53" fmla="*/ 797892 h 811365"/>
                  <a:gd name="connsiteX54" fmla="*/ 293984 w 855535"/>
                  <a:gd name="connsiteY54" fmla="*/ 782652 h 811365"/>
                  <a:gd name="connsiteX55" fmla="*/ 261599 w 855535"/>
                  <a:gd name="connsiteY55" fmla="*/ 771222 h 811365"/>
                  <a:gd name="connsiteX56" fmla="*/ 241597 w 855535"/>
                  <a:gd name="connsiteY56" fmla="*/ 765507 h 811365"/>
                  <a:gd name="connsiteX57" fmla="*/ 85387 w 855535"/>
                  <a:gd name="connsiteY57" fmla="*/ 698832 h 811365"/>
                  <a:gd name="connsiteX58" fmla="*/ 13949 w 855535"/>
                  <a:gd name="connsiteY58" fmla="*/ 640730 h 811365"/>
                  <a:gd name="connsiteX59" fmla="*/ 16807 w 855535"/>
                  <a:gd name="connsiteY59" fmla="*/ 575007 h 811365"/>
                  <a:gd name="connsiteX60" fmla="*/ 28237 w 855535"/>
                  <a:gd name="connsiteY60" fmla="*/ 591200 h 811365"/>
                  <a:gd name="connsiteX61" fmla="*/ 88244 w 855535"/>
                  <a:gd name="connsiteY61" fmla="*/ 651207 h 811365"/>
                  <a:gd name="connsiteX62" fmla="*/ 105389 w 855535"/>
                  <a:gd name="connsiteY62" fmla="*/ 662637 h 811365"/>
                  <a:gd name="connsiteX63" fmla="*/ 200639 w 855535"/>
                  <a:gd name="connsiteY63" fmla="*/ 718835 h 811365"/>
                  <a:gd name="connsiteX64" fmla="*/ 215879 w 855535"/>
                  <a:gd name="connsiteY64" fmla="*/ 724550 h 811365"/>
                  <a:gd name="connsiteX65" fmla="*/ 349229 w 855535"/>
                  <a:gd name="connsiteY65" fmla="*/ 753125 h 811365"/>
                  <a:gd name="connsiteX66" fmla="*/ 420667 w 855535"/>
                  <a:gd name="connsiteY66" fmla="*/ 763602 h 811365"/>
                  <a:gd name="connsiteX67" fmla="*/ 492104 w 855535"/>
                  <a:gd name="connsiteY67" fmla="*/ 761697 h 811365"/>
                  <a:gd name="connsiteX68" fmla="*/ 614977 w 855535"/>
                  <a:gd name="connsiteY68" fmla="*/ 728360 h 811365"/>
                  <a:gd name="connsiteX69" fmla="*/ 712132 w 855535"/>
                  <a:gd name="connsiteY69" fmla="*/ 651207 h 811365"/>
                  <a:gd name="connsiteX70" fmla="*/ 788332 w 855535"/>
                  <a:gd name="connsiteY70" fmla="*/ 540717 h 811365"/>
                  <a:gd name="connsiteX71" fmla="*/ 801667 w 855535"/>
                  <a:gd name="connsiteY71" fmla="*/ 503570 h 811365"/>
                  <a:gd name="connsiteX72" fmla="*/ 815954 w 855535"/>
                  <a:gd name="connsiteY72" fmla="*/ 459755 h 811365"/>
                  <a:gd name="connsiteX73" fmla="*/ 828337 w 855535"/>
                  <a:gd name="connsiteY73" fmla="*/ 383555 h 811365"/>
                  <a:gd name="connsiteX74" fmla="*/ 827384 w 855535"/>
                  <a:gd name="connsiteY74" fmla="*/ 378792 h 811365"/>
                  <a:gd name="connsiteX75" fmla="*/ 769282 w 855535"/>
                  <a:gd name="connsiteY75" fmla="*/ 235917 h 811365"/>
                  <a:gd name="connsiteX76" fmla="*/ 709274 w 855535"/>
                  <a:gd name="connsiteY76" fmla="*/ 159717 h 811365"/>
                  <a:gd name="connsiteX77" fmla="*/ 696892 w 855535"/>
                  <a:gd name="connsiteY77" fmla="*/ 142572 h 811365"/>
                  <a:gd name="connsiteX78" fmla="*/ 659744 w 855535"/>
                  <a:gd name="connsiteY78" fmla="*/ 111140 h 811365"/>
                  <a:gd name="connsiteX79" fmla="*/ 574972 w 855535"/>
                  <a:gd name="connsiteY79" fmla="*/ 69230 h 811365"/>
                  <a:gd name="connsiteX80" fmla="*/ 505439 w 855535"/>
                  <a:gd name="connsiteY80" fmla="*/ 53037 h 811365"/>
                  <a:gd name="connsiteX81" fmla="*/ 364469 w 855535"/>
                  <a:gd name="connsiteY81" fmla="*/ 58752 h 811365"/>
                  <a:gd name="connsiteX82" fmla="*/ 252074 w 855535"/>
                  <a:gd name="connsiteY82" fmla="*/ 87327 h 811365"/>
                  <a:gd name="connsiteX83" fmla="*/ 174922 w 855535"/>
                  <a:gd name="connsiteY83" fmla="*/ 137810 h 811365"/>
                  <a:gd name="connsiteX84" fmla="*/ 112057 w 855535"/>
                  <a:gd name="connsiteY84" fmla="*/ 198770 h 811365"/>
                  <a:gd name="connsiteX85" fmla="*/ 93959 w 855535"/>
                  <a:gd name="connsiteY85" fmla="*/ 228297 h 811365"/>
                  <a:gd name="connsiteX86" fmla="*/ 51097 w 855535"/>
                  <a:gd name="connsiteY86" fmla="*/ 333072 h 811365"/>
                  <a:gd name="connsiteX87" fmla="*/ 52049 w 855535"/>
                  <a:gd name="connsiteY87" fmla="*/ 378792 h 811365"/>
                  <a:gd name="connsiteX88" fmla="*/ 117772 w 855535"/>
                  <a:gd name="connsiteY88" fmla="*/ 510237 h 811365"/>
                  <a:gd name="connsiteX89" fmla="*/ 255884 w 855535"/>
                  <a:gd name="connsiteY89" fmla="*/ 615965 h 811365"/>
                  <a:gd name="connsiteX90" fmla="*/ 452099 w 855535"/>
                  <a:gd name="connsiteY90" fmla="*/ 656922 h 811365"/>
                  <a:gd name="connsiteX91" fmla="*/ 500677 w 855535"/>
                  <a:gd name="connsiteY91" fmla="*/ 639777 h 811365"/>
                  <a:gd name="connsiteX92" fmla="*/ 553064 w 855535"/>
                  <a:gd name="connsiteY92" fmla="*/ 601677 h 811365"/>
                  <a:gd name="connsiteX93" fmla="*/ 669269 w 855535"/>
                  <a:gd name="connsiteY93" fmla="*/ 468327 h 811365"/>
                  <a:gd name="connsiteX94" fmla="*/ 680699 w 855535"/>
                  <a:gd name="connsiteY94" fmla="*/ 368315 h 811365"/>
                  <a:gd name="connsiteX95" fmla="*/ 594022 w 855535"/>
                  <a:gd name="connsiteY95" fmla="*/ 234965 h 811365"/>
                  <a:gd name="connsiteX96" fmla="*/ 537824 w 855535"/>
                  <a:gd name="connsiteY96" fmla="*/ 208295 h 811365"/>
                  <a:gd name="connsiteX97" fmla="*/ 297794 w 855535"/>
                  <a:gd name="connsiteY97" fmla="*/ 223535 h 811365"/>
                  <a:gd name="connsiteX98" fmla="*/ 234929 w 855535"/>
                  <a:gd name="connsiteY98" fmla="*/ 261635 h 811365"/>
                  <a:gd name="connsiteX99" fmla="*/ 216832 w 855535"/>
                  <a:gd name="connsiteY99" fmla="*/ 305450 h 811365"/>
                  <a:gd name="connsiteX100" fmla="*/ 233977 w 855535"/>
                  <a:gd name="connsiteY100" fmla="*/ 412130 h 811365"/>
                  <a:gd name="connsiteX101" fmla="*/ 247312 w 855535"/>
                  <a:gd name="connsiteY101" fmla="*/ 431180 h 811365"/>
                  <a:gd name="connsiteX102" fmla="*/ 278744 w 855535"/>
                  <a:gd name="connsiteY102" fmla="*/ 471185 h 811365"/>
                  <a:gd name="connsiteX103" fmla="*/ 298747 w 855535"/>
                  <a:gd name="connsiteY103" fmla="*/ 486425 h 811365"/>
                  <a:gd name="connsiteX104" fmla="*/ 393997 w 855535"/>
                  <a:gd name="connsiteY104" fmla="*/ 511190 h 811365"/>
                  <a:gd name="connsiteX105" fmla="*/ 426382 w 855535"/>
                  <a:gd name="connsiteY105" fmla="*/ 510237 h 811365"/>
                  <a:gd name="connsiteX106" fmla="*/ 463529 w 855535"/>
                  <a:gd name="connsiteY106" fmla="*/ 498807 h 811365"/>
                  <a:gd name="connsiteX107" fmla="*/ 525442 w 855535"/>
                  <a:gd name="connsiteY107" fmla="*/ 457850 h 811365"/>
                  <a:gd name="connsiteX108" fmla="*/ 551159 w 855535"/>
                  <a:gd name="connsiteY108" fmla="*/ 354980 h 811365"/>
                  <a:gd name="connsiteX109" fmla="*/ 479722 w 855535"/>
                  <a:gd name="connsiteY109" fmla="*/ 295925 h 811365"/>
                  <a:gd name="connsiteX110" fmla="*/ 451147 w 855535"/>
                  <a:gd name="connsiteY110" fmla="*/ 286400 h 811365"/>
                  <a:gd name="connsiteX111" fmla="*/ 437812 w 855535"/>
                  <a:gd name="connsiteY111" fmla="*/ 283542 h 811365"/>
                  <a:gd name="connsiteX112" fmla="*/ 362564 w 855535"/>
                  <a:gd name="connsiteY112" fmla="*/ 314975 h 811365"/>
                  <a:gd name="connsiteX113" fmla="*/ 369232 w 855535"/>
                  <a:gd name="connsiteY113" fmla="*/ 381650 h 811365"/>
                  <a:gd name="connsiteX114" fmla="*/ 418762 w 855535"/>
                  <a:gd name="connsiteY114" fmla="*/ 410225 h 811365"/>
                  <a:gd name="connsiteX115" fmla="*/ 445432 w 855535"/>
                  <a:gd name="connsiteY115" fmla="*/ 406415 h 811365"/>
                  <a:gd name="connsiteX116" fmla="*/ 456862 w 855535"/>
                  <a:gd name="connsiteY116" fmla="*/ 379745 h 811365"/>
                  <a:gd name="connsiteX117" fmla="*/ 449242 w 855535"/>
                  <a:gd name="connsiteY117" fmla="*/ 365457 h 811365"/>
                  <a:gd name="connsiteX118" fmla="*/ 469244 w 855535"/>
                  <a:gd name="connsiteY118" fmla="*/ 335930 h 81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535" h="811365">
                    <a:moveTo>
                      <a:pt x="469244" y="335930"/>
                    </a:moveTo>
                    <a:cubicBezTo>
                      <a:pt x="474959" y="342597"/>
                      <a:pt x="479722" y="350217"/>
                      <a:pt x="485437" y="357837"/>
                    </a:cubicBezTo>
                    <a:cubicBezTo>
                      <a:pt x="497819" y="372125"/>
                      <a:pt x="498772" y="388317"/>
                      <a:pt x="487342" y="402605"/>
                    </a:cubicBezTo>
                    <a:cubicBezTo>
                      <a:pt x="475912" y="417845"/>
                      <a:pt x="461624" y="431180"/>
                      <a:pt x="447337" y="444515"/>
                    </a:cubicBezTo>
                    <a:cubicBezTo>
                      <a:pt x="442574" y="448325"/>
                      <a:pt x="434002" y="450230"/>
                      <a:pt x="427334" y="450230"/>
                    </a:cubicBezTo>
                    <a:cubicBezTo>
                      <a:pt x="374947" y="449277"/>
                      <a:pt x="332084" y="419750"/>
                      <a:pt x="324464" y="365457"/>
                    </a:cubicBezTo>
                    <a:cubicBezTo>
                      <a:pt x="322559" y="350217"/>
                      <a:pt x="326369" y="332120"/>
                      <a:pt x="334942" y="318785"/>
                    </a:cubicBezTo>
                    <a:cubicBezTo>
                      <a:pt x="349229" y="294020"/>
                      <a:pt x="369232" y="274017"/>
                      <a:pt x="399712" y="266397"/>
                    </a:cubicBezTo>
                    <a:cubicBezTo>
                      <a:pt x="417809" y="261635"/>
                      <a:pt x="434954" y="255920"/>
                      <a:pt x="454004" y="255920"/>
                    </a:cubicBezTo>
                    <a:cubicBezTo>
                      <a:pt x="503534" y="254015"/>
                      <a:pt x="549254" y="283542"/>
                      <a:pt x="566399" y="329262"/>
                    </a:cubicBezTo>
                    <a:cubicBezTo>
                      <a:pt x="578782" y="362600"/>
                      <a:pt x="581639" y="397842"/>
                      <a:pt x="571162" y="432132"/>
                    </a:cubicBezTo>
                    <a:cubicBezTo>
                      <a:pt x="565447" y="451182"/>
                      <a:pt x="554017" y="471185"/>
                      <a:pt x="540682" y="485472"/>
                    </a:cubicBezTo>
                    <a:cubicBezTo>
                      <a:pt x="529252" y="497855"/>
                      <a:pt x="510202" y="502617"/>
                      <a:pt x="494962" y="512142"/>
                    </a:cubicBezTo>
                    <a:cubicBezTo>
                      <a:pt x="488294" y="515952"/>
                      <a:pt x="479722" y="520715"/>
                      <a:pt x="474959" y="527382"/>
                    </a:cubicBezTo>
                    <a:cubicBezTo>
                      <a:pt x="461624" y="545480"/>
                      <a:pt x="442574" y="549290"/>
                      <a:pt x="421619" y="549290"/>
                    </a:cubicBezTo>
                    <a:cubicBezTo>
                      <a:pt x="411142" y="549290"/>
                      <a:pt x="399712" y="548337"/>
                      <a:pt x="389234" y="548337"/>
                    </a:cubicBezTo>
                    <a:cubicBezTo>
                      <a:pt x="314939" y="545480"/>
                      <a:pt x="252074" y="516905"/>
                      <a:pt x="213022" y="454040"/>
                    </a:cubicBezTo>
                    <a:cubicBezTo>
                      <a:pt x="176827" y="394985"/>
                      <a:pt x="165397" y="329262"/>
                      <a:pt x="201592" y="264492"/>
                    </a:cubicBezTo>
                    <a:cubicBezTo>
                      <a:pt x="217784" y="236870"/>
                      <a:pt x="241597" y="214010"/>
                      <a:pt x="262552" y="189245"/>
                    </a:cubicBezTo>
                    <a:cubicBezTo>
                      <a:pt x="267314" y="183530"/>
                      <a:pt x="274934" y="180672"/>
                      <a:pt x="282554" y="177815"/>
                    </a:cubicBezTo>
                    <a:cubicBezTo>
                      <a:pt x="324464" y="162575"/>
                      <a:pt x="367327" y="153050"/>
                      <a:pt x="411142" y="150192"/>
                    </a:cubicBezTo>
                    <a:cubicBezTo>
                      <a:pt x="445432" y="148287"/>
                      <a:pt x="478769" y="147335"/>
                      <a:pt x="513059" y="154002"/>
                    </a:cubicBezTo>
                    <a:cubicBezTo>
                      <a:pt x="554969" y="161622"/>
                      <a:pt x="590212" y="178767"/>
                      <a:pt x="619739" y="210200"/>
                    </a:cubicBezTo>
                    <a:cubicBezTo>
                      <a:pt x="653077" y="245442"/>
                      <a:pt x="679747" y="284495"/>
                      <a:pt x="696892" y="330215"/>
                    </a:cubicBezTo>
                    <a:cubicBezTo>
                      <a:pt x="717847" y="389270"/>
                      <a:pt x="711179" y="446420"/>
                      <a:pt x="679747" y="499760"/>
                    </a:cubicBezTo>
                    <a:cubicBezTo>
                      <a:pt x="654029" y="542622"/>
                      <a:pt x="623549" y="582627"/>
                      <a:pt x="588307" y="618822"/>
                    </a:cubicBezTo>
                    <a:cubicBezTo>
                      <a:pt x="568304" y="638825"/>
                      <a:pt x="543539" y="654065"/>
                      <a:pt x="520679" y="671210"/>
                    </a:cubicBezTo>
                    <a:cubicBezTo>
                      <a:pt x="514964" y="675972"/>
                      <a:pt x="506392" y="678830"/>
                      <a:pt x="501629" y="683592"/>
                    </a:cubicBezTo>
                    <a:cubicBezTo>
                      <a:pt x="472102" y="713120"/>
                      <a:pt x="435907" y="715025"/>
                      <a:pt x="397807" y="711215"/>
                    </a:cubicBezTo>
                    <a:cubicBezTo>
                      <a:pt x="369232" y="707405"/>
                      <a:pt x="340657" y="701690"/>
                      <a:pt x="311129" y="696927"/>
                    </a:cubicBezTo>
                    <a:cubicBezTo>
                      <a:pt x="296842" y="694070"/>
                      <a:pt x="282554" y="691212"/>
                      <a:pt x="271124" y="679782"/>
                    </a:cubicBezTo>
                    <a:cubicBezTo>
                      <a:pt x="265409" y="674067"/>
                      <a:pt x="256837" y="671210"/>
                      <a:pt x="248264" y="668352"/>
                    </a:cubicBezTo>
                    <a:cubicBezTo>
                      <a:pt x="194924" y="645492"/>
                      <a:pt x="153014" y="606440"/>
                      <a:pt x="108247" y="571197"/>
                    </a:cubicBezTo>
                    <a:cubicBezTo>
                      <a:pt x="107294" y="570245"/>
                      <a:pt x="106342" y="569292"/>
                      <a:pt x="105389" y="567387"/>
                    </a:cubicBezTo>
                    <a:cubicBezTo>
                      <a:pt x="79672" y="534050"/>
                      <a:pt x="53002" y="499760"/>
                      <a:pt x="38714" y="459755"/>
                    </a:cubicBezTo>
                    <a:cubicBezTo>
                      <a:pt x="24427" y="419750"/>
                      <a:pt x="19664" y="378792"/>
                      <a:pt x="27284" y="336882"/>
                    </a:cubicBezTo>
                    <a:cubicBezTo>
                      <a:pt x="37762" y="281637"/>
                      <a:pt x="57764" y="229250"/>
                      <a:pt x="83482" y="180672"/>
                    </a:cubicBezTo>
                    <a:cubicBezTo>
                      <a:pt x="97769" y="154002"/>
                      <a:pt x="119677" y="130190"/>
                      <a:pt x="141584" y="109235"/>
                    </a:cubicBezTo>
                    <a:cubicBezTo>
                      <a:pt x="167302" y="85422"/>
                      <a:pt x="196829" y="63515"/>
                      <a:pt x="227309" y="46370"/>
                    </a:cubicBezTo>
                    <a:cubicBezTo>
                      <a:pt x="249217" y="33987"/>
                      <a:pt x="275887" y="28272"/>
                      <a:pt x="301604" y="21605"/>
                    </a:cubicBezTo>
                    <a:cubicBezTo>
                      <a:pt x="377804" y="-303"/>
                      <a:pt x="454957" y="-3160"/>
                      <a:pt x="532109" y="2555"/>
                    </a:cubicBezTo>
                    <a:cubicBezTo>
                      <a:pt x="552112" y="4460"/>
                      <a:pt x="573067" y="10175"/>
                      <a:pt x="592117" y="18747"/>
                    </a:cubicBezTo>
                    <a:cubicBezTo>
                      <a:pt x="623549" y="32082"/>
                      <a:pt x="653077" y="48275"/>
                      <a:pt x="682604" y="64467"/>
                    </a:cubicBezTo>
                    <a:cubicBezTo>
                      <a:pt x="694034" y="71135"/>
                      <a:pt x="701654" y="82565"/>
                      <a:pt x="711179" y="92090"/>
                    </a:cubicBezTo>
                    <a:cubicBezTo>
                      <a:pt x="759757" y="141620"/>
                      <a:pt x="799762" y="196865"/>
                      <a:pt x="824527" y="262587"/>
                    </a:cubicBezTo>
                    <a:cubicBezTo>
                      <a:pt x="834052" y="288305"/>
                      <a:pt x="846434" y="314022"/>
                      <a:pt x="852149" y="341645"/>
                    </a:cubicBezTo>
                    <a:cubicBezTo>
                      <a:pt x="859769" y="379745"/>
                      <a:pt x="854054" y="418797"/>
                      <a:pt x="839767" y="454992"/>
                    </a:cubicBezTo>
                    <a:cubicBezTo>
                      <a:pt x="829289" y="482615"/>
                      <a:pt x="821669" y="510237"/>
                      <a:pt x="810239" y="537860"/>
                    </a:cubicBezTo>
                    <a:cubicBezTo>
                      <a:pt x="804524" y="552147"/>
                      <a:pt x="794999" y="566435"/>
                      <a:pt x="786427" y="579770"/>
                    </a:cubicBezTo>
                    <a:cubicBezTo>
                      <a:pt x="779759" y="591200"/>
                      <a:pt x="770234" y="600725"/>
                      <a:pt x="763567" y="611202"/>
                    </a:cubicBezTo>
                    <a:cubicBezTo>
                      <a:pt x="744517" y="639777"/>
                      <a:pt x="728324" y="669305"/>
                      <a:pt x="708322" y="695975"/>
                    </a:cubicBezTo>
                    <a:cubicBezTo>
                      <a:pt x="672127" y="743600"/>
                      <a:pt x="627359" y="780747"/>
                      <a:pt x="566399" y="793130"/>
                    </a:cubicBezTo>
                    <a:cubicBezTo>
                      <a:pt x="534014" y="799797"/>
                      <a:pt x="501629" y="807417"/>
                      <a:pt x="469244" y="810275"/>
                    </a:cubicBezTo>
                    <a:cubicBezTo>
                      <a:pt x="430192" y="814085"/>
                      <a:pt x="392092" y="807417"/>
                      <a:pt x="354944" y="797892"/>
                    </a:cubicBezTo>
                    <a:cubicBezTo>
                      <a:pt x="334942" y="793130"/>
                      <a:pt x="313987" y="788367"/>
                      <a:pt x="293984" y="782652"/>
                    </a:cubicBezTo>
                    <a:cubicBezTo>
                      <a:pt x="282554" y="779795"/>
                      <a:pt x="272077" y="775032"/>
                      <a:pt x="261599" y="771222"/>
                    </a:cubicBezTo>
                    <a:cubicBezTo>
                      <a:pt x="254932" y="769317"/>
                      <a:pt x="248264" y="766460"/>
                      <a:pt x="241597" y="765507"/>
                    </a:cubicBezTo>
                    <a:cubicBezTo>
                      <a:pt x="185399" y="753125"/>
                      <a:pt x="132059" y="733122"/>
                      <a:pt x="85387" y="698832"/>
                    </a:cubicBezTo>
                    <a:cubicBezTo>
                      <a:pt x="60622" y="680735"/>
                      <a:pt x="32999" y="665495"/>
                      <a:pt x="13949" y="640730"/>
                    </a:cubicBezTo>
                    <a:cubicBezTo>
                      <a:pt x="-5101" y="616917"/>
                      <a:pt x="-5101" y="601677"/>
                      <a:pt x="16807" y="575007"/>
                    </a:cubicBezTo>
                    <a:cubicBezTo>
                      <a:pt x="20617" y="580722"/>
                      <a:pt x="25379" y="585485"/>
                      <a:pt x="28237" y="591200"/>
                    </a:cubicBezTo>
                    <a:cubicBezTo>
                      <a:pt x="42524" y="616917"/>
                      <a:pt x="61574" y="636920"/>
                      <a:pt x="88244" y="651207"/>
                    </a:cubicBezTo>
                    <a:cubicBezTo>
                      <a:pt x="93959" y="654065"/>
                      <a:pt x="99674" y="658827"/>
                      <a:pt x="105389" y="662637"/>
                    </a:cubicBezTo>
                    <a:cubicBezTo>
                      <a:pt x="134917" y="685497"/>
                      <a:pt x="167302" y="703595"/>
                      <a:pt x="200639" y="718835"/>
                    </a:cubicBezTo>
                    <a:cubicBezTo>
                      <a:pt x="205402" y="720740"/>
                      <a:pt x="210164" y="723597"/>
                      <a:pt x="215879" y="724550"/>
                    </a:cubicBezTo>
                    <a:cubicBezTo>
                      <a:pt x="260647" y="734075"/>
                      <a:pt x="304462" y="744552"/>
                      <a:pt x="349229" y="753125"/>
                    </a:cubicBezTo>
                    <a:cubicBezTo>
                      <a:pt x="373042" y="757887"/>
                      <a:pt x="396854" y="758840"/>
                      <a:pt x="420667" y="763602"/>
                    </a:cubicBezTo>
                    <a:cubicBezTo>
                      <a:pt x="444479" y="768365"/>
                      <a:pt x="468292" y="766460"/>
                      <a:pt x="492104" y="761697"/>
                    </a:cubicBezTo>
                    <a:cubicBezTo>
                      <a:pt x="534014" y="753125"/>
                      <a:pt x="575924" y="745505"/>
                      <a:pt x="614977" y="728360"/>
                    </a:cubicBezTo>
                    <a:cubicBezTo>
                      <a:pt x="654029" y="711215"/>
                      <a:pt x="687367" y="686450"/>
                      <a:pt x="712132" y="651207"/>
                    </a:cubicBezTo>
                    <a:cubicBezTo>
                      <a:pt x="737849" y="615012"/>
                      <a:pt x="764519" y="578817"/>
                      <a:pt x="788332" y="540717"/>
                    </a:cubicBezTo>
                    <a:cubicBezTo>
                      <a:pt x="794999" y="530240"/>
                      <a:pt x="797857" y="515952"/>
                      <a:pt x="801667" y="503570"/>
                    </a:cubicBezTo>
                    <a:cubicBezTo>
                      <a:pt x="806429" y="489282"/>
                      <a:pt x="809287" y="474042"/>
                      <a:pt x="815954" y="459755"/>
                    </a:cubicBezTo>
                    <a:cubicBezTo>
                      <a:pt x="826432" y="434990"/>
                      <a:pt x="832147" y="410225"/>
                      <a:pt x="828337" y="383555"/>
                    </a:cubicBezTo>
                    <a:cubicBezTo>
                      <a:pt x="828337" y="381650"/>
                      <a:pt x="828337" y="380697"/>
                      <a:pt x="827384" y="378792"/>
                    </a:cubicBezTo>
                    <a:cubicBezTo>
                      <a:pt x="805477" y="332120"/>
                      <a:pt x="801667" y="277827"/>
                      <a:pt x="769282" y="235917"/>
                    </a:cubicBezTo>
                    <a:cubicBezTo>
                      <a:pt x="749279" y="210200"/>
                      <a:pt x="729277" y="185435"/>
                      <a:pt x="709274" y="159717"/>
                    </a:cubicBezTo>
                    <a:cubicBezTo>
                      <a:pt x="704512" y="154002"/>
                      <a:pt x="700702" y="148287"/>
                      <a:pt x="696892" y="142572"/>
                    </a:cubicBezTo>
                    <a:cubicBezTo>
                      <a:pt x="687367" y="129237"/>
                      <a:pt x="675937" y="118760"/>
                      <a:pt x="659744" y="111140"/>
                    </a:cubicBezTo>
                    <a:cubicBezTo>
                      <a:pt x="631169" y="97805"/>
                      <a:pt x="602594" y="83517"/>
                      <a:pt x="574972" y="69230"/>
                    </a:cubicBezTo>
                    <a:cubicBezTo>
                      <a:pt x="553064" y="57800"/>
                      <a:pt x="530204" y="54942"/>
                      <a:pt x="505439" y="53037"/>
                    </a:cubicBezTo>
                    <a:cubicBezTo>
                      <a:pt x="457814" y="49227"/>
                      <a:pt x="411142" y="50180"/>
                      <a:pt x="364469" y="58752"/>
                    </a:cubicBezTo>
                    <a:cubicBezTo>
                      <a:pt x="326369" y="65420"/>
                      <a:pt x="288269" y="73040"/>
                      <a:pt x="252074" y="87327"/>
                    </a:cubicBezTo>
                    <a:cubicBezTo>
                      <a:pt x="224452" y="98757"/>
                      <a:pt x="200639" y="120665"/>
                      <a:pt x="174922" y="137810"/>
                    </a:cubicBezTo>
                    <a:cubicBezTo>
                      <a:pt x="148252" y="154955"/>
                      <a:pt x="131107" y="177815"/>
                      <a:pt x="112057" y="198770"/>
                    </a:cubicBezTo>
                    <a:cubicBezTo>
                      <a:pt x="104437" y="207342"/>
                      <a:pt x="99674" y="217820"/>
                      <a:pt x="93959" y="228297"/>
                    </a:cubicBezTo>
                    <a:cubicBezTo>
                      <a:pt x="74909" y="261635"/>
                      <a:pt x="57764" y="294972"/>
                      <a:pt x="51097" y="333072"/>
                    </a:cubicBezTo>
                    <a:cubicBezTo>
                      <a:pt x="49192" y="348312"/>
                      <a:pt x="50144" y="363552"/>
                      <a:pt x="52049" y="378792"/>
                    </a:cubicBezTo>
                    <a:cubicBezTo>
                      <a:pt x="59669" y="429275"/>
                      <a:pt x="88244" y="470232"/>
                      <a:pt x="117772" y="510237"/>
                    </a:cubicBezTo>
                    <a:cubicBezTo>
                      <a:pt x="153967" y="558815"/>
                      <a:pt x="201592" y="591200"/>
                      <a:pt x="255884" y="615965"/>
                    </a:cubicBezTo>
                    <a:cubicBezTo>
                      <a:pt x="318749" y="644540"/>
                      <a:pt x="384472" y="655017"/>
                      <a:pt x="452099" y="656922"/>
                    </a:cubicBezTo>
                    <a:cubicBezTo>
                      <a:pt x="471149" y="657875"/>
                      <a:pt x="486389" y="651207"/>
                      <a:pt x="500677" y="639777"/>
                    </a:cubicBezTo>
                    <a:cubicBezTo>
                      <a:pt x="517822" y="626442"/>
                      <a:pt x="535919" y="614060"/>
                      <a:pt x="553064" y="601677"/>
                    </a:cubicBezTo>
                    <a:cubicBezTo>
                      <a:pt x="602594" y="566435"/>
                      <a:pt x="637837" y="518810"/>
                      <a:pt x="669269" y="468327"/>
                    </a:cubicBezTo>
                    <a:cubicBezTo>
                      <a:pt x="688319" y="437847"/>
                      <a:pt x="693082" y="403557"/>
                      <a:pt x="680699" y="368315"/>
                    </a:cubicBezTo>
                    <a:cubicBezTo>
                      <a:pt x="661649" y="316880"/>
                      <a:pt x="630217" y="274017"/>
                      <a:pt x="594022" y="234965"/>
                    </a:cubicBezTo>
                    <a:cubicBezTo>
                      <a:pt x="578782" y="218772"/>
                      <a:pt x="558779" y="213057"/>
                      <a:pt x="537824" y="208295"/>
                    </a:cubicBezTo>
                    <a:cubicBezTo>
                      <a:pt x="456862" y="190197"/>
                      <a:pt x="375899" y="197817"/>
                      <a:pt x="297794" y="223535"/>
                    </a:cubicBezTo>
                    <a:cubicBezTo>
                      <a:pt x="274934" y="231155"/>
                      <a:pt x="254932" y="247347"/>
                      <a:pt x="234929" y="261635"/>
                    </a:cubicBezTo>
                    <a:cubicBezTo>
                      <a:pt x="220642" y="272112"/>
                      <a:pt x="217784" y="289257"/>
                      <a:pt x="216832" y="305450"/>
                    </a:cubicBezTo>
                    <a:cubicBezTo>
                      <a:pt x="213022" y="342597"/>
                      <a:pt x="223499" y="377840"/>
                      <a:pt x="233977" y="412130"/>
                    </a:cubicBezTo>
                    <a:cubicBezTo>
                      <a:pt x="235882" y="418797"/>
                      <a:pt x="242549" y="425465"/>
                      <a:pt x="247312" y="431180"/>
                    </a:cubicBezTo>
                    <a:cubicBezTo>
                      <a:pt x="257789" y="444515"/>
                      <a:pt x="267314" y="458802"/>
                      <a:pt x="278744" y="471185"/>
                    </a:cubicBezTo>
                    <a:cubicBezTo>
                      <a:pt x="284459" y="477852"/>
                      <a:pt x="291127" y="483567"/>
                      <a:pt x="298747" y="486425"/>
                    </a:cubicBezTo>
                    <a:cubicBezTo>
                      <a:pt x="329227" y="498807"/>
                      <a:pt x="359707" y="514047"/>
                      <a:pt x="393997" y="511190"/>
                    </a:cubicBezTo>
                    <a:cubicBezTo>
                      <a:pt x="404474" y="510237"/>
                      <a:pt x="415904" y="512142"/>
                      <a:pt x="426382" y="510237"/>
                    </a:cubicBezTo>
                    <a:cubicBezTo>
                      <a:pt x="438764" y="508332"/>
                      <a:pt x="452099" y="505475"/>
                      <a:pt x="463529" y="498807"/>
                    </a:cubicBezTo>
                    <a:cubicBezTo>
                      <a:pt x="484484" y="486425"/>
                      <a:pt x="506392" y="473090"/>
                      <a:pt x="525442" y="457850"/>
                    </a:cubicBezTo>
                    <a:cubicBezTo>
                      <a:pt x="548302" y="439752"/>
                      <a:pt x="570209" y="392127"/>
                      <a:pt x="551159" y="354980"/>
                    </a:cubicBezTo>
                    <a:cubicBezTo>
                      <a:pt x="535919" y="324500"/>
                      <a:pt x="509249" y="308307"/>
                      <a:pt x="479722" y="295925"/>
                    </a:cubicBezTo>
                    <a:cubicBezTo>
                      <a:pt x="470197" y="292115"/>
                      <a:pt x="460672" y="289257"/>
                      <a:pt x="451147" y="286400"/>
                    </a:cubicBezTo>
                    <a:cubicBezTo>
                      <a:pt x="446384" y="285447"/>
                      <a:pt x="441622" y="283542"/>
                      <a:pt x="437812" y="283542"/>
                    </a:cubicBezTo>
                    <a:cubicBezTo>
                      <a:pt x="409237" y="286400"/>
                      <a:pt x="383519" y="294972"/>
                      <a:pt x="362564" y="314975"/>
                    </a:cubicBezTo>
                    <a:cubicBezTo>
                      <a:pt x="347324" y="329262"/>
                      <a:pt x="346372" y="356885"/>
                      <a:pt x="369232" y="381650"/>
                    </a:cubicBezTo>
                    <a:cubicBezTo>
                      <a:pt x="381614" y="394985"/>
                      <a:pt x="397807" y="409272"/>
                      <a:pt x="418762" y="410225"/>
                    </a:cubicBezTo>
                    <a:cubicBezTo>
                      <a:pt x="427334" y="410225"/>
                      <a:pt x="436859" y="410225"/>
                      <a:pt x="445432" y="406415"/>
                    </a:cubicBezTo>
                    <a:cubicBezTo>
                      <a:pt x="460672" y="400700"/>
                      <a:pt x="462577" y="394032"/>
                      <a:pt x="456862" y="379745"/>
                    </a:cubicBezTo>
                    <a:cubicBezTo>
                      <a:pt x="454957" y="374982"/>
                      <a:pt x="452099" y="370220"/>
                      <a:pt x="449242" y="365457"/>
                    </a:cubicBezTo>
                    <a:cubicBezTo>
                      <a:pt x="440669" y="346407"/>
                      <a:pt x="445432" y="338787"/>
                      <a:pt x="469244" y="335930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CED28DAE-6E79-A5D7-DB73-8C9DB3432DBD}"/>
                </a:ext>
              </a:extLst>
            </p:cNvPr>
            <p:cNvGrpSpPr/>
            <p:nvPr/>
          </p:nvGrpSpPr>
          <p:grpSpPr>
            <a:xfrm>
              <a:off x="6186935" y="888816"/>
              <a:ext cx="384656" cy="384656"/>
              <a:chOff x="6436117" y="2869633"/>
              <a:chExt cx="132370" cy="132370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4D24ED8D-E045-C478-80B0-87B348B95263}"/>
                  </a:ext>
                </a:extLst>
              </p:cNvPr>
              <p:cNvSpPr/>
              <p:nvPr/>
            </p:nvSpPr>
            <p:spPr>
              <a:xfrm>
                <a:off x="6436117" y="2869633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5" name="图形 100">
                <a:extLst>
                  <a:ext uri="{FF2B5EF4-FFF2-40B4-BE49-F238E27FC236}">
                    <a16:creationId xmlns:a16="http://schemas.microsoft.com/office/drawing/2014/main" id="{EC8AB454-7A1C-045B-9454-940E3F4AC875}"/>
                  </a:ext>
                </a:extLst>
              </p:cNvPr>
              <p:cNvGrpSpPr/>
              <p:nvPr/>
            </p:nvGrpSpPr>
            <p:grpSpPr>
              <a:xfrm>
                <a:off x="6459949" y="2892798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CDD7AFF7-737A-699C-F489-F89B5067916D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522D0CBB-AD76-6D12-0C8C-46C1FB32E8B4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A81B387E-9E30-07B9-F89D-A171DD1F7724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196BF4CE-1A8F-8A8A-4D1C-1E3BD6258259}"/>
                </a:ext>
              </a:extLst>
            </p:cNvPr>
            <p:cNvGrpSpPr/>
            <p:nvPr/>
          </p:nvGrpSpPr>
          <p:grpSpPr>
            <a:xfrm>
              <a:off x="6914871" y="1558367"/>
              <a:ext cx="384656" cy="384656"/>
              <a:chOff x="6436117" y="2869633"/>
              <a:chExt cx="132370" cy="132370"/>
            </a:xfrm>
          </p:grpSpPr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99BE3E57-883A-82AE-74C4-E33B439A1026}"/>
                  </a:ext>
                </a:extLst>
              </p:cNvPr>
              <p:cNvSpPr/>
              <p:nvPr/>
            </p:nvSpPr>
            <p:spPr>
              <a:xfrm>
                <a:off x="6436117" y="2869633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图形 100">
                <a:extLst>
                  <a:ext uri="{FF2B5EF4-FFF2-40B4-BE49-F238E27FC236}">
                    <a16:creationId xmlns:a16="http://schemas.microsoft.com/office/drawing/2014/main" id="{7D7826AF-22D9-1624-E3E8-37C3624AD586}"/>
                  </a:ext>
                </a:extLst>
              </p:cNvPr>
              <p:cNvGrpSpPr/>
              <p:nvPr/>
            </p:nvGrpSpPr>
            <p:grpSpPr>
              <a:xfrm>
                <a:off x="6459949" y="2892798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F5DA6FFC-861D-7F6F-3E1A-C4950A607A94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38702793-F89C-14F9-390D-9034D4111D88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7F01006B-ECFB-1B0E-08CA-2DC0907229B5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92CDA6BF-10A7-78CC-CF3E-927B1A338464}"/>
                </a:ext>
              </a:extLst>
            </p:cNvPr>
            <p:cNvGrpSpPr/>
            <p:nvPr/>
          </p:nvGrpSpPr>
          <p:grpSpPr>
            <a:xfrm>
              <a:off x="6756490" y="945838"/>
              <a:ext cx="384656" cy="384656"/>
              <a:chOff x="6228862" y="3026198"/>
              <a:chExt cx="132370" cy="132370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BF820E0F-7027-B341-F47E-2B4CD702E6E6}"/>
                  </a:ext>
                </a:extLst>
              </p:cNvPr>
              <p:cNvSpPr/>
              <p:nvPr/>
            </p:nvSpPr>
            <p:spPr>
              <a:xfrm>
                <a:off x="6228862" y="3026198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3E869C1C-F621-771E-3483-B66C717EDC56}"/>
                  </a:ext>
                </a:extLst>
              </p:cNvPr>
              <p:cNvSpPr/>
              <p:nvPr/>
            </p:nvSpPr>
            <p:spPr>
              <a:xfrm flipH="1">
                <a:off x="6260322" y="3057843"/>
                <a:ext cx="69450" cy="69080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BAD22095-D16F-2896-F4C0-7C30C8140B73}"/>
                </a:ext>
              </a:extLst>
            </p:cNvPr>
            <p:cNvGrpSpPr/>
            <p:nvPr/>
          </p:nvGrpSpPr>
          <p:grpSpPr>
            <a:xfrm>
              <a:off x="6339611" y="1665811"/>
              <a:ext cx="384656" cy="384656"/>
              <a:chOff x="6228862" y="3026198"/>
              <a:chExt cx="132370" cy="132370"/>
            </a:xfrm>
          </p:grpSpPr>
          <p:sp>
            <p:nvSpPr>
              <p:cNvPr id="116" name="矩形 115">
                <a:extLst>
                  <a:ext uri="{FF2B5EF4-FFF2-40B4-BE49-F238E27FC236}">
                    <a16:creationId xmlns:a16="http://schemas.microsoft.com/office/drawing/2014/main" id="{A89107BE-BD45-7FC0-00D4-1A81CD32066A}"/>
                  </a:ext>
                </a:extLst>
              </p:cNvPr>
              <p:cNvSpPr/>
              <p:nvPr/>
            </p:nvSpPr>
            <p:spPr>
              <a:xfrm>
                <a:off x="6228862" y="3026198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AA9811DA-D681-1E47-617D-941BD553C6E5}"/>
                  </a:ext>
                </a:extLst>
              </p:cNvPr>
              <p:cNvSpPr/>
              <p:nvPr/>
            </p:nvSpPr>
            <p:spPr>
              <a:xfrm flipH="1">
                <a:off x="6260322" y="3057843"/>
                <a:ext cx="69450" cy="69080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435C1615-8BE4-F4D4-483F-170C0C8237B0}"/>
                </a:ext>
              </a:extLst>
            </p:cNvPr>
            <p:cNvGrpSpPr/>
            <p:nvPr/>
          </p:nvGrpSpPr>
          <p:grpSpPr>
            <a:xfrm>
              <a:off x="6111406" y="1366039"/>
              <a:ext cx="384656" cy="384656"/>
              <a:chOff x="6518665" y="2803448"/>
              <a:chExt cx="132370" cy="132370"/>
            </a:xfrm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09870451-7BEB-A795-9A98-6A2150E0D6E1}"/>
                  </a:ext>
                </a:extLst>
              </p:cNvPr>
              <p:cNvSpPr/>
              <p:nvPr/>
            </p:nvSpPr>
            <p:spPr>
              <a:xfrm>
                <a:off x="6518665" y="2803448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8E74425B-575D-346D-C683-F33586E87C39}"/>
                  </a:ext>
                </a:extLst>
              </p:cNvPr>
              <p:cNvSpPr/>
              <p:nvPr/>
            </p:nvSpPr>
            <p:spPr>
              <a:xfrm>
                <a:off x="6529366" y="2817014"/>
                <a:ext cx="110968" cy="105239"/>
              </a:xfrm>
              <a:custGeom>
                <a:avLst/>
                <a:gdLst>
                  <a:gd name="connsiteX0" fmla="*/ 469244 w 855535"/>
                  <a:gd name="connsiteY0" fmla="*/ 335930 h 811365"/>
                  <a:gd name="connsiteX1" fmla="*/ 485437 w 855535"/>
                  <a:gd name="connsiteY1" fmla="*/ 357837 h 811365"/>
                  <a:gd name="connsiteX2" fmla="*/ 487342 w 855535"/>
                  <a:gd name="connsiteY2" fmla="*/ 402605 h 811365"/>
                  <a:gd name="connsiteX3" fmla="*/ 447337 w 855535"/>
                  <a:gd name="connsiteY3" fmla="*/ 444515 h 811365"/>
                  <a:gd name="connsiteX4" fmla="*/ 427334 w 855535"/>
                  <a:gd name="connsiteY4" fmla="*/ 450230 h 811365"/>
                  <a:gd name="connsiteX5" fmla="*/ 324464 w 855535"/>
                  <a:gd name="connsiteY5" fmla="*/ 365457 h 811365"/>
                  <a:gd name="connsiteX6" fmla="*/ 334942 w 855535"/>
                  <a:gd name="connsiteY6" fmla="*/ 318785 h 811365"/>
                  <a:gd name="connsiteX7" fmla="*/ 399712 w 855535"/>
                  <a:gd name="connsiteY7" fmla="*/ 266397 h 811365"/>
                  <a:gd name="connsiteX8" fmla="*/ 454004 w 855535"/>
                  <a:gd name="connsiteY8" fmla="*/ 255920 h 811365"/>
                  <a:gd name="connsiteX9" fmla="*/ 566399 w 855535"/>
                  <a:gd name="connsiteY9" fmla="*/ 329262 h 811365"/>
                  <a:gd name="connsiteX10" fmla="*/ 571162 w 855535"/>
                  <a:gd name="connsiteY10" fmla="*/ 432132 h 811365"/>
                  <a:gd name="connsiteX11" fmla="*/ 540682 w 855535"/>
                  <a:gd name="connsiteY11" fmla="*/ 485472 h 811365"/>
                  <a:gd name="connsiteX12" fmla="*/ 494962 w 855535"/>
                  <a:gd name="connsiteY12" fmla="*/ 512142 h 811365"/>
                  <a:gd name="connsiteX13" fmla="*/ 474959 w 855535"/>
                  <a:gd name="connsiteY13" fmla="*/ 527382 h 811365"/>
                  <a:gd name="connsiteX14" fmla="*/ 421619 w 855535"/>
                  <a:gd name="connsiteY14" fmla="*/ 549290 h 811365"/>
                  <a:gd name="connsiteX15" fmla="*/ 389234 w 855535"/>
                  <a:gd name="connsiteY15" fmla="*/ 548337 h 811365"/>
                  <a:gd name="connsiteX16" fmla="*/ 213022 w 855535"/>
                  <a:gd name="connsiteY16" fmla="*/ 454040 h 811365"/>
                  <a:gd name="connsiteX17" fmla="*/ 201592 w 855535"/>
                  <a:gd name="connsiteY17" fmla="*/ 264492 h 811365"/>
                  <a:gd name="connsiteX18" fmla="*/ 262552 w 855535"/>
                  <a:gd name="connsiteY18" fmla="*/ 189245 h 811365"/>
                  <a:gd name="connsiteX19" fmla="*/ 282554 w 855535"/>
                  <a:gd name="connsiteY19" fmla="*/ 177815 h 811365"/>
                  <a:gd name="connsiteX20" fmla="*/ 411142 w 855535"/>
                  <a:gd name="connsiteY20" fmla="*/ 150192 h 811365"/>
                  <a:gd name="connsiteX21" fmla="*/ 513059 w 855535"/>
                  <a:gd name="connsiteY21" fmla="*/ 154002 h 811365"/>
                  <a:gd name="connsiteX22" fmla="*/ 619739 w 855535"/>
                  <a:gd name="connsiteY22" fmla="*/ 210200 h 811365"/>
                  <a:gd name="connsiteX23" fmla="*/ 696892 w 855535"/>
                  <a:gd name="connsiteY23" fmla="*/ 330215 h 811365"/>
                  <a:gd name="connsiteX24" fmla="*/ 679747 w 855535"/>
                  <a:gd name="connsiteY24" fmla="*/ 499760 h 811365"/>
                  <a:gd name="connsiteX25" fmla="*/ 588307 w 855535"/>
                  <a:gd name="connsiteY25" fmla="*/ 618822 h 811365"/>
                  <a:gd name="connsiteX26" fmla="*/ 520679 w 855535"/>
                  <a:gd name="connsiteY26" fmla="*/ 671210 h 811365"/>
                  <a:gd name="connsiteX27" fmla="*/ 501629 w 855535"/>
                  <a:gd name="connsiteY27" fmla="*/ 683592 h 811365"/>
                  <a:gd name="connsiteX28" fmla="*/ 397807 w 855535"/>
                  <a:gd name="connsiteY28" fmla="*/ 711215 h 811365"/>
                  <a:gd name="connsiteX29" fmla="*/ 311129 w 855535"/>
                  <a:gd name="connsiteY29" fmla="*/ 696927 h 811365"/>
                  <a:gd name="connsiteX30" fmla="*/ 271124 w 855535"/>
                  <a:gd name="connsiteY30" fmla="*/ 679782 h 811365"/>
                  <a:gd name="connsiteX31" fmla="*/ 248264 w 855535"/>
                  <a:gd name="connsiteY31" fmla="*/ 668352 h 811365"/>
                  <a:gd name="connsiteX32" fmla="*/ 108247 w 855535"/>
                  <a:gd name="connsiteY32" fmla="*/ 571197 h 811365"/>
                  <a:gd name="connsiteX33" fmla="*/ 105389 w 855535"/>
                  <a:gd name="connsiteY33" fmla="*/ 567387 h 811365"/>
                  <a:gd name="connsiteX34" fmla="*/ 38714 w 855535"/>
                  <a:gd name="connsiteY34" fmla="*/ 459755 h 811365"/>
                  <a:gd name="connsiteX35" fmla="*/ 27284 w 855535"/>
                  <a:gd name="connsiteY35" fmla="*/ 336882 h 811365"/>
                  <a:gd name="connsiteX36" fmla="*/ 83482 w 855535"/>
                  <a:gd name="connsiteY36" fmla="*/ 180672 h 811365"/>
                  <a:gd name="connsiteX37" fmla="*/ 141584 w 855535"/>
                  <a:gd name="connsiteY37" fmla="*/ 109235 h 811365"/>
                  <a:gd name="connsiteX38" fmla="*/ 227309 w 855535"/>
                  <a:gd name="connsiteY38" fmla="*/ 46370 h 811365"/>
                  <a:gd name="connsiteX39" fmla="*/ 301604 w 855535"/>
                  <a:gd name="connsiteY39" fmla="*/ 21605 h 811365"/>
                  <a:gd name="connsiteX40" fmla="*/ 532109 w 855535"/>
                  <a:gd name="connsiteY40" fmla="*/ 2555 h 811365"/>
                  <a:gd name="connsiteX41" fmla="*/ 592117 w 855535"/>
                  <a:gd name="connsiteY41" fmla="*/ 18747 h 811365"/>
                  <a:gd name="connsiteX42" fmla="*/ 682604 w 855535"/>
                  <a:gd name="connsiteY42" fmla="*/ 64467 h 811365"/>
                  <a:gd name="connsiteX43" fmla="*/ 711179 w 855535"/>
                  <a:gd name="connsiteY43" fmla="*/ 92090 h 811365"/>
                  <a:gd name="connsiteX44" fmla="*/ 824527 w 855535"/>
                  <a:gd name="connsiteY44" fmla="*/ 262587 h 811365"/>
                  <a:gd name="connsiteX45" fmla="*/ 852149 w 855535"/>
                  <a:gd name="connsiteY45" fmla="*/ 341645 h 811365"/>
                  <a:gd name="connsiteX46" fmla="*/ 839767 w 855535"/>
                  <a:gd name="connsiteY46" fmla="*/ 454992 h 811365"/>
                  <a:gd name="connsiteX47" fmla="*/ 810239 w 855535"/>
                  <a:gd name="connsiteY47" fmla="*/ 537860 h 811365"/>
                  <a:gd name="connsiteX48" fmla="*/ 786427 w 855535"/>
                  <a:gd name="connsiteY48" fmla="*/ 579770 h 811365"/>
                  <a:gd name="connsiteX49" fmla="*/ 763567 w 855535"/>
                  <a:gd name="connsiteY49" fmla="*/ 611202 h 811365"/>
                  <a:gd name="connsiteX50" fmla="*/ 708322 w 855535"/>
                  <a:gd name="connsiteY50" fmla="*/ 695975 h 811365"/>
                  <a:gd name="connsiteX51" fmla="*/ 566399 w 855535"/>
                  <a:gd name="connsiteY51" fmla="*/ 793130 h 811365"/>
                  <a:gd name="connsiteX52" fmla="*/ 469244 w 855535"/>
                  <a:gd name="connsiteY52" fmla="*/ 810275 h 811365"/>
                  <a:gd name="connsiteX53" fmla="*/ 354944 w 855535"/>
                  <a:gd name="connsiteY53" fmla="*/ 797892 h 811365"/>
                  <a:gd name="connsiteX54" fmla="*/ 293984 w 855535"/>
                  <a:gd name="connsiteY54" fmla="*/ 782652 h 811365"/>
                  <a:gd name="connsiteX55" fmla="*/ 261599 w 855535"/>
                  <a:gd name="connsiteY55" fmla="*/ 771222 h 811365"/>
                  <a:gd name="connsiteX56" fmla="*/ 241597 w 855535"/>
                  <a:gd name="connsiteY56" fmla="*/ 765507 h 811365"/>
                  <a:gd name="connsiteX57" fmla="*/ 85387 w 855535"/>
                  <a:gd name="connsiteY57" fmla="*/ 698832 h 811365"/>
                  <a:gd name="connsiteX58" fmla="*/ 13949 w 855535"/>
                  <a:gd name="connsiteY58" fmla="*/ 640730 h 811365"/>
                  <a:gd name="connsiteX59" fmla="*/ 16807 w 855535"/>
                  <a:gd name="connsiteY59" fmla="*/ 575007 h 811365"/>
                  <a:gd name="connsiteX60" fmla="*/ 28237 w 855535"/>
                  <a:gd name="connsiteY60" fmla="*/ 591200 h 811365"/>
                  <a:gd name="connsiteX61" fmla="*/ 88244 w 855535"/>
                  <a:gd name="connsiteY61" fmla="*/ 651207 h 811365"/>
                  <a:gd name="connsiteX62" fmla="*/ 105389 w 855535"/>
                  <a:gd name="connsiteY62" fmla="*/ 662637 h 811365"/>
                  <a:gd name="connsiteX63" fmla="*/ 200639 w 855535"/>
                  <a:gd name="connsiteY63" fmla="*/ 718835 h 811365"/>
                  <a:gd name="connsiteX64" fmla="*/ 215879 w 855535"/>
                  <a:gd name="connsiteY64" fmla="*/ 724550 h 811365"/>
                  <a:gd name="connsiteX65" fmla="*/ 349229 w 855535"/>
                  <a:gd name="connsiteY65" fmla="*/ 753125 h 811365"/>
                  <a:gd name="connsiteX66" fmla="*/ 420667 w 855535"/>
                  <a:gd name="connsiteY66" fmla="*/ 763602 h 811365"/>
                  <a:gd name="connsiteX67" fmla="*/ 492104 w 855535"/>
                  <a:gd name="connsiteY67" fmla="*/ 761697 h 811365"/>
                  <a:gd name="connsiteX68" fmla="*/ 614977 w 855535"/>
                  <a:gd name="connsiteY68" fmla="*/ 728360 h 811365"/>
                  <a:gd name="connsiteX69" fmla="*/ 712132 w 855535"/>
                  <a:gd name="connsiteY69" fmla="*/ 651207 h 811365"/>
                  <a:gd name="connsiteX70" fmla="*/ 788332 w 855535"/>
                  <a:gd name="connsiteY70" fmla="*/ 540717 h 811365"/>
                  <a:gd name="connsiteX71" fmla="*/ 801667 w 855535"/>
                  <a:gd name="connsiteY71" fmla="*/ 503570 h 811365"/>
                  <a:gd name="connsiteX72" fmla="*/ 815954 w 855535"/>
                  <a:gd name="connsiteY72" fmla="*/ 459755 h 811365"/>
                  <a:gd name="connsiteX73" fmla="*/ 828337 w 855535"/>
                  <a:gd name="connsiteY73" fmla="*/ 383555 h 811365"/>
                  <a:gd name="connsiteX74" fmla="*/ 827384 w 855535"/>
                  <a:gd name="connsiteY74" fmla="*/ 378792 h 811365"/>
                  <a:gd name="connsiteX75" fmla="*/ 769282 w 855535"/>
                  <a:gd name="connsiteY75" fmla="*/ 235917 h 811365"/>
                  <a:gd name="connsiteX76" fmla="*/ 709274 w 855535"/>
                  <a:gd name="connsiteY76" fmla="*/ 159717 h 811365"/>
                  <a:gd name="connsiteX77" fmla="*/ 696892 w 855535"/>
                  <a:gd name="connsiteY77" fmla="*/ 142572 h 811365"/>
                  <a:gd name="connsiteX78" fmla="*/ 659744 w 855535"/>
                  <a:gd name="connsiteY78" fmla="*/ 111140 h 811365"/>
                  <a:gd name="connsiteX79" fmla="*/ 574972 w 855535"/>
                  <a:gd name="connsiteY79" fmla="*/ 69230 h 811365"/>
                  <a:gd name="connsiteX80" fmla="*/ 505439 w 855535"/>
                  <a:gd name="connsiteY80" fmla="*/ 53037 h 811365"/>
                  <a:gd name="connsiteX81" fmla="*/ 364469 w 855535"/>
                  <a:gd name="connsiteY81" fmla="*/ 58752 h 811365"/>
                  <a:gd name="connsiteX82" fmla="*/ 252074 w 855535"/>
                  <a:gd name="connsiteY82" fmla="*/ 87327 h 811365"/>
                  <a:gd name="connsiteX83" fmla="*/ 174922 w 855535"/>
                  <a:gd name="connsiteY83" fmla="*/ 137810 h 811365"/>
                  <a:gd name="connsiteX84" fmla="*/ 112057 w 855535"/>
                  <a:gd name="connsiteY84" fmla="*/ 198770 h 811365"/>
                  <a:gd name="connsiteX85" fmla="*/ 93959 w 855535"/>
                  <a:gd name="connsiteY85" fmla="*/ 228297 h 811365"/>
                  <a:gd name="connsiteX86" fmla="*/ 51097 w 855535"/>
                  <a:gd name="connsiteY86" fmla="*/ 333072 h 811365"/>
                  <a:gd name="connsiteX87" fmla="*/ 52049 w 855535"/>
                  <a:gd name="connsiteY87" fmla="*/ 378792 h 811365"/>
                  <a:gd name="connsiteX88" fmla="*/ 117772 w 855535"/>
                  <a:gd name="connsiteY88" fmla="*/ 510237 h 811365"/>
                  <a:gd name="connsiteX89" fmla="*/ 255884 w 855535"/>
                  <a:gd name="connsiteY89" fmla="*/ 615965 h 811365"/>
                  <a:gd name="connsiteX90" fmla="*/ 452099 w 855535"/>
                  <a:gd name="connsiteY90" fmla="*/ 656922 h 811365"/>
                  <a:gd name="connsiteX91" fmla="*/ 500677 w 855535"/>
                  <a:gd name="connsiteY91" fmla="*/ 639777 h 811365"/>
                  <a:gd name="connsiteX92" fmla="*/ 553064 w 855535"/>
                  <a:gd name="connsiteY92" fmla="*/ 601677 h 811365"/>
                  <a:gd name="connsiteX93" fmla="*/ 669269 w 855535"/>
                  <a:gd name="connsiteY93" fmla="*/ 468327 h 811365"/>
                  <a:gd name="connsiteX94" fmla="*/ 680699 w 855535"/>
                  <a:gd name="connsiteY94" fmla="*/ 368315 h 811365"/>
                  <a:gd name="connsiteX95" fmla="*/ 594022 w 855535"/>
                  <a:gd name="connsiteY95" fmla="*/ 234965 h 811365"/>
                  <a:gd name="connsiteX96" fmla="*/ 537824 w 855535"/>
                  <a:gd name="connsiteY96" fmla="*/ 208295 h 811365"/>
                  <a:gd name="connsiteX97" fmla="*/ 297794 w 855535"/>
                  <a:gd name="connsiteY97" fmla="*/ 223535 h 811365"/>
                  <a:gd name="connsiteX98" fmla="*/ 234929 w 855535"/>
                  <a:gd name="connsiteY98" fmla="*/ 261635 h 811365"/>
                  <a:gd name="connsiteX99" fmla="*/ 216832 w 855535"/>
                  <a:gd name="connsiteY99" fmla="*/ 305450 h 811365"/>
                  <a:gd name="connsiteX100" fmla="*/ 233977 w 855535"/>
                  <a:gd name="connsiteY100" fmla="*/ 412130 h 811365"/>
                  <a:gd name="connsiteX101" fmla="*/ 247312 w 855535"/>
                  <a:gd name="connsiteY101" fmla="*/ 431180 h 811365"/>
                  <a:gd name="connsiteX102" fmla="*/ 278744 w 855535"/>
                  <a:gd name="connsiteY102" fmla="*/ 471185 h 811365"/>
                  <a:gd name="connsiteX103" fmla="*/ 298747 w 855535"/>
                  <a:gd name="connsiteY103" fmla="*/ 486425 h 811365"/>
                  <a:gd name="connsiteX104" fmla="*/ 393997 w 855535"/>
                  <a:gd name="connsiteY104" fmla="*/ 511190 h 811365"/>
                  <a:gd name="connsiteX105" fmla="*/ 426382 w 855535"/>
                  <a:gd name="connsiteY105" fmla="*/ 510237 h 811365"/>
                  <a:gd name="connsiteX106" fmla="*/ 463529 w 855535"/>
                  <a:gd name="connsiteY106" fmla="*/ 498807 h 811365"/>
                  <a:gd name="connsiteX107" fmla="*/ 525442 w 855535"/>
                  <a:gd name="connsiteY107" fmla="*/ 457850 h 811365"/>
                  <a:gd name="connsiteX108" fmla="*/ 551159 w 855535"/>
                  <a:gd name="connsiteY108" fmla="*/ 354980 h 811365"/>
                  <a:gd name="connsiteX109" fmla="*/ 479722 w 855535"/>
                  <a:gd name="connsiteY109" fmla="*/ 295925 h 811365"/>
                  <a:gd name="connsiteX110" fmla="*/ 451147 w 855535"/>
                  <a:gd name="connsiteY110" fmla="*/ 286400 h 811365"/>
                  <a:gd name="connsiteX111" fmla="*/ 437812 w 855535"/>
                  <a:gd name="connsiteY111" fmla="*/ 283542 h 811365"/>
                  <a:gd name="connsiteX112" fmla="*/ 362564 w 855535"/>
                  <a:gd name="connsiteY112" fmla="*/ 314975 h 811365"/>
                  <a:gd name="connsiteX113" fmla="*/ 369232 w 855535"/>
                  <a:gd name="connsiteY113" fmla="*/ 381650 h 811365"/>
                  <a:gd name="connsiteX114" fmla="*/ 418762 w 855535"/>
                  <a:gd name="connsiteY114" fmla="*/ 410225 h 811365"/>
                  <a:gd name="connsiteX115" fmla="*/ 445432 w 855535"/>
                  <a:gd name="connsiteY115" fmla="*/ 406415 h 811365"/>
                  <a:gd name="connsiteX116" fmla="*/ 456862 w 855535"/>
                  <a:gd name="connsiteY116" fmla="*/ 379745 h 811365"/>
                  <a:gd name="connsiteX117" fmla="*/ 449242 w 855535"/>
                  <a:gd name="connsiteY117" fmla="*/ 365457 h 811365"/>
                  <a:gd name="connsiteX118" fmla="*/ 469244 w 855535"/>
                  <a:gd name="connsiteY118" fmla="*/ 335930 h 81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535" h="811365">
                    <a:moveTo>
                      <a:pt x="469244" y="335930"/>
                    </a:moveTo>
                    <a:cubicBezTo>
                      <a:pt x="474959" y="342597"/>
                      <a:pt x="479722" y="350217"/>
                      <a:pt x="485437" y="357837"/>
                    </a:cubicBezTo>
                    <a:cubicBezTo>
                      <a:pt x="497819" y="372125"/>
                      <a:pt x="498772" y="388317"/>
                      <a:pt x="487342" y="402605"/>
                    </a:cubicBezTo>
                    <a:cubicBezTo>
                      <a:pt x="475912" y="417845"/>
                      <a:pt x="461624" y="431180"/>
                      <a:pt x="447337" y="444515"/>
                    </a:cubicBezTo>
                    <a:cubicBezTo>
                      <a:pt x="442574" y="448325"/>
                      <a:pt x="434002" y="450230"/>
                      <a:pt x="427334" y="450230"/>
                    </a:cubicBezTo>
                    <a:cubicBezTo>
                      <a:pt x="374947" y="449277"/>
                      <a:pt x="332084" y="419750"/>
                      <a:pt x="324464" y="365457"/>
                    </a:cubicBezTo>
                    <a:cubicBezTo>
                      <a:pt x="322559" y="350217"/>
                      <a:pt x="326369" y="332120"/>
                      <a:pt x="334942" y="318785"/>
                    </a:cubicBezTo>
                    <a:cubicBezTo>
                      <a:pt x="349229" y="294020"/>
                      <a:pt x="369232" y="274017"/>
                      <a:pt x="399712" y="266397"/>
                    </a:cubicBezTo>
                    <a:cubicBezTo>
                      <a:pt x="417809" y="261635"/>
                      <a:pt x="434954" y="255920"/>
                      <a:pt x="454004" y="255920"/>
                    </a:cubicBezTo>
                    <a:cubicBezTo>
                      <a:pt x="503534" y="254015"/>
                      <a:pt x="549254" y="283542"/>
                      <a:pt x="566399" y="329262"/>
                    </a:cubicBezTo>
                    <a:cubicBezTo>
                      <a:pt x="578782" y="362600"/>
                      <a:pt x="581639" y="397842"/>
                      <a:pt x="571162" y="432132"/>
                    </a:cubicBezTo>
                    <a:cubicBezTo>
                      <a:pt x="565447" y="451182"/>
                      <a:pt x="554017" y="471185"/>
                      <a:pt x="540682" y="485472"/>
                    </a:cubicBezTo>
                    <a:cubicBezTo>
                      <a:pt x="529252" y="497855"/>
                      <a:pt x="510202" y="502617"/>
                      <a:pt x="494962" y="512142"/>
                    </a:cubicBezTo>
                    <a:cubicBezTo>
                      <a:pt x="488294" y="515952"/>
                      <a:pt x="479722" y="520715"/>
                      <a:pt x="474959" y="527382"/>
                    </a:cubicBezTo>
                    <a:cubicBezTo>
                      <a:pt x="461624" y="545480"/>
                      <a:pt x="442574" y="549290"/>
                      <a:pt x="421619" y="549290"/>
                    </a:cubicBezTo>
                    <a:cubicBezTo>
                      <a:pt x="411142" y="549290"/>
                      <a:pt x="399712" y="548337"/>
                      <a:pt x="389234" y="548337"/>
                    </a:cubicBezTo>
                    <a:cubicBezTo>
                      <a:pt x="314939" y="545480"/>
                      <a:pt x="252074" y="516905"/>
                      <a:pt x="213022" y="454040"/>
                    </a:cubicBezTo>
                    <a:cubicBezTo>
                      <a:pt x="176827" y="394985"/>
                      <a:pt x="165397" y="329262"/>
                      <a:pt x="201592" y="264492"/>
                    </a:cubicBezTo>
                    <a:cubicBezTo>
                      <a:pt x="217784" y="236870"/>
                      <a:pt x="241597" y="214010"/>
                      <a:pt x="262552" y="189245"/>
                    </a:cubicBezTo>
                    <a:cubicBezTo>
                      <a:pt x="267314" y="183530"/>
                      <a:pt x="274934" y="180672"/>
                      <a:pt x="282554" y="177815"/>
                    </a:cubicBezTo>
                    <a:cubicBezTo>
                      <a:pt x="324464" y="162575"/>
                      <a:pt x="367327" y="153050"/>
                      <a:pt x="411142" y="150192"/>
                    </a:cubicBezTo>
                    <a:cubicBezTo>
                      <a:pt x="445432" y="148287"/>
                      <a:pt x="478769" y="147335"/>
                      <a:pt x="513059" y="154002"/>
                    </a:cubicBezTo>
                    <a:cubicBezTo>
                      <a:pt x="554969" y="161622"/>
                      <a:pt x="590212" y="178767"/>
                      <a:pt x="619739" y="210200"/>
                    </a:cubicBezTo>
                    <a:cubicBezTo>
                      <a:pt x="653077" y="245442"/>
                      <a:pt x="679747" y="284495"/>
                      <a:pt x="696892" y="330215"/>
                    </a:cubicBezTo>
                    <a:cubicBezTo>
                      <a:pt x="717847" y="389270"/>
                      <a:pt x="711179" y="446420"/>
                      <a:pt x="679747" y="499760"/>
                    </a:cubicBezTo>
                    <a:cubicBezTo>
                      <a:pt x="654029" y="542622"/>
                      <a:pt x="623549" y="582627"/>
                      <a:pt x="588307" y="618822"/>
                    </a:cubicBezTo>
                    <a:cubicBezTo>
                      <a:pt x="568304" y="638825"/>
                      <a:pt x="543539" y="654065"/>
                      <a:pt x="520679" y="671210"/>
                    </a:cubicBezTo>
                    <a:cubicBezTo>
                      <a:pt x="514964" y="675972"/>
                      <a:pt x="506392" y="678830"/>
                      <a:pt x="501629" y="683592"/>
                    </a:cubicBezTo>
                    <a:cubicBezTo>
                      <a:pt x="472102" y="713120"/>
                      <a:pt x="435907" y="715025"/>
                      <a:pt x="397807" y="711215"/>
                    </a:cubicBezTo>
                    <a:cubicBezTo>
                      <a:pt x="369232" y="707405"/>
                      <a:pt x="340657" y="701690"/>
                      <a:pt x="311129" y="696927"/>
                    </a:cubicBezTo>
                    <a:cubicBezTo>
                      <a:pt x="296842" y="694070"/>
                      <a:pt x="282554" y="691212"/>
                      <a:pt x="271124" y="679782"/>
                    </a:cubicBezTo>
                    <a:cubicBezTo>
                      <a:pt x="265409" y="674067"/>
                      <a:pt x="256837" y="671210"/>
                      <a:pt x="248264" y="668352"/>
                    </a:cubicBezTo>
                    <a:cubicBezTo>
                      <a:pt x="194924" y="645492"/>
                      <a:pt x="153014" y="606440"/>
                      <a:pt x="108247" y="571197"/>
                    </a:cubicBezTo>
                    <a:cubicBezTo>
                      <a:pt x="107294" y="570245"/>
                      <a:pt x="106342" y="569292"/>
                      <a:pt x="105389" y="567387"/>
                    </a:cubicBezTo>
                    <a:cubicBezTo>
                      <a:pt x="79672" y="534050"/>
                      <a:pt x="53002" y="499760"/>
                      <a:pt x="38714" y="459755"/>
                    </a:cubicBezTo>
                    <a:cubicBezTo>
                      <a:pt x="24427" y="419750"/>
                      <a:pt x="19664" y="378792"/>
                      <a:pt x="27284" y="336882"/>
                    </a:cubicBezTo>
                    <a:cubicBezTo>
                      <a:pt x="37762" y="281637"/>
                      <a:pt x="57764" y="229250"/>
                      <a:pt x="83482" y="180672"/>
                    </a:cubicBezTo>
                    <a:cubicBezTo>
                      <a:pt x="97769" y="154002"/>
                      <a:pt x="119677" y="130190"/>
                      <a:pt x="141584" y="109235"/>
                    </a:cubicBezTo>
                    <a:cubicBezTo>
                      <a:pt x="167302" y="85422"/>
                      <a:pt x="196829" y="63515"/>
                      <a:pt x="227309" y="46370"/>
                    </a:cubicBezTo>
                    <a:cubicBezTo>
                      <a:pt x="249217" y="33987"/>
                      <a:pt x="275887" y="28272"/>
                      <a:pt x="301604" y="21605"/>
                    </a:cubicBezTo>
                    <a:cubicBezTo>
                      <a:pt x="377804" y="-303"/>
                      <a:pt x="454957" y="-3160"/>
                      <a:pt x="532109" y="2555"/>
                    </a:cubicBezTo>
                    <a:cubicBezTo>
                      <a:pt x="552112" y="4460"/>
                      <a:pt x="573067" y="10175"/>
                      <a:pt x="592117" y="18747"/>
                    </a:cubicBezTo>
                    <a:cubicBezTo>
                      <a:pt x="623549" y="32082"/>
                      <a:pt x="653077" y="48275"/>
                      <a:pt x="682604" y="64467"/>
                    </a:cubicBezTo>
                    <a:cubicBezTo>
                      <a:pt x="694034" y="71135"/>
                      <a:pt x="701654" y="82565"/>
                      <a:pt x="711179" y="92090"/>
                    </a:cubicBezTo>
                    <a:cubicBezTo>
                      <a:pt x="759757" y="141620"/>
                      <a:pt x="799762" y="196865"/>
                      <a:pt x="824527" y="262587"/>
                    </a:cubicBezTo>
                    <a:cubicBezTo>
                      <a:pt x="834052" y="288305"/>
                      <a:pt x="846434" y="314022"/>
                      <a:pt x="852149" y="341645"/>
                    </a:cubicBezTo>
                    <a:cubicBezTo>
                      <a:pt x="859769" y="379745"/>
                      <a:pt x="854054" y="418797"/>
                      <a:pt x="839767" y="454992"/>
                    </a:cubicBezTo>
                    <a:cubicBezTo>
                      <a:pt x="829289" y="482615"/>
                      <a:pt x="821669" y="510237"/>
                      <a:pt x="810239" y="537860"/>
                    </a:cubicBezTo>
                    <a:cubicBezTo>
                      <a:pt x="804524" y="552147"/>
                      <a:pt x="794999" y="566435"/>
                      <a:pt x="786427" y="579770"/>
                    </a:cubicBezTo>
                    <a:cubicBezTo>
                      <a:pt x="779759" y="591200"/>
                      <a:pt x="770234" y="600725"/>
                      <a:pt x="763567" y="611202"/>
                    </a:cubicBezTo>
                    <a:cubicBezTo>
                      <a:pt x="744517" y="639777"/>
                      <a:pt x="728324" y="669305"/>
                      <a:pt x="708322" y="695975"/>
                    </a:cubicBezTo>
                    <a:cubicBezTo>
                      <a:pt x="672127" y="743600"/>
                      <a:pt x="627359" y="780747"/>
                      <a:pt x="566399" y="793130"/>
                    </a:cubicBezTo>
                    <a:cubicBezTo>
                      <a:pt x="534014" y="799797"/>
                      <a:pt x="501629" y="807417"/>
                      <a:pt x="469244" y="810275"/>
                    </a:cubicBezTo>
                    <a:cubicBezTo>
                      <a:pt x="430192" y="814085"/>
                      <a:pt x="392092" y="807417"/>
                      <a:pt x="354944" y="797892"/>
                    </a:cubicBezTo>
                    <a:cubicBezTo>
                      <a:pt x="334942" y="793130"/>
                      <a:pt x="313987" y="788367"/>
                      <a:pt x="293984" y="782652"/>
                    </a:cubicBezTo>
                    <a:cubicBezTo>
                      <a:pt x="282554" y="779795"/>
                      <a:pt x="272077" y="775032"/>
                      <a:pt x="261599" y="771222"/>
                    </a:cubicBezTo>
                    <a:cubicBezTo>
                      <a:pt x="254932" y="769317"/>
                      <a:pt x="248264" y="766460"/>
                      <a:pt x="241597" y="765507"/>
                    </a:cubicBezTo>
                    <a:cubicBezTo>
                      <a:pt x="185399" y="753125"/>
                      <a:pt x="132059" y="733122"/>
                      <a:pt x="85387" y="698832"/>
                    </a:cubicBezTo>
                    <a:cubicBezTo>
                      <a:pt x="60622" y="680735"/>
                      <a:pt x="32999" y="665495"/>
                      <a:pt x="13949" y="640730"/>
                    </a:cubicBezTo>
                    <a:cubicBezTo>
                      <a:pt x="-5101" y="616917"/>
                      <a:pt x="-5101" y="601677"/>
                      <a:pt x="16807" y="575007"/>
                    </a:cubicBezTo>
                    <a:cubicBezTo>
                      <a:pt x="20617" y="580722"/>
                      <a:pt x="25379" y="585485"/>
                      <a:pt x="28237" y="591200"/>
                    </a:cubicBezTo>
                    <a:cubicBezTo>
                      <a:pt x="42524" y="616917"/>
                      <a:pt x="61574" y="636920"/>
                      <a:pt x="88244" y="651207"/>
                    </a:cubicBezTo>
                    <a:cubicBezTo>
                      <a:pt x="93959" y="654065"/>
                      <a:pt x="99674" y="658827"/>
                      <a:pt x="105389" y="662637"/>
                    </a:cubicBezTo>
                    <a:cubicBezTo>
                      <a:pt x="134917" y="685497"/>
                      <a:pt x="167302" y="703595"/>
                      <a:pt x="200639" y="718835"/>
                    </a:cubicBezTo>
                    <a:cubicBezTo>
                      <a:pt x="205402" y="720740"/>
                      <a:pt x="210164" y="723597"/>
                      <a:pt x="215879" y="724550"/>
                    </a:cubicBezTo>
                    <a:cubicBezTo>
                      <a:pt x="260647" y="734075"/>
                      <a:pt x="304462" y="744552"/>
                      <a:pt x="349229" y="753125"/>
                    </a:cubicBezTo>
                    <a:cubicBezTo>
                      <a:pt x="373042" y="757887"/>
                      <a:pt x="396854" y="758840"/>
                      <a:pt x="420667" y="763602"/>
                    </a:cubicBezTo>
                    <a:cubicBezTo>
                      <a:pt x="444479" y="768365"/>
                      <a:pt x="468292" y="766460"/>
                      <a:pt x="492104" y="761697"/>
                    </a:cubicBezTo>
                    <a:cubicBezTo>
                      <a:pt x="534014" y="753125"/>
                      <a:pt x="575924" y="745505"/>
                      <a:pt x="614977" y="728360"/>
                    </a:cubicBezTo>
                    <a:cubicBezTo>
                      <a:pt x="654029" y="711215"/>
                      <a:pt x="687367" y="686450"/>
                      <a:pt x="712132" y="651207"/>
                    </a:cubicBezTo>
                    <a:cubicBezTo>
                      <a:pt x="737849" y="615012"/>
                      <a:pt x="764519" y="578817"/>
                      <a:pt x="788332" y="540717"/>
                    </a:cubicBezTo>
                    <a:cubicBezTo>
                      <a:pt x="794999" y="530240"/>
                      <a:pt x="797857" y="515952"/>
                      <a:pt x="801667" y="503570"/>
                    </a:cubicBezTo>
                    <a:cubicBezTo>
                      <a:pt x="806429" y="489282"/>
                      <a:pt x="809287" y="474042"/>
                      <a:pt x="815954" y="459755"/>
                    </a:cubicBezTo>
                    <a:cubicBezTo>
                      <a:pt x="826432" y="434990"/>
                      <a:pt x="832147" y="410225"/>
                      <a:pt x="828337" y="383555"/>
                    </a:cubicBezTo>
                    <a:cubicBezTo>
                      <a:pt x="828337" y="381650"/>
                      <a:pt x="828337" y="380697"/>
                      <a:pt x="827384" y="378792"/>
                    </a:cubicBezTo>
                    <a:cubicBezTo>
                      <a:pt x="805477" y="332120"/>
                      <a:pt x="801667" y="277827"/>
                      <a:pt x="769282" y="235917"/>
                    </a:cubicBezTo>
                    <a:cubicBezTo>
                      <a:pt x="749279" y="210200"/>
                      <a:pt x="729277" y="185435"/>
                      <a:pt x="709274" y="159717"/>
                    </a:cubicBezTo>
                    <a:cubicBezTo>
                      <a:pt x="704512" y="154002"/>
                      <a:pt x="700702" y="148287"/>
                      <a:pt x="696892" y="142572"/>
                    </a:cubicBezTo>
                    <a:cubicBezTo>
                      <a:pt x="687367" y="129237"/>
                      <a:pt x="675937" y="118760"/>
                      <a:pt x="659744" y="111140"/>
                    </a:cubicBezTo>
                    <a:cubicBezTo>
                      <a:pt x="631169" y="97805"/>
                      <a:pt x="602594" y="83517"/>
                      <a:pt x="574972" y="69230"/>
                    </a:cubicBezTo>
                    <a:cubicBezTo>
                      <a:pt x="553064" y="57800"/>
                      <a:pt x="530204" y="54942"/>
                      <a:pt x="505439" y="53037"/>
                    </a:cubicBezTo>
                    <a:cubicBezTo>
                      <a:pt x="457814" y="49227"/>
                      <a:pt x="411142" y="50180"/>
                      <a:pt x="364469" y="58752"/>
                    </a:cubicBezTo>
                    <a:cubicBezTo>
                      <a:pt x="326369" y="65420"/>
                      <a:pt x="288269" y="73040"/>
                      <a:pt x="252074" y="87327"/>
                    </a:cubicBezTo>
                    <a:cubicBezTo>
                      <a:pt x="224452" y="98757"/>
                      <a:pt x="200639" y="120665"/>
                      <a:pt x="174922" y="137810"/>
                    </a:cubicBezTo>
                    <a:cubicBezTo>
                      <a:pt x="148252" y="154955"/>
                      <a:pt x="131107" y="177815"/>
                      <a:pt x="112057" y="198770"/>
                    </a:cubicBezTo>
                    <a:cubicBezTo>
                      <a:pt x="104437" y="207342"/>
                      <a:pt x="99674" y="217820"/>
                      <a:pt x="93959" y="228297"/>
                    </a:cubicBezTo>
                    <a:cubicBezTo>
                      <a:pt x="74909" y="261635"/>
                      <a:pt x="57764" y="294972"/>
                      <a:pt x="51097" y="333072"/>
                    </a:cubicBezTo>
                    <a:cubicBezTo>
                      <a:pt x="49192" y="348312"/>
                      <a:pt x="50144" y="363552"/>
                      <a:pt x="52049" y="378792"/>
                    </a:cubicBezTo>
                    <a:cubicBezTo>
                      <a:pt x="59669" y="429275"/>
                      <a:pt x="88244" y="470232"/>
                      <a:pt x="117772" y="510237"/>
                    </a:cubicBezTo>
                    <a:cubicBezTo>
                      <a:pt x="153967" y="558815"/>
                      <a:pt x="201592" y="591200"/>
                      <a:pt x="255884" y="615965"/>
                    </a:cubicBezTo>
                    <a:cubicBezTo>
                      <a:pt x="318749" y="644540"/>
                      <a:pt x="384472" y="655017"/>
                      <a:pt x="452099" y="656922"/>
                    </a:cubicBezTo>
                    <a:cubicBezTo>
                      <a:pt x="471149" y="657875"/>
                      <a:pt x="486389" y="651207"/>
                      <a:pt x="500677" y="639777"/>
                    </a:cubicBezTo>
                    <a:cubicBezTo>
                      <a:pt x="517822" y="626442"/>
                      <a:pt x="535919" y="614060"/>
                      <a:pt x="553064" y="601677"/>
                    </a:cubicBezTo>
                    <a:cubicBezTo>
                      <a:pt x="602594" y="566435"/>
                      <a:pt x="637837" y="518810"/>
                      <a:pt x="669269" y="468327"/>
                    </a:cubicBezTo>
                    <a:cubicBezTo>
                      <a:pt x="688319" y="437847"/>
                      <a:pt x="693082" y="403557"/>
                      <a:pt x="680699" y="368315"/>
                    </a:cubicBezTo>
                    <a:cubicBezTo>
                      <a:pt x="661649" y="316880"/>
                      <a:pt x="630217" y="274017"/>
                      <a:pt x="594022" y="234965"/>
                    </a:cubicBezTo>
                    <a:cubicBezTo>
                      <a:pt x="578782" y="218772"/>
                      <a:pt x="558779" y="213057"/>
                      <a:pt x="537824" y="208295"/>
                    </a:cubicBezTo>
                    <a:cubicBezTo>
                      <a:pt x="456862" y="190197"/>
                      <a:pt x="375899" y="197817"/>
                      <a:pt x="297794" y="223535"/>
                    </a:cubicBezTo>
                    <a:cubicBezTo>
                      <a:pt x="274934" y="231155"/>
                      <a:pt x="254932" y="247347"/>
                      <a:pt x="234929" y="261635"/>
                    </a:cubicBezTo>
                    <a:cubicBezTo>
                      <a:pt x="220642" y="272112"/>
                      <a:pt x="217784" y="289257"/>
                      <a:pt x="216832" y="305450"/>
                    </a:cubicBezTo>
                    <a:cubicBezTo>
                      <a:pt x="213022" y="342597"/>
                      <a:pt x="223499" y="377840"/>
                      <a:pt x="233977" y="412130"/>
                    </a:cubicBezTo>
                    <a:cubicBezTo>
                      <a:pt x="235882" y="418797"/>
                      <a:pt x="242549" y="425465"/>
                      <a:pt x="247312" y="431180"/>
                    </a:cubicBezTo>
                    <a:cubicBezTo>
                      <a:pt x="257789" y="444515"/>
                      <a:pt x="267314" y="458802"/>
                      <a:pt x="278744" y="471185"/>
                    </a:cubicBezTo>
                    <a:cubicBezTo>
                      <a:pt x="284459" y="477852"/>
                      <a:pt x="291127" y="483567"/>
                      <a:pt x="298747" y="486425"/>
                    </a:cubicBezTo>
                    <a:cubicBezTo>
                      <a:pt x="329227" y="498807"/>
                      <a:pt x="359707" y="514047"/>
                      <a:pt x="393997" y="511190"/>
                    </a:cubicBezTo>
                    <a:cubicBezTo>
                      <a:pt x="404474" y="510237"/>
                      <a:pt x="415904" y="512142"/>
                      <a:pt x="426382" y="510237"/>
                    </a:cubicBezTo>
                    <a:cubicBezTo>
                      <a:pt x="438764" y="508332"/>
                      <a:pt x="452099" y="505475"/>
                      <a:pt x="463529" y="498807"/>
                    </a:cubicBezTo>
                    <a:cubicBezTo>
                      <a:pt x="484484" y="486425"/>
                      <a:pt x="506392" y="473090"/>
                      <a:pt x="525442" y="457850"/>
                    </a:cubicBezTo>
                    <a:cubicBezTo>
                      <a:pt x="548302" y="439752"/>
                      <a:pt x="570209" y="392127"/>
                      <a:pt x="551159" y="354980"/>
                    </a:cubicBezTo>
                    <a:cubicBezTo>
                      <a:pt x="535919" y="324500"/>
                      <a:pt x="509249" y="308307"/>
                      <a:pt x="479722" y="295925"/>
                    </a:cubicBezTo>
                    <a:cubicBezTo>
                      <a:pt x="470197" y="292115"/>
                      <a:pt x="460672" y="289257"/>
                      <a:pt x="451147" y="286400"/>
                    </a:cubicBezTo>
                    <a:cubicBezTo>
                      <a:pt x="446384" y="285447"/>
                      <a:pt x="441622" y="283542"/>
                      <a:pt x="437812" y="283542"/>
                    </a:cubicBezTo>
                    <a:cubicBezTo>
                      <a:pt x="409237" y="286400"/>
                      <a:pt x="383519" y="294972"/>
                      <a:pt x="362564" y="314975"/>
                    </a:cubicBezTo>
                    <a:cubicBezTo>
                      <a:pt x="347324" y="329262"/>
                      <a:pt x="346372" y="356885"/>
                      <a:pt x="369232" y="381650"/>
                    </a:cubicBezTo>
                    <a:cubicBezTo>
                      <a:pt x="381614" y="394985"/>
                      <a:pt x="397807" y="409272"/>
                      <a:pt x="418762" y="410225"/>
                    </a:cubicBezTo>
                    <a:cubicBezTo>
                      <a:pt x="427334" y="410225"/>
                      <a:pt x="436859" y="410225"/>
                      <a:pt x="445432" y="406415"/>
                    </a:cubicBezTo>
                    <a:cubicBezTo>
                      <a:pt x="460672" y="400700"/>
                      <a:pt x="462577" y="394032"/>
                      <a:pt x="456862" y="379745"/>
                    </a:cubicBezTo>
                    <a:cubicBezTo>
                      <a:pt x="454957" y="374982"/>
                      <a:pt x="452099" y="370220"/>
                      <a:pt x="449242" y="365457"/>
                    </a:cubicBezTo>
                    <a:cubicBezTo>
                      <a:pt x="440669" y="346407"/>
                      <a:pt x="445432" y="338787"/>
                      <a:pt x="469244" y="335930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4514B588-D2AD-D9B7-D13B-D1DF3D5B0261}"/>
                </a:ext>
              </a:extLst>
            </p:cNvPr>
            <p:cNvGrpSpPr/>
            <p:nvPr/>
          </p:nvGrpSpPr>
          <p:grpSpPr>
            <a:xfrm>
              <a:off x="5852280" y="1142413"/>
              <a:ext cx="384656" cy="384656"/>
              <a:chOff x="5617555" y="2935818"/>
              <a:chExt cx="132370" cy="132370"/>
            </a:xfrm>
          </p:grpSpPr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70847E16-B640-A800-38BB-2047734B47F5}"/>
                  </a:ext>
                </a:extLst>
              </p:cNvPr>
              <p:cNvSpPr/>
              <p:nvPr/>
            </p:nvSpPr>
            <p:spPr>
              <a:xfrm>
                <a:off x="5617555" y="2935818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572CD4E0-2079-8F7C-9A9C-4E5722C0CBF5}"/>
                  </a:ext>
                </a:extLst>
              </p:cNvPr>
              <p:cNvSpPr/>
              <p:nvPr/>
            </p:nvSpPr>
            <p:spPr>
              <a:xfrm>
                <a:off x="5652784" y="2967730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2540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A7293D98-C1A1-6DAB-A768-3B4B294EE5FD}"/>
              </a:ext>
            </a:extLst>
          </p:cNvPr>
          <p:cNvGrpSpPr/>
          <p:nvPr/>
        </p:nvGrpSpPr>
        <p:grpSpPr>
          <a:xfrm rot="300000">
            <a:off x="4723951" y="4042936"/>
            <a:ext cx="1352294" cy="1352294"/>
            <a:chOff x="5130800" y="2429933"/>
            <a:chExt cx="1917700" cy="1917700"/>
          </a:xfrm>
        </p:grpSpPr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30F33D6E-A706-312B-B5B2-A6001221AF00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89A16C33-54BF-FFEE-8420-3E916B68A33D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41D4B6F8-160A-7A1A-777A-9EBD37233545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C40D86A5-19C7-2F74-C255-37CE8E35F09F}"/>
                </a:ext>
              </a:extLst>
            </p:cNvPr>
            <p:cNvSpPr txBox="1"/>
            <p:nvPr/>
          </p:nvSpPr>
          <p:spPr>
            <a:xfrm>
              <a:off x="6562567" y="282179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2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6C8C18A7-4DCD-2D0B-9F0A-E9F90BC8EC1B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3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1ABAABD4-013A-8B7D-09BE-1754032AC688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4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8A5E8541-DC88-F14F-74CD-697DF8B32D0E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5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A1429E96-51D2-8221-4029-E4FC22046C44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6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C143FD8B-5C1B-C1AD-B9D1-F32AB235F3F8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7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9BFE2295-8843-B405-D6AF-A5DEE2C77B7A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8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3C19428-4FD8-3B27-97DB-98971E5D18C2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9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C3E08A27-48C2-44ED-925E-A96DE9E702C6}"/>
                </a:ext>
              </a:extLst>
            </p:cNvPr>
            <p:cNvSpPr txBox="1"/>
            <p:nvPr/>
          </p:nvSpPr>
          <p:spPr>
            <a:xfrm>
              <a:off x="5220332" y="2821795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10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93BE5A62-E1EA-5522-93FD-65E03CA46164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05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latin typeface="000 SamaritanTall TB" pitchFamily="2" charset="0"/>
                </a:rPr>
                <a:t>11</a:t>
              </a:r>
              <a:endParaRPr lang="zh-CN" altLang="en-US" sz="800">
                <a:latin typeface="000 SamaritanTall TB" pitchFamily="2" charset="0"/>
              </a:endParaRPr>
            </a:p>
          </p:txBody>
        </p: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703A773C-84B7-1A54-A08B-6FC556D9416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B0AA1B65-F9AF-4A1E-C6A3-C646065E82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3" name="组合 142">
              <a:extLst>
                <a:ext uri="{FF2B5EF4-FFF2-40B4-BE49-F238E27FC236}">
                  <a16:creationId xmlns:a16="http://schemas.microsoft.com/office/drawing/2014/main" id="{31C2F494-4BD7-2393-495C-ADB2366E6A98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35CB37FA-59E5-180D-13C3-9DA6BDD411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FC2C8E80-8311-0EB8-36CA-8BCDF69EF3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6C362C1E-D9EE-2DB0-9E83-AF7CC497816D}"/>
              </a:ext>
            </a:extLst>
          </p:cNvPr>
          <p:cNvSpPr txBox="1"/>
          <p:nvPr/>
        </p:nvSpPr>
        <p:spPr>
          <a:xfrm rot="300000">
            <a:off x="6461685" y="4895097"/>
            <a:ext cx="2863728" cy="109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 pede.</a:t>
            </a:r>
            <a:endParaRPr lang="zh-CN" altLang="en-US" sz="14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47" name="组合 146">
            <a:extLst>
              <a:ext uri="{FF2B5EF4-FFF2-40B4-BE49-F238E27FC236}">
                <a16:creationId xmlns:a16="http://schemas.microsoft.com/office/drawing/2014/main" id="{3314EED2-35EA-34FB-FE38-8C10A7CD78CC}"/>
              </a:ext>
            </a:extLst>
          </p:cNvPr>
          <p:cNvGrpSpPr/>
          <p:nvPr/>
        </p:nvGrpSpPr>
        <p:grpSpPr>
          <a:xfrm rot="19551534">
            <a:off x="6405395" y="3667276"/>
            <a:ext cx="737980" cy="682500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id="{29FDF38D-B4F1-8783-FE99-686C5F6AEBD7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2B430C6-ED3E-09C5-141B-98D1A6522765}"/>
                </a:ext>
              </a:extLst>
            </p:cNvPr>
            <p:cNvSpPr txBox="1"/>
            <p:nvPr/>
          </p:nvSpPr>
          <p:spPr>
            <a:xfrm>
              <a:off x="4834850" y="4026272"/>
              <a:ext cx="582020" cy="41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6650041C-9FB9-D6C9-F71B-604F7258C317}"/>
              </a:ext>
            </a:extLst>
          </p:cNvPr>
          <p:cNvGrpSpPr/>
          <p:nvPr/>
        </p:nvGrpSpPr>
        <p:grpSpPr>
          <a:xfrm rot="692810">
            <a:off x="7018825" y="4148334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id="{74CCB3B1-90DD-B0E3-EFE5-3F83F2914608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689337B5-2C10-7C07-F996-7B9C6892ADA3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0A9C2755-5749-70D0-822F-CCEBA6E2158A}"/>
              </a:ext>
            </a:extLst>
          </p:cNvPr>
          <p:cNvGrpSpPr/>
          <p:nvPr/>
        </p:nvGrpSpPr>
        <p:grpSpPr>
          <a:xfrm rot="1300633">
            <a:off x="7323302" y="3170536"/>
            <a:ext cx="784908" cy="682502"/>
            <a:chOff x="4816346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FEEDCFC7-6CB2-0E18-8E71-E78CDAB77508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4E5E4BA9-5CFA-9AAF-1F6F-C644022CAB8C}"/>
                </a:ext>
              </a:extLst>
            </p:cNvPr>
            <p:cNvSpPr txBox="1"/>
            <p:nvPr/>
          </p:nvSpPr>
          <p:spPr>
            <a:xfrm>
              <a:off x="4816346" y="4026275"/>
              <a:ext cx="61903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3E05E0EA-E4BB-7783-EE33-04D0B8B85AA3}"/>
              </a:ext>
            </a:extLst>
          </p:cNvPr>
          <p:cNvGrpSpPr/>
          <p:nvPr/>
        </p:nvGrpSpPr>
        <p:grpSpPr>
          <a:xfrm rot="21294035">
            <a:off x="7818201" y="3650981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id="{2DEA25EE-4728-3250-21CC-67E9E62C9B28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01631922-EB08-BEC6-1B98-C5D7A1D37885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6E8D5787-F1E9-34C5-1206-1D93C8FC7778}"/>
              </a:ext>
            </a:extLst>
          </p:cNvPr>
          <p:cNvGrpSpPr/>
          <p:nvPr/>
        </p:nvGrpSpPr>
        <p:grpSpPr>
          <a:xfrm>
            <a:off x="8981859" y="3970664"/>
            <a:ext cx="1929534" cy="1764198"/>
            <a:chOff x="-2078340" y="2070170"/>
            <a:chExt cx="2402320" cy="2196472"/>
          </a:xfrm>
        </p:grpSpPr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B0228C88-C993-1E95-DBA4-465AD96A48D5}"/>
                </a:ext>
              </a:extLst>
            </p:cNvPr>
            <p:cNvSpPr txBox="1"/>
            <p:nvPr/>
          </p:nvSpPr>
          <p:spPr>
            <a:xfrm>
              <a:off x="-1977866" y="2106242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66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32273B28-CE2C-CD07-7CF5-BD189594884F}"/>
                </a:ext>
              </a:extLst>
            </p:cNvPr>
            <p:cNvSpPr txBox="1"/>
            <p:nvPr/>
          </p:nvSpPr>
          <p:spPr>
            <a:xfrm rot="3137143">
              <a:off x="-1575765" y="2070170"/>
              <a:ext cx="374333" cy="1379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66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896A1C30-6D7F-8204-FFC9-1498955C8738}"/>
                </a:ext>
              </a:extLst>
            </p:cNvPr>
            <p:cNvSpPr txBox="1"/>
            <p:nvPr/>
          </p:nvSpPr>
          <p:spPr>
            <a:xfrm rot="20071990">
              <a:off x="-1117253" y="2070170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A</a:t>
              </a:r>
              <a:endParaRPr lang="zh-CN" altLang="en-US" sz="66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99469AA5-6A8F-06E2-0571-7267600E8AE7}"/>
                </a:ext>
              </a:extLst>
            </p:cNvPr>
            <p:cNvSpPr txBox="1"/>
            <p:nvPr/>
          </p:nvSpPr>
          <p:spPr>
            <a:xfrm rot="3332676">
              <a:off x="-552929" y="2275745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D</a:t>
              </a:r>
              <a:endParaRPr lang="zh-CN" altLang="en-US" sz="66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B570F1BE-3E22-C135-7992-32B70724EF7A}"/>
                </a:ext>
              </a:extLst>
            </p:cNvPr>
            <p:cNvSpPr txBox="1"/>
            <p:nvPr/>
          </p:nvSpPr>
          <p:spPr>
            <a:xfrm>
              <a:off x="-1762933" y="2887158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AE661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L</a:t>
              </a:r>
              <a:endParaRPr lang="zh-CN" altLang="en-US" sz="6600">
                <a:solidFill>
                  <a:srgbClr val="EAE661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4" name="文本框 183">
              <a:extLst>
                <a:ext uri="{FF2B5EF4-FFF2-40B4-BE49-F238E27FC236}">
                  <a16:creationId xmlns:a16="http://schemas.microsoft.com/office/drawing/2014/main" id="{40B34178-F6B9-FD1A-7A8B-96175315A4BB}"/>
                </a:ext>
              </a:extLst>
            </p:cNvPr>
            <p:cNvSpPr txBox="1"/>
            <p:nvPr/>
          </p:nvSpPr>
          <p:spPr>
            <a:xfrm rot="20173922">
              <a:off x="-1467067" y="2822112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F79997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I</a:t>
              </a:r>
              <a:endParaRPr lang="zh-CN" altLang="en-US" sz="6600">
                <a:solidFill>
                  <a:srgbClr val="F79997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5" name="文本框 184">
              <a:extLst>
                <a:ext uri="{FF2B5EF4-FFF2-40B4-BE49-F238E27FC236}">
                  <a16:creationId xmlns:a16="http://schemas.microsoft.com/office/drawing/2014/main" id="{0A839999-E820-2162-BC0B-56A72730EBBA}"/>
                </a:ext>
              </a:extLst>
            </p:cNvPr>
            <p:cNvSpPr txBox="1"/>
            <p:nvPr/>
          </p:nvSpPr>
          <p:spPr>
            <a:xfrm rot="1136608">
              <a:off x="-1121750" y="2846568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B2BD55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N</a:t>
              </a:r>
              <a:endParaRPr lang="zh-CN" altLang="en-US" sz="6600">
                <a:solidFill>
                  <a:srgbClr val="B2BD55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86" name="文本框 185">
              <a:extLst>
                <a:ext uri="{FF2B5EF4-FFF2-40B4-BE49-F238E27FC236}">
                  <a16:creationId xmlns:a16="http://schemas.microsoft.com/office/drawing/2014/main" id="{779F2829-4B6D-D531-590D-F4A01D2865DC}"/>
                </a:ext>
              </a:extLst>
            </p:cNvPr>
            <p:cNvSpPr txBox="1"/>
            <p:nvPr/>
          </p:nvSpPr>
          <p:spPr>
            <a:xfrm rot="20072643">
              <a:off x="-654289" y="2811633"/>
              <a:ext cx="374333" cy="1379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EF5C8B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E</a:t>
              </a:r>
              <a:endParaRPr lang="zh-CN" altLang="en-US" sz="6600">
                <a:solidFill>
                  <a:srgbClr val="EF5C8B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5134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矩形 249">
            <a:extLst>
              <a:ext uri="{FF2B5EF4-FFF2-40B4-BE49-F238E27FC236}">
                <a16:creationId xmlns:a16="http://schemas.microsoft.com/office/drawing/2014/main" id="{D962DBF2-A53D-7DB7-8E41-64F4F25CC1A5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4AF7CB6A-37F2-BFA8-C4F5-6D0944524104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1BED1C90-7C34-18B7-73B4-75B5AAA667EE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D124CCC0-FEA1-C8B0-5C61-5823154AFF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98D4ECFF-1B53-2510-6205-F39B63374D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CB921BD7-7A64-AE8A-E6D7-A0D8C36D2F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FD15DD08-86F6-05B0-0C34-B5EEB5FEA1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EEDD18D7-A1B3-BA1C-F0F6-972D1748D4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A3E86CC6-BB93-9B56-5360-E0D5DF3CB5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FEF51F66-D2D9-7BDD-0848-22BED0C0BA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7ED52E9F-2194-6265-57A3-CA4FE5A21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7C660ECB-2B90-36A6-D194-35964540CA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BB47B6D5-C6FB-94B3-F4A1-FE93B94A7B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0A4F0E9A-F720-1423-887B-D069D82F6E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3EBA0986-FCC1-3F7F-3B33-AFAEC0AB5B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FDB90D24-0A87-C9E0-AD3F-EE19D281E5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01EF8A08-3CA7-21AB-C129-D11E3B9BB1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986C0FC4-C1AC-94FB-2687-E7EFDE4B58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A47669CD-574F-0BFE-B985-B4F0B61364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C717446C-1469-0AAB-4F05-CAB1A9D0DA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18B23069-B112-63E5-0008-4852A47E6B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F4A824B1-D681-F28E-7043-834E48B83B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C590420F-5ED7-1FD2-9EC5-FF4321388E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C1116468-73FA-44EA-573D-E9DE39E381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53E98F87-F94D-5AB9-BA5E-A5A8DE2BAD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0AC7E54D-F914-62F5-9140-C4F93A0A29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C751F6D8-D574-BBC3-9FA0-BFAD7FFE00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6FF39D95-1BCF-73D5-C21E-520F022E46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D862BFEB-4916-2E5E-DEE0-9D8E825E0E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C1BDF1C1-F430-44DF-9FE0-4F812FB48C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CDE380BD-6FCF-5841-C2EF-6C9AB60AAB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964ABA7B-8165-0CC3-B7B6-B8FEA8CBC9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C628CC13-F93D-0D25-2FC0-59CB26D5BA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E8D5AF3F-4148-2DEC-FA94-C8A57FE60F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C53A240A-9E76-DDFD-654B-B31D516CAD4A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2D734811-5507-D94E-4E1D-0BC2B9CDD2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3A7B5678-94C6-CA20-65BE-1C88EB43BC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0DC2F39B-44DE-6132-1E12-B22A432777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54DDB55E-C18C-1ACA-4C08-A07C26F68D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4EAD837B-9B41-D47F-B21E-5AA814C642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66A13B81-40F6-AA92-C094-827D952AAD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AF3EEEE6-2BFC-5F99-145E-72D82D25DD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E3D3FF8F-6CB4-E389-EABD-9ECF131841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7C584739-8F7C-27AD-969A-AA222A6411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5FFAF294-5D98-54C5-E191-87E3F827EC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6BB39CCC-5AB7-83B6-2B14-E0EBEE8140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0414C9D5-05C1-CCE3-2340-94A25EDFE0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02C781C9-5FA5-9D22-8348-0CF3B2D5CB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CEAB5AB5-F23C-F1CA-C587-24556CF1B3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DD0D40FD-E8EE-F235-E30E-1204690CC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CA8AD155-A32B-15A7-8A49-C31CCBC0E8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220EE150-06A1-9289-A4B9-C0BDC091CF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716B4062-7B1D-1601-A998-ECD4BD754E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A9C85DF1-D036-767C-DBDB-191E8C8289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FBD4D6F8-2196-847E-3FB4-C3DE76D48B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9E6D8BD6-8CFD-49D6-1517-7950157605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F0F82E0F-2DB6-42FA-36F4-7FC706D2D6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64AA0B77-187A-1C52-A35D-57E645D1C9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0E1BEB0D-EACA-AFAF-6F99-304D06A133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30C9C073-1E81-9816-ACC3-028AA1DD94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B86F1CC1-9BE9-C97D-9677-9ABCF60993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F7518E0E-97BA-441F-D5B3-4FCEB2700D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853E7148-83FC-12CD-3554-8EA0A8EF4C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E9D49290-C175-BD63-B0EC-18239D70A3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E8811347-3981-8BA7-64C3-6C6748AE61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CCF25022-7012-3D03-227B-3694356084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0F2AF0C3-9C89-7A4F-73AC-053B89812C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0321E336-D42F-C377-9939-949D6B6D46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7F33DB55-C86C-EF54-1977-33C62A13E2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1198B333-4584-54F6-348C-6DAC366213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56E950C4-B30F-C3AC-F8F5-B3AA74EA72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1A1F2BF4-FFE2-DA42-BBD0-A9E2A471AC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3708F3B2-E539-6F1A-B30B-1BCFC663DC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B905096F-5A4D-7620-D1B8-FD940BA27D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000235FA-A862-4E61-7C1A-15E4EF4A8B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109A5BBA-438E-4030-191A-711CD06D00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284118FA-158A-EE1F-9CE0-7A82D850E8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C4AEB9CC-E99D-0BA4-046C-DFCEEDC849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513039A1-2A44-E5A5-C8CC-1B8E50D6BD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EF301E05-867B-73D6-FB9A-15A5FE188C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399D7A18-92E3-1B5C-0CE1-784D03BF7E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5A065095-729E-D0E1-5FD8-0177795E48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53BC0AFF-807D-8FF9-50F9-7B07365A03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EE8AB6C0-8386-167D-0124-A5F279A688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FBE3A935-F0F0-258D-E17D-B02104E3133A}"/>
              </a:ext>
            </a:extLst>
          </p:cNvPr>
          <p:cNvGrpSpPr/>
          <p:nvPr/>
        </p:nvGrpSpPr>
        <p:grpSpPr>
          <a:xfrm>
            <a:off x="2079019" y="1193534"/>
            <a:ext cx="8033963" cy="4470932"/>
            <a:chOff x="4099672" y="713467"/>
            <a:chExt cx="8033963" cy="4470932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DF42364-33D9-291B-ABF4-D2E79BD25B1B}"/>
                </a:ext>
              </a:extLst>
            </p:cNvPr>
            <p:cNvSpPr/>
            <p:nvPr/>
          </p:nvSpPr>
          <p:spPr>
            <a:xfrm>
              <a:off x="4114800" y="850900"/>
              <a:ext cx="7810500" cy="4330700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D45F3ED4-8AE3-2A93-56F9-DDD5827C681D}"/>
                </a:ext>
              </a:extLst>
            </p:cNvPr>
            <p:cNvGrpSpPr/>
            <p:nvPr/>
          </p:nvGrpSpPr>
          <p:grpSpPr>
            <a:xfrm>
              <a:off x="4114800" y="848360"/>
              <a:ext cx="7810500" cy="3368040"/>
              <a:chOff x="4114800" y="848360"/>
              <a:chExt cx="7810500" cy="3368040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5B215679-C73B-BB7A-495E-214C3ECE512E}"/>
                  </a:ext>
                </a:extLst>
              </p:cNvPr>
              <p:cNvSpPr/>
              <p:nvPr/>
            </p:nvSpPr>
            <p:spPr>
              <a:xfrm>
                <a:off x="11424920" y="2311399"/>
                <a:ext cx="497840" cy="935575"/>
              </a:xfrm>
              <a:custGeom>
                <a:avLst/>
                <a:gdLst>
                  <a:gd name="connsiteX0" fmla="*/ 497840 w 497840"/>
                  <a:gd name="connsiteY0" fmla="*/ 0 h 1001526"/>
                  <a:gd name="connsiteX1" fmla="*/ 0 w 497840"/>
                  <a:gd name="connsiteY1" fmla="*/ 538480 h 1001526"/>
                  <a:gd name="connsiteX2" fmla="*/ 142240 w 497840"/>
                  <a:gd name="connsiteY2" fmla="*/ 929640 h 1001526"/>
                  <a:gd name="connsiteX3" fmla="*/ 492760 w 497840"/>
                  <a:gd name="connsiteY3" fmla="*/ 934720 h 1001526"/>
                  <a:gd name="connsiteX4" fmla="*/ 497840 w 497840"/>
                  <a:gd name="connsiteY4" fmla="*/ 0 h 1001526"/>
                  <a:gd name="connsiteX0" fmla="*/ 497840 w 497840"/>
                  <a:gd name="connsiteY0" fmla="*/ 0 h 935575"/>
                  <a:gd name="connsiteX1" fmla="*/ 0 w 497840"/>
                  <a:gd name="connsiteY1" fmla="*/ 538480 h 935575"/>
                  <a:gd name="connsiteX2" fmla="*/ 142240 w 497840"/>
                  <a:gd name="connsiteY2" fmla="*/ 929640 h 935575"/>
                  <a:gd name="connsiteX3" fmla="*/ 492760 w 497840"/>
                  <a:gd name="connsiteY3" fmla="*/ 934720 h 935575"/>
                  <a:gd name="connsiteX4" fmla="*/ 497840 w 497840"/>
                  <a:gd name="connsiteY4" fmla="*/ 0 h 935575"/>
                  <a:gd name="connsiteX0" fmla="*/ 497840 w 497840"/>
                  <a:gd name="connsiteY0" fmla="*/ 0 h 935575"/>
                  <a:gd name="connsiteX1" fmla="*/ 0 w 497840"/>
                  <a:gd name="connsiteY1" fmla="*/ 517842 h 935575"/>
                  <a:gd name="connsiteX2" fmla="*/ 142240 w 497840"/>
                  <a:gd name="connsiteY2" fmla="*/ 929640 h 935575"/>
                  <a:gd name="connsiteX3" fmla="*/ 492760 w 497840"/>
                  <a:gd name="connsiteY3" fmla="*/ 934720 h 935575"/>
                  <a:gd name="connsiteX4" fmla="*/ 497840 w 497840"/>
                  <a:gd name="connsiteY4" fmla="*/ 0 h 935575"/>
                  <a:gd name="connsiteX0" fmla="*/ 497840 w 497840"/>
                  <a:gd name="connsiteY0" fmla="*/ 0 h 935575"/>
                  <a:gd name="connsiteX1" fmla="*/ 0 w 497840"/>
                  <a:gd name="connsiteY1" fmla="*/ 517842 h 935575"/>
                  <a:gd name="connsiteX2" fmla="*/ 137477 w 497840"/>
                  <a:gd name="connsiteY2" fmla="*/ 929640 h 935575"/>
                  <a:gd name="connsiteX3" fmla="*/ 492760 w 497840"/>
                  <a:gd name="connsiteY3" fmla="*/ 934720 h 935575"/>
                  <a:gd name="connsiteX4" fmla="*/ 497840 w 497840"/>
                  <a:gd name="connsiteY4" fmla="*/ 0 h 935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7840" h="935575">
                    <a:moveTo>
                      <a:pt x="497840" y="0"/>
                    </a:moveTo>
                    <a:lnTo>
                      <a:pt x="0" y="517842"/>
                    </a:lnTo>
                    <a:lnTo>
                      <a:pt x="137477" y="929640"/>
                    </a:lnTo>
                    <a:cubicBezTo>
                      <a:pt x="254317" y="931333"/>
                      <a:pt x="344593" y="937895"/>
                      <a:pt x="492760" y="934720"/>
                    </a:cubicBezTo>
                    <a:cubicBezTo>
                      <a:pt x="492760" y="934720"/>
                      <a:pt x="496147" y="321733"/>
                      <a:pt x="497840" y="0"/>
                    </a:cubicBezTo>
                    <a:close/>
                  </a:path>
                </a:pathLst>
              </a:cu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F5E7A33-9168-B462-9388-8FF51EDA9D0C}"/>
                  </a:ext>
                </a:extLst>
              </p:cNvPr>
              <p:cNvSpPr/>
              <p:nvPr/>
            </p:nvSpPr>
            <p:spPr>
              <a:xfrm>
                <a:off x="4897966" y="3162300"/>
                <a:ext cx="1820333" cy="1054100"/>
              </a:xfrm>
              <a:custGeom>
                <a:avLst/>
                <a:gdLst>
                  <a:gd name="connsiteX0" fmla="*/ 0 w 1816100"/>
                  <a:gd name="connsiteY0" fmla="*/ 12700 h 1054100"/>
                  <a:gd name="connsiteX1" fmla="*/ 1149350 w 1816100"/>
                  <a:gd name="connsiteY1" fmla="*/ 0 h 1054100"/>
                  <a:gd name="connsiteX2" fmla="*/ 1816100 w 1816100"/>
                  <a:gd name="connsiteY2" fmla="*/ 298450 h 1054100"/>
                  <a:gd name="connsiteX3" fmla="*/ 1619250 w 1816100"/>
                  <a:gd name="connsiteY3" fmla="*/ 1054100 h 1054100"/>
                  <a:gd name="connsiteX4" fmla="*/ 755650 w 1816100"/>
                  <a:gd name="connsiteY4" fmla="*/ 1047750 h 1054100"/>
                  <a:gd name="connsiteX5" fmla="*/ 0 w 1816100"/>
                  <a:gd name="connsiteY5" fmla="*/ 12700 h 1054100"/>
                  <a:gd name="connsiteX0" fmla="*/ 0 w 1816100"/>
                  <a:gd name="connsiteY0" fmla="*/ 12700 h 1054100"/>
                  <a:gd name="connsiteX1" fmla="*/ 1149350 w 1816100"/>
                  <a:gd name="connsiteY1" fmla="*/ 0 h 1054100"/>
                  <a:gd name="connsiteX2" fmla="*/ 1816100 w 1816100"/>
                  <a:gd name="connsiteY2" fmla="*/ 298450 h 1054100"/>
                  <a:gd name="connsiteX3" fmla="*/ 1619250 w 1816100"/>
                  <a:gd name="connsiteY3" fmla="*/ 1054100 h 1054100"/>
                  <a:gd name="connsiteX4" fmla="*/ 755650 w 1816100"/>
                  <a:gd name="connsiteY4" fmla="*/ 1047750 h 1054100"/>
                  <a:gd name="connsiteX5" fmla="*/ 0 w 1816100"/>
                  <a:gd name="connsiteY5" fmla="*/ 12700 h 1054100"/>
                  <a:gd name="connsiteX0" fmla="*/ 0 w 1820334"/>
                  <a:gd name="connsiteY0" fmla="*/ 12700 h 1054100"/>
                  <a:gd name="connsiteX1" fmla="*/ 1149350 w 1820334"/>
                  <a:gd name="connsiteY1" fmla="*/ 0 h 1054100"/>
                  <a:gd name="connsiteX2" fmla="*/ 1820334 w 1820334"/>
                  <a:gd name="connsiteY2" fmla="*/ 289983 h 1054100"/>
                  <a:gd name="connsiteX3" fmla="*/ 1619250 w 1820334"/>
                  <a:gd name="connsiteY3" fmla="*/ 1054100 h 1054100"/>
                  <a:gd name="connsiteX4" fmla="*/ 755650 w 1820334"/>
                  <a:gd name="connsiteY4" fmla="*/ 1047750 h 1054100"/>
                  <a:gd name="connsiteX5" fmla="*/ 0 w 1820334"/>
                  <a:gd name="connsiteY5" fmla="*/ 12700 h 1054100"/>
                  <a:gd name="connsiteX0" fmla="*/ 0 w 1820334"/>
                  <a:gd name="connsiteY0" fmla="*/ 12700 h 1054100"/>
                  <a:gd name="connsiteX1" fmla="*/ 1149350 w 1820334"/>
                  <a:gd name="connsiteY1" fmla="*/ 0 h 1054100"/>
                  <a:gd name="connsiteX2" fmla="*/ 1820334 w 1820334"/>
                  <a:gd name="connsiteY2" fmla="*/ 289983 h 1054100"/>
                  <a:gd name="connsiteX3" fmla="*/ 1619250 w 1820334"/>
                  <a:gd name="connsiteY3" fmla="*/ 1054100 h 1054100"/>
                  <a:gd name="connsiteX4" fmla="*/ 755650 w 1820334"/>
                  <a:gd name="connsiteY4" fmla="*/ 1047750 h 1054100"/>
                  <a:gd name="connsiteX5" fmla="*/ 0 w 1820334"/>
                  <a:gd name="connsiteY5" fmla="*/ 12700 h 1054100"/>
                  <a:gd name="connsiteX0" fmla="*/ 0 w 1816100"/>
                  <a:gd name="connsiteY0" fmla="*/ 12700 h 1054100"/>
                  <a:gd name="connsiteX1" fmla="*/ 1149350 w 1816100"/>
                  <a:gd name="connsiteY1" fmla="*/ 0 h 1054100"/>
                  <a:gd name="connsiteX2" fmla="*/ 1816100 w 1816100"/>
                  <a:gd name="connsiteY2" fmla="*/ 294216 h 1054100"/>
                  <a:gd name="connsiteX3" fmla="*/ 1619250 w 1816100"/>
                  <a:gd name="connsiteY3" fmla="*/ 1054100 h 1054100"/>
                  <a:gd name="connsiteX4" fmla="*/ 755650 w 1816100"/>
                  <a:gd name="connsiteY4" fmla="*/ 1047750 h 1054100"/>
                  <a:gd name="connsiteX5" fmla="*/ 0 w 1816100"/>
                  <a:gd name="connsiteY5" fmla="*/ 12700 h 1054100"/>
                  <a:gd name="connsiteX0" fmla="*/ 0 w 1820333"/>
                  <a:gd name="connsiteY0" fmla="*/ 12700 h 1054100"/>
                  <a:gd name="connsiteX1" fmla="*/ 1149350 w 1820333"/>
                  <a:gd name="connsiteY1" fmla="*/ 0 h 1054100"/>
                  <a:gd name="connsiteX2" fmla="*/ 1820333 w 1820333"/>
                  <a:gd name="connsiteY2" fmla="*/ 289982 h 1054100"/>
                  <a:gd name="connsiteX3" fmla="*/ 1619250 w 1820333"/>
                  <a:gd name="connsiteY3" fmla="*/ 1054100 h 1054100"/>
                  <a:gd name="connsiteX4" fmla="*/ 755650 w 1820333"/>
                  <a:gd name="connsiteY4" fmla="*/ 1047750 h 1054100"/>
                  <a:gd name="connsiteX5" fmla="*/ 0 w 1820333"/>
                  <a:gd name="connsiteY5" fmla="*/ 12700 h 105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0333" h="1054100">
                    <a:moveTo>
                      <a:pt x="0" y="12700"/>
                    </a:moveTo>
                    <a:lnTo>
                      <a:pt x="1149350" y="0"/>
                    </a:lnTo>
                    <a:cubicBezTo>
                      <a:pt x="1373011" y="81844"/>
                      <a:pt x="1596672" y="193321"/>
                      <a:pt x="1820333" y="289982"/>
                    </a:cubicBezTo>
                    <a:lnTo>
                      <a:pt x="1619250" y="1054100"/>
                    </a:lnTo>
                    <a:lnTo>
                      <a:pt x="755650" y="104775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BCC64887-5ADC-C0C3-BDD1-32EB88C20872}"/>
                  </a:ext>
                </a:extLst>
              </p:cNvPr>
              <p:cNvSpPr/>
              <p:nvPr/>
            </p:nvSpPr>
            <p:spPr>
              <a:xfrm>
                <a:off x="8029574" y="853440"/>
                <a:ext cx="1464945" cy="1016000"/>
              </a:xfrm>
              <a:custGeom>
                <a:avLst/>
                <a:gdLst>
                  <a:gd name="connsiteX0" fmla="*/ 76200 w 1468120"/>
                  <a:gd name="connsiteY0" fmla="*/ 0 h 1016000"/>
                  <a:gd name="connsiteX1" fmla="*/ 0 w 1468120"/>
                  <a:gd name="connsiteY1" fmla="*/ 711200 h 1016000"/>
                  <a:gd name="connsiteX2" fmla="*/ 1468120 w 1468120"/>
                  <a:gd name="connsiteY2" fmla="*/ 1016000 h 1016000"/>
                  <a:gd name="connsiteX3" fmla="*/ 828040 w 1468120"/>
                  <a:gd name="connsiteY3" fmla="*/ 0 h 1016000"/>
                  <a:gd name="connsiteX4" fmla="*/ 76200 w 1468120"/>
                  <a:gd name="connsiteY4" fmla="*/ 0 h 1016000"/>
                  <a:gd name="connsiteX0" fmla="*/ 76200 w 1468120"/>
                  <a:gd name="connsiteY0" fmla="*/ 0 h 1016000"/>
                  <a:gd name="connsiteX1" fmla="*/ 0 w 1468120"/>
                  <a:gd name="connsiteY1" fmla="*/ 711200 h 1016000"/>
                  <a:gd name="connsiteX2" fmla="*/ 1468120 w 1468120"/>
                  <a:gd name="connsiteY2" fmla="*/ 1016000 h 1016000"/>
                  <a:gd name="connsiteX3" fmla="*/ 1222375 w 1468120"/>
                  <a:gd name="connsiteY3" fmla="*/ 676910 h 1016000"/>
                  <a:gd name="connsiteX4" fmla="*/ 828040 w 1468120"/>
                  <a:gd name="connsiteY4" fmla="*/ 0 h 1016000"/>
                  <a:gd name="connsiteX5" fmla="*/ 76200 w 1468120"/>
                  <a:gd name="connsiteY5" fmla="*/ 0 h 1016000"/>
                  <a:gd name="connsiteX0" fmla="*/ 88900 w 1468120"/>
                  <a:gd name="connsiteY0" fmla="*/ 0 h 1016000"/>
                  <a:gd name="connsiteX1" fmla="*/ 0 w 1468120"/>
                  <a:gd name="connsiteY1" fmla="*/ 711200 h 1016000"/>
                  <a:gd name="connsiteX2" fmla="*/ 1468120 w 1468120"/>
                  <a:gd name="connsiteY2" fmla="*/ 1016000 h 1016000"/>
                  <a:gd name="connsiteX3" fmla="*/ 1222375 w 1468120"/>
                  <a:gd name="connsiteY3" fmla="*/ 676910 h 1016000"/>
                  <a:gd name="connsiteX4" fmla="*/ 828040 w 1468120"/>
                  <a:gd name="connsiteY4" fmla="*/ 0 h 1016000"/>
                  <a:gd name="connsiteX5" fmla="*/ 88900 w 1468120"/>
                  <a:gd name="connsiteY5" fmla="*/ 0 h 1016000"/>
                  <a:gd name="connsiteX0" fmla="*/ 76200 w 1455420"/>
                  <a:gd name="connsiteY0" fmla="*/ 0 h 1016000"/>
                  <a:gd name="connsiteX1" fmla="*/ 0 w 1455420"/>
                  <a:gd name="connsiteY1" fmla="*/ 708025 h 1016000"/>
                  <a:gd name="connsiteX2" fmla="*/ 1455420 w 1455420"/>
                  <a:gd name="connsiteY2" fmla="*/ 1016000 h 1016000"/>
                  <a:gd name="connsiteX3" fmla="*/ 1209675 w 1455420"/>
                  <a:gd name="connsiteY3" fmla="*/ 676910 h 1016000"/>
                  <a:gd name="connsiteX4" fmla="*/ 815340 w 1455420"/>
                  <a:gd name="connsiteY4" fmla="*/ 0 h 1016000"/>
                  <a:gd name="connsiteX5" fmla="*/ 76200 w 1455420"/>
                  <a:gd name="connsiteY5" fmla="*/ 0 h 1016000"/>
                  <a:gd name="connsiteX0" fmla="*/ 85725 w 1464945"/>
                  <a:gd name="connsiteY0" fmla="*/ 0 h 1016000"/>
                  <a:gd name="connsiteX1" fmla="*/ 0 w 1464945"/>
                  <a:gd name="connsiteY1" fmla="*/ 704850 h 1016000"/>
                  <a:gd name="connsiteX2" fmla="*/ 1464945 w 1464945"/>
                  <a:gd name="connsiteY2" fmla="*/ 1016000 h 1016000"/>
                  <a:gd name="connsiteX3" fmla="*/ 1219200 w 1464945"/>
                  <a:gd name="connsiteY3" fmla="*/ 676910 h 1016000"/>
                  <a:gd name="connsiteX4" fmla="*/ 824865 w 1464945"/>
                  <a:gd name="connsiteY4" fmla="*/ 0 h 1016000"/>
                  <a:gd name="connsiteX5" fmla="*/ 85725 w 1464945"/>
                  <a:gd name="connsiteY5" fmla="*/ 0 h 101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4945" h="1016000">
                    <a:moveTo>
                      <a:pt x="85725" y="0"/>
                    </a:moveTo>
                    <a:lnTo>
                      <a:pt x="0" y="704850"/>
                    </a:lnTo>
                    <a:lnTo>
                      <a:pt x="1464945" y="1016000"/>
                    </a:lnTo>
                    <a:cubicBezTo>
                      <a:pt x="1391497" y="898737"/>
                      <a:pt x="1292648" y="794173"/>
                      <a:pt x="1219200" y="676910"/>
                    </a:cubicBezTo>
                    <a:lnTo>
                      <a:pt x="824865" y="0"/>
                    </a:lnTo>
                    <a:lnTo>
                      <a:pt x="85725" y="0"/>
                    </a:lnTo>
                    <a:close/>
                  </a:path>
                </a:pathLst>
              </a:cu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47D1548-86B2-C2EC-83C2-148173EC8E85}"/>
                  </a:ext>
                </a:extLst>
              </p:cNvPr>
              <p:cNvSpPr/>
              <p:nvPr/>
            </p:nvSpPr>
            <p:spPr>
              <a:xfrm>
                <a:off x="7203440" y="1996440"/>
                <a:ext cx="1539240" cy="1254760"/>
              </a:xfrm>
              <a:custGeom>
                <a:avLst/>
                <a:gdLst>
                  <a:gd name="connsiteX0" fmla="*/ 502920 w 1539240"/>
                  <a:gd name="connsiteY0" fmla="*/ 0 h 1254760"/>
                  <a:gd name="connsiteX1" fmla="*/ 751840 w 1539240"/>
                  <a:gd name="connsiteY1" fmla="*/ 81280 h 1254760"/>
                  <a:gd name="connsiteX2" fmla="*/ 1244600 w 1539240"/>
                  <a:gd name="connsiteY2" fmla="*/ 751840 h 1254760"/>
                  <a:gd name="connsiteX3" fmla="*/ 1539240 w 1539240"/>
                  <a:gd name="connsiteY3" fmla="*/ 1254760 h 1254760"/>
                  <a:gd name="connsiteX4" fmla="*/ 289560 w 1539240"/>
                  <a:gd name="connsiteY4" fmla="*/ 1254760 h 1254760"/>
                  <a:gd name="connsiteX5" fmla="*/ 0 w 1539240"/>
                  <a:gd name="connsiteY5" fmla="*/ 121920 h 1254760"/>
                  <a:gd name="connsiteX6" fmla="*/ 502920 w 1539240"/>
                  <a:gd name="connsiteY6" fmla="*/ 0 h 1254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9240" h="1254760">
                    <a:moveTo>
                      <a:pt x="502920" y="0"/>
                    </a:moveTo>
                    <a:lnTo>
                      <a:pt x="751840" y="81280"/>
                    </a:lnTo>
                    <a:lnTo>
                      <a:pt x="1244600" y="751840"/>
                    </a:lnTo>
                    <a:lnTo>
                      <a:pt x="1539240" y="1254760"/>
                    </a:lnTo>
                    <a:lnTo>
                      <a:pt x="289560" y="1254760"/>
                    </a:lnTo>
                    <a:lnTo>
                      <a:pt x="0" y="121920"/>
                    </a:lnTo>
                    <a:lnTo>
                      <a:pt x="502920" y="0"/>
                    </a:lnTo>
                    <a:close/>
                  </a:path>
                </a:pathLst>
              </a:cu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55F6105-DCDA-5E1E-6B05-F0C095A59882}"/>
                  </a:ext>
                </a:extLst>
              </p:cNvPr>
              <p:cNvSpPr/>
              <p:nvPr/>
            </p:nvSpPr>
            <p:spPr>
              <a:xfrm>
                <a:off x="8991600" y="1549400"/>
                <a:ext cx="2255520" cy="1320800"/>
              </a:xfrm>
              <a:custGeom>
                <a:avLst/>
                <a:gdLst>
                  <a:gd name="connsiteX0" fmla="*/ 279400 w 2255520"/>
                  <a:gd name="connsiteY0" fmla="*/ 0 h 1320800"/>
                  <a:gd name="connsiteX1" fmla="*/ 2255520 w 2255520"/>
                  <a:gd name="connsiteY1" fmla="*/ 299720 h 1320800"/>
                  <a:gd name="connsiteX2" fmla="*/ 1549400 w 2255520"/>
                  <a:gd name="connsiteY2" fmla="*/ 589280 h 1320800"/>
                  <a:gd name="connsiteX3" fmla="*/ 1945640 w 2255520"/>
                  <a:gd name="connsiteY3" fmla="*/ 1320800 h 1320800"/>
                  <a:gd name="connsiteX4" fmla="*/ 0 w 2255520"/>
                  <a:gd name="connsiteY4" fmla="*/ 660400 h 1320800"/>
                  <a:gd name="connsiteX5" fmla="*/ 497840 w 2255520"/>
                  <a:gd name="connsiteY5" fmla="*/ 320040 h 1320800"/>
                  <a:gd name="connsiteX6" fmla="*/ 279400 w 2255520"/>
                  <a:gd name="connsiteY6" fmla="*/ 0 h 1320800"/>
                  <a:gd name="connsiteX0" fmla="*/ 279400 w 2255520"/>
                  <a:gd name="connsiteY0" fmla="*/ 0 h 1320800"/>
                  <a:gd name="connsiteX1" fmla="*/ 2255520 w 2255520"/>
                  <a:gd name="connsiteY1" fmla="*/ 299720 h 1320800"/>
                  <a:gd name="connsiteX2" fmla="*/ 1549400 w 2255520"/>
                  <a:gd name="connsiteY2" fmla="*/ 589280 h 1320800"/>
                  <a:gd name="connsiteX3" fmla="*/ 1945640 w 2255520"/>
                  <a:gd name="connsiteY3" fmla="*/ 1320800 h 1320800"/>
                  <a:gd name="connsiteX4" fmla="*/ 574040 w 2255520"/>
                  <a:gd name="connsiteY4" fmla="*/ 873760 h 1320800"/>
                  <a:gd name="connsiteX5" fmla="*/ 0 w 2255520"/>
                  <a:gd name="connsiteY5" fmla="*/ 660400 h 1320800"/>
                  <a:gd name="connsiteX6" fmla="*/ 497840 w 2255520"/>
                  <a:gd name="connsiteY6" fmla="*/ 320040 h 1320800"/>
                  <a:gd name="connsiteX7" fmla="*/ 279400 w 2255520"/>
                  <a:gd name="connsiteY7" fmla="*/ 0 h 1320800"/>
                  <a:gd name="connsiteX0" fmla="*/ 279400 w 2255520"/>
                  <a:gd name="connsiteY0" fmla="*/ 0 h 1320800"/>
                  <a:gd name="connsiteX1" fmla="*/ 2255520 w 2255520"/>
                  <a:gd name="connsiteY1" fmla="*/ 299720 h 1320800"/>
                  <a:gd name="connsiteX2" fmla="*/ 1549400 w 2255520"/>
                  <a:gd name="connsiteY2" fmla="*/ 589280 h 1320800"/>
                  <a:gd name="connsiteX3" fmla="*/ 1945640 w 2255520"/>
                  <a:gd name="connsiteY3" fmla="*/ 1320800 h 1320800"/>
                  <a:gd name="connsiteX4" fmla="*/ 550228 w 2255520"/>
                  <a:gd name="connsiteY4" fmla="*/ 878522 h 1320800"/>
                  <a:gd name="connsiteX5" fmla="*/ 0 w 2255520"/>
                  <a:gd name="connsiteY5" fmla="*/ 660400 h 1320800"/>
                  <a:gd name="connsiteX6" fmla="*/ 497840 w 2255520"/>
                  <a:gd name="connsiteY6" fmla="*/ 320040 h 1320800"/>
                  <a:gd name="connsiteX7" fmla="*/ 279400 w 2255520"/>
                  <a:gd name="connsiteY7" fmla="*/ 0 h 1320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5520" h="1320800">
                    <a:moveTo>
                      <a:pt x="279400" y="0"/>
                    </a:moveTo>
                    <a:lnTo>
                      <a:pt x="2255520" y="299720"/>
                    </a:lnTo>
                    <a:lnTo>
                      <a:pt x="1549400" y="589280"/>
                    </a:lnTo>
                    <a:lnTo>
                      <a:pt x="1945640" y="1320800"/>
                    </a:lnTo>
                    <a:cubicBezTo>
                      <a:pt x="1496907" y="1163320"/>
                      <a:pt x="998961" y="1036002"/>
                      <a:pt x="550228" y="878522"/>
                    </a:cubicBezTo>
                    <a:lnTo>
                      <a:pt x="0" y="660400"/>
                    </a:lnTo>
                    <a:lnTo>
                      <a:pt x="497840" y="320040"/>
                    </a:lnTo>
                    <a:lnTo>
                      <a:pt x="279400" y="0"/>
                    </a:lnTo>
                    <a:close/>
                  </a:path>
                </a:pathLst>
              </a:cu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2108B7A5-9E92-C344-13C0-82E2A0E50C6B}"/>
                  </a:ext>
                </a:extLst>
              </p:cNvPr>
              <p:cNvSpPr/>
              <p:nvPr/>
            </p:nvSpPr>
            <p:spPr>
              <a:xfrm>
                <a:off x="5811520" y="848360"/>
                <a:ext cx="1615440" cy="883920"/>
              </a:xfrm>
              <a:custGeom>
                <a:avLst/>
                <a:gdLst>
                  <a:gd name="connsiteX0" fmla="*/ 0 w 1615440"/>
                  <a:gd name="connsiteY0" fmla="*/ 0 h 883920"/>
                  <a:gd name="connsiteX1" fmla="*/ 477520 w 1615440"/>
                  <a:gd name="connsiteY1" fmla="*/ 568960 h 883920"/>
                  <a:gd name="connsiteX2" fmla="*/ 1234440 w 1615440"/>
                  <a:gd name="connsiteY2" fmla="*/ 883920 h 883920"/>
                  <a:gd name="connsiteX3" fmla="*/ 1615440 w 1615440"/>
                  <a:gd name="connsiteY3" fmla="*/ 15240 h 883920"/>
                  <a:gd name="connsiteX4" fmla="*/ 0 w 1615440"/>
                  <a:gd name="connsiteY4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5440" h="883920">
                    <a:moveTo>
                      <a:pt x="0" y="0"/>
                    </a:moveTo>
                    <a:lnTo>
                      <a:pt x="477520" y="568960"/>
                    </a:lnTo>
                    <a:lnTo>
                      <a:pt x="1234440" y="883920"/>
                    </a:lnTo>
                    <a:lnTo>
                      <a:pt x="1615440" y="15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0A6D3E5-1535-2AD8-71E5-729CB1FEEF74}"/>
                  </a:ext>
                </a:extLst>
              </p:cNvPr>
              <p:cNvSpPr/>
              <p:nvPr/>
            </p:nvSpPr>
            <p:spPr>
              <a:xfrm>
                <a:off x="5542280" y="1409701"/>
                <a:ext cx="2219960" cy="918104"/>
              </a:xfrm>
              <a:custGeom>
                <a:avLst/>
                <a:gdLst>
                  <a:gd name="connsiteX0" fmla="*/ 731520 w 2219960"/>
                  <a:gd name="connsiteY0" fmla="*/ 0 h 889000"/>
                  <a:gd name="connsiteX1" fmla="*/ 2219960 w 2219960"/>
                  <a:gd name="connsiteY1" fmla="*/ 574040 h 889000"/>
                  <a:gd name="connsiteX2" fmla="*/ 497840 w 2219960"/>
                  <a:gd name="connsiteY2" fmla="*/ 889000 h 889000"/>
                  <a:gd name="connsiteX3" fmla="*/ 0 w 2219960"/>
                  <a:gd name="connsiteY3" fmla="*/ 441960 h 889000"/>
                  <a:gd name="connsiteX4" fmla="*/ 731520 w 2219960"/>
                  <a:gd name="connsiteY4" fmla="*/ 0 h 889000"/>
                  <a:gd name="connsiteX0" fmla="*/ 765387 w 2219960"/>
                  <a:gd name="connsiteY0" fmla="*/ 0 h 889000"/>
                  <a:gd name="connsiteX1" fmla="*/ 2219960 w 2219960"/>
                  <a:gd name="connsiteY1" fmla="*/ 574040 h 889000"/>
                  <a:gd name="connsiteX2" fmla="*/ 497840 w 2219960"/>
                  <a:gd name="connsiteY2" fmla="*/ 889000 h 889000"/>
                  <a:gd name="connsiteX3" fmla="*/ 0 w 2219960"/>
                  <a:gd name="connsiteY3" fmla="*/ 441960 h 889000"/>
                  <a:gd name="connsiteX4" fmla="*/ 765387 w 2219960"/>
                  <a:gd name="connsiteY4" fmla="*/ 0 h 889000"/>
                  <a:gd name="connsiteX0" fmla="*/ 752687 w 2219960"/>
                  <a:gd name="connsiteY0" fmla="*/ 0 h 901700"/>
                  <a:gd name="connsiteX1" fmla="*/ 2219960 w 2219960"/>
                  <a:gd name="connsiteY1" fmla="*/ 586740 h 901700"/>
                  <a:gd name="connsiteX2" fmla="*/ 497840 w 2219960"/>
                  <a:gd name="connsiteY2" fmla="*/ 901700 h 901700"/>
                  <a:gd name="connsiteX3" fmla="*/ 0 w 2219960"/>
                  <a:gd name="connsiteY3" fmla="*/ 454660 h 901700"/>
                  <a:gd name="connsiteX4" fmla="*/ 752687 w 2219960"/>
                  <a:gd name="connsiteY4" fmla="*/ 0 h 901700"/>
                  <a:gd name="connsiteX0" fmla="*/ 752687 w 2219960"/>
                  <a:gd name="connsiteY0" fmla="*/ 0 h 910167"/>
                  <a:gd name="connsiteX1" fmla="*/ 2219960 w 2219960"/>
                  <a:gd name="connsiteY1" fmla="*/ 586740 h 910167"/>
                  <a:gd name="connsiteX2" fmla="*/ 519006 w 2219960"/>
                  <a:gd name="connsiteY2" fmla="*/ 910167 h 910167"/>
                  <a:gd name="connsiteX3" fmla="*/ 0 w 2219960"/>
                  <a:gd name="connsiteY3" fmla="*/ 454660 h 910167"/>
                  <a:gd name="connsiteX4" fmla="*/ 752687 w 2219960"/>
                  <a:gd name="connsiteY4" fmla="*/ 0 h 910167"/>
                  <a:gd name="connsiteX0" fmla="*/ 752687 w 2219960"/>
                  <a:gd name="connsiteY0" fmla="*/ 0 h 918104"/>
                  <a:gd name="connsiteX1" fmla="*/ 2219960 w 2219960"/>
                  <a:gd name="connsiteY1" fmla="*/ 586740 h 918104"/>
                  <a:gd name="connsiteX2" fmla="*/ 519006 w 2219960"/>
                  <a:gd name="connsiteY2" fmla="*/ 918104 h 918104"/>
                  <a:gd name="connsiteX3" fmla="*/ 0 w 2219960"/>
                  <a:gd name="connsiteY3" fmla="*/ 454660 h 918104"/>
                  <a:gd name="connsiteX4" fmla="*/ 752687 w 2219960"/>
                  <a:gd name="connsiteY4" fmla="*/ 0 h 918104"/>
                  <a:gd name="connsiteX0" fmla="*/ 752687 w 2219960"/>
                  <a:gd name="connsiteY0" fmla="*/ 0 h 918104"/>
                  <a:gd name="connsiteX1" fmla="*/ 1498048 w 2219960"/>
                  <a:gd name="connsiteY1" fmla="*/ 323207 h 918104"/>
                  <a:gd name="connsiteX2" fmla="*/ 2219960 w 2219960"/>
                  <a:gd name="connsiteY2" fmla="*/ 586740 h 918104"/>
                  <a:gd name="connsiteX3" fmla="*/ 519006 w 2219960"/>
                  <a:gd name="connsiteY3" fmla="*/ 918104 h 918104"/>
                  <a:gd name="connsiteX4" fmla="*/ 0 w 2219960"/>
                  <a:gd name="connsiteY4" fmla="*/ 454660 h 918104"/>
                  <a:gd name="connsiteX5" fmla="*/ 752687 w 2219960"/>
                  <a:gd name="connsiteY5" fmla="*/ 0 h 918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19960" h="918104">
                    <a:moveTo>
                      <a:pt x="752687" y="0"/>
                    </a:moveTo>
                    <a:cubicBezTo>
                      <a:pt x="1013312" y="103502"/>
                      <a:pt x="1237423" y="219705"/>
                      <a:pt x="1498048" y="323207"/>
                    </a:cubicBezTo>
                    <a:lnTo>
                      <a:pt x="2219960" y="586740"/>
                    </a:lnTo>
                    <a:lnTo>
                      <a:pt x="519006" y="918104"/>
                    </a:lnTo>
                    <a:lnTo>
                      <a:pt x="0" y="454660"/>
                    </a:lnTo>
                    <a:lnTo>
                      <a:pt x="752687" y="0"/>
                    </a:lnTo>
                    <a:close/>
                  </a:path>
                </a:pathLst>
              </a:cu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6" name="直角三角形 5">
                <a:extLst>
                  <a:ext uri="{FF2B5EF4-FFF2-40B4-BE49-F238E27FC236}">
                    <a16:creationId xmlns:a16="http://schemas.microsoft.com/office/drawing/2014/main" id="{F7D53F14-DFDA-B9E4-C9C2-59A4F4977A0D}"/>
                  </a:ext>
                </a:extLst>
              </p:cNvPr>
              <p:cNvSpPr/>
              <p:nvPr/>
            </p:nvSpPr>
            <p:spPr>
              <a:xfrm rot="5400000">
                <a:off x="4291329" y="674373"/>
                <a:ext cx="876302" cy="1229360"/>
              </a:xfrm>
              <a:prstGeom prst="rtTriangle">
                <a:avLst/>
              </a:prstGeom>
              <a:solidFill>
                <a:srgbClr val="F89520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7" name="等腰三角形 6">
                <a:extLst>
                  <a:ext uri="{FF2B5EF4-FFF2-40B4-BE49-F238E27FC236}">
                    <a16:creationId xmlns:a16="http://schemas.microsoft.com/office/drawing/2014/main" id="{3810D26E-0680-970D-DADB-2B506F269527}"/>
                  </a:ext>
                </a:extLst>
              </p:cNvPr>
              <p:cNvSpPr/>
              <p:nvPr/>
            </p:nvSpPr>
            <p:spPr>
              <a:xfrm rot="5400000">
                <a:off x="3268136" y="2573869"/>
                <a:ext cx="2455328" cy="762000"/>
              </a:xfrm>
              <a:prstGeom prst="triangle">
                <a:avLst>
                  <a:gd name="adj" fmla="val 58966"/>
                </a:avLst>
              </a:prstGeom>
              <a:solidFill>
                <a:srgbClr val="EF5C8B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id="{92287256-8799-870F-111E-027AD7101001}"/>
                  </a:ext>
                </a:extLst>
              </p:cNvPr>
              <p:cNvSpPr/>
              <p:nvPr/>
            </p:nvSpPr>
            <p:spPr>
              <a:xfrm rot="10800000">
                <a:off x="10295906" y="850900"/>
                <a:ext cx="1629394" cy="1002627"/>
              </a:xfrm>
              <a:prstGeom prst="triangle">
                <a:avLst>
                  <a:gd name="adj" fmla="val 42054"/>
                </a:avLst>
              </a:prstGeom>
              <a:solidFill>
                <a:srgbClr val="EAE66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83A472E4-33B2-DBAE-C807-F5253ED95A4A}"/>
                </a:ext>
              </a:extLst>
            </p:cNvPr>
            <p:cNvSpPr/>
            <p:nvPr/>
          </p:nvSpPr>
          <p:spPr>
            <a:xfrm rot="10800000" flipV="1">
              <a:off x="4884537" y="3182587"/>
              <a:ext cx="799044" cy="1031696"/>
            </a:xfrm>
            <a:custGeom>
              <a:avLst/>
              <a:gdLst>
                <a:gd name="connsiteX0" fmla="*/ 0 w 1549729"/>
                <a:gd name="connsiteY0" fmla="*/ 999946 h 999946"/>
                <a:gd name="connsiteX1" fmla="*/ 779994 w 1549729"/>
                <a:gd name="connsiteY1" fmla="*/ 0 h 999946"/>
                <a:gd name="connsiteX2" fmla="*/ 1549729 w 1549729"/>
                <a:gd name="connsiteY2" fmla="*/ 999946 h 999946"/>
                <a:gd name="connsiteX3" fmla="*/ 0 w 1549729"/>
                <a:gd name="connsiteY3" fmla="*/ 999946 h 999946"/>
                <a:gd name="connsiteX0" fmla="*/ 0 w 779994"/>
                <a:gd name="connsiteY0" fmla="*/ 999946 h 999946"/>
                <a:gd name="connsiteX1" fmla="*/ 779994 w 779994"/>
                <a:gd name="connsiteY1" fmla="*/ 0 h 999946"/>
                <a:gd name="connsiteX2" fmla="*/ 0 w 779994"/>
                <a:gd name="connsiteY2" fmla="*/ 999946 h 999946"/>
                <a:gd name="connsiteX0" fmla="*/ 0 w 799044"/>
                <a:gd name="connsiteY0" fmla="*/ 1031696 h 1031696"/>
                <a:gd name="connsiteX1" fmla="*/ 799044 w 799044"/>
                <a:gd name="connsiteY1" fmla="*/ 0 h 1031696"/>
                <a:gd name="connsiteX2" fmla="*/ 0 w 799044"/>
                <a:gd name="connsiteY2" fmla="*/ 1031696 h 1031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9044" h="1031696">
                  <a:moveTo>
                    <a:pt x="0" y="1031696"/>
                  </a:moveTo>
                  <a:lnTo>
                    <a:pt x="799044" y="0"/>
                  </a:lnTo>
                  <a:lnTo>
                    <a:pt x="0" y="1031696"/>
                  </a:lnTo>
                  <a:close/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0BF9921-C26D-8B13-273D-498DF358B3B6}"/>
                </a:ext>
              </a:extLst>
            </p:cNvPr>
            <p:cNvSpPr/>
            <p:nvPr/>
          </p:nvSpPr>
          <p:spPr>
            <a:xfrm>
              <a:off x="4673600" y="843280"/>
              <a:ext cx="1605280" cy="1010920"/>
            </a:xfrm>
            <a:custGeom>
              <a:avLst/>
              <a:gdLst>
                <a:gd name="connsiteX0" fmla="*/ 0 w 1605280"/>
                <a:gd name="connsiteY0" fmla="*/ 502920 h 1010920"/>
                <a:gd name="connsiteX1" fmla="*/ 873760 w 1605280"/>
                <a:gd name="connsiteY1" fmla="*/ 1010920 h 1010920"/>
                <a:gd name="connsiteX2" fmla="*/ 1605280 w 1605280"/>
                <a:gd name="connsiteY2" fmla="*/ 563880 h 1010920"/>
                <a:gd name="connsiteX3" fmla="*/ 1127760 w 1605280"/>
                <a:gd name="connsiteY3" fmla="*/ 0 h 1010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5280" h="1010920">
                  <a:moveTo>
                    <a:pt x="0" y="502920"/>
                  </a:moveTo>
                  <a:lnTo>
                    <a:pt x="873760" y="1010920"/>
                  </a:lnTo>
                  <a:lnTo>
                    <a:pt x="1605280" y="563880"/>
                  </a:lnTo>
                  <a:lnTo>
                    <a:pt x="1127760" y="0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03FC4CD2-748D-0E99-7DE1-328041296F24}"/>
                </a:ext>
              </a:extLst>
            </p:cNvPr>
            <p:cNvSpPr/>
            <p:nvPr/>
          </p:nvSpPr>
          <p:spPr>
            <a:xfrm>
              <a:off x="4886960" y="1854200"/>
              <a:ext cx="1163320" cy="1320800"/>
            </a:xfrm>
            <a:custGeom>
              <a:avLst/>
              <a:gdLst>
                <a:gd name="connsiteX0" fmla="*/ 655320 w 1163320"/>
                <a:gd name="connsiteY0" fmla="*/ 0 h 1320800"/>
                <a:gd name="connsiteX1" fmla="*/ 0 w 1163320"/>
                <a:gd name="connsiteY1" fmla="*/ 1320800 h 1320800"/>
                <a:gd name="connsiteX2" fmla="*/ 1148080 w 1163320"/>
                <a:gd name="connsiteY2" fmla="*/ 1300480 h 1320800"/>
                <a:gd name="connsiteX3" fmla="*/ 1163320 w 1163320"/>
                <a:gd name="connsiteY3" fmla="*/ 477520 h 1320800"/>
                <a:gd name="connsiteX4" fmla="*/ 655320 w 116332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3320" h="1320800">
                  <a:moveTo>
                    <a:pt x="655320" y="0"/>
                  </a:moveTo>
                  <a:lnTo>
                    <a:pt x="0" y="1320800"/>
                  </a:lnTo>
                  <a:lnTo>
                    <a:pt x="1148080" y="1300480"/>
                  </a:lnTo>
                  <a:lnTo>
                    <a:pt x="1163320" y="477520"/>
                  </a:lnTo>
                  <a:lnTo>
                    <a:pt x="655320" y="0"/>
                  </a:lnTo>
                  <a:close/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8D2B56E3-4734-E7C3-4FF8-CC22E3F17F48}"/>
                </a:ext>
              </a:extLst>
            </p:cNvPr>
            <p:cNvSpPr/>
            <p:nvPr/>
          </p:nvSpPr>
          <p:spPr>
            <a:xfrm>
              <a:off x="6051550" y="2108200"/>
              <a:ext cx="1441450" cy="2108200"/>
            </a:xfrm>
            <a:custGeom>
              <a:avLst/>
              <a:gdLst>
                <a:gd name="connsiteX0" fmla="*/ 457200 w 1441450"/>
                <a:gd name="connsiteY0" fmla="*/ 2108200 h 2108200"/>
                <a:gd name="connsiteX1" fmla="*/ 673100 w 1441450"/>
                <a:gd name="connsiteY1" fmla="*/ 1333500 h 2108200"/>
                <a:gd name="connsiteX2" fmla="*/ 1441450 w 1441450"/>
                <a:gd name="connsiteY2" fmla="*/ 1136650 h 2108200"/>
                <a:gd name="connsiteX3" fmla="*/ 1149350 w 1441450"/>
                <a:gd name="connsiteY3" fmla="*/ 0 h 2108200"/>
                <a:gd name="connsiteX4" fmla="*/ 0 w 1441450"/>
                <a:gd name="connsiteY4" fmla="*/ 222250 h 210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1450" h="2108200">
                  <a:moveTo>
                    <a:pt x="457200" y="2108200"/>
                  </a:moveTo>
                  <a:lnTo>
                    <a:pt x="673100" y="1333500"/>
                  </a:lnTo>
                  <a:lnTo>
                    <a:pt x="1441450" y="1136650"/>
                  </a:lnTo>
                  <a:lnTo>
                    <a:pt x="1149350" y="0"/>
                  </a:lnTo>
                  <a:lnTo>
                    <a:pt x="0" y="222250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FC02143-4E93-FCE1-F96C-82CC483EE50D}"/>
                </a:ext>
              </a:extLst>
            </p:cNvPr>
            <p:cNvCxnSpPr>
              <a:cxnSpLocks/>
            </p:cNvCxnSpPr>
            <p:nvPr/>
          </p:nvCxnSpPr>
          <p:spPr>
            <a:xfrm>
              <a:off x="4114800" y="4218158"/>
              <a:ext cx="781050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7BF3539-73BA-0115-0CAC-DC0C472F7362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V="1">
              <a:off x="7493000" y="3244380"/>
              <a:ext cx="4432300" cy="47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1A45453-351E-87EF-4554-00ED5B391B98}"/>
                </a:ext>
              </a:extLst>
            </p:cNvPr>
            <p:cNvSpPr/>
            <p:nvPr/>
          </p:nvSpPr>
          <p:spPr>
            <a:xfrm>
              <a:off x="7027333" y="855133"/>
              <a:ext cx="3251200" cy="2379134"/>
            </a:xfrm>
            <a:custGeom>
              <a:avLst/>
              <a:gdLst>
                <a:gd name="connsiteX0" fmla="*/ 474134 w 3251200"/>
                <a:gd name="connsiteY0" fmla="*/ 0 h 2379134"/>
                <a:gd name="connsiteX1" fmla="*/ 406400 w 3251200"/>
                <a:gd name="connsiteY1" fmla="*/ 0 h 2379134"/>
                <a:gd name="connsiteX2" fmla="*/ 0 w 3251200"/>
                <a:gd name="connsiteY2" fmla="*/ 872067 h 2379134"/>
                <a:gd name="connsiteX3" fmla="*/ 939800 w 3251200"/>
                <a:gd name="connsiteY3" fmla="*/ 1227667 h 2379134"/>
                <a:gd name="connsiteX4" fmla="*/ 1413934 w 3251200"/>
                <a:gd name="connsiteY4" fmla="*/ 1896534 h 2379134"/>
                <a:gd name="connsiteX5" fmla="*/ 2523067 w 3251200"/>
                <a:gd name="connsiteY5" fmla="*/ 1574800 h 2379134"/>
                <a:gd name="connsiteX6" fmla="*/ 3251200 w 3251200"/>
                <a:gd name="connsiteY6" fmla="*/ 1794934 h 2379134"/>
                <a:gd name="connsiteX7" fmla="*/ 2700867 w 3251200"/>
                <a:gd name="connsiteY7" fmla="*/ 2379134 h 2379134"/>
                <a:gd name="connsiteX0" fmla="*/ 406400 w 3251200"/>
                <a:gd name="connsiteY0" fmla="*/ 0 h 2379134"/>
                <a:gd name="connsiteX1" fmla="*/ 0 w 3251200"/>
                <a:gd name="connsiteY1" fmla="*/ 872067 h 2379134"/>
                <a:gd name="connsiteX2" fmla="*/ 939800 w 3251200"/>
                <a:gd name="connsiteY2" fmla="*/ 1227667 h 2379134"/>
                <a:gd name="connsiteX3" fmla="*/ 1413934 w 3251200"/>
                <a:gd name="connsiteY3" fmla="*/ 1896534 h 2379134"/>
                <a:gd name="connsiteX4" fmla="*/ 2523067 w 3251200"/>
                <a:gd name="connsiteY4" fmla="*/ 1574800 h 2379134"/>
                <a:gd name="connsiteX5" fmla="*/ 3251200 w 3251200"/>
                <a:gd name="connsiteY5" fmla="*/ 1794934 h 2379134"/>
                <a:gd name="connsiteX6" fmla="*/ 2700867 w 3251200"/>
                <a:gd name="connsiteY6" fmla="*/ 2379134 h 237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1200" h="2379134">
                  <a:moveTo>
                    <a:pt x="406400" y="0"/>
                  </a:moveTo>
                  <a:lnTo>
                    <a:pt x="0" y="872067"/>
                  </a:lnTo>
                  <a:lnTo>
                    <a:pt x="939800" y="1227667"/>
                  </a:lnTo>
                  <a:lnTo>
                    <a:pt x="1413934" y="1896534"/>
                  </a:lnTo>
                  <a:lnTo>
                    <a:pt x="2523067" y="1574800"/>
                  </a:lnTo>
                  <a:lnTo>
                    <a:pt x="3251200" y="1794934"/>
                  </a:lnTo>
                  <a:lnTo>
                    <a:pt x="2700867" y="2379134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525CA6A-8188-948A-9CFA-37749CA66411}"/>
                </a:ext>
              </a:extLst>
            </p:cNvPr>
            <p:cNvSpPr/>
            <p:nvPr/>
          </p:nvSpPr>
          <p:spPr>
            <a:xfrm>
              <a:off x="7975600" y="1566333"/>
              <a:ext cx="1566333" cy="863600"/>
            </a:xfrm>
            <a:custGeom>
              <a:avLst/>
              <a:gdLst>
                <a:gd name="connsiteX0" fmla="*/ 0 w 1566333"/>
                <a:gd name="connsiteY0" fmla="*/ 541867 h 863600"/>
                <a:gd name="connsiteX1" fmla="*/ 50800 w 1566333"/>
                <a:gd name="connsiteY1" fmla="*/ 0 h 863600"/>
                <a:gd name="connsiteX2" fmla="*/ 1524000 w 1566333"/>
                <a:gd name="connsiteY2" fmla="*/ 304800 h 863600"/>
                <a:gd name="connsiteX3" fmla="*/ 1024467 w 1566333"/>
                <a:gd name="connsiteY3" fmla="*/ 635000 h 863600"/>
                <a:gd name="connsiteX4" fmla="*/ 1566333 w 1566333"/>
                <a:gd name="connsiteY4" fmla="*/ 86360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333" h="863600">
                  <a:moveTo>
                    <a:pt x="0" y="541867"/>
                  </a:moveTo>
                  <a:lnTo>
                    <a:pt x="50800" y="0"/>
                  </a:lnTo>
                  <a:lnTo>
                    <a:pt x="1524000" y="304800"/>
                  </a:lnTo>
                  <a:lnTo>
                    <a:pt x="1024467" y="635000"/>
                  </a:lnTo>
                  <a:lnTo>
                    <a:pt x="1566333" y="863600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ABAA191-B078-E988-F436-79999B990B47}"/>
                </a:ext>
              </a:extLst>
            </p:cNvPr>
            <p:cNvSpPr/>
            <p:nvPr/>
          </p:nvSpPr>
          <p:spPr>
            <a:xfrm>
              <a:off x="10530038" y="1838425"/>
              <a:ext cx="1395262" cy="991402"/>
            </a:xfrm>
            <a:custGeom>
              <a:avLst/>
              <a:gdLst>
                <a:gd name="connsiteX0" fmla="*/ 712269 w 1357162"/>
                <a:gd name="connsiteY0" fmla="*/ 0 h 991402"/>
                <a:gd name="connsiteX1" fmla="*/ 0 w 1357162"/>
                <a:gd name="connsiteY1" fmla="*/ 308009 h 991402"/>
                <a:gd name="connsiteX2" fmla="*/ 866274 w 1357162"/>
                <a:gd name="connsiteY2" fmla="*/ 991402 h 991402"/>
                <a:gd name="connsiteX3" fmla="*/ 1357162 w 1357162"/>
                <a:gd name="connsiteY3" fmla="*/ 471638 h 99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7162" h="991402">
                  <a:moveTo>
                    <a:pt x="712269" y="0"/>
                  </a:moveTo>
                  <a:lnTo>
                    <a:pt x="0" y="308009"/>
                  </a:lnTo>
                  <a:lnTo>
                    <a:pt x="866274" y="991402"/>
                  </a:lnTo>
                  <a:lnTo>
                    <a:pt x="1357162" y="471638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2015629-94EF-35F4-C58D-A34844D0AFCF}"/>
                </a:ext>
              </a:extLst>
            </p:cNvPr>
            <p:cNvSpPr/>
            <p:nvPr/>
          </p:nvSpPr>
          <p:spPr>
            <a:xfrm>
              <a:off x="8845616" y="850370"/>
              <a:ext cx="2379757" cy="993045"/>
            </a:xfrm>
            <a:custGeom>
              <a:avLst/>
              <a:gdLst>
                <a:gd name="connsiteX0" fmla="*/ 0 w 2396690"/>
                <a:gd name="connsiteY0" fmla="*/ 0 h 943275"/>
                <a:gd name="connsiteX1" fmla="*/ 423511 w 2396690"/>
                <a:gd name="connsiteY1" fmla="*/ 712269 h 943275"/>
                <a:gd name="connsiteX2" fmla="*/ 2396690 w 2396690"/>
                <a:gd name="connsiteY2" fmla="*/ 943275 h 943275"/>
                <a:gd name="connsiteX0" fmla="*/ 0 w 2379757"/>
                <a:gd name="connsiteY0" fmla="*/ 0 h 977141"/>
                <a:gd name="connsiteX1" fmla="*/ 423511 w 2379757"/>
                <a:gd name="connsiteY1" fmla="*/ 712269 h 977141"/>
                <a:gd name="connsiteX2" fmla="*/ 2379757 w 2379757"/>
                <a:gd name="connsiteY2" fmla="*/ 977141 h 977141"/>
                <a:gd name="connsiteX0" fmla="*/ 0 w 2379757"/>
                <a:gd name="connsiteY0" fmla="*/ 0 h 977141"/>
                <a:gd name="connsiteX1" fmla="*/ 410811 w 2379757"/>
                <a:gd name="connsiteY1" fmla="*/ 695336 h 977141"/>
                <a:gd name="connsiteX2" fmla="*/ 2379757 w 2379757"/>
                <a:gd name="connsiteY2" fmla="*/ 977141 h 977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9757" h="977141">
                  <a:moveTo>
                    <a:pt x="0" y="0"/>
                  </a:moveTo>
                  <a:lnTo>
                    <a:pt x="410811" y="695336"/>
                  </a:lnTo>
                  <a:cubicBezTo>
                    <a:pt x="1068537" y="772338"/>
                    <a:pt x="1722031" y="900139"/>
                    <a:pt x="2379757" y="977141"/>
                  </a:cubicBez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AB0F163-5AAF-CD83-D407-CDB25FDFAFF9}"/>
                </a:ext>
              </a:extLst>
            </p:cNvPr>
            <p:cNvSpPr/>
            <p:nvPr/>
          </p:nvSpPr>
          <p:spPr>
            <a:xfrm>
              <a:off x="9258346" y="1557376"/>
              <a:ext cx="241790" cy="319550"/>
            </a:xfrm>
            <a:custGeom>
              <a:avLst/>
              <a:gdLst>
                <a:gd name="connsiteX0" fmla="*/ 0 w 250257"/>
                <a:gd name="connsiteY0" fmla="*/ 0 h 298383"/>
                <a:gd name="connsiteX1" fmla="*/ 250257 w 250257"/>
                <a:gd name="connsiteY1" fmla="*/ 298383 h 298383"/>
                <a:gd name="connsiteX0" fmla="*/ 0 w 241790"/>
                <a:gd name="connsiteY0" fmla="*/ 0 h 319550"/>
                <a:gd name="connsiteX1" fmla="*/ 241790 w 241790"/>
                <a:gd name="connsiteY1" fmla="*/ 319550 h 31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1790" h="319550">
                  <a:moveTo>
                    <a:pt x="0" y="0"/>
                  </a:moveTo>
                  <a:cubicBezTo>
                    <a:pt x="83419" y="99461"/>
                    <a:pt x="158371" y="220089"/>
                    <a:pt x="241790" y="319550"/>
                  </a:cubicBez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7C01620-8909-7368-A636-3561A3F2CBBC}"/>
                </a:ext>
              </a:extLst>
            </p:cNvPr>
            <p:cNvSpPr/>
            <p:nvPr/>
          </p:nvSpPr>
          <p:spPr>
            <a:xfrm>
              <a:off x="10276704" y="2144718"/>
              <a:ext cx="667219" cy="723610"/>
            </a:xfrm>
            <a:custGeom>
              <a:avLst/>
              <a:gdLst>
                <a:gd name="connsiteX0" fmla="*/ 279133 w 654518"/>
                <a:gd name="connsiteY0" fmla="*/ 0 h 683393"/>
                <a:gd name="connsiteX1" fmla="*/ 654518 w 654518"/>
                <a:gd name="connsiteY1" fmla="*/ 683393 h 683393"/>
                <a:gd name="connsiteX2" fmla="*/ 0 w 654518"/>
                <a:gd name="connsiteY2" fmla="*/ 481263 h 683393"/>
                <a:gd name="connsiteX0" fmla="*/ 245266 w 654518"/>
                <a:gd name="connsiteY0" fmla="*/ 0 h 723610"/>
                <a:gd name="connsiteX1" fmla="*/ 654518 w 654518"/>
                <a:gd name="connsiteY1" fmla="*/ 723610 h 723610"/>
                <a:gd name="connsiteX2" fmla="*/ 0 w 654518"/>
                <a:gd name="connsiteY2" fmla="*/ 521480 h 723610"/>
                <a:gd name="connsiteX0" fmla="*/ 249500 w 658752"/>
                <a:gd name="connsiteY0" fmla="*/ 0 h 723610"/>
                <a:gd name="connsiteX1" fmla="*/ 658752 w 658752"/>
                <a:gd name="connsiteY1" fmla="*/ 723610 h 723610"/>
                <a:gd name="connsiteX2" fmla="*/ 0 w 658752"/>
                <a:gd name="connsiteY2" fmla="*/ 502430 h 723610"/>
                <a:gd name="connsiteX0" fmla="*/ 257967 w 667219"/>
                <a:gd name="connsiteY0" fmla="*/ 0 h 723610"/>
                <a:gd name="connsiteX1" fmla="*/ 667219 w 667219"/>
                <a:gd name="connsiteY1" fmla="*/ 723610 h 723610"/>
                <a:gd name="connsiteX2" fmla="*/ 0 w 667219"/>
                <a:gd name="connsiteY2" fmla="*/ 508780 h 72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7219" h="723610">
                  <a:moveTo>
                    <a:pt x="257967" y="0"/>
                  </a:moveTo>
                  <a:lnTo>
                    <a:pt x="667219" y="723610"/>
                  </a:lnTo>
                  <a:lnTo>
                    <a:pt x="0" y="508780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578C001-F4A9-D759-3A15-CEFB3330FF7B}"/>
                </a:ext>
              </a:extLst>
            </p:cNvPr>
            <p:cNvSpPr/>
            <p:nvPr/>
          </p:nvSpPr>
          <p:spPr>
            <a:xfrm>
              <a:off x="6265333" y="1397000"/>
              <a:ext cx="1464734" cy="711200"/>
            </a:xfrm>
            <a:custGeom>
              <a:avLst/>
              <a:gdLst>
                <a:gd name="connsiteX0" fmla="*/ 0 w 1439334"/>
                <a:gd name="connsiteY0" fmla="*/ 0 h 711200"/>
                <a:gd name="connsiteX1" fmla="*/ 762000 w 1439334"/>
                <a:gd name="connsiteY1" fmla="*/ 330200 h 711200"/>
                <a:gd name="connsiteX2" fmla="*/ 1439334 w 1439334"/>
                <a:gd name="connsiteY2" fmla="*/ 601133 h 711200"/>
                <a:gd name="connsiteX3" fmla="*/ 939800 w 1439334"/>
                <a:gd name="connsiteY3" fmla="*/ 711200 h 711200"/>
                <a:gd name="connsiteX0" fmla="*/ 0 w 1464734"/>
                <a:gd name="connsiteY0" fmla="*/ 0 h 711200"/>
                <a:gd name="connsiteX1" fmla="*/ 762000 w 1464734"/>
                <a:gd name="connsiteY1" fmla="*/ 330200 h 711200"/>
                <a:gd name="connsiteX2" fmla="*/ 1464734 w 1464734"/>
                <a:gd name="connsiteY2" fmla="*/ 596899 h 711200"/>
                <a:gd name="connsiteX3" fmla="*/ 939800 w 1464734"/>
                <a:gd name="connsiteY3" fmla="*/ 711200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4734" h="711200">
                  <a:moveTo>
                    <a:pt x="0" y="0"/>
                  </a:moveTo>
                  <a:lnTo>
                    <a:pt x="762000" y="330200"/>
                  </a:lnTo>
                  <a:lnTo>
                    <a:pt x="1464734" y="596899"/>
                  </a:lnTo>
                  <a:lnTo>
                    <a:pt x="939800" y="711200"/>
                  </a:ln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F78DA58-7B61-3053-CA2A-17E016EDD250}"/>
                </a:ext>
              </a:extLst>
            </p:cNvPr>
            <p:cNvSpPr/>
            <p:nvPr/>
          </p:nvSpPr>
          <p:spPr>
            <a:xfrm>
              <a:off x="8441795" y="2750079"/>
              <a:ext cx="307974" cy="495301"/>
            </a:xfrm>
            <a:custGeom>
              <a:avLst/>
              <a:gdLst>
                <a:gd name="connsiteX0" fmla="*/ 0 w 279400"/>
                <a:gd name="connsiteY0" fmla="*/ 0 h 508000"/>
                <a:gd name="connsiteX1" fmla="*/ 279400 w 279400"/>
                <a:gd name="connsiteY1" fmla="*/ 508000 h 508000"/>
                <a:gd name="connsiteX0" fmla="*/ 0 w 312737"/>
                <a:gd name="connsiteY0" fmla="*/ 0 h 484188"/>
                <a:gd name="connsiteX1" fmla="*/ 312737 w 312737"/>
                <a:gd name="connsiteY1" fmla="*/ 484188 h 484188"/>
                <a:gd name="connsiteX0" fmla="*/ 0 w 307974"/>
                <a:gd name="connsiteY0" fmla="*/ 0 h 495301"/>
                <a:gd name="connsiteX1" fmla="*/ 307974 w 307974"/>
                <a:gd name="connsiteY1" fmla="*/ 495301 h 495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7974" h="495301">
                  <a:moveTo>
                    <a:pt x="0" y="0"/>
                  </a:moveTo>
                  <a:cubicBezTo>
                    <a:pt x="93133" y="169333"/>
                    <a:pt x="214841" y="325968"/>
                    <a:pt x="307974" y="495301"/>
                  </a:cubicBez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2B5F5713-226E-3421-A3C5-DB1866A417F2}"/>
                </a:ext>
              </a:extLst>
            </p:cNvPr>
            <p:cNvSpPr/>
            <p:nvPr/>
          </p:nvSpPr>
          <p:spPr>
            <a:xfrm>
              <a:off x="6037094" y="3152167"/>
              <a:ext cx="691789" cy="292731"/>
            </a:xfrm>
            <a:custGeom>
              <a:avLst/>
              <a:gdLst>
                <a:gd name="connsiteX0" fmla="*/ 0 w 739302"/>
                <a:gd name="connsiteY0" fmla="*/ 0 h 233464"/>
                <a:gd name="connsiteX1" fmla="*/ 739302 w 739302"/>
                <a:gd name="connsiteY1" fmla="*/ 233464 h 233464"/>
                <a:gd name="connsiteX0" fmla="*/ 0 w 713119"/>
                <a:gd name="connsiteY0" fmla="*/ 0 h 252514"/>
                <a:gd name="connsiteX1" fmla="*/ 713119 w 713119"/>
                <a:gd name="connsiteY1" fmla="*/ 252514 h 252514"/>
                <a:gd name="connsiteX0" fmla="*/ 0 w 713119"/>
                <a:gd name="connsiteY0" fmla="*/ 0 h 292731"/>
                <a:gd name="connsiteX1" fmla="*/ 713119 w 713119"/>
                <a:gd name="connsiteY1" fmla="*/ 292731 h 29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13119" h="292731">
                  <a:moveTo>
                    <a:pt x="0" y="0"/>
                  </a:moveTo>
                  <a:cubicBezTo>
                    <a:pt x="246434" y="77821"/>
                    <a:pt x="466685" y="214910"/>
                    <a:pt x="713119" y="292731"/>
                  </a:cubicBezTo>
                </a:path>
              </a:pathLst>
            </a:cu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71A4EE72-D93B-4360-A5F6-0BDD97F43F67}"/>
                </a:ext>
              </a:extLst>
            </p:cNvPr>
            <p:cNvCxnSpPr>
              <a:cxnSpLocks/>
              <a:endCxn id="22" idx="1"/>
            </p:cNvCxnSpPr>
            <p:nvPr/>
          </p:nvCxnSpPr>
          <p:spPr>
            <a:xfrm flipH="1">
              <a:off x="8026400" y="843280"/>
              <a:ext cx="82616" cy="72305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1B80CC3-3E0B-A48D-6498-ABB1AA5723EB}"/>
                </a:ext>
              </a:extLst>
            </p:cNvPr>
            <p:cNvCxnSpPr>
              <a:stCxn id="23" idx="2"/>
            </p:cNvCxnSpPr>
            <p:nvPr/>
          </p:nvCxnSpPr>
          <p:spPr>
            <a:xfrm>
              <a:off x="11420631" y="2829827"/>
              <a:ext cx="143006" cy="421373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114F842-700F-00B8-F723-6A12F921DA9F}"/>
                </a:ext>
              </a:extLst>
            </p:cNvPr>
            <p:cNvSpPr/>
            <p:nvPr/>
          </p:nvSpPr>
          <p:spPr>
            <a:xfrm>
              <a:off x="10807613" y="3241888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D8C6C73B-9B6C-A6FE-7F8C-38223DC4EF9C}"/>
                </a:ext>
              </a:extLst>
            </p:cNvPr>
            <p:cNvSpPr/>
            <p:nvPr/>
          </p:nvSpPr>
          <p:spPr>
            <a:xfrm>
              <a:off x="9692467" y="3241888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58BCBF2-62E2-076F-6331-A5B209CBC50C}"/>
                </a:ext>
              </a:extLst>
            </p:cNvPr>
            <p:cNvSpPr/>
            <p:nvPr/>
          </p:nvSpPr>
          <p:spPr>
            <a:xfrm>
              <a:off x="8577320" y="3241888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C8F1A17-DD27-8D35-E4ED-FFE946323104}"/>
                </a:ext>
              </a:extLst>
            </p:cNvPr>
            <p:cNvSpPr/>
            <p:nvPr/>
          </p:nvSpPr>
          <p:spPr>
            <a:xfrm>
              <a:off x="7462173" y="3241888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A3A8D25-F963-5DB5-F99B-6FFFD5641198}"/>
                </a:ext>
              </a:extLst>
            </p:cNvPr>
            <p:cNvSpPr/>
            <p:nvPr/>
          </p:nvSpPr>
          <p:spPr>
            <a:xfrm>
              <a:off x="4116734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340E829-C3D1-235A-C01D-1DF761ACC135}"/>
                </a:ext>
              </a:extLst>
            </p:cNvPr>
            <p:cNvSpPr/>
            <p:nvPr/>
          </p:nvSpPr>
          <p:spPr>
            <a:xfrm>
              <a:off x="5231881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6378D0CD-E7D0-37AF-C96A-99FE3A86E6D7}"/>
                </a:ext>
              </a:extLst>
            </p:cNvPr>
            <p:cNvSpPr/>
            <p:nvPr/>
          </p:nvSpPr>
          <p:spPr>
            <a:xfrm>
              <a:off x="6347027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D8CB10E8-0607-50ED-667E-7E0F97BD6653}"/>
                </a:ext>
              </a:extLst>
            </p:cNvPr>
            <p:cNvSpPr/>
            <p:nvPr/>
          </p:nvSpPr>
          <p:spPr>
            <a:xfrm>
              <a:off x="7462173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4FA35383-87FA-20CC-8A0A-C50A1F3F3425}"/>
                </a:ext>
              </a:extLst>
            </p:cNvPr>
            <p:cNvSpPr/>
            <p:nvPr/>
          </p:nvSpPr>
          <p:spPr>
            <a:xfrm>
              <a:off x="8577321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66E68478-4F04-5033-4F87-4806082DF6C1}"/>
                </a:ext>
              </a:extLst>
            </p:cNvPr>
            <p:cNvSpPr/>
            <p:nvPr/>
          </p:nvSpPr>
          <p:spPr>
            <a:xfrm>
              <a:off x="9692468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9F2D4063-4CAF-EEFE-A1E4-398FC48789F3}"/>
                </a:ext>
              </a:extLst>
            </p:cNvPr>
            <p:cNvSpPr/>
            <p:nvPr/>
          </p:nvSpPr>
          <p:spPr>
            <a:xfrm>
              <a:off x="10807613" y="4212355"/>
              <a:ext cx="1115147" cy="972044"/>
            </a:xfrm>
            <a:prstGeom prst="rect">
              <a:avLst/>
            </a:prstGeom>
            <a:noFill/>
            <a:ln w="158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7DC7651-26B7-5D02-BA5D-C374751F6B94}"/>
                </a:ext>
              </a:extLst>
            </p:cNvPr>
            <p:cNvSpPr txBox="1"/>
            <p:nvPr/>
          </p:nvSpPr>
          <p:spPr>
            <a:xfrm rot="17272354">
              <a:off x="4053848" y="759291"/>
              <a:ext cx="7379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5455DD1-2007-CC99-2B27-195F3C3D1C64}"/>
                </a:ext>
              </a:extLst>
            </p:cNvPr>
            <p:cNvSpPr txBox="1"/>
            <p:nvPr/>
          </p:nvSpPr>
          <p:spPr>
            <a:xfrm rot="2233557">
              <a:off x="5276049" y="996017"/>
              <a:ext cx="7379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3D9ED143-2793-AC8D-385C-D00B32E38571}"/>
                </a:ext>
              </a:extLst>
            </p:cNvPr>
            <p:cNvSpPr txBox="1"/>
            <p:nvPr/>
          </p:nvSpPr>
          <p:spPr>
            <a:xfrm rot="18372320">
              <a:off x="4597654" y="1698282"/>
              <a:ext cx="7379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8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A86C3DD6-F361-21BC-1E09-93D35B591AE7}"/>
                </a:ext>
              </a:extLst>
            </p:cNvPr>
            <p:cNvSpPr txBox="1"/>
            <p:nvPr/>
          </p:nvSpPr>
          <p:spPr>
            <a:xfrm rot="394423">
              <a:off x="4113280" y="2466021"/>
              <a:ext cx="49055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22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1E65AA9-FC34-79A1-E7E0-18BF8CAEA03F}"/>
                </a:ext>
              </a:extLst>
            </p:cNvPr>
            <p:cNvSpPr txBox="1"/>
            <p:nvPr/>
          </p:nvSpPr>
          <p:spPr>
            <a:xfrm rot="394423">
              <a:off x="4491666" y="3172097"/>
              <a:ext cx="6384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14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CC9A1EE4-088F-A8C7-91FA-C67C902E6C01}"/>
                </a:ext>
              </a:extLst>
            </p:cNvPr>
            <p:cNvSpPr txBox="1"/>
            <p:nvPr/>
          </p:nvSpPr>
          <p:spPr>
            <a:xfrm rot="394423">
              <a:off x="5627033" y="3090320"/>
              <a:ext cx="6384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18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366BC67-531D-D866-F374-926CF52A05B7}"/>
                </a:ext>
              </a:extLst>
            </p:cNvPr>
            <p:cNvSpPr txBox="1"/>
            <p:nvPr/>
          </p:nvSpPr>
          <p:spPr>
            <a:xfrm rot="7116922">
              <a:off x="6607187" y="3495345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20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FA8E1D4A-ECCD-F5A9-085F-AFBD264DD98B}"/>
                </a:ext>
              </a:extLst>
            </p:cNvPr>
            <p:cNvSpPr txBox="1"/>
            <p:nvPr/>
          </p:nvSpPr>
          <p:spPr>
            <a:xfrm rot="15730117">
              <a:off x="6304233" y="2507778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7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5470AC7-5E39-4E16-1C7B-472B26B5A0C5}"/>
                </a:ext>
              </a:extLst>
            </p:cNvPr>
            <p:cNvSpPr txBox="1"/>
            <p:nvPr/>
          </p:nvSpPr>
          <p:spPr>
            <a:xfrm rot="15730117">
              <a:off x="5224359" y="2338855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6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0132E00C-99E4-11B5-45C9-4F4A26F27DE8}"/>
                </a:ext>
              </a:extLst>
            </p:cNvPr>
            <p:cNvSpPr txBox="1"/>
            <p:nvPr/>
          </p:nvSpPr>
          <p:spPr>
            <a:xfrm rot="19515586">
              <a:off x="7458771" y="2338854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10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880D468-02BF-4EF3-6E97-260C78127F7E}"/>
                </a:ext>
              </a:extLst>
            </p:cNvPr>
            <p:cNvSpPr txBox="1"/>
            <p:nvPr/>
          </p:nvSpPr>
          <p:spPr>
            <a:xfrm rot="19515586">
              <a:off x="5948152" y="1483319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21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261E1B6-4BE9-B5C7-F80E-D56B54ADBCD5}"/>
                </a:ext>
              </a:extLst>
            </p:cNvPr>
            <p:cNvSpPr txBox="1"/>
            <p:nvPr/>
          </p:nvSpPr>
          <p:spPr>
            <a:xfrm rot="19515586">
              <a:off x="7227114" y="1010962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11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0833323-990D-D348-1791-DBC78D3AA945}"/>
                </a:ext>
              </a:extLst>
            </p:cNvPr>
            <p:cNvSpPr txBox="1"/>
            <p:nvPr/>
          </p:nvSpPr>
          <p:spPr>
            <a:xfrm rot="7956308">
              <a:off x="8264751" y="962164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5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BF18F41-A454-6676-7063-D46E38467696}"/>
                </a:ext>
              </a:extLst>
            </p:cNvPr>
            <p:cNvSpPr txBox="1"/>
            <p:nvPr/>
          </p:nvSpPr>
          <p:spPr>
            <a:xfrm rot="18278567">
              <a:off x="8216641" y="1785848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3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3CD36AA-1E2E-1C3E-FC12-D33EE1A409CC}"/>
                </a:ext>
              </a:extLst>
            </p:cNvPr>
            <p:cNvSpPr txBox="1"/>
            <p:nvPr/>
          </p:nvSpPr>
          <p:spPr>
            <a:xfrm rot="1564681">
              <a:off x="9573777" y="842464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4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F9122A0-96B5-3F20-5C80-2FC66F1499F0}"/>
                </a:ext>
              </a:extLst>
            </p:cNvPr>
            <p:cNvSpPr txBox="1"/>
            <p:nvPr/>
          </p:nvSpPr>
          <p:spPr>
            <a:xfrm rot="3508136">
              <a:off x="10793562" y="842462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15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B01A3EB-EACD-9C1A-82C9-8C1BC7B45077}"/>
                </a:ext>
              </a:extLst>
            </p:cNvPr>
            <p:cNvSpPr txBox="1"/>
            <p:nvPr/>
          </p:nvSpPr>
          <p:spPr>
            <a:xfrm rot="152112">
              <a:off x="11022823" y="1814773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19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A9688A7-B29D-75E5-9015-E3A3D32C0531}"/>
                </a:ext>
              </a:extLst>
            </p:cNvPr>
            <p:cNvSpPr txBox="1"/>
            <p:nvPr/>
          </p:nvSpPr>
          <p:spPr>
            <a:xfrm rot="152112">
              <a:off x="11379887" y="2524271"/>
              <a:ext cx="753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6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F2F373D2-C3F7-9F38-2EDD-EFE893FEEF95}"/>
                </a:ext>
              </a:extLst>
            </p:cNvPr>
            <p:cNvSpPr txBox="1"/>
            <p:nvPr/>
          </p:nvSpPr>
          <p:spPr>
            <a:xfrm rot="152112">
              <a:off x="10294747" y="2627736"/>
              <a:ext cx="1142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1  9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96A63EE3-518B-7D87-AEFF-60E7D90CA834}"/>
                </a:ext>
              </a:extLst>
            </p:cNvPr>
            <p:cNvSpPr txBox="1"/>
            <p:nvPr/>
          </p:nvSpPr>
          <p:spPr>
            <a:xfrm rot="152112">
              <a:off x="9505636" y="1790552"/>
              <a:ext cx="11427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21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62AF834-21F1-C2A4-1C28-AB647DAE67C7}"/>
                </a:ext>
              </a:extLst>
            </p:cNvPr>
            <p:cNvSpPr txBox="1"/>
            <p:nvPr/>
          </p:nvSpPr>
          <p:spPr>
            <a:xfrm>
              <a:off x="7661969" y="3404745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23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D1657A2E-7C3F-A8AD-20AB-59B0DBBC0CAC}"/>
                </a:ext>
              </a:extLst>
            </p:cNvPr>
            <p:cNvSpPr txBox="1"/>
            <p:nvPr/>
          </p:nvSpPr>
          <p:spPr>
            <a:xfrm>
              <a:off x="8791702" y="3404745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24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353F777-9402-9F23-EF48-F3F9CDF9ADEE}"/>
                </a:ext>
              </a:extLst>
            </p:cNvPr>
            <p:cNvSpPr txBox="1"/>
            <p:nvPr/>
          </p:nvSpPr>
          <p:spPr>
            <a:xfrm>
              <a:off x="9892263" y="3404745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25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D8BB366C-0033-0F81-18A7-BFE6A982E70B}"/>
                </a:ext>
              </a:extLst>
            </p:cNvPr>
            <p:cNvSpPr txBox="1"/>
            <p:nvPr/>
          </p:nvSpPr>
          <p:spPr>
            <a:xfrm>
              <a:off x="11007409" y="3404745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26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B9DEBF0C-8B10-65BA-3EC0-08430C5812DF}"/>
                </a:ext>
              </a:extLst>
            </p:cNvPr>
            <p:cNvSpPr txBox="1"/>
            <p:nvPr/>
          </p:nvSpPr>
          <p:spPr>
            <a:xfrm>
              <a:off x="8777117" y="4375212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31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B0BCEEA-A351-982A-5EF5-9E62FDC3D772}"/>
                </a:ext>
              </a:extLst>
            </p:cNvPr>
            <p:cNvSpPr txBox="1"/>
            <p:nvPr/>
          </p:nvSpPr>
          <p:spPr>
            <a:xfrm>
              <a:off x="7661969" y="4375212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30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8771D898-70C5-9CF7-8D76-010841CE841B}"/>
                </a:ext>
              </a:extLst>
            </p:cNvPr>
            <p:cNvSpPr txBox="1"/>
            <p:nvPr/>
          </p:nvSpPr>
          <p:spPr>
            <a:xfrm>
              <a:off x="6546823" y="4375212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29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A567257-6C9C-7565-AC4F-7295031CFC77}"/>
                </a:ext>
              </a:extLst>
            </p:cNvPr>
            <p:cNvSpPr txBox="1"/>
            <p:nvPr/>
          </p:nvSpPr>
          <p:spPr>
            <a:xfrm>
              <a:off x="5431677" y="4375212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28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5CA68E43-40C7-9287-3F8E-319758435D86}"/>
                </a:ext>
              </a:extLst>
            </p:cNvPr>
            <p:cNvSpPr txBox="1"/>
            <p:nvPr/>
          </p:nvSpPr>
          <p:spPr>
            <a:xfrm>
              <a:off x="4316530" y="4375212"/>
              <a:ext cx="715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27</a:t>
              </a:r>
              <a:endParaRPr lang="zh-CN" altLang="en-US" sz="36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AA1C2E18-ED97-D7E6-0ADC-7C774C94E5EE}"/>
              </a:ext>
            </a:extLst>
          </p:cNvPr>
          <p:cNvSpPr txBox="1"/>
          <p:nvPr/>
        </p:nvSpPr>
        <p:spPr>
          <a:xfrm>
            <a:off x="1283571" y="495810"/>
            <a:ext cx="9624858" cy="348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malesuadafames ac turpis egestas. proin pharetra nonummy pede.</a:t>
            </a:r>
            <a:endParaRPr lang="zh-CN" altLang="en-US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79" name="文本框 178">
            <a:extLst>
              <a:ext uri="{FF2B5EF4-FFF2-40B4-BE49-F238E27FC236}">
                <a16:creationId xmlns:a16="http://schemas.microsoft.com/office/drawing/2014/main" id="{B2CB369B-0EDE-CAC1-0E3A-9F580711BA20}"/>
              </a:ext>
            </a:extLst>
          </p:cNvPr>
          <p:cNvSpPr txBox="1"/>
          <p:nvPr/>
        </p:nvSpPr>
        <p:spPr>
          <a:xfrm>
            <a:off x="3229017" y="6146755"/>
            <a:ext cx="5733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 Deadline</a:t>
            </a:r>
            <a:endParaRPr lang="zh-CN" altLang="en-US" sz="20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DBF2E497-824B-FFB0-F722-C83F3ACEA4BB}"/>
              </a:ext>
            </a:extLst>
          </p:cNvPr>
          <p:cNvGrpSpPr/>
          <p:nvPr/>
        </p:nvGrpSpPr>
        <p:grpSpPr>
          <a:xfrm rot="3159260" flipH="1" flipV="1">
            <a:off x="461139" y="749491"/>
            <a:ext cx="2539785" cy="1721328"/>
            <a:chOff x="2332841" y="2474467"/>
            <a:chExt cx="4922520" cy="3336216"/>
          </a:xfrm>
        </p:grpSpPr>
        <p:cxnSp>
          <p:nvCxnSpPr>
            <p:cNvPr id="180" name="直接箭头连接符 179">
              <a:extLst>
                <a:ext uri="{FF2B5EF4-FFF2-40B4-BE49-F238E27FC236}">
                  <a16:creationId xmlns:a16="http://schemas.microsoft.com/office/drawing/2014/main" id="{CF266238-DAEC-B08D-8A1A-3FCF28DC55CE}"/>
                </a:ext>
              </a:extLst>
            </p:cNvPr>
            <p:cNvCxnSpPr>
              <a:cxnSpLocks/>
            </p:cNvCxnSpPr>
            <p:nvPr/>
          </p:nvCxnSpPr>
          <p:spPr>
            <a:xfrm>
              <a:off x="2332841" y="2474467"/>
              <a:ext cx="4922520" cy="1158240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headEnd type="arrow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箭头连接符 180">
              <a:extLst>
                <a:ext uri="{FF2B5EF4-FFF2-40B4-BE49-F238E27FC236}">
                  <a16:creationId xmlns:a16="http://schemas.microsoft.com/office/drawing/2014/main" id="{F5B84F36-13A3-4D9D-A3FB-AF0E93D841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87712" y="2921330"/>
              <a:ext cx="678698" cy="2889353"/>
            </a:xfrm>
            <a:prstGeom prst="straightConnector1">
              <a:avLst/>
            </a:prstGeom>
            <a:ln w="25400" cap="rnd">
              <a:solidFill>
                <a:schemeClr val="tx1"/>
              </a:solidFill>
              <a:headEnd type="arrow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9" name="组合 248">
            <a:extLst>
              <a:ext uri="{FF2B5EF4-FFF2-40B4-BE49-F238E27FC236}">
                <a16:creationId xmlns:a16="http://schemas.microsoft.com/office/drawing/2014/main" id="{1F0707A4-A41F-8D48-FB68-84AB26BD559D}"/>
              </a:ext>
            </a:extLst>
          </p:cNvPr>
          <p:cNvGrpSpPr/>
          <p:nvPr/>
        </p:nvGrpSpPr>
        <p:grpSpPr>
          <a:xfrm>
            <a:off x="8648317" y="4252328"/>
            <a:ext cx="2743966" cy="1829250"/>
            <a:chOff x="874181" y="4322859"/>
            <a:chExt cx="1660816" cy="1107174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BDD72A21-38E7-399D-BE92-4F337A291288}"/>
                </a:ext>
              </a:extLst>
            </p:cNvPr>
            <p:cNvGrpSpPr/>
            <p:nvPr/>
          </p:nvGrpSpPr>
          <p:grpSpPr>
            <a:xfrm rot="3224755">
              <a:off x="1532720" y="4681649"/>
              <a:ext cx="321431" cy="321431"/>
              <a:chOff x="5617555" y="293581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4" name="矩形 183">
                <a:extLst>
                  <a:ext uri="{FF2B5EF4-FFF2-40B4-BE49-F238E27FC236}">
                    <a16:creationId xmlns:a16="http://schemas.microsoft.com/office/drawing/2014/main" id="{3326DC8C-692E-F4CD-39FF-1CE768BD60A1}"/>
                  </a:ext>
                </a:extLst>
              </p:cNvPr>
              <p:cNvSpPr/>
              <p:nvPr/>
            </p:nvSpPr>
            <p:spPr>
              <a:xfrm>
                <a:off x="5617555" y="2935818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AA8377DF-82C3-1522-43C6-0836B54CA077}"/>
                  </a:ext>
                </a:extLst>
              </p:cNvPr>
              <p:cNvSpPr/>
              <p:nvPr/>
            </p:nvSpPr>
            <p:spPr>
              <a:xfrm>
                <a:off x="5652784" y="2967730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7876F36C-1EA6-EFDD-62B9-4D12C19B427A}"/>
                </a:ext>
              </a:extLst>
            </p:cNvPr>
            <p:cNvGrpSpPr/>
            <p:nvPr/>
          </p:nvGrpSpPr>
          <p:grpSpPr>
            <a:xfrm>
              <a:off x="2213566" y="4510052"/>
              <a:ext cx="321431" cy="321431"/>
              <a:chOff x="6518665" y="280344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87" name="矩形 186">
                <a:extLst>
                  <a:ext uri="{FF2B5EF4-FFF2-40B4-BE49-F238E27FC236}">
                    <a16:creationId xmlns:a16="http://schemas.microsoft.com/office/drawing/2014/main" id="{4D8D683B-452E-CF1E-9028-453F094DBBC0}"/>
                  </a:ext>
                </a:extLst>
              </p:cNvPr>
              <p:cNvSpPr/>
              <p:nvPr/>
            </p:nvSpPr>
            <p:spPr>
              <a:xfrm>
                <a:off x="6518665" y="2803448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3A53C1BF-9770-88B1-D632-4AA5B7097394}"/>
                  </a:ext>
                </a:extLst>
              </p:cNvPr>
              <p:cNvSpPr/>
              <p:nvPr/>
            </p:nvSpPr>
            <p:spPr>
              <a:xfrm>
                <a:off x="6529366" y="2817014"/>
                <a:ext cx="110968" cy="105239"/>
              </a:xfrm>
              <a:custGeom>
                <a:avLst/>
                <a:gdLst>
                  <a:gd name="connsiteX0" fmla="*/ 469244 w 855535"/>
                  <a:gd name="connsiteY0" fmla="*/ 335930 h 811365"/>
                  <a:gd name="connsiteX1" fmla="*/ 485437 w 855535"/>
                  <a:gd name="connsiteY1" fmla="*/ 357837 h 811365"/>
                  <a:gd name="connsiteX2" fmla="*/ 487342 w 855535"/>
                  <a:gd name="connsiteY2" fmla="*/ 402605 h 811365"/>
                  <a:gd name="connsiteX3" fmla="*/ 447337 w 855535"/>
                  <a:gd name="connsiteY3" fmla="*/ 444515 h 811365"/>
                  <a:gd name="connsiteX4" fmla="*/ 427334 w 855535"/>
                  <a:gd name="connsiteY4" fmla="*/ 450230 h 811365"/>
                  <a:gd name="connsiteX5" fmla="*/ 324464 w 855535"/>
                  <a:gd name="connsiteY5" fmla="*/ 365457 h 811365"/>
                  <a:gd name="connsiteX6" fmla="*/ 334942 w 855535"/>
                  <a:gd name="connsiteY6" fmla="*/ 318785 h 811365"/>
                  <a:gd name="connsiteX7" fmla="*/ 399712 w 855535"/>
                  <a:gd name="connsiteY7" fmla="*/ 266397 h 811365"/>
                  <a:gd name="connsiteX8" fmla="*/ 454004 w 855535"/>
                  <a:gd name="connsiteY8" fmla="*/ 255920 h 811365"/>
                  <a:gd name="connsiteX9" fmla="*/ 566399 w 855535"/>
                  <a:gd name="connsiteY9" fmla="*/ 329262 h 811365"/>
                  <a:gd name="connsiteX10" fmla="*/ 571162 w 855535"/>
                  <a:gd name="connsiteY10" fmla="*/ 432132 h 811365"/>
                  <a:gd name="connsiteX11" fmla="*/ 540682 w 855535"/>
                  <a:gd name="connsiteY11" fmla="*/ 485472 h 811365"/>
                  <a:gd name="connsiteX12" fmla="*/ 494962 w 855535"/>
                  <a:gd name="connsiteY12" fmla="*/ 512142 h 811365"/>
                  <a:gd name="connsiteX13" fmla="*/ 474959 w 855535"/>
                  <a:gd name="connsiteY13" fmla="*/ 527382 h 811365"/>
                  <a:gd name="connsiteX14" fmla="*/ 421619 w 855535"/>
                  <a:gd name="connsiteY14" fmla="*/ 549290 h 811365"/>
                  <a:gd name="connsiteX15" fmla="*/ 389234 w 855535"/>
                  <a:gd name="connsiteY15" fmla="*/ 548337 h 811365"/>
                  <a:gd name="connsiteX16" fmla="*/ 213022 w 855535"/>
                  <a:gd name="connsiteY16" fmla="*/ 454040 h 811365"/>
                  <a:gd name="connsiteX17" fmla="*/ 201592 w 855535"/>
                  <a:gd name="connsiteY17" fmla="*/ 264492 h 811365"/>
                  <a:gd name="connsiteX18" fmla="*/ 262552 w 855535"/>
                  <a:gd name="connsiteY18" fmla="*/ 189245 h 811365"/>
                  <a:gd name="connsiteX19" fmla="*/ 282554 w 855535"/>
                  <a:gd name="connsiteY19" fmla="*/ 177815 h 811365"/>
                  <a:gd name="connsiteX20" fmla="*/ 411142 w 855535"/>
                  <a:gd name="connsiteY20" fmla="*/ 150192 h 811365"/>
                  <a:gd name="connsiteX21" fmla="*/ 513059 w 855535"/>
                  <a:gd name="connsiteY21" fmla="*/ 154002 h 811365"/>
                  <a:gd name="connsiteX22" fmla="*/ 619739 w 855535"/>
                  <a:gd name="connsiteY22" fmla="*/ 210200 h 811365"/>
                  <a:gd name="connsiteX23" fmla="*/ 696892 w 855535"/>
                  <a:gd name="connsiteY23" fmla="*/ 330215 h 811365"/>
                  <a:gd name="connsiteX24" fmla="*/ 679747 w 855535"/>
                  <a:gd name="connsiteY24" fmla="*/ 499760 h 811365"/>
                  <a:gd name="connsiteX25" fmla="*/ 588307 w 855535"/>
                  <a:gd name="connsiteY25" fmla="*/ 618822 h 811365"/>
                  <a:gd name="connsiteX26" fmla="*/ 520679 w 855535"/>
                  <a:gd name="connsiteY26" fmla="*/ 671210 h 811365"/>
                  <a:gd name="connsiteX27" fmla="*/ 501629 w 855535"/>
                  <a:gd name="connsiteY27" fmla="*/ 683592 h 811365"/>
                  <a:gd name="connsiteX28" fmla="*/ 397807 w 855535"/>
                  <a:gd name="connsiteY28" fmla="*/ 711215 h 811365"/>
                  <a:gd name="connsiteX29" fmla="*/ 311129 w 855535"/>
                  <a:gd name="connsiteY29" fmla="*/ 696927 h 811365"/>
                  <a:gd name="connsiteX30" fmla="*/ 271124 w 855535"/>
                  <a:gd name="connsiteY30" fmla="*/ 679782 h 811365"/>
                  <a:gd name="connsiteX31" fmla="*/ 248264 w 855535"/>
                  <a:gd name="connsiteY31" fmla="*/ 668352 h 811365"/>
                  <a:gd name="connsiteX32" fmla="*/ 108247 w 855535"/>
                  <a:gd name="connsiteY32" fmla="*/ 571197 h 811365"/>
                  <a:gd name="connsiteX33" fmla="*/ 105389 w 855535"/>
                  <a:gd name="connsiteY33" fmla="*/ 567387 h 811365"/>
                  <a:gd name="connsiteX34" fmla="*/ 38714 w 855535"/>
                  <a:gd name="connsiteY34" fmla="*/ 459755 h 811365"/>
                  <a:gd name="connsiteX35" fmla="*/ 27284 w 855535"/>
                  <a:gd name="connsiteY35" fmla="*/ 336882 h 811365"/>
                  <a:gd name="connsiteX36" fmla="*/ 83482 w 855535"/>
                  <a:gd name="connsiteY36" fmla="*/ 180672 h 811365"/>
                  <a:gd name="connsiteX37" fmla="*/ 141584 w 855535"/>
                  <a:gd name="connsiteY37" fmla="*/ 109235 h 811365"/>
                  <a:gd name="connsiteX38" fmla="*/ 227309 w 855535"/>
                  <a:gd name="connsiteY38" fmla="*/ 46370 h 811365"/>
                  <a:gd name="connsiteX39" fmla="*/ 301604 w 855535"/>
                  <a:gd name="connsiteY39" fmla="*/ 21605 h 811365"/>
                  <a:gd name="connsiteX40" fmla="*/ 532109 w 855535"/>
                  <a:gd name="connsiteY40" fmla="*/ 2555 h 811365"/>
                  <a:gd name="connsiteX41" fmla="*/ 592117 w 855535"/>
                  <a:gd name="connsiteY41" fmla="*/ 18747 h 811365"/>
                  <a:gd name="connsiteX42" fmla="*/ 682604 w 855535"/>
                  <a:gd name="connsiteY42" fmla="*/ 64467 h 811365"/>
                  <a:gd name="connsiteX43" fmla="*/ 711179 w 855535"/>
                  <a:gd name="connsiteY43" fmla="*/ 92090 h 811365"/>
                  <a:gd name="connsiteX44" fmla="*/ 824527 w 855535"/>
                  <a:gd name="connsiteY44" fmla="*/ 262587 h 811365"/>
                  <a:gd name="connsiteX45" fmla="*/ 852149 w 855535"/>
                  <a:gd name="connsiteY45" fmla="*/ 341645 h 811365"/>
                  <a:gd name="connsiteX46" fmla="*/ 839767 w 855535"/>
                  <a:gd name="connsiteY46" fmla="*/ 454992 h 811365"/>
                  <a:gd name="connsiteX47" fmla="*/ 810239 w 855535"/>
                  <a:gd name="connsiteY47" fmla="*/ 537860 h 811365"/>
                  <a:gd name="connsiteX48" fmla="*/ 786427 w 855535"/>
                  <a:gd name="connsiteY48" fmla="*/ 579770 h 811365"/>
                  <a:gd name="connsiteX49" fmla="*/ 763567 w 855535"/>
                  <a:gd name="connsiteY49" fmla="*/ 611202 h 811365"/>
                  <a:gd name="connsiteX50" fmla="*/ 708322 w 855535"/>
                  <a:gd name="connsiteY50" fmla="*/ 695975 h 811365"/>
                  <a:gd name="connsiteX51" fmla="*/ 566399 w 855535"/>
                  <a:gd name="connsiteY51" fmla="*/ 793130 h 811365"/>
                  <a:gd name="connsiteX52" fmla="*/ 469244 w 855535"/>
                  <a:gd name="connsiteY52" fmla="*/ 810275 h 811365"/>
                  <a:gd name="connsiteX53" fmla="*/ 354944 w 855535"/>
                  <a:gd name="connsiteY53" fmla="*/ 797892 h 811365"/>
                  <a:gd name="connsiteX54" fmla="*/ 293984 w 855535"/>
                  <a:gd name="connsiteY54" fmla="*/ 782652 h 811365"/>
                  <a:gd name="connsiteX55" fmla="*/ 261599 w 855535"/>
                  <a:gd name="connsiteY55" fmla="*/ 771222 h 811365"/>
                  <a:gd name="connsiteX56" fmla="*/ 241597 w 855535"/>
                  <a:gd name="connsiteY56" fmla="*/ 765507 h 811365"/>
                  <a:gd name="connsiteX57" fmla="*/ 85387 w 855535"/>
                  <a:gd name="connsiteY57" fmla="*/ 698832 h 811365"/>
                  <a:gd name="connsiteX58" fmla="*/ 13949 w 855535"/>
                  <a:gd name="connsiteY58" fmla="*/ 640730 h 811365"/>
                  <a:gd name="connsiteX59" fmla="*/ 16807 w 855535"/>
                  <a:gd name="connsiteY59" fmla="*/ 575007 h 811365"/>
                  <a:gd name="connsiteX60" fmla="*/ 28237 w 855535"/>
                  <a:gd name="connsiteY60" fmla="*/ 591200 h 811365"/>
                  <a:gd name="connsiteX61" fmla="*/ 88244 w 855535"/>
                  <a:gd name="connsiteY61" fmla="*/ 651207 h 811365"/>
                  <a:gd name="connsiteX62" fmla="*/ 105389 w 855535"/>
                  <a:gd name="connsiteY62" fmla="*/ 662637 h 811365"/>
                  <a:gd name="connsiteX63" fmla="*/ 200639 w 855535"/>
                  <a:gd name="connsiteY63" fmla="*/ 718835 h 811365"/>
                  <a:gd name="connsiteX64" fmla="*/ 215879 w 855535"/>
                  <a:gd name="connsiteY64" fmla="*/ 724550 h 811365"/>
                  <a:gd name="connsiteX65" fmla="*/ 349229 w 855535"/>
                  <a:gd name="connsiteY65" fmla="*/ 753125 h 811365"/>
                  <a:gd name="connsiteX66" fmla="*/ 420667 w 855535"/>
                  <a:gd name="connsiteY66" fmla="*/ 763602 h 811365"/>
                  <a:gd name="connsiteX67" fmla="*/ 492104 w 855535"/>
                  <a:gd name="connsiteY67" fmla="*/ 761697 h 811365"/>
                  <a:gd name="connsiteX68" fmla="*/ 614977 w 855535"/>
                  <a:gd name="connsiteY68" fmla="*/ 728360 h 811365"/>
                  <a:gd name="connsiteX69" fmla="*/ 712132 w 855535"/>
                  <a:gd name="connsiteY69" fmla="*/ 651207 h 811365"/>
                  <a:gd name="connsiteX70" fmla="*/ 788332 w 855535"/>
                  <a:gd name="connsiteY70" fmla="*/ 540717 h 811365"/>
                  <a:gd name="connsiteX71" fmla="*/ 801667 w 855535"/>
                  <a:gd name="connsiteY71" fmla="*/ 503570 h 811365"/>
                  <a:gd name="connsiteX72" fmla="*/ 815954 w 855535"/>
                  <a:gd name="connsiteY72" fmla="*/ 459755 h 811365"/>
                  <a:gd name="connsiteX73" fmla="*/ 828337 w 855535"/>
                  <a:gd name="connsiteY73" fmla="*/ 383555 h 811365"/>
                  <a:gd name="connsiteX74" fmla="*/ 827384 w 855535"/>
                  <a:gd name="connsiteY74" fmla="*/ 378792 h 811365"/>
                  <a:gd name="connsiteX75" fmla="*/ 769282 w 855535"/>
                  <a:gd name="connsiteY75" fmla="*/ 235917 h 811365"/>
                  <a:gd name="connsiteX76" fmla="*/ 709274 w 855535"/>
                  <a:gd name="connsiteY76" fmla="*/ 159717 h 811365"/>
                  <a:gd name="connsiteX77" fmla="*/ 696892 w 855535"/>
                  <a:gd name="connsiteY77" fmla="*/ 142572 h 811365"/>
                  <a:gd name="connsiteX78" fmla="*/ 659744 w 855535"/>
                  <a:gd name="connsiteY78" fmla="*/ 111140 h 811365"/>
                  <a:gd name="connsiteX79" fmla="*/ 574972 w 855535"/>
                  <a:gd name="connsiteY79" fmla="*/ 69230 h 811365"/>
                  <a:gd name="connsiteX80" fmla="*/ 505439 w 855535"/>
                  <a:gd name="connsiteY80" fmla="*/ 53037 h 811365"/>
                  <a:gd name="connsiteX81" fmla="*/ 364469 w 855535"/>
                  <a:gd name="connsiteY81" fmla="*/ 58752 h 811365"/>
                  <a:gd name="connsiteX82" fmla="*/ 252074 w 855535"/>
                  <a:gd name="connsiteY82" fmla="*/ 87327 h 811365"/>
                  <a:gd name="connsiteX83" fmla="*/ 174922 w 855535"/>
                  <a:gd name="connsiteY83" fmla="*/ 137810 h 811365"/>
                  <a:gd name="connsiteX84" fmla="*/ 112057 w 855535"/>
                  <a:gd name="connsiteY84" fmla="*/ 198770 h 811365"/>
                  <a:gd name="connsiteX85" fmla="*/ 93959 w 855535"/>
                  <a:gd name="connsiteY85" fmla="*/ 228297 h 811365"/>
                  <a:gd name="connsiteX86" fmla="*/ 51097 w 855535"/>
                  <a:gd name="connsiteY86" fmla="*/ 333072 h 811365"/>
                  <a:gd name="connsiteX87" fmla="*/ 52049 w 855535"/>
                  <a:gd name="connsiteY87" fmla="*/ 378792 h 811365"/>
                  <a:gd name="connsiteX88" fmla="*/ 117772 w 855535"/>
                  <a:gd name="connsiteY88" fmla="*/ 510237 h 811365"/>
                  <a:gd name="connsiteX89" fmla="*/ 255884 w 855535"/>
                  <a:gd name="connsiteY89" fmla="*/ 615965 h 811365"/>
                  <a:gd name="connsiteX90" fmla="*/ 452099 w 855535"/>
                  <a:gd name="connsiteY90" fmla="*/ 656922 h 811365"/>
                  <a:gd name="connsiteX91" fmla="*/ 500677 w 855535"/>
                  <a:gd name="connsiteY91" fmla="*/ 639777 h 811365"/>
                  <a:gd name="connsiteX92" fmla="*/ 553064 w 855535"/>
                  <a:gd name="connsiteY92" fmla="*/ 601677 h 811365"/>
                  <a:gd name="connsiteX93" fmla="*/ 669269 w 855535"/>
                  <a:gd name="connsiteY93" fmla="*/ 468327 h 811365"/>
                  <a:gd name="connsiteX94" fmla="*/ 680699 w 855535"/>
                  <a:gd name="connsiteY94" fmla="*/ 368315 h 811365"/>
                  <a:gd name="connsiteX95" fmla="*/ 594022 w 855535"/>
                  <a:gd name="connsiteY95" fmla="*/ 234965 h 811365"/>
                  <a:gd name="connsiteX96" fmla="*/ 537824 w 855535"/>
                  <a:gd name="connsiteY96" fmla="*/ 208295 h 811365"/>
                  <a:gd name="connsiteX97" fmla="*/ 297794 w 855535"/>
                  <a:gd name="connsiteY97" fmla="*/ 223535 h 811365"/>
                  <a:gd name="connsiteX98" fmla="*/ 234929 w 855535"/>
                  <a:gd name="connsiteY98" fmla="*/ 261635 h 811365"/>
                  <a:gd name="connsiteX99" fmla="*/ 216832 w 855535"/>
                  <a:gd name="connsiteY99" fmla="*/ 305450 h 811365"/>
                  <a:gd name="connsiteX100" fmla="*/ 233977 w 855535"/>
                  <a:gd name="connsiteY100" fmla="*/ 412130 h 811365"/>
                  <a:gd name="connsiteX101" fmla="*/ 247312 w 855535"/>
                  <a:gd name="connsiteY101" fmla="*/ 431180 h 811365"/>
                  <a:gd name="connsiteX102" fmla="*/ 278744 w 855535"/>
                  <a:gd name="connsiteY102" fmla="*/ 471185 h 811365"/>
                  <a:gd name="connsiteX103" fmla="*/ 298747 w 855535"/>
                  <a:gd name="connsiteY103" fmla="*/ 486425 h 811365"/>
                  <a:gd name="connsiteX104" fmla="*/ 393997 w 855535"/>
                  <a:gd name="connsiteY104" fmla="*/ 511190 h 811365"/>
                  <a:gd name="connsiteX105" fmla="*/ 426382 w 855535"/>
                  <a:gd name="connsiteY105" fmla="*/ 510237 h 811365"/>
                  <a:gd name="connsiteX106" fmla="*/ 463529 w 855535"/>
                  <a:gd name="connsiteY106" fmla="*/ 498807 h 811365"/>
                  <a:gd name="connsiteX107" fmla="*/ 525442 w 855535"/>
                  <a:gd name="connsiteY107" fmla="*/ 457850 h 811365"/>
                  <a:gd name="connsiteX108" fmla="*/ 551159 w 855535"/>
                  <a:gd name="connsiteY108" fmla="*/ 354980 h 811365"/>
                  <a:gd name="connsiteX109" fmla="*/ 479722 w 855535"/>
                  <a:gd name="connsiteY109" fmla="*/ 295925 h 811365"/>
                  <a:gd name="connsiteX110" fmla="*/ 451147 w 855535"/>
                  <a:gd name="connsiteY110" fmla="*/ 286400 h 811365"/>
                  <a:gd name="connsiteX111" fmla="*/ 437812 w 855535"/>
                  <a:gd name="connsiteY111" fmla="*/ 283542 h 811365"/>
                  <a:gd name="connsiteX112" fmla="*/ 362564 w 855535"/>
                  <a:gd name="connsiteY112" fmla="*/ 314975 h 811365"/>
                  <a:gd name="connsiteX113" fmla="*/ 369232 w 855535"/>
                  <a:gd name="connsiteY113" fmla="*/ 381650 h 811365"/>
                  <a:gd name="connsiteX114" fmla="*/ 418762 w 855535"/>
                  <a:gd name="connsiteY114" fmla="*/ 410225 h 811365"/>
                  <a:gd name="connsiteX115" fmla="*/ 445432 w 855535"/>
                  <a:gd name="connsiteY115" fmla="*/ 406415 h 811365"/>
                  <a:gd name="connsiteX116" fmla="*/ 456862 w 855535"/>
                  <a:gd name="connsiteY116" fmla="*/ 379745 h 811365"/>
                  <a:gd name="connsiteX117" fmla="*/ 449242 w 855535"/>
                  <a:gd name="connsiteY117" fmla="*/ 365457 h 811365"/>
                  <a:gd name="connsiteX118" fmla="*/ 469244 w 855535"/>
                  <a:gd name="connsiteY118" fmla="*/ 335930 h 811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535" h="811365">
                    <a:moveTo>
                      <a:pt x="469244" y="335930"/>
                    </a:moveTo>
                    <a:cubicBezTo>
                      <a:pt x="474959" y="342597"/>
                      <a:pt x="479722" y="350217"/>
                      <a:pt x="485437" y="357837"/>
                    </a:cubicBezTo>
                    <a:cubicBezTo>
                      <a:pt x="497819" y="372125"/>
                      <a:pt x="498772" y="388317"/>
                      <a:pt x="487342" y="402605"/>
                    </a:cubicBezTo>
                    <a:cubicBezTo>
                      <a:pt x="475912" y="417845"/>
                      <a:pt x="461624" y="431180"/>
                      <a:pt x="447337" y="444515"/>
                    </a:cubicBezTo>
                    <a:cubicBezTo>
                      <a:pt x="442574" y="448325"/>
                      <a:pt x="434002" y="450230"/>
                      <a:pt x="427334" y="450230"/>
                    </a:cubicBezTo>
                    <a:cubicBezTo>
                      <a:pt x="374947" y="449277"/>
                      <a:pt x="332084" y="419750"/>
                      <a:pt x="324464" y="365457"/>
                    </a:cubicBezTo>
                    <a:cubicBezTo>
                      <a:pt x="322559" y="350217"/>
                      <a:pt x="326369" y="332120"/>
                      <a:pt x="334942" y="318785"/>
                    </a:cubicBezTo>
                    <a:cubicBezTo>
                      <a:pt x="349229" y="294020"/>
                      <a:pt x="369232" y="274017"/>
                      <a:pt x="399712" y="266397"/>
                    </a:cubicBezTo>
                    <a:cubicBezTo>
                      <a:pt x="417809" y="261635"/>
                      <a:pt x="434954" y="255920"/>
                      <a:pt x="454004" y="255920"/>
                    </a:cubicBezTo>
                    <a:cubicBezTo>
                      <a:pt x="503534" y="254015"/>
                      <a:pt x="549254" y="283542"/>
                      <a:pt x="566399" y="329262"/>
                    </a:cubicBezTo>
                    <a:cubicBezTo>
                      <a:pt x="578782" y="362600"/>
                      <a:pt x="581639" y="397842"/>
                      <a:pt x="571162" y="432132"/>
                    </a:cubicBezTo>
                    <a:cubicBezTo>
                      <a:pt x="565447" y="451182"/>
                      <a:pt x="554017" y="471185"/>
                      <a:pt x="540682" y="485472"/>
                    </a:cubicBezTo>
                    <a:cubicBezTo>
                      <a:pt x="529252" y="497855"/>
                      <a:pt x="510202" y="502617"/>
                      <a:pt x="494962" y="512142"/>
                    </a:cubicBezTo>
                    <a:cubicBezTo>
                      <a:pt x="488294" y="515952"/>
                      <a:pt x="479722" y="520715"/>
                      <a:pt x="474959" y="527382"/>
                    </a:cubicBezTo>
                    <a:cubicBezTo>
                      <a:pt x="461624" y="545480"/>
                      <a:pt x="442574" y="549290"/>
                      <a:pt x="421619" y="549290"/>
                    </a:cubicBezTo>
                    <a:cubicBezTo>
                      <a:pt x="411142" y="549290"/>
                      <a:pt x="399712" y="548337"/>
                      <a:pt x="389234" y="548337"/>
                    </a:cubicBezTo>
                    <a:cubicBezTo>
                      <a:pt x="314939" y="545480"/>
                      <a:pt x="252074" y="516905"/>
                      <a:pt x="213022" y="454040"/>
                    </a:cubicBezTo>
                    <a:cubicBezTo>
                      <a:pt x="176827" y="394985"/>
                      <a:pt x="165397" y="329262"/>
                      <a:pt x="201592" y="264492"/>
                    </a:cubicBezTo>
                    <a:cubicBezTo>
                      <a:pt x="217784" y="236870"/>
                      <a:pt x="241597" y="214010"/>
                      <a:pt x="262552" y="189245"/>
                    </a:cubicBezTo>
                    <a:cubicBezTo>
                      <a:pt x="267314" y="183530"/>
                      <a:pt x="274934" y="180672"/>
                      <a:pt x="282554" y="177815"/>
                    </a:cubicBezTo>
                    <a:cubicBezTo>
                      <a:pt x="324464" y="162575"/>
                      <a:pt x="367327" y="153050"/>
                      <a:pt x="411142" y="150192"/>
                    </a:cubicBezTo>
                    <a:cubicBezTo>
                      <a:pt x="445432" y="148287"/>
                      <a:pt x="478769" y="147335"/>
                      <a:pt x="513059" y="154002"/>
                    </a:cubicBezTo>
                    <a:cubicBezTo>
                      <a:pt x="554969" y="161622"/>
                      <a:pt x="590212" y="178767"/>
                      <a:pt x="619739" y="210200"/>
                    </a:cubicBezTo>
                    <a:cubicBezTo>
                      <a:pt x="653077" y="245442"/>
                      <a:pt x="679747" y="284495"/>
                      <a:pt x="696892" y="330215"/>
                    </a:cubicBezTo>
                    <a:cubicBezTo>
                      <a:pt x="717847" y="389270"/>
                      <a:pt x="711179" y="446420"/>
                      <a:pt x="679747" y="499760"/>
                    </a:cubicBezTo>
                    <a:cubicBezTo>
                      <a:pt x="654029" y="542622"/>
                      <a:pt x="623549" y="582627"/>
                      <a:pt x="588307" y="618822"/>
                    </a:cubicBezTo>
                    <a:cubicBezTo>
                      <a:pt x="568304" y="638825"/>
                      <a:pt x="543539" y="654065"/>
                      <a:pt x="520679" y="671210"/>
                    </a:cubicBezTo>
                    <a:cubicBezTo>
                      <a:pt x="514964" y="675972"/>
                      <a:pt x="506392" y="678830"/>
                      <a:pt x="501629" y="683592"/>
                    </a:cubicBezTo>
                    <a:cubicBezTo>
                      <a:pt x="472102" y="713120"/>
                      <a:pt x="435907" y="715025"/>
                      <a:pt x="397807" y="711215"/>
                    </a:cubicBezTo>
                    <a:cubicBezTo>
                      <a:pt x="369232" y="707405"/>
                      <a:pt x="340657" y="701690"/>
                      <a:pt x="311129" y="696927"/>
                    </a:cubicBezTo>
                    <a:cubicBezTo>
                      <a:pt x="296842" y="694070"/>
                      <a:pt x="282554" y="691212"/>
                      <a:pt x="271124" y="679782"/>
                    </a:cubicBezTo>
                    <a:cubicBezTo>
                      <a:pt x="265409" y="674067"/>
                      <a:pt x="256837" y="671210"/>
                      <a:pt x="248264" y="668352"/>
                    </a:cubicBezTo>
                    <a:cubicBezTo>
                      <a:pt x="194924" y="645492"/>
                      <a:pt x="153014" y="606440"/>
                      <a:pt x="108247" y="571197"/>
                    </a:cubicBezTo>
                    <a:cubicBezTo>
                      <a:pt x="107294" y="570245"/>
                      <a:pt x="106342" y="569292"/>
                      <a:pt x="105389" y="567387"/>
                    </a:cubicBezTo>
                    <a:cubicBezTo>
                      <a:pt x="79672" y="534050"/>
                      <a:pt x="53002" y="499760"/>
                      <a:pt x="38714" y="459755"/>
                    </a:cubicBezTo>
                    <a:cubicBezTo>
                      <a:pt x="24427" y="419750"/>
                      <a:pt x="19664" y="378792"/>
                      <a:pt x="27284" y="336882"/>
                    </a:cubicBezTo>
                    <a:cubicBezTo>
                      <a:pt x="37762" y="281637"/>
                      <a:pt x="57764" y="229250"/>
                      <a:pt x="83482" y="180672"/>
                    </a:cubicBezTo>
                    <a:cubicBezTo>
                      <a:pt x="97769" y="154002"/>
                      <a:pt x="119677" y="130190"/>
                      <a:pt x="141584" y="109235"/>
                    </a:cubicBezTo>
                    <a:cubicBezTo>
                      <a:pt x="167302" y="85422"/>
                      <a:pt x="196829" y="63515"/>
                      <a:pt x="227309" y="46370"/>
                    </a:cubicBezTo>
                    <a:cubicBezTo>
                      <a:pt x="249217" y="33987"/>
                      <a:pt x="275887" y="28272"/>
                      <a:pt x="301604" y="21605"/>
                    </a:cubicBezTo>
                    <a:cubicBezTo>
                      <a:pt x="377804" y="-303"/>
                      <a:pt x="454957" y="-3160"/>
                      <a:pt x="532109" y="2555"/>
                    </a:cubicBezTo>
                    <a:cubicBezTo>
                      <a:pt x="552112" y="4460"/>
                      <a:pt x="573067" y="10175"/>
                      <a:pt x="592117" y="18747"/>
                    </a:cubicBezTo>
                    <a:cubicBezTo>
                      <a:pt x="623549" y="32082"/>
                      <a:pt x="653077" y="48275"/>
                      <a:pt x="682604" y="64467"/>
                    </a:cubicBezTo>
                    <a:cubicBezTo>
                      <a:pt x="694034" y="71135"/>
                      <a:pt x="701654" y="82565"/>
                      <a:pt x="711179" y="92090"/>
                    </a:cubicBezTo>
                    <a:cubicBezTo>
                      <a:pt x="759757" y="141620"/>
                      <a:pt x="799762" y="196865"/>
                      <a:pt x="824527" y="262587"/>
                    </a:cubicBezTo>
                    <a:cubicBezTo>
                      <a:pt x="834052" y="288305"/>
                      <a:pt x="846434" y="314022"/>
                      <a:pt x="852149" y="341645"/>
                    </a:cubicBezTo>
                    <a:cubicBezTo>
                      <a:pt x="859769" y="379745"/>
                      <a:pt x="854054" y="418797"/>
                      <a:pt x="839767" y="454992"/>
                    </a:cubicBezTo>
                    <a:cubicBezTo>
                      <a:pt x="829289" y="482615"/>
                      <a:pt x="821669" y="510237"/>
                      <a:pt x="810239" y="537860"/>
                    </a:cubicBezTo>
                    <a:cubicBezTo>
                      <a:pt x="804524" y="552147"/>
                      <a:pt x="794999" y="566435"/>
                      <a:pt x="786427" y="579770"/>
                    </a:cubicBezTo>
                    <a:cubicBezTo>
                      <a:pt x="779759" y="591200"/>
                      <a:pt x="770234" y="600725"/>
                      <a:pt x="763567" y="611202"/>
                    </a:cubicBezTo>
                    <a:cubicBezTo>
                      <a:pt x="744517" y="639777"/>
                      <a:pt x="728324" y="669305"/>
                      <a:pt x="708322" y="695975"/>
                    </a:cubicBezTo>
                    <a:cubicBezTo>
                      <a:pt x="672127" y="743600"/>
                      <a:pt x="627359" y="780747"/>
                      <a:pt x="566399" y="793130"/>
                    </a:cubicBezTo>
                    <a:cubicBezTo>
                      <a:pt x="534014" y="799797"/>
                      <a:pt x="501629" y="807417"/>
                      <a:pt x="469244" y="810275"/>
                    </a:cubicBezTo>
                    <a:cubicBezTo>
                      <a:pt x="430192" y="814085"/>
                      <a:pt x="392092" y="807417"/>
                      <a:pt x="354944" y="797892"/>
                    </a:cubicBezTo>
                    <a:cubicBezTo>
                      <a:pt x="334942" y="793130"/>
                      <a:pt x="313987" y="788367"/>
                      <a:pt x="293984" y="782652"/>
                    </a:cubicBezTo>
                    <a:cubicBezTo>
                      <a:pt x="282554" y="779795"/>
                      <a:pt x="272077" y="775032"/>
                      <a:pt x="261599" y="771222"/>
                    </a:cubicBezTo>
                    <a:cubicBezTo>
                      <a:pt x="254932" y="769317"/>
                      <a:pt x="248264" y="766460"/>
                      <a:pt x="241597" y="765507"/>
                    </a:cubicBezTo>
                    <a:cubicBezTo>
                      <a:pt x="185399" y="753125"/>
                      <a:pt x="132059" y="733122"/>
                      <a:pt x="85387" y="698832"/>
                    </a:cubicBezTo>
                    <a:cubicBezTo>
                      <a:pt x="60622" y="680735"/>
                      <a:pt x="32999" y="665495"/>
                      <a:pt x="13949" y="640730"/>
                    </a:cubicBezTo>
                    <a:cubicBezTo>
                      <a:pt x="-5101" y="616917"/>
                      <a:pt x="-5101" y="601677"/>
                      <a:pt x="16807" y="575007"/>
                    </a:cubicBezTo>
                    <a:cubicBezTo>
                      <a:pt x="20617" y="580722"/>
                      <a:pt x="25379" y="585485"/>
                      <a:pt x="28237" y="591200"/>
                    </a:cubicBezTo>
                    <a:cubicBezTo>
                      <a:pt x="42524" y="616917"/>
                      <a:pt x="61574" y="636920"/>
                      <a:pt x="88244" y="651207"/>
                    </a:cubicBezTo>
                    <a:cubicBezTo>
                      <a:pt x="93959" y="654065"/>
                      <a:pt x="99674" y="658827"/>
                      <a:pt x="105389" y="662637"/>
                    </a:cubicBezTo>
                    <a:cubicBezTo>
                      <a:pt x="134917" y="685497"/>
                      <a:pt x="167302" y="703595"/>
                      <a:pt x="200639" y="718835"/>
                    </a:cubicBezTo>
                    <a:cubicBezTo>
                      <a:pt x="205402" y="720740"/>
                      <a:pt x="210164" y="723597"/>
                      <a:pt x="215879" y="724550"/>
                    </a:cubicBezTo>
                    <a:cubicBezTo>
                      <a:pt x="260647" y="734075"/>
                      <a:pt x="304462" y="744552"/>
                      <a:pt x="349229" y="753125"/>
                    </a:cubicBezTo>
                    <a:cubicBezTo>
                      <a:pt x="373042" y="757887"/>
                      <a:pt x="396854" y="758840"/>
                      <a:pt x="420667" y="763602"/>
                    </a:cubicBezTo>
                    <a:cubicBezTo>
                      <a:pt x="444479" y="768365"/>
                      <a:pt x="468292" y="766460"/>
                      <a:pt x="492104" y="761697"/>
                    </a:cubicBezTo>
                    <a:cubicBezTo>
                      <a:pt x="534014" y="753125"/>
                      <a:pt x="575924" y="745505"/>
                      <a:pt x="614977" y="728360"/>
                    </a:cubicBezTo>
                    <a:cubicBezTo>
                      <a:pt x="654029" y="711215"/>
                      <a:pt x="687367" y="686450"/>
                      <a:pt x="712132" y="651207"/>
                    </a:cubicBezTo>
                    <a:cubicBezTo>
                      <a:pt x="737849" y="615012"/>
                      <a:pt x="764519" y="578817"/>
                      <a:pt x="788332" y="540717"/>
                    </a:cubicBezTo>
                    <a:cubicBezTo>
                      <a:pt x="794999" y="530240"/>
                      <a:pt x="797857" y="515952"/>
                      <a:pt x="801667" y="503570"/>
                    </a:cubicBezTo>
                    <a:cubicBezTo>
                      <a:pt x="806429" y="489282"/>
                      <a:pt x="809287" y="474042"/>
                      <a:pt x="815954" y="459755"/>
                    </a:cubicBezTo>
                    <a:cubicBezTo>
                      <a:pt x="826432" y="434990"/>
                      <a:pt x="832147" y="410225"/>
                      <a:pt x="828337" y="383555"/>
                    </a:cubicBezTo>
                    <a:cubicBezTo>
                      <a:pt x="828337" y="381650"/>
                      <a:pt x="828337" y="380697"/>
                      <a:pt x="827384" y="378792"/>
                    </a:cubicBezTo>
                    <a:cubicBezTo>
                      <a:pt x="805477" y="332120"/>
                      <a:pt x="801667" y="277827"/>
                      <a:pt x="769282" y="235917"/>
                    </a:cubicBezTo>
                    <a:cubicBezTo>
                      <a:pt x="749279" y="210200"/>
                      <a:pt x="729277" y="185435"/>
                      <a:pt x="709274" y="159717"/>
                    </a:cubicBezTo>
                    <a:cubicBezTo>
                      <a:pt x="704512" y="154002"/>
                      <a:pt x="700702" y="148287"/>
                      <a:pt x="696892" y="142572"/>
                    </a:cubicBezTo>
                    <a:cubicBezTo>
                      <a:pt x="687367" y="129237"/>
                      <a:pt x="675937" y="118760"/>
                      <a:pt x="659744" y="111140"/>
                    </a:cubicBezTo>
                    <a:cubicBezTo>
                      <a:pt x="631169" y="97805"/>
                      <a:pt x="602594" y="83517"/>
                      <a:pt x="574972" y="69230"/>
                    </a:cubicBezTo>
                    <a:cubicBezTo>
                      <a:pt x="553064" y="57800"/>
                      <a:pt x="530204" y="54942"/>
                      <a:pt x="505439" y="53037"/>
                    </a:cubicBezTo>
                    <a:cubicBezTo>
                      <a:pt x="457814" y="49227"/>
                      <a:pt x="411142" y="50180"/>
                      <a:pt x="364469" y="58752"/>
                    </a:cubicBezTo>
                    <a:cubicBezTo>
                      <a:pt x="326369" y="65420"/>
                      <a:pt x="288269" y="73040"/>
                      <a:pt x="252074" y="87327"/>
                    </a:cubicBezTo>
                    <a:cubicBezTo>
                      <a:pt x="224452" y="98757"/>
                      <a:pt x="200639" y="120665"/>
                      <a:pt x="174922" y="137810"/>
                    </a:cubicBezTo>
                    <a:cubicBezTo>
                      <a:pt x="148252" y="154955"/>
                      <a:pt x="131107" y="177815"/>
                      <a:pt x="112057" y="198770"/>
                    </a:cubicBezTo>
                    <a:cubicBezTo>
                      <a:pt x="104437" y="207342"/>
                      <a:pt x="99674" y="217820"/>
                      <a:pt x="93959" y="228297"/>
                    </a:cubicBezTo>
                    <a:cubicBezTo>
                      <a:pt x="74909" y="261635"/>
                      <a:pt x="57764" y="294972"/>
                      <a:pt x="51097" y="333072"/>
                    </a:cubicBezTo>
                    <a:cubicBezTo>
                      <a:pt x="49192" y="348312"/>
                      <a:pt x="50144" y="363552"/>
                      <a:pt x="52049" y="378792"/>
                    </a:cubicBezTo>
                    <a:cubicBezTo>
                      <a:pt x="59669" y="429275"/>
                      <a:pt x="88244" y="470232"/>
                      <a:pt x="117772" y="510237"/>
                    </a:cubicBezTo>
                    <a:cubicBezTo>
                      <a:pt x="153967" y="558815"/>
                      <a:pt x="201592" y="591200"/>
                      <a:pt x="255884" y="615965"/>
                    </a:cubicBezTo>
                    <a:cubicBezTo>
                      <a:pt x="318749" y="644540"/>
                      <a:pt x="384472" y="655017"/>
                      <a:pt x="452099" y="656922"/>
                    </a:cubicBezTo>
                    <a:cubicBezTo>
                      <a:pt x="471149" y="657875"/>
                      <a:pt x="486389" y="651207"/>
                      <a:pt x="500677" y="639777"/>
                    </a:cubicBezTo>
                    <a:cubicBezTo>
                      <a:pt x="517822" y="626442"/>
                      <a:pt x="535919" y="614060"/>
                      <a:pt x="553064" y="601677"/>
                    </a:cubicBezTo>
                    <a:cubicBezTo>
                      <a:pt x="602594" y="566435"/>
                      <a:pt x="637837" y="518810"/>
                      <a:pt x="669269" y="468327"/>
                    </a:cubicBezTo>
                    <a:cubicBezTo>
                      <a:pt x="688319" y="437847"/>
                      <a:pt x="693082" y="403557"/>
                      <a:pt x="680699" y="368315"/>
                    </a:cubicBezTo>
                    <a:cubicBezTo>
                      <a:pt x="661649" y="316880"/>
                      <a:pt x="630217" y="274017"/>
                      <a:pt x="594022" y="234965"/>
                    </a:cubicBezTo>
                    <a:cubicBezTo>
                      <a:pt x="578782" y="218772"/>
                      <a:pt x="558779" y="213057"/>
                      <a:pt x="537824" y="208295"/>
                    </a:cubicBezTo>
                    <a:cubicBezTo>
                      <a:pt x="456862" y="190197"/>
                      <a:pt x="375899" y="197817"/>
                      <a:pt x="297794" y="223535"/>
                    </a:cubicBezTo>
                    <a:cubicBezTo>
                      <a:pt x="274934" y="231155"/>
                      <a:pt x="254932" y="247347"/>
                      <a:pt x="234929" y="261635"/>
                    </a:cubicBezTo>
                    <a:cubicBezTo>
                      <a:pt x="220642" y="272112"/>
                      <a:pt x="217784" y="289257"/>
                      <a:pt x="216832" y="305450"/>
                    </a:cubicBezTo>
                    <a:cubicBezTo>
                      <a:pt x="213022" y="342597"/>
                      <a:pt x="223499" y="377840"/>
                      <a:pt x="233977" y="412130"/>
                    </a:cubicBezTo>
                    <a:cubicBezTo>
                      <a:pt x="235882" y="418797"/>
                      <a:pt x="242549" y="425465"/>
                      <a:pt x="247312" y="431180"/>
                    </a:cubicBezTo>
                    <a:cubicBezTo>
                      <a:pt x="257789" y="444515"/>
                      <a:pt x="267314" y="458802"/>
                      <a:pt x="278744" y="471185"/>
                    </a:cubicBezTo>
                    <a:cubicBezTo>
                      <a:pt x="284459" y="477852"/>
                      <a:pt x="291127" y="483567"/>
                      <a:pt x="298747" y="486425"/>
                    </a:cubicBezTo>
                    <a:cubicBezTo>
                      <a:pt x="329227" y="498807"/>
                      <a:pt x="359707" y="514047"/>
                      <a:pt x="393997" y="511190"/>
                    </a:cubicBezTo>
                    <a:cubicBezTo>
                      <a:pt x="404474" y="510237"/>
                      <a:pt x="415904" y="512142"/>
                      <a:pt x="426382" y="510237"/>
                    </a:cubicBezTo>
                    <a:cubicBezTo>
                      <a:pt x="438764" y="508332"/>
                      <a:pt x="452099" y="505475"/>
                      <a:pt x="463529" y="498807"/>
                    </a:cubicBezTo>
                    <a:cubicBezTo>
                      <a:pt x="484484" y="486425"/>
                      <a:pt x="506392" y="473090"/>
                      <a:pt x="525442" y="457850"/>
                    </a:cubicBezTo>
                    <a:cubicBezTo>
                      <a:pt x="548302" y="439752"/>
                      <a:pt x="570209" y="392127"/>
                      <a:pt x="551159" y="354980"/>
                    </a:cubicBezTo>
                    <a:cubicBezTo>
                      <a:pt x="535919" y="324500"/>
                      <a:pt x="509249" y="308307"/>
                      <a:pt x="479722" y="295925"/>
                    </a:cubicBezTo>
                    <a:cubicBezTo>
                      <a:pt x="470197" y="292115"/>
                      <a:pt x="460672" y="289257"/>
                      <a:pt x="451147" y="286400"/>
                    </a:cubicBezTo>
                    <a:cubicBezTo>
                      <a:pt x="446384" y="285447"/>
                      <a:pt x="441622" y="283542"/>
                      <a:pt x="437812" y="283542"/>
                    </a:cubicBezTo>
                    <a:cubicBezTo>
                      <a:pt x="409237" y="286400"/>
                      <a:pt x="383519" y="294972"/>
                      <a:pt x="362564" y="314975"/>
                    </a:cubicBezTo>
                    <a:cubicBezTo>
                      <a:pt x="347324" y="329262"/>
                      <a:pt x="346372" y="356885"/>
                      <a:pt x="369232" y="381650"/>
                    </a:cubicBezTo>
                    <a:cubicBezTo>
                      <a:pt x="381614" y="394985"/>
                      <a:pt x="397807" y="409272"/>
                      <a:pt x="418762" y="410225"/>
                    </a:cubicBezTo>
                    <a:cubicBezTo>
                      <a:pt x="427334" y="410225"/>
                      <a:pt x="436859" y="410225"/>
                      <a:pt x="445432" y="406415"/>
                    </a:cubicBezTo>
                    <a:cubicBezTo>
                      <a:pt x="460672" y="400700"/>
                      <a:pt x="462577" y="394032"/>
                      <a:pt x="456862" y="379745"/>
                    </a:cubicBezTo>
                    <a:cubicBezTo>
                      <a:pt x="454957" y="374982"/>
                      <a:pt x="452099" y="370220"/>
                      <a:pt x="449242" y="365457"/>
                    </a:cubicBezTo>
                    <a:cubicBezTo>
                      <a:pt x="440669" y="346407"/>
                      <a:pt x="445432" y="338787"/>
                      <a:pt x="469244" y="335930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EDC38FC0-85FB-6A8C-29AC-1CA0E3DCA30A}"/>
                </a:ext>
              </a:extLst>
            </p:cNvPr>
            <p:cNvGrpSpPr/>
            <p:nvPr/>
          </p:nvGrpSpPr>
          <p:grpSpPr>
            <a:xfrm rot="1662102">
              <a:off x="1450624" y="4470658"/>
              <a:ext cx="321431" cy="321431"/>
              <a:chOff x="5723918" y="301836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0" name="矩形 189">
                <a:extLst>
                  <a:ext uri="{FF2B5EF4-FFF2-40B4-BE49-F238E27FC236}">
                    <a16:creationId xmlns:a16="http://schemas.microsoft.com/office/drawing/2014/main" id="{7703FD10-C0AC-824F-8FEC-D47883F694E9}"/>
                  </a:ext>
                </a:extLst>
              </p:cNvPr>
              <p:cNvSpPr/>
              <p:nvPr/>
            </p:nvSpPr>
            <p:spPr>
              <a:xfrm>
                <a:off x="5723918" y="3018368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58F92BB2-8F2C-2CE9-1616-2CB8F6BD437F}"/>
                  </a:ext>
                </a:extLst>
              </p:cNvPr>
              <p:cNvSpPr/>
              <p:nvPr/>
            </p:nvSpPr>
            <p:spPr>
              <a:xfrm>
                <a:off x="5748382" y="3043278"/>
                <a:ext cx="83443" cy="82551"/>
              </a:xfrm>
              <a:custGeom>
                <a:avLst/>
                <a:gdLst>
                  <a:gd name="connsiteX0" fmla="*/ 475298 w 859712"/>
                  <a:gd name="connsiteY0" fmla="*/ 528108 h 850514"/>
                  <a:gd name="connsiteX1" fmla="*/ 473393 w 859712"/>
                  <a:gd name="connsiteY1" fmla="*/ 591926 h 850514"/>
                  <a:gd name="connsiteX2" fmla="*/ 472440 w 859712"/>
                  <a:gd name="connsiteY2" fmla="*/ 706226 h 850514"/>
                  <a:gd name="connsiteX3" fmla="*/ 473393 w 859712"/>
                  <a:gd name="connsiteY3" fmla="*/ 725276 h 850514"/>
                  <a:gd name="connsiteX4" fmla="*/ 475298 w 859712"/>
                  <a:gd name="connsiteY4" fmla="*/ 778616 h 850514"/>
                  <a:gd name="connsiteX5" fmla="*/ 479108 w 859712"/>
                  <a:gd name="connsiteY5" fmla="*/ 830051 h 850514"/>
                  <a:gd name="connsiteX6" fmla="*/ 458153 w 859712"/>
                  <a:gd name="connsiteY6" fmla="*/ 841481 h 850514"/>
                  <a:gd name="connsiteX7" fmla="*/ 436245 w 859712"/>
                  <a:gd name="connsiteY7" fmla="*/ 829098 h 850514"/>
                  <a:gd name="connsiteX8" fmla="*/ 435293 w 859712"/>
                  <a:gd name="connsiteY8" fmla="*/ 779568 h 850514"/>
                  <a:gd name="connsiteX9" fmla="*/ 431483 w 859712"/>
                  <a:gd name="connsiteY9" fmla="*/ 734801 h 850514"/>
                  <a:gd name="connsiteX10" fmla="*/ 426720 w 859712"/>
                  <a:gd name="connsiteY10" fmla="*/ 677651 h 850514"/>
                  <a:gd name="connsiteX11" fmla="*/ 425768 w 859712"/>
                  <a:gd name="connsiteY11" fmla="*/ 653838 h 850514"/>
                  <a:gd name="connsiteX12" fmla="*/ 420053 w 859712"/>
                  <a:gd name="connsiteY12" fmla="*/ 585258 h 850514"/>
                  <a:gd name="connsiteX13" fmla="*/ 412433 w 859712"/>
                  <a:gd name="connsiteY13" fmla="*/ 493818 h 850514"/>
                  <a:gd name="connsiteX14" fmla="*/ 383858 w 859712"/>
                  <a:gd name="connsiteY14" fmla="*/ 509058 h 850514"/>
                  <a:gd name="connsiteX15" fmla="*/ 348615 w 859712"/>
                  <a:gd name="connsiteY15" fmla="*/ 532871 h 850514"/>
                  <a:gd name="connsiteX16" fmla="*/ 340995 w 859712"/>
                  <a:gd name="connsiteY16" fmla="*/ 537633 h 850514"/>
                  <a:gd name="connsiteX17" fmla="*/ 195263 w 859712"/>
                  <a:gd name="connsiteY17" fmla="*/ 668126 h 850514"/>
                  <a:gd name="connsiteX18" fmla="*/ 130493 w 859712"/>
                  <a:gd name="connsiteY18" fmla="*/ 730038 h 850514"/>
                  <a:gd name="connsiteX19" fmla="*/ 83820 w 859712"/>
                  <a:gd name="connsiteY19" fmla="*/ 780521 h 850514"/>
                  <a:gd name="connsiteX20" fmla="*/ 52387 w 859712"/>
                  <a:gd name="connsiteY20" fmla="*/ 821478 h 850514"/>
                  <a:gd name="connsiteX21" fmla="*/ 0 w 859712"/>
                  <a:gd name="connsiteY21" fmla="*/ 824336 h 850514"/>
                  <a:gd name="connsiteX22" fmla="*/ 45720 w 859712"/>
                  <a:gd name="connsiteY22" fmla="*/ 748136 h 850514"/>
                  <a:gd name="connsiteX23" fmla="*/ 99060 w 859712"/>
                  <a:gd name="connsiteY23" fmla="*/ 691938 h 850514"/>
                  <a:gd name="connsiteX24" fmla="*/ 222885 w 859712"/>
                  <a:gd name="connsiteY24" fmla="*/ 575733 h 850514"/>
                  <a:gd name="connsiteX25" fmla="*/ 334328 w 859712"/>
                  <a:gd name="connsiteY25" fmla="*/ 470958 h 850514"/>
                  <a:gd name="connsiteX26" fmla="*/ 343853 w 859712"/>
                  <a:gd name="connsiteY26" fmla="*/ 458576 h 850514"/>
                  <a:gd name="connsiteX27" fmla="*/ 325755 w 859712"/>
                  <a:gd name="connsiteY27" fmla="*/ 456671 h 850514"/>
                  <a:gd name="connsiteX28" fmla="*/ 202883 w 859712"/>
                  <a:gd name="connsiteY28" fmla="*/ 455718 h 850514"/>
                  <a:gd name="connsiteX29" fmla="*/ 140018 w 859712"/>
                  <a:gd name="connsiteY29" fmla="*/ 455718 h 850514"/>
                  <a:gd name="connsiteX30" fmla="*/ 108585 w 859712"/>
                  <a:gd name="connsiteY30" fmla="*/ 450003 h 850514"/>
                  <a:gd name="connsiteX31" fmla="*/ 45720 w 859712"/>
                  <a:gd name="connsiteY31" fmla="*/ 436668 h 850514"/>
                  <a:gd name="connsiteX32" fmla="*/ 13335 w 859712"/>
                  <a:gd name="connsiteY32" fmla="*/ 406188 h 850514"/>
                  <a:gd name="connsiteX33" fmla="*/ 35243 w 859712"/>
                  <a:gd name="connsiteY33" fmla="*/ 401426 h 850514"/>
                  <a:gd name="connsiteX34" fmla="*/ 131445 w 859712"/>
                  <a:gd name="connsiteY34" fmla="*/ 393806 h 850514"/>
                  <a:gd name="connsiteX35" fmla="*/ 213360 w 859712"/>
                  <a:gd name="connsiteY35" fmla="*/ 393806 h 850514"/>
                  <a:gd name="connsiteX36" fmla="*/ 319088 w 859712"/>
                  <a:gd name="connsiteY36" fmla="*/ 388091 h 850514"/>
                  <a:gd name="connsiteX37" fmla="*/ 288608 w 859712"/>
                  <a:gd name="connsiteY37" fmla="*/ 349038 h 850514"/>
                  <a:gd name="connsiteX38" fmla="*/ 271463 w 859712"/>
                  <a:gd name="connsiteY38" fmla="*/ 336656 h 850514"/>
                  <a:gd name="connsiteX39" fmla="*/ 122872 w 859712"/>
                  <a:gd name="connsiteY39" fmla="*/ 211878 h 850514"/>
                  <a:gd name="connsiteX40" fmla="*/ 25717 w 859712"/>
                  <a:gd name="connsiteY40" fmla="*/ 109008 h 850514"/>
                  <a:gd name="connsiteX41" fmla="*/ 19050 w 859712"/>
                  <a:gd name="connsiteY41" fmla="*/ 101388 h 850514"/>
                  <a:gd name="connsiteX42" fmla="*/ 18098 w 859712"/>
                  <a:gd name="connsiteY42" fmla="*/ 42333 h 850514"/>
                  <a:gd name="connsiteX43" fmla="*/ 40005 w 859712"/>
                  <a:gd name="connsiteY43" fmla="*/ 36618 h 850514"/>
                  <a:gd name="connsiteX44" fmla="*/ 74295 w 859712"/>
                  <a:gd name="connsiteY44" fmla="*/ 62336 h 850514"/>
                  <a:gd name="connsiteX45" fmla="*/ 166688 w 859712"/>
                  <a:gd name="connsiteY45" fmla="*/ 149013 h 850514"/>
                  <a:gd name="connsiteX46" fmla="*/ 176213 w 859712"/>
                  <a:gd name="connsiteY46" fmla="*/ 157586 h 850514"/>
                  <a:gd name="connsiteX47" fmla="*/ 313373 w 859712"/>
                  <a:gd name="connsiteY47" fmla="*/ 291888 h 850514"/>
                  <a:gd name="connsiteX48" fmla="*/ 382905 w 859712"/>
                  <a:gd name="connsiteY48" fmla="*/ 356658 h 850514"/>
                  <a:gd name="connsiteX49" fmla="*/ 405765 w 859712"/>
                  <a:gd name="connsiteY49" fmla="*/ 372851 h 850514"/>
                  <a:gd name="connsiteX50" fmla="*/ 405765 w 859712"/>
                  <a:gd name="connsiteY50" fmla="*/ 348086 h 850514"/>
                  <a:gd name="connsiteX51" fmla="*/ 391478 w 859712"/>
                  <a:gd name="connsiteY51" fmla="*/ 146156 h 850514"/>
                  <a:gd name="connsiteX52" fmla="*/ 383858 w 859712"/>
                  <a:gd name="connsiteY52" fmla="*/ 86148 h 850514"/>
                  <a:gd name="connsiteX53" fmla="*/ 386715 w 859712"/>
                  <a:gd name="connsiteY53" fmla="*/ 30903 h 850514"/>
                  <a:gd name="connsiteX54" fmla="*/ 426720 w 859712"/>
                  <a:gd name="connsiteY54" fmla="*/ 423 h 850514"/>
                  <a:gd name="connsiteX55" fmla="*/ 445770 w 859712"/>
                  <a:gd name="connsiteY55" fmla="*/ 423 h 850514"/>
                  <a:gd name="connsiteX56" fmla="*/ 473393 w 859712"/>
                  <a:gd name="connsiteY56" fmla="*/ 345228 h 850514"/>
                  <a:gd name="connsiteX57" fmla="*/ 488633 w 859712"/>
                  <a:gd name="connsiteY57" fmla="*/ 339513 h 850514"/>
                  <a:gd name="connsiteX58" fmla="*/ 598170 w 859712"/>
                  <a:gd name="connsiteY58" fmla="*/ 239501 h 850514"/>
                  <a:gd name="connsiteX59" fmla="*/ 617220 w 859712"/>
                  <a:gd name="connsiteY59" fmla="*/ 218546 h 850514"/>
                  <a:gd name="connsiteX60" fmla="*/ 734378 w 859712"/>
                  <a:gd name="connsiteY60" fmla="*/ 100436 h 850514"/>
                  <a:gd name="connsiteX61" fmla="*/ 825818 w 859712"/>
                  <a:gd name="connsiteY61" fmla="*/ 15663 h 850514"/>
                  <a:gd name="connsiteX62" fmla="*/ 848678 w 859712"/>
                  <a:gd name="connsiteY62" fmla="*/ 9948 h 850514"/>
                  <a:gd name="connsiteX63" fmla="*/ 859155 w 859712"/>
                  <a:gd name="connsiteY63" fmla="*/ 35666 h 850514"/>
                  <a:gd name="connsiteX64" fmla="*/ 841058 w 859712"/>
                  <a:gd name="connsiteY64" fmla="*/ 69003 h 850514"/>
                  <a:gd name="connsiteX65" fmla="*/ 754380 w 859712"/>
                  <a:gd name="connsiteY65" fmla="*/ 152823 h 850514"/>
                  <a:gd name="connsiteX66" fmla="*/ 679133 w 859712"/>
                  <a:gd name="connsiteY66" fmla="*/ 237596 h 850514"/>
                  <a:gd name="connsiteX67" fmla="*/ 672465 w 859712"/>
                  <a:gd name="connsiteY67" fmla="*/ 246168 h 850514"/>
                  <a:gd name="connsiteX68" fmla="*/ 628650 w 859712"/>
                  <a:gd name="connsiteY68" fmla="*/ 284268 h 850514"/>
                  <a:gd name="connsiteX69" fmla="*/ 593408 w 859712"/>
                  <a:gd name="connsiteY69" fmla="*/ 327131 h 850514"/>
                  <a:gd name="connsiteX70" fmla="*/ 533400 w 859712"/>
                  <a:gd name="connsiteY70" fmla="*/ 386186 h 850514"/>
                  <a:gd name="connsiteX71" fmla="*/ 555308 w 859712"/>
                  <a:gd name="connsiteY71" fmla="*/ 390948 h 850514"/>
                  <a:gd name="connsiteX72" fmla="*/ 686753 w 859712"/>
                  <a:gd name="connsiteY72" fmla="*/ 392853 h 850514"/>
                  <a:gd name="connsiteX73" fmla="*/ 802958 w 859712"/>
                  <a:gd name="connsiteY73" fmla="*/ 392853 h 850514"/>
                  <a:gd name="connsiteX74" fmla="*/ 828675 w 859712"/>
                  <a:gd name="connsiteY74" fmla="*/ 394758 h 850514"/>
                  <a:gd name="connsiteX75" fmla="*/ 844868 w 859712"/>
                  <a:gd name="connsiteY75" fmla="*/ 409046 h 850514"/>
                  <a:gd name="connsiteX76" fmla="*/ 833438 w 859712"/>
                  <a:gd name="connsiteY76" fmla="*/ 432858 h 850514"/>
                  <a:gd name="connsiteX77" fmla="*/ 808673 w 859712"/>
                  <a:gd name="connsiteY77" fmla="*/ 439526 h 850514"/>
                  <a:gd name="connsiteX78" fmla="*/ 761048 w 859712"/>
                  <a:gd name="connsiteY78" fmla="*/ 442383 h 850514"/>
                  <a:gd name="connsiteX79" fmla="*/ 680085 w 859712"/>
                  <a:gd name="connsiteY79" fmla="*/ 451908 h 850514"/>
                  <a:gd name="connsiteX80" fmla="*/ 662940 w 859712"/>
                  <a:gd name="connsiteY80" fmla="*/ 452861 h 850514"/>
                  <a:gd name="connsiteX81" fmla="*/ 521018 w 859712"/>
                  <a:gd name="connsiteY81" fmla="*/ 459528 h 850514"/>
                  <a:gd name="connsiteX82" fmla="*/ 515303 w 859712"/>
                  <a:gd name="connsiteY82" fmla="*/ 462386 h 850514"/>
                  <a:gd name="connsiteX83" fmla="*/ 523875 w 859712"/>
                  <a:gd name="connsiteY83" fmla="*/ 473816 h 850514"/>
                  <a:gd name="connsiteX84" fmla="*/ 558165 w 859712"/>
                  <a:gd name="connsiteY84" fmla="*/ 503343 h 850514"/>
                  <a:gd name="connsiteX85" fmla="*/ 640080 w 859712"/>
                  <a:gd name="connsiteY85" fmla="*/ 582401 h 850514"/>
                  <a:gd name="connsiteX86" fmla="*/ 745808 w 859712"/>
                  <a:gd name="connsiteY86" fmla="*/ 701463 h 850514"/>
                  <a:gd name="connsiteX87" fmla="*/ 819150 w 859712"/>
                  <a:gd name="connsiteY87" fmla="*/ 796713 h 850514"/>
                  <a:gd name="connsiteX88" fmla="*/ 845820 w 859712"/>
                  <a:gd name="connsiteY88" fmla="*/ 830051 h 850514"/>
                  <a:gd name="connsiteX89" fmla="*/ 847725 w 859712"/>
                  <a:gd name="connsiteY89" fmla="*/ 849101 h 850514"/>
                  <a:gd name="connsiteX90" fmla="*/ 830580 w 859712"/>
                  <a:gd name="connsiteY90" fmla="*/ 847196 h 850514"/>
                  <a:gd name="connsiteX91" fmla="*/ 735330 w 859712"/>
                  <a:gd name="connsiteY91" fmla="*/ 764328 h 850514"/>
                  <a:gd name="connsiteX92" fmla="*/ 658178 w 859712"/>
                  <a:gd name="connsiteY92" fmla="*/ 677651 h 850514"/>
                  <a:gd name="connsiteX93" fmla="*/ 605790 w 859712"/>
                  <a:gd name="connsiteY93" fmla="*/ 633836 h 850514"/>
                  <a:gd name="connsiteX94" fmla="*/ 581025 w 859712"/>
                  <a:gd name="connsiteY94" fmla="*/ 610023 h 850514"/>
                  <a:gd name="connsiteX95" fmla="*/ 508635 w 859712"/>
                  <a:gd name="connsiteY95" fmla="*/ 552873 h 850514"/>
                  <a:gd name="connsiteX96" fmla="*/ 475298 w 859712"/>
                  <a:gd name="connsiteY96" fmla="*/ 528108 h 85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859712" h="850514">
                    <a:moveTo>
                      <a:pt x="475298" y="528108"/>
                    </a:moveTo>
                    <a:cubicBezTo>
                      <a:pt x="474345" y="552873"/>
                      <a:pt x="473393" y="572876"/>
                      <a:pt x="473393" y="591926"/>
                    </a:cubicBezTo>
                    <a:cubicBezTo>
                      <a:pt x="474345" y="630026"/>
                      <a:pt x="478155" y="668126"/>
                      <a:pt x="472440" y="706226"/>
                    </a:cubicBezTo>
                    <a:cubicBezTo>
                      <a:pt x="471488" y="712893"/>
                      <a:pt x="473393" y="718608"/>
                      <a:pt x="473393" y="725276"/>
                    </a:cubicBezTo>
                    <a:cubicBezTo>
                      <a:pt x="474345" y="743373"/>
                      <a:pt x="474345" y="761471"/>
                      <a:pt x="475298" y="778616"/>
                    </a:cubicBezTo>
                    <a:cubicBezTo>
                      <a:pt x="476250" y="794808"/>
                      <a:pt x="478155" y="811001"/>
                      <a:pt x="479108" y="830051"/>
                    </a:cubicBezTo>
                    <a:cubicBezTo>
                      <a:pt x="473393" y="833861"/>
                      <a:pt x="465773" y="838623"/>
                      <a:pt x="458153" y="841481"/>
                    </a:cubicBezTo>
                    <a:cubicBezTo>
                      <a:pt x="445770" y="846243"/>
                      <a:pt x="438150" y="842433"/>
                      <a:pt x="436245" y="829098"/>
                    </a:cubicBezTo>
                    <a:cubicBezTo>
                      <a:pt x="434340" y="812906"/>
                      <a:pt x="433388" y="795761"/>
                      <a:pt x="435293" y="779568"/>
                    </a:cubicBezTo>
                    <a:cubicBezTo>
                      <a:pt x="437198" y="764328"/>
                      <a:pt x="435293" y="749088"/>
                      <a:pt x="431483" y="734801"/>
                    </a:cubicBezTo>
                    <a:cubicBezTo>
                      <a:pt x="425768" y="715751"/>
                      <a:pt x="424815" y="696701"/>
                      <a:pt x="426720" y="677651"/>
                    </a:cubicBezTo>
                    <a:cubicBezTo>
                      <a:pt x="427673" y="670031"/>
                      <a:pt x="426720" y="662411"/>
                      <a:pt x="425768" y="653838"/>
                    </a:cubicBezTo>
                    <a:cubicBezTo>
                      <a:pt x="423863" y="630978"/>
                      <a:pt x="421958" y="608118"/>
                      <a:pt x="420053" y="585258"/>
                    </a:cubicBezTo>
                    <a:cubicBezTo>
                      <a:pt x="417195" y="555731"/>
                      <a:pt x="415290" y="525251"/>
                      <a:pt x="412433" y="493818"/>
                    </a:cubicBezTo>
                    <a:cubicBezTo>
                      <a:pt x="399098" y="494771"/>
                      <a:pt x="392430" y="502391"/>
                      <a:pt x="383858" y="509058"/>
                    </a:cubicBezTo>
                    <a:cubicBezTo>
                      <a:pt x="372428" y="517631"/>
                      <a:pt x="360045" y="525251"/>
                      <a:pt x="348615" y="532871"/>
                    </a:cubicBezTo>
                    <a:cubicBezTo>
                      <a:pt x="346710" y="534776"/>
                      <a:pt x="343853" y="535728"/>
                      <a:pt x="340995" y="537633"/>
                    </a:cubicBezTo>
                    <a:cubicBezTo>
                      <a:pt x="292418" y="581448"/>
                      <a:pt x="242888" y="624311"/>
                      <a:pt x="195263" y="668126"/>
                    </a:cubicBezTo>
                    <a:cubicBezTo>
                      <a:pt x="173355" y="688128"/>
                      <a:pt x="151447" y="709083"/>
                      <a:pt x="130493" y="730038"/>
                    </a:cubicBezTo>
                    <a:cubicBezTo>
                      <a:pt x="114300" y="746231"/>
                      <a:pt x="98108" y="763376"/>
                      <a:pt x="83820" y="780521"/>
                    </a:cubicBezTo>
                    <a:cubicBezTo>
                      <a:pt x="72390" y="793856"/>
                      <a:pt x="63818" y="808143"/>
                      <a:pt x="52387" y="821478"/>
                    </a:cubicBezTo>
                    <a:cubicBezTo>
                      <a:pt x="36195" y="840528"/>
                      <a:pt x="23813" y="841481"/>
                      <a:pt x="0" y="824336"/>
                    </a:cubicBezTo>
                    <a:cubicBezTo>
                      <a:pt x="21907" y="803381"/>
                      <a:pt x="23813" y="770043"/>
                      <a:pt x="45720" y="748136"/>
                    </a:cubicBezTo>
                    <a:cubicBezTo>
                      <a:pt x="63818" y="730038"/>
                      <a:pt x="81915" y="710988"/>
                      <a:pt x="99060" y="691938"/>
                    </a:cubicBezTo>
                    <a:cubicBezTo>
                      <a:pt x="136208" y="649076"/>
                      <a:pt x="180975" y="613833"/>
                      <a:pt x="222885" y="575733"/>
                    </a:cubicBezTo>
                    <a:cubicBezTo>
                      <a:pt x="260985" y="541443"/>
                      <a:pt x="300990" y="510011"/>
                      <a:pt x="334328" y="470958"/>
                    </a:cubicBezTo>
                    <a:cubicBezTo>
                      <a:pt x="337185" y="468101"/>
                      <a:pt x="339090" y="464291"/>
                      <a:pt x="343853" y="458576"/>
                    </a:cubicBezTo>
                    <a:cubicBezTo>
                      <a:pt x="336233" y="457623"/>
                      <a:pt x="330518" y="456671"/>
                      <a:pt x="325755" y="456671"/>
                    </a:cubicBezTo>
                    <a:cubicBezTo>
                      <a:pt x="284798" y="461433"/>
                      <a:pt x="243840" y="455718"/>
                      <a:pt x="202883" y="455718"/>
                    </a:cubicBezTo>
                    <a:cubicBezTo>
                      <a:pt x="181928" y="455718"/>
                      <a:pt x="160972" y="456671"/>
                      <a:pt x="140018" y="455718"/>
                    </a:cubicBezTo>
                    <a:cubicBezTo>
                      <a:pt x="129540" y="455718"/>
                      <a:pt x="118110" y="453813"/>
                      <a:pt x="108585" y="450003"/>
                    </a:cubicBezTo>
                    <a:cubicBezTo>
                      <a:pt x="88583" y="441431"/>
                      <a:pt x="68580" y="435716"/>
                      <a:pt x="45720" y="436668"/>
                    </a:cubicBezTo>
                    <a:cubicBezTo>
                      <a:pt x="23813" y="436668"/>
                      <a:pt x="15240" y="429048"/>
                      <a:pt x="13335" y="406188"/>
                    </a:cubicBezTo>
                    <a:cubicBezTo>
                      <a:pt x="20955" y="404283"/>
                      <a:pt x="27623" y="402378"/>
                      <a:pt x="35243" y="401426"/>
                    </a:cubicBezTo>
                    <a:cubicBezTo>
                      <a:pt x="67628" y="398568"/>
                      <a:pt x="100012" y="395711"/>
                      <a:pt x="131445" y="393806"/>
                    </a:cubicBezTo>
                    <a:cubicBezTo>
                      <a:pt x="159068" y="392853"/>
                      <a:pt x="185738" y="391901"/>
                      <a:pt x="213360" y="393806"/>
                    </a:cubicBezTo>
                    <a:cubicBezTo>
                      <a:pt x="247650" y="395711"/>
                      <a:pt x="281940" y="390948"/>
                      <a:pt x="319088" y="388091"/>
                    </a:cubicBezTo>
                    <a:cubicBezTo>
                      <a:pt x="314325" y="369041"/>
                      <a:pt x="300038" y="359516"/>
                      <a:pt x="288608" y="349038"/>
                    </a:cubicBezTo>
                    <a:cubicBezTo>
                      <a:pt x="282893" y="344276"/>
                      <a:pt x="277178" y="341418"/>
                      <a:pt x="271463" y="336656"/>
                    </a:cubicBezTo>
                    <a:cubicBezTo>
                      <a:pt x="221933" y="295698"/>
                      <a:pt x="172403" y="253788"/>
                      <a:pt x="122872" y="211878"/>
                    </a:cubicBezTo>
                    <a:cubicBezTo>
                      <a:pt x="86678" y="181398"/>
                      <a:pt x="52387" y="149013"/>
                      <a:pt x="25717" y="109008"/>
                    </a:cubicBezTo>
                    <a:cubicBezTo>
                      <a:pt x="23813" y="106151"/>
                      <a:pt x="20955" y="103293"/>
                      <a:pt x="19050" y="101388"/>
                    </a:cubicBezTo>
                    <a:cubicBezTo>
                      <a:pt x="1905" y="82338"/>
                      <a:pt x="-952" y="69956"/>
                      <a:pt x="18098" y="42333"/>
                    </a:cubicBezTo>
                    <a:cubicBezTo>
                      <a:pt x="23813" y="33761"/>
                      <a:pt x="31432" y="30903"/>
                      <a:pt x="40005" y="36618"/>
                    </a:cubicBezTo>
                    <a:cubicBezTo>
                      <a:pt x="52387" y="44238"/>
                      <a:pt x="64770" y="51858"/>
                      <a:pt x="74295" y="62336"/>
                    </a:cubicBezTo>
                    <a:cubicBezTo>
                      <a:pt x="102870" y="93768"/>
                      <a:pt x="134303" y="121391"/>
                      <a:pt x="166688" y="149013"/>
                    </a:cubicBezTo>
                    <a:cubicBezTo>
                      <a:pt x="169545" y="151871"/>
                      <a:pt x="173355" y="154728"/>
                      <a:pt x="176213" y="157586"/>
                    </a:cubicBezTo>
                    <a:cubicBezTo>
                      <a:pt x="221933" y="202353"/>
                      <a:pt x="267653" y="247121"/>
                      <a:pt x="313373" y="291888"/>
                    </a:cubicBezTo>
                    <a:cubicBezTo>
                      <a:pt x="336233" y="313796"/>
                      <a:pt x="359093" y="335703"/>
                      <a:pt x="382905" y="356658"/>
                    </a:cubicBezTo>
                    <a:cubicBezTo>
                      <a:pt x="388620" y="361421"/>
                      <a:pt x="395288" y="365231"/>
                      <a:pt x="405765" y="372851"/>
                    </a:cubicBezTo>
                    <a:cubicBezTo>
                      <a:pt x="405765" y="361421"/>
                      <a:pt x="406718" y="354753"/>
                      <a:pt x="405765" y="348086"/>
                    </a:cubicBezTo>
                    <a:cubicBezTo>
                      <a:pt x="397193" y="282363"/>
                      <a:pt x="395288" y="214736"/>
                      <a:pt x="391478" y="146156"/>
                    </a:cubicBezTo>
                    <a:cubicBezTo>
                      <a:pt x="390525" y="126153"/>
                      <a:pt x="386715" y="106151"/>
                      <a:pt x="383858" y="86148"/>
                    </a:cubicBezTo>
                    <a:cubicBezTo>
                      <a:pt x="381000" y="67098"/>
                      <a:pt x="380048" y="49953"/>
                      <a:pt x="386715" y="30903"/>
                    </a:cubicBezTo>
                    <a:cubicBezTo>
                      <a:pt x="393383" y="10901"/>
                      <a:pt x="407670" y="2328"/>
                      <a:pt x="426720" y="423"/>
                    </a:cubicBezTo>
                    <a:cubicBezTo>
                      <a:pt x="432435" y="-529"/>
                      <a:pt x="438150" y="423"/>
                      <a:pt x="445770" y="423"/>
                    </a:cubicBezTo>
                    <a:cubicBezTo>
                      <a:pt x="455295" y="115676"/>
                      <a:pt x="463868" y="229023"/>
                      <a:pt x="473393" y="345228"/>
                    </a:cubicBezTo>
                    <a:cubicBezTo>
                      <a:pt x="480060" y="343323"/>
                      <a:pt x="484823" y="342371"/>
                      <a:pt x="488633" y="339513"/>
                    </a:cubicBezTo>
                    <a:cubicBezTo>
                      <a:pt x="526733" y="308081"/>
                      <a:pt x="567690" y="278553"/>
                      <a:pt x="598170" y="239501"/>
                    </a:cubicBezTo>
                    <a:cubicBezTo>
                      <a:pt x="603885" y="231881"/>
                      <a:pt x="610553" y="225213"/>
                      <a:pt x="617220" y="218546"/>
                    </a:cubicBezTo>
                    <a:cubicBezTo>
                      <a:pt x="656273" y="179493"/>
                      <a:pt x="694373" y="139488"/>
                      <a:pt x="734378" y="100436"/>
                    </a:cubicBezTo>
                    <a:cubicBezTo>
                      <a:pt x="763905" y="70908"/>
                      <a:pt x="795338" y="43286"/>
                      <a:pt x="825818" y="15663"/>
                    </a:cubicBezTo>
                    <a:cubicBezTo>
                      <a:pt x="832485" y="9948"/>
                      <a:pt x="838200" y="3281"/>
                      <a:pt x="848678" y="9948"/>
                    </a:cubicBezTo>
                    <a:cubicBezTo>
                      <a:pt x="858203" y="15663"/>
                      <a:pt x="861060" y="23283"/>
                      <a:pt x="859155" y="35666"/>
                    </a:cubicBezTo>
                    <a:cubicBezTo>
                      <a:pt x="857250" y="49001"/>
                      <a:pt x="851535" y="59478"/>
                      <a:pt x="841058" y="69003"/>
                    </a:cubicBezTo>
                    <a:cubicBezTo>
                      <a:pt x="811530" y="96626"/>
                      <a:pt x="782003" y="124248"/>
                      <a:pt x="754380" y="152823"/>
                    </a:cubicBezTo>
                    <a:cubicBezTo>
                      <a:pt x="728663" y="180446"/>
                      <a:pt x="703898" y="209021"/>
                      <a:pt x="679133" y="237596"/>
                    </a:cubicBezTo>
                    <a:cubicBezTo>
                      <a:pt x="677228" y="240453"/>
                      <a:pt x="675323" y="243311"/>
                      <a:pt x="672465" y="246168"/>
                    </a:cubicBezTo>
                    <a:cubicBezTo>
                      <a:pt x="658178" y="258551"/>
                      <a:pt x="640080" y="269028"/>
                      <a:pt x="628650" y="284268"/>
                    </a:cubicBezTo>
                    <a:cubicBezTo>
                      <a:pt x="617220" y="299508"/>
                      <a:pt x="607695" y="314748"/>
                      <a:pt x="593408" y="327131"/>
                    </a:cubicBezTo>
                    <a:cubicBezTo>
                      <a:pt x="572453" y="345228"/>
                      <a:pt x="553403" y="366183"/>
                      <a:pt x="533400" y="386186"/>
                    </a:cubicBezTo>
                    <a:cubicBezTo>
                      <a:pt x="540068" y="393806"/>
                      <a:pt x="548640" y="390948"/>
                      <a:pt x="555308" y="390948"/>
                    </a:cubicBezTo>
                    <a:cubicBezTo>
                      <a:pt x="599123" y="391901"/>
                      <a:pt x="642938" y="392853"/>
                      <a:pt x="686753" y="392853"/>
                    </a:cubicBezTo>
                    <a:cubicBezTo>
                      <a:pt x="725805" y="392853"/>
                      <a:pt x="763905" y="392853"/>
                      <a:pt x="802958" y="392853"/>
                    </a:cubicBezTo>
                    <a:cubicBezTo>
                      <a:pt x="811530" y="392853"/>
                      <a:pt x="820103" y="393806"/>
                      <a:pt x="828675" y="394758"/>
                    </a:cubicBezTo>
                    <a:cubicBezTo>
                      <a:pt x="837248" y="395711"/>
                      <a:pt x="844868" y="399521"/>
                      <a:pt x="844868" y="409046"/>
                    </a:cubicBezTo>
                    <a:cubicBezTo>
                      <a:pt x="845820" y="418571"/>
                      <a:pt x="843915" y="428096"/>
                      <a:pt x="833438" y="432858"/>
                    </a:cubicBezTo>
                    <a:cubicBezTo>
                      <a:pt x="825818" y="436668"/>
                      <a:pt x="817245" y="438573"/>
                      <a:pt x="808673" y="439526"/>
                    </a:cubicBezTo>
                    <a:cubicBezTo>
                      <a:pt x="793433" y="441431"/>
                      <a:pt x="777240" y="443336"/>
                      <a:pt x="761048" y="442383"/>
                    </a:cubicBezTo>
                    <a:cubicBezTo>
                      <a:pt x="733425" y="441431"/>
                      <a:pt x="706755" y="445241"/>
                      <a:pt x="680085" y="451908"/>
                    </a:cubicBezTo>
                    <a:cubicBezTo>
                      <a:pt x="674370" y="452861"/>
                      <a:pt x="668655" y="453813"/>
                      <a:pt x="662940" y="452861"/>
                    </a:cubicBezTo>
                    <a:cubicBezTo>
                      <a:pt x="615315" y="447146"/>
                      <a:pt x="568643" y="459528"/>
                      <a:pt x="521018" y="459528"/>
                    </a:cubicBezTo>
                    <a:cubicBezTo>
                      <a:pt x="520065" y="459528"/>
                      <a:pt x="518160" y="460481"/>
                      <a:pt x="515303" y="462386"/>
                    </a:cubicBezTo>
                    <a:cubicBezTo>
                      <a:pt x="518160" y="466196"/>
                      <a:pt x="520065" y="470958"/>
                      <a:pt x="523875" y="473816"/>
                    </a:cubicBezTo>
                    <a:cubicBezTo>
                      <a:pt x="535305" y="484293"/>
                      <a:pt x="545783" y="494771"/>
                      <a:pt x="558165" y="503343"/>
                    </a:cubicBezTo>
                    <a:cubicBezTo>
                      <a:pt x="589598" y="526203"/>
                      <a:pt x="615315" y="553826"/>
                      <a:pt x="640080" y="582401"/>
                    </a:cubicBezTo>
                    <a:cubicBezTo>
                      <a:pt x="675323" y="622406"/>
                      <a:pt x="711518" y="661458"/>
                      <a:pt x="745808" y="701463"/>
                    </a:cubicBezTo>
                    <a:cubicBezTo>
                      <a:pt x="771525" y="731943"/>
                      <a:pt x="795338" y="765281"/>
                      <a:pt x="819150" y="796713"/>
                    </a:cubicBezTo>
                    <a:cubicBezTo>
                      <a:pt x="827723" y="808143"/>
                      <a:pt x="837248" y="819573"/>
                      <a:pt x="845820" y="830051"/>
                    </a:cubicBezTo>
                    <a:cubicBezTo>
                      <a:pt x="850583" y="835766"/>
                      <a:pt x="855345" y="843386"/>
                      <a:pt x="847725" y="849101"/>
                    </a:cubicBezTo>
                    <a:cubicBezTo>
                      <a:pt x="843915" y="851958"/>
                      <a:pt x="834390" y="850053"/>
                      <a:pt x="830580" y="847196"/>
                    </a:cubicBezTo>
                    <a:cubicBezTo>
                      <a:pt x="796290" y="822431"/>
                      <a:pt x="762000" y="797666"/>
                      <a:pt x="735330" y="764328"/>
                    </a:cubicBezTo>
                    <a:cubicBezTo>
                      <a:pt x="711518" y="733848"/>
                      <a:pt x="684848" y="705273"/>
                      <a:pt x="658178" y="677651"/>
                    </a:cubicBezTo>
                    <a:cubicBezTo>
                      <a:pt x="641985" y="661458"/>
                      <a:pt x="622935" y="648123"/>
                      <a:pt x="605790" y="633836"/>
                    </a:cubicBezTo>
                    <a:cubicBezTo>
                      <a:pt x="597218" y="626216"/>
                      <a:pt x="587693" y="618596"/>
                      <a:pt x="581025" y="610023"/>
                    </a:cubicBezTo>
                    <a:cubicBezTo>
                      <a:pt x="561023" y="586211"/>
                      <a:pt x="537210" y="567161"/>
                      <a:pt x="508635" y="552873"/>
                    </a:cubicBezTo>
                    <a:cubicBezTo>
                      <a:pt x="499110" y="547158"/>
                      <a:pt x="490538" y="538586"/>
                      <a:pt x="475298" y="52810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10A2B0B2-E6D4-376A-3FBB-6910AD2CF993}"/>
                </a:ext>
              </a:extLst>
            </p:cNvPr>
            <p:cNvGrpSpPr/>
            <p:nvPr/>
          </p:nvGrpSpPr>
          <p:grpSpPr>
            <a:xfrm>
              <a:off x="1224079" y="4621646"/>
              <a:ext cx="321431" cy="321431"/>
              <a:chOff x="5825929" y="3084234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3" name="矩形 192">
                <a:extLst>
                  <a:ext uri="{FF2B5EF4-FFF2-40B4-BE49-F238E27FC236}">
                    <a16:creationId xmlns:a16="http://schemas.microsoft.com/office/drawing/2014/main" id="{D54369AD-ADF3-88EA-DED0-D21AAF114AB9}"/>
                  </a:ext>
                </a:extLst>
              </p:cNvPr>
              <p:cNvSpPr/>
              <p:nvPr/>
            </p:nvSpPr>
            <p:spPr>
              <a:xfrm>
                <a:off x="5825929" y="3084234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4" name="组合 193">
                <a:extLst>
                  <a:ext uri="{FF2B5EF4-FFF2-40B4-BE49-F238E27FC236}">
                    <a16:creationId xmlns:a16="http://schemas.microsoft.com/office/drawing/2014/main" id="{03F1AB28-DE3A-5E9B-D9E7-726095BABA12}"/>
                  </a:ext>
                </a:extLst>
              </p:cNvPr>
              <p:cNvGrpSpPr/>
              <p:nvPr/>
            </p:nvGrpSpPr>
            <p:grpSpPr>
              <a:xfrm>
                <a:off x="5854808" y="3109144"/>
                <a:ext cx="74613" cy="82550"/>
                <a:chOff x="5864225" y="3106738"/>
                <a:chExt cx="74613" cy="82550"/>
              </a:xfrm>
            </p:grpSpPr>
            <p:cxnSp>
              <p:nvCxnSpPr>
                <p:cNvPr id="195" name="直接连接符 194">
                  <a:extLst>
                    <a:ext uri="{FF2B5EF4-FFF2-40B4-BE49-F238E27FC236}">
                      <a16:creationId xmlns:a16="http://schemas.microsoft.com/office/drawing/2014/main" id="{DF8F67C9-D7FF-527F-DF8E-9230C1FCCBF7}"/>
                    </a:ext>
                  </a:extLst>
                </p:cNvPr>
                <p:cNvCxnSpPr/>
                <p:nvPr/>
              </p:nvCxnSpPr>
              <p:spPr>
                <a:xfrm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接连接符 195">
                  <a:extLst>
                    <a:ext uri="{FF2B5EF4-FFF2-40B4-BE49-F238E27FC236}">
                      <a16:creationId xmlns:a16="http://schemas.microsoft.com/office/drawing/2014/main" id="{F1C9C74E-BE7E-B29C-63C6-108B1C3692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97" name="组合 196">
              <a:extLst>
                <a:ext uri="{FF2B5EF4-FFF2-40B4-BE49-F238E27FC236}">
                  <a16:creationId xmlns:a16="http://schemas.microsoft.com/office/drawing/2014/main" id="{68B052FD-F883-A567-834E-FEEF6B5F9258}"/>
                </a:ext>
              </a:extLst>
            </p:cNvPr>
            <p:cNvGrpSpPr/>
            <p:nvPr/>
          </p:nvGrpSpPr>
          <p:grpSpPr>
            <a:xfrm rot="19996542">
              <a:off x="1585736" y="5022705"/>
              <a:ext cx="321431" cy="321431"/>
              <a:chOff x="5940973" y="3150100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8" name="矩形 197">
                <a:extLst>
                  <a:ext uri="{FF2B5EF4-FFF2-40B4-BE49-F238E27FC236}">
                    <a16:creationId xmlns:a16="http://schemas.microsoft.com/office/drawing/2014/main" id="{4D8BA5AE-06CC-B150-84FE-498E01B94233}"/>
                  </a:ext>
                </a:extLst>
              </p:cNvPr>
              <p:cNvSpPr/>
              <p:nvPr/>
            </p:nvSpPr>
            <p:spPr>
              <a:xfrm>
                <a:off x="5940973" y="3150100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9" name="图形 100">
                <a:extLst>
                  <a:ext uri="{FF2B5EF4-FFF2-40B4-BE49-F238E27FC236}">
                    <a16:creationId xmlns:a16="http://schemas.microsoft.com/office/drawing/2014/main" id="{2B4B95E9-0FAE-CBF1-80F8-8CE31ECA4BEA}"/>
                  </a:ext>
                </a:extLst>
              </p:cNvPr>
              <p:cNvGrpSpPr/>
              <p:nvPr/>
            </p:nvGrpSpPr>
            <p:grpSpPr>
              <a:xfrm>
                <a:off x="5964805" y="3173265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200" name="任意多边形: 形状 199">
                  <a:extLst>
                    <a:ext uri="{FF2B5EF4-FFF2-40B4-BE49-F238E27FC236}">
                      <a16:creationId xmlns:a16="http://schemas.microsoft.com/office/drawing/2014/main" id="{A70A4DA0-13AE-B3CA-95E7-D07E8CDBED46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E5572AF1-051F-01C9-D9DE-FFC3B52BD012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C80BE3A8-A706-EBFF-19E7-EAFD2C93FC1E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id="{9F197847-29CA-925B-6371-AD4266FFD550}"/>
                </a:ext>
              </a:extLst>
            </p:cNvPr>
            <p:cNvGrpSpPr/>
            <p:nvPr/>
          </p:nvGrpSpPr>
          <p:grpSpPr>
            <a:xfrm>
              <a:off x="1794202" y="4478410"/>
              <a:ext cx="321431" cy="321431"/>
              <a:chOff x="6436117" y="2869633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4" name="矩形 203">
                <a:extLst>
                  <a:ext uri="{FF2B5EF4-FFF2-40B4-BE49-F238E27FC236}">
                    <a16:creationId xmlns:a16="http://schemas.microsoft.com/office/drawing/2014/main" id="{D8D9F097-3F44-8EE4-6692-7A9BB39BD8B2}"/>
                  </a:ext>
                </a:extLst>
              </p:cNvPr>
              <p:cNvSpPr/>
              <p:nvPr/>
            </p:nvSpPr>
            <p:spPr>
              <a:xfrm>
                <a:off x="6436117" y="2869633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5" name="图形 100">
                <a:extLst>
                  <a:ext uri="{FF2B5EF4-FFF2-40B4-BE49-F238E27FC236}">
                    <a16:creationId xmlns:a16="http://schemas.microsoft.com/office/drawing/2014/main" id="{667E301C-EB9C-20A3-F9D0-DBB8F2A6E57C}"/>
                  </a:ext>
                </a:extLst>
              </p:cNvPr>
              <p:cNvGrpSpPr/>
              <p:nvPr/>
            </p:nvGrpSpPr>
            <p:grpSpPr>
              <a:xfrm>
                <a:off x="6459949" y="2892798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1E162242-F3D3-05FA-E262-645C1EFEE1DD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DAA2A2E3-B887-ECA8-56C4-1675BF84DADB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A6880C8B-FD2D-84FF-465F-EA127DE4FBD1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618A055F-9280-FF31-E494-0D92814BA74D}"/>
                </a:ext>
              </a:extLst>
            </p:cNvPr>
            <p:cNvGrpSpPr/>
            <p:nvPr/>
          </p:nvGrpSpPr>
          <p:grpSpPr>
            <a:xfrm rot="1985794">
              <a:off x="874181" y="4970759"/>
              <a:ext cx="321431" cy="321431"/>
              <a:chOff x="6335714" y="2951864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0" name="矩形 209">
                <a:extLst>
                  <a:ext uri="{FF2B5EF4-FFF2-40B4-BE49-F238E27FC236}">
                    <a16:creationId xmlns:a16="http://schemas.microsoft.com/office/drawing/2014/main" id="{211C3F66-0929-89A0-17C9-9408BE43DAE0}"/>
                  </a:ext>
                </a:extLst>
              </p:cNvPr>
              <p:cNvSpPr/>
              <p:nvPr/>
            </p:nvSpPr>
            <p:spPr>
              <a:xfrm>
                <a:off x="6335714" y="2951864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780F5E6A-73A6-6964-04F9-E776B6EB775B}"/>
                  </a:ext>
                </a:extLst>
              </p:cNvPr>
              <p:cNvSpPr/>
              <p:nvPr/>
            </p:nvSpPr>
            <p:spPr>
              <a:xfrm rot="5400000">
                <a:off x="6360178" y="2976774"/>
                <a:ext cx="83443" cy="82551"/>
              </a:xfrm>
              <a:custGeom>
                <a:avLst/>
                <a:gdLst>
                  <a:gd name="connsiteX0" fmla="*/ 475298 w 859712"/>
                  <a:gd name="connsiteY0" fmla="*/ 528108 h 850514"/>
                  <a:gd name="connsiteX1" fmla="*/ 473393 w 859712"/>
                  <a:gd name="connsiteY1" fmla="*/ 591926 h 850514"/>
                  <a:gd name="connsiteX2" fmla="*/ 472440 w 859712"/>
                  <a:gd name="connsiteY2" fmla="*/ 706226 h 850514"/>
                  <a:gd name="connsiteX3" fmla="*/ 473393 w 859712"/>
                  <a:gd name="connsiteY3" fmla="*/ 725276 h 850514"/>
                  <a:gd name="connsiteX4" fmla="*/ 475298 w 859712"/>
                  <a:gd name="connsiteY4" fmla="*/ 778616 h 850514"/>
                  <a:gd name="connsiteX5" fmla="*/ 479108 w 859712"/>
                  <a:gd name="connsiteY5" fmla="*/ 830051 h 850514"/>
                  <a:gd name="connsiteX6" fmla="*/ 458153 w 859712"/>
                  <a:gd name="connsiteY6" fmla="*/ 841481 h 850514"/>
                  <a:gd name="connsiteX7" fmla="*/ 436245 w 859712"/>
                  <a:gd name="connsiteY7" fmla="*/ 829098 h 850514"/>
                  <a:gd name="connsiteX8" fmla="*/ 435293 w 859712"/>
                  <a:gd name="connsiteY8" fmla="*/ 779568 h 850514"/>
                  <a:gd name="connsiteX9" fmla="*/ 431483 w 859712"/>
                  <a:gd name="connsiteY9" fmla="*/ 734801 h 850514"/>
                  <a:gd name="connsiteX10" fmla="*/ 426720 w 859712"/>
                  <a:gd name="connsiteY10" fmla="*/ 677651 h 850514"/>
                  <a:gd name="connsiteX11" fmla="*/ 425768 w 859712"/>
                  <a:gd name="connsiteY11" fmla="*/ 653838 h 850514"/>
                  <a:gd name="connsiteX12" fmla="*/ 420053 w 859712"/>
                  <a:gd name="connsiteY12" fmla="*/ 585258 h 850514"/>
                  <a:gd name="connsiteX13" fmla="*/ 412433 w 859712"/>
                  <a:gd name="connsiteY13" fmla="*/ 493818 h 850514"/>
                  <a:gd name="connsiteX14" fmla="*/ 383858 w 859712"/>
                  <a:gd name="connsiteY14" fmla="*/ 509058 h 850514"/>
                  <a:gd name="connsiteX15" fmla="*/ 348615 w 859712"/>
                  <a:gd name="connsiteY15" fmla="*/ 532871 h 850514"/>
                  <a:gd name="connsiteX16" fmla="*/ 340995 w 859712"/>
                  <a:gd name="connsiteY16" fmla="*/ 537633 h 850514"/>
                  <a:gd name="connsiteX17" fmla="*/ 195263 w 859712"/>
                  <a:gd name="connsiteY17" fmla="*/ 668126 h 850514"/>
                  <a:gd name="connsiteX18" fmla="*/ 130493 w 859712"/>
                  <a:gd name="connsiteY18" fmla="*/ 730038 h 850514"/>
                  <a:gd name="connsiteX19" fmla="*/ 83820 w 859712"/>
                  <a:gd name="connsiteY19" fmla="*/ 780521 h 850514"/>
                  <a:gd name="connsiteX20" fmla="*/ 52387 w 859712"/>
                  <a:gd name="connsiteY20" fmla="*/ 821478 h 850514"/>
                  <a:gd name="connsiteX21" fmla="*/ 0 w 859712"/>
                  <a:gd name="connsiteY21" fmla="*/ 824336 h 850514"/>
                  <a:gd name="connsiteX22" fmla="*/ 45720 w 859712"/>
                  <a:gd name="connsiteY22" fmla="*/ 748136 h 850514"/>
                  <a:gd name="connsiteX23" fmla="*/ 99060 w 859712"/>
                  <a:gd name="connsiteY23" fmla="*/ 691938 h 850514"/>
                  <a:gd name="connsiteX24" fmla="*/ 222885 w 859712"/>
                  <a:gd name="connsiteY24" fmla="*/ 575733 h 850514"/>
                  <a:gd name="connsiteX25" fmla="*/ 334328 w 859712"/>
                  <a:gd name="connsiteY25" fmla="*/ 470958 h 850514"/>
                  <a:gd name="connsiteX26" fmla="*/ 343853 w 859712"/>
                  <a:gd name="connsiteY26" fmla="*/ 458576 h 850514"/>
                  <a:gd name="connsiteX27" fmla="*/ 325755 w 859712"/>
                  <a:gd name="connsiteY27" fmla="*/ 456671 h 850514"/>
                  <a:gd name="connsiteX28" fmla="*/ 202883 w 859712"/>
                  <a:gd name="connsiteY28" fmla="*/ 455718 h 850514"/>
                  <a:gd name="connsiteX29" fmla="*/ 140018 w 859712"/>
                  <a:gd name="connsiteY29" fmla="*/ 455718 h 850514"/>
                  <a:gd name="connsiteX30" fmla="*/ 108585 w 859712"/>
                  <a:gd name="connsiteY30" fmla="*/ 450003 h 850514"/>
                  <a:gd name="connsiteX31" fmla="*/ 45720 w 859712"/>
                  <a:gd name="connsiteY31" fmla="*/ 436668 h 850514"/>
                  <a:gd name="connsiteX32" fmla="*/ 13335 w 859712"/>
                  <a:gd name="connsiteY32" fmla="*/ 406188 h 850514"/>
                  <a:gd name="connsiteX33" fmla="*/ 35243 w 859712"/>
                  <a:gd name="connsiteY33" fmla="*/ 401426 h 850514"/>
                  <a:gd name="connsiteX34" fmla="*/ 131445 w 859712"/>
                  <a:gd name="connsiteY34" fmla="*/ 393806 h 850514"/>
                  <a:gd name="connsiteX35" fmla="*/ 213360 w 859712"/>
                  <a:gd name="connsiteY35" fmla="*/ 393806 h 850514"/>
                  <a:gd name="connsiteX36" fmla="*/ 319088 w 859712"/>
                  <a:gd name="connsiteY36" fmla="*/ 388091 h 850514"/>
                  <a:gd name="connsiteX37" fmla="*/ 288608 w 859712"/>
                  <a:gd name="connsiteY37" fmla="*/ 349038 h 850514"/>
                  <a:gd name="connsiteX38" fmla="*/ 271463 w 859712"/>
                  <a:gd name="connsiteY38" fmla="*/ 336656 h 850514"/>
                  <a:gd name="connsiteX39" fmla="*/ 122872 w 859712"/>
                  <a:gd name="connsiteY39" fmla="*/ 211878 h 850514"/>
                  <a:gd name="connsiteX40" fmla="*/ 25717 w 859712"/>
                  <a:gd name="connsiteY40" fmla="*/ 109008 h 850514"/>
                  <a:gd name="connsiteX41" fmla="*/ 19050 w 859712"/>
                  <a:gd name="connsiteY41" fmla="*/ 101388 h 850514"/>
                  <a:gd name="connsiteX42" fmla="*/ 18098 w 859712"/>
                  <a:gd name="connsiteY42" fmla="*/ 42333 h 850514"/>
                  <a:gd name="connsiteX43" fmla="*/ 40005 w 859712"/>
                  <a:gd name="connsiteY43" fmla="*/ 36618 h 850514"/>
                  <a:gd name="connsiteX44" fmla="*/ 74295 w 859712"/>
                  <a:gd name="connsiteY44" fmla="*/ 62336 h 850514"/>
                  <a:gd name="connsiteX45" fmla="*/ 166688 w 859712"/>
                  <a:gd name="connsiteY45" fmla="*/ 149013 h 850514"/>
                  <a:gd name="connsiteX46" fmla="*/ 176213 w 859712"/>
                  <a:gd name="connsiteY46" fmla="*/ 157586 h 850514"/>
                  <a:gd name="connsiteX47" fmla="*/ 313373 w 859712"/>
                  <a:gd name="connsiteY47" fmla="*/ 291888 h 850514"/>
                  <a:gd name="connsiteX48" fmla="*/ 382905 w 859712"/>
                  <a:gd name="connsiteY48" fmla="*/ 356658 h 850514"/>
                  <a:gd name="connsiteX49" fmla="*/ 405765 w 859712"/>
                  <a:gd name="connsiteY49" fmla="*/ 372851 h 850514"/>
                  <a:gd name="connsiteX50" fmla="*/ 405765 w 859712"/>
                  <a:gd name="connsiteY50" fmla="*/ 348086 h 850514"/>
                  <a:gd name="connsiteX51" fmla="*/ 391478 w 859712"/>
                  <a:gd name="connsiteY51" fmla="*/ 146156 h 850514"/>
                  <a:gd name="connsiteX52" fmla="*/ 383858 w 859712"/>
                  <a:gd name="connsiteY52" fmla="*/ 86148 h 850514"/>
                  <a:gd name="connsiteX53" fmla="*/ 386715 w 859712"/>
                  <a:gd name="connsiteY53" fmla="*/ 30903 h 850514"/>
                  <a:gd name="connsiteX54" fmla="*/ 426720 w 859712"/>
                  <a:gd name="connsiteY54" fmla="*/ 423 h 850514"/>
                  <a:gd name="connsiteX55" fmla="*/ 445770 w 859712"/>
                  <a:gd name="connsiteY55" fmla="*/ 423 h 850514"/>
                  <a:gd name="connsiteX56" fmla="*/ 473393 w 859712"/>
                  <a:gd name="connsiteY56" fmla="*/ 345228 h 850514"/>
                  <a:gd name="connsiteX57" fmla="*/ 488633 w 859712"/>
                  <a:gd name="connsiteY57" fmla="*/ 339513 h 850514"/>
                  <a:gd name="connsiteX58" fmla="*/ 598170 w 859712"/>
                  <a:gd name="connsiteY58" fmla="*/ 239501 h 850514"/>
                  <a:gd name="connsiteX59" fmla="*/ 617220 w 859712"/>
                  <a:gd name="connsiteY59" fmla="*/ 218546 h 850514"/>
                  <a:gd name="connsiteX60" fmla="*/ 734378 w 859712"/>
                  <a:gd name="connsiteY60" fmla="*/ 100436 h 850514"/>
                  <a:gd name="connsiteX61" fmla="*/ 825818 w 859712"/>
                  <a:gd name="connsiteY61" fmla="*/ 15663 h 850514"/>
                  <a:gd name="connsiteX62" fmla="*/ 848678 w 859712"/>
                  <a:gd name="connsiteY62" fmla="*/ 9948 h 850514"/>
                  <a:gd name="connsiteX63" fmla="*/ 859155 w 859712"/>
                  <a:gd name="connsiteY63" fmla="*/ 35666 h 850514"/>
                  <a:gd name="connsiteX64" fmla="*/ 841058 w 859712"/>
                  <a:gd name="connsiteY64" fmla="*/ 69003 h 850514"/>
                  <a:gd name="connsiteX65" fmla="*/ 754380 w 859712"/>
                  <a:gd name="connsiteY65" fmla="*/ 152823 h 850514"/>
                  <a:gd name="connsiteX66" fmla="*/ 679133 w 859712"/>
                  <a:gd name="connsiteY66" fmla="*/ 237596 h 850514"/>
                  <a:gd name="connsiteX67" fmla="*/ 672465 w 859712"/>
                  <a:gd name="connsiteY67" fmla="*/ 246168 h 850514"/>
                  <a:gd name="connsiteX68" fmla="*/ 628650 w 859712"/>
                  <a:gd name="connsiteY68" fmla="*/ 284268 h 850514"/>
                  <a:gd name="connsiteX69" fmla="*/ 593408 w 859712"/>
                  <a:gd name="connsiteY69" fmla="*/ 327131 h 850514"/>
                  <a:gd name="connsiteX70" fmla="*/ 533400 w 859712"/>
                  <a:gd name="connsiteY70" fmla="*/ 386186 h 850514"/>
                  <a:gd name="connsiteX71" fmla="*/ 555308 w 859712"/>
                  <a:gd name="connsiteY71" fmla="*/ 390948 h 850514"/>
                  <a:gd name="connsiteX72" fmla="*/ 686753 w 859712"/>
                  <a:gd name="connsiteY72" fmla="*/ 392853 h 850514"/>
                  <a:gd name="connsiteX73" fmla="*/ 802958 w 859712"/>
                  <a:gd name="connsiteY73" fmla="*/ 392853 h 850514"/>
                  <a:gd name="connsiteX74" fmla="*/ 828675 w 859712"/>
                  <a:gd name="connsiteY74" fmla="*/ 394758 h 850514"/>
                  <a:gd name="connsiteX75" fmla="*/ 844868 w 859712"/>
                  <a:gd name="connsiteY75" fmla="*/ 409046 h 850514"/>
                  <a:gd name="connsiteX76" fmla="*/ 833438 w 859712"/>
                  <a:gd name="connsiteY76" fmla="*/ 432858 h 850514"/>
                  <a:gd name="connsiteX77" fmla="*/ 808673 w 859712"/>
                  <a:gd name="connsiteY77" fmla="*/ 439526 h 850514"/>
                  <a:gd name="connsiteX78" fmla="*/ 761048 w 859712"/>
                  <a:gd name="connsiteY78" fmla="*/ 442383 h 850514"/>
                  <a:gd name="connsiteX79" fmla="*/ 680085 w 859712"/>
                  <a:gd name="connsiteY79" fmla="*/ 451908 h 850514"/>
                  <a:gd name="connsiteX80" fmla="*/ 662940 w 859712"/>
                  <a:gd name="connsiteY80" fmla="*/ 452861 h 850514"/>
                  <a:gd name="connsiteX81" fmla="*/ 521018 w 859712"/>
                  <a:gd name="connsiteY81" fmla="*/ 459528 h 850514"/>
                  <a:gd name="connsiteX82" fmla="*/ 515303 w 859712"/>
                  <a:gd name="connsiteY82" fmla="*/ 462386 h 850514"/>
                  <a:gd name="connsiteX83" fmla="*/ 523875 w 859712"/>
                  <a:gd name="connsiteY83" fmla="*/ 473816 h 850514"/>
                  <a:gd name="connsiteX84" fmla="*/ 558165 w 859712"/>
                  <a:gd name="connsiteY84" fmla="*/ 503343 h 850514"/>
                  <a:gd name="connsiteX85" fmla="*/ 640080 w 859712"/>
                  <a:gd name="connsiteY85" fmla="*/ 582401 h 850514"/>
                  <a:gd name="connsiteX86" fmla="*/ 745808 w 859712"/>
                  <a:gd name="connsiteY86" fmla="*/ 701463 h 850514"/>
                  <a:gd name="connsiteX87" fmla="*/ 819150 w 859712"/>
                  <a:gd name="connsiteY87" fmla="*/ 796713 h 850514"/>
                  <a:gd name="connsiteX88" fmla="*/ 845820 w 859712"/>
                  <a:gd name="connsiteY88" fmla="*/ 830051 h 850514"/>
                  <a:gd name="connsiteX89" fmla="*/ 847725 w 859712"/>
                  <a:gd name="connsiteY89" fmla="*/ 849101 h 850514"/>
                  <a:gd name="connsiteX90" fmla="*/ 830580 w 859712"/>
                  <a:gd name="connsiteY90" fmla="*/ 847196 h 850514"/>
                  <a:gd name="connsiteX91" fmla="*/ 735330 w 859712"/>
                  <a:gd name="connsiteY91" fmla="*/ 764328 h 850514"/>
                  <a:gd name="connsiteX92" fmla="*/ 658178 w 859712"/>
                  <a:gd name="connsiteY92" fmla="*/ 677651 h 850514"/>
                  <a:gd name="connsiteX93" fmla="*/ 605790 w 859712"/>
                  <a:gd name="connsiteY93" fmla="*/ 633836 h 850514"/>
                  <a:gd name="connsiteX94" fmla="*/ 581025 w 859712"/>
                  <a:gd name="connsiteY94" fmla="*/ 610023 h 850514"/>
                  <a:gd name="connsiteX95" fmla="*/ 508635 w 859712"/>
                  <a:gd name="connsiteY95" fmla="*/ 552873 h 850514"/>
                  <a:gd name="connsiteX96" fmla="*/ 475298 w 859712"/>
                  <a:gd name="connsiteY96" fmla="*/ 528108 h 85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859712" h="850514">
                    <a:moveTo>
                      <a:pt x="475298" y="528108"/>
                    </a:moveTo>
                    <a:cubicBezTo>
                      <a:pt x="474345" y="552873"/>
                      <a:pt x="473393" y="572876"/>
                      <a:pt x="473393" y="591926"/>
                    </a:cubicBezTo>
                    <a:cubicBezTo>
                      <a:pt x="474345" y="630026"/>
                      <a:pt x="478155" y="668126"/>
                      <a:pt x="472440" y="706226"/>
                    </a:cubicBezTo>
                    <a:cubicBezTo>
                      <a:pt x="471488" y="712893"/>
                      <a:pt x="473393" y="718608"/>
                      <a:pt x="473393" y="725276"/>
                    </a:cubicBezTo>
                    <a:cubicBezTo>
                      <a:pt x="474345" y="743373"/>
                      <a:pt x="474345" y="761471"/>
                      <a:pt x="475298" y="778616"/>
                    </a:cubicBezTo>
                    <a:cubicBezTo>
                      <a:pt x="476250" y="794808"/>
                      <a:pt x="478155" y="811001"/>
                      <a:pt x="479108" y="830051"/>
                    </a:cubicBezTo>
                    <a:cubicBezTo>
                      <a:pt x="473393" y="833861"/>
                      <a:pt x="465773" y="838623"/>
                      <a:pt x="458153" y="841481"/>
                    </a:cubicBezTo>
                    <a:cubicBezTo>
                      <a:pt x="445770" y="846243"/>
                      <a:pt x="438150" y="842433"/>
                      <a:pt x="436245" y="829098"/>
                    </a:cubicBezTo>
                    <a:cubicBezTo>
                      <a:pt x="434340" y="812906"/>
                      <a:pt x="433388" y="795761"/>
                      <a:pt x="435293" y="779568"/>
                    </a:cubicBezTo>
                    <a:cubicBezTo>
                      <a:pt x="437198" y="764328"/>
                      <a:pt x="435293" y="749088"/>
                      <a:pt x="431483" y="734801"/>
                    </a:cubicBezTo>
                    <a:cubicBezTo>
                      <a:pt x="425768" y="715751"/>
                      <a:pt x="424815" y="696701"/>
                      <a:pt x="426720" y="677651"/>
                    </a:cubicBezTo>
                    <a:cubicBezTo>
                      <a:pt x="427673" y="670031"/>
                      <a:pt x="426720" y="662411"/>
                      <a:pt x="425768" y="653838"/>
                    </a:cubicBezTo>
                    <a:cubicBezTo>
                      <a:pt x="423863" y="630978"/>
                      <a:pt x="421958" y="608118"/>
                      <a:pt x="420053" y="585258"/>
                    </a:cubicBezTo>
                    <a:cubicBezTo>
                      <a:pt x="417195" y="555731"/>
                      <a:pt x="415290" y="525251"/>
                      <a:pt x="412433" y="493818"/>
                    </a:cubicBezTo>
                    <a:cubicBezTo>
                      <a:pt x="399098" y="494771"/>
                      <a:pt x="392430" y="502391"/>
                      <a:pt x="383858" y="509058"/>
                    </a:cubicBezTo>
                    <a:cubicBezTo>
                      <a:pt x="372428" y="517631"/>
                      <a:pt x="360045" y="525251"/>
                      <a:pt x="348615" y="532871"/>
                    </a:cubicBezTo>
                    <a:cubicBezTo>
                      <a:pt x="346710" y="534776"/>
                      <a:pt x="343853" y="535728"/>
                      <a:pt x="340995" y="537633"/>
                    </a:cubicBezTo>
                    <a:cubicBezTo>
                      <a:pt x="292418" y="581448"/>
                      <a:pt x="242888" y="624311"/>
                      <a:pt x="195263" y="668126"/>
                    </a:cubicBezTo>
                    <a:cubicBezTo>
                      <a:pt x="173355" y="688128"/>
                      <a:pt x="151447" y="709083"/>
                      <a:pt x="130493" y="730038"/>
                    </a:cubicBezTo>
                    <a:cubicBezTo>
                      <a:pt x="114300" y="746231"/>
                      <a:pt x="98108" y="763376"/>
                      <a:pt x="83820" y="780521"/>
                    </a:cubicBezTo>
                    <a:cubicBezTo>
                      <a:pt x="72390" y="793856"/>
                      <a:pt x="63818" y="808143"/>
                      <a:pt x="52387" y="821478"/>
                    </a:cubicBezTo>
                    <a:cubicBezTo>
                      <a:pt x="36195" y="840528"/>
                      <a:pt x="23813" y="841481"/>
                      <a:pt x="0" y="824336"/>
                    </a:cubicBezTo>
                    <a:cubicBezTo>
                      <a:pt x="21907" y="803381"/>
                      <a:pt x="23813" y="770043"/>
                      <a:pt x="45720" y="748136"/>
                    </a:cubicBezTo>
                    <a:cubicBezTo>
                      <a:pt x="63818" y="730038"/>
                      <a:pt x="81915" y="710988"/>
                      <a:pt x="99060" y="691938"/>
                    </a:cubicBezTo>
                    <a:cubicBezTo>
                      <a:pt x="136208" y="649076"/>
                      <a:pt x="180975" y="613833"/>
                      <a:pt x="222885" y="575733"/>
                    </a:cubicBezTo>
                    <a:cubicBezTo>
                      <a:pt x="260985" y="541443"/>
                      <a:pt x="300990" y="510011"/>
                      <a:pt x="334328" y="470958"/>
                    </a:cubicBezTo>
                    <a:cubicBezTo>
                      <a:pt x="337185" y="468101"/>
                      <a:pt x="339090" y="464291"/>
                      <a:pt x="343853" y="458576"/>
                    </a:cubicBezTo>
                    <a:cubicBezTo>
                      <a:pt x="336233" y="457623"/>
                      <a:pt x="330518" y="456671"/>
                      <a:pt x="325755" y="456671"/>
                    </a:cubicBezTo>
                    <a:cubicBezTo>
                      <a:pt x="284798" y="461433"/>
                      <a:pt x="243840" y="455718"/>
                      <a:pt x="202883" y="455718"/>
                    </a:cubicBezTo>
                    <a:cubicBezTo>
                      <a:pt x="181928" y="455718"/>
                      <a:pt x="160972" y="456671"/>
                      <a:pt x="140018" y="455718"/>
                    </a:cubicBezTo>
                    <a:cubicBezTo>
                      <a:pt x="129540" y="455718"/>
                      <a:pt x="118110" y="453813"/>
                      <a:pt x="108585" y="450003"/>
                    </a:cubicBezTo>
                    <a:cubicBezTo>
                      <a:pt x="88583" y="441431"/>
                      <a:pt x="68580" y="435716"/>
                      <a:pt x="45720" y="436668"/>
                    </a:cubicBezTo>
                    <a:cubicBezTo>
                      <a:pt x="23813" y="436668"/>
                      <a:pt x="15240" y="429048"/>
                      <a:pt x="13335" y="406188"/>
                    </a:cubicBezTo>
                    <a:cubicBezTo>
                      <a:pt x="20955" y="404283"/>
                      <a:pt x="27623" y="402378"/>
                      <a:pt x="35243" y="401426"/>
                    </a:cubicBezTo>
                    <a:cubicBezTo>
                      <a:pt x="67628" y="398568"/>
                      <a:pt x="100012" y="395711"/>
                      <a:pt x="131445" y="393806"/>
                    </a:cubicBezTo>
                    <a:cubicBezTo>
                      <a:pt x="159068" y="392853"/>
                      <a:pt x="185738" y="391901"/>
                      <a:pt x="213360" y="393806"/>
                    </a:cubicBezTo>
                    <a:cubicBezTo>
                      <a:pt x="247650" y="395711"/>
                      <a:pt x="281940" y="390948"/>
                      <a:pt x="319088" y="388091"/>
                    </a:cubicBezTo>
                    <a:cubicBezTo>
                      <a:pt x="314325" y="369041"/>
                      <a:pt x="300038" y="359516"/>
                      <a:pt x="288608" y="349038"/>
                    </a:cubicBezTo>
                    <a:cubicBezTo>
                      <a:pt x="282893" y="344276"/>
                      <a:pt x="277178" y="341418"/>
                      <a:pt x="271463" y="336656"/>
                    </a:cubicBezTo>
                    <a:cubicBezTo>
                      <a:pt x="221933" y="295698"/>
                      <a:pt x="172403" y="253788"/>
                      <a:pt x="122872" y="211878"/>
                    </a:cubicBezTo>
                    <a:cubicBezTo>
                      <a:pt x="86678" y="181398"/>
                      <a:pt x="52387" y="149013"/>
                      <a:pt x="25717" y="109008"/>
                    </a:cubicBezTo>
                    <a:cubicBezTo>
                      <a:pt x="23813" y="106151"/>
                      <a:pt x="20955" y="103293"/>
                      <a:pt x="19050" y="101388"/>
                    </a:cubicBezTo>
                    <a:cubicBezTo>
                      <a:pt x="1905" y="82338"/>
                      <a:pt x="-952" y="69956"/>
                      <a:pt x="18098" y="42333"/>
                    </a:cubicBezTo>
                    <a:cubicBezTo>
                      <a:pt x="23813" y="33761"/>
                      <a:pt x="31432" y="30903"/>
                      <a:pt x="40005" y="36618"/>
                    </a:cubicBezTo>
                    <a:cubicBezTo>
                      <a:pt x="52387" y="44238"/>
                      <a:pt x="64770" y="51858"/>
                      <a:pt x="74295" y="62336"/>
                    </a:cubicBezTo>
                    <a:cubicBezTo>
                      <a:pt x="102870" y="93768"/>
                      <a:pt x="134303" y="121391"/>
                      <a:pt x="166688" y="149013"/>
                    </a:cubicBezTo>
                    <a:cubicBezTo>
                      <a:pt x="169545" y="151871"/>
                      <a:pt x="173355" y="154728"/>
                      <a:pt x="176213" y="157586"/>
                    </a:cubicBezTo>
                    <a:cubicBezTo>
                      <a:pt x="221933" y="202353"/>
                      <a:pt x="267653" y="247121"/>
                      <a:pt x="313373" y="291888"/>
                    </a:cubicBezTo>
                    <a:cubicBezTo>
                      <a:pt x="336233" y="313796"/>
                      <a:pt x="359093" y="335703"/>
                      <a:pt x="382905" y="356658"/>
                    </a:cubicBezTo>
                    <a:cubicBezTo>
                      <a:pt x="388620" y="361421"/>
                      <a:pt x="395288" y="365231"/>
                      <a:pt x="405765" y="372851"/>
                    </a:cubicBezTo>
                    <a:cubicBezTo>
                      <a:pt x="405765" y="361421"/>
                      <a:pt x="406718" y="354753"/>
                      <a:pt x="405765" y="348086"/>
                    </a:cubicBezTo>
                    <a:cubicBezTo>
                      <a:pt x="397193" y="282363"/>
                      <a:pt x="395288" y="214736"/>
                      <a:pt x="391478" y="146156"/>
                    </a:cubicBezTo>
                    <a:cubicBezTo>
                      <a:pt x="390525" y="126153"/>
                      <a:pt x="386715" y="106151"/>
                      <a:pt x="383858" y="86148"/>
                    </a:cubicBezTo>
                    <a:cubicBezTo>
                      <a:pt x="381000" y="67098"/>
                      <a:pt x="380048" y="49953"/>
                      <a:pt x="386715" y="30903"/>
                    </a:cubicBezTo>
                    <a:cubicBezTo>
                      <a:pt x="393383" y="10901"/>
                      <a:pt x="407670" y="2328"/>
                      <a:pt x="426720" y="423"/>
                    </a:cubicBezTo>
                    <a:cubicBezTo>
                      <a:pt x="432435" y="-529"/>
                      <a:pt x="438150" y="423"/>
                      <a:pt x="445770" y="423"/>
                    </a:cubicBezTo>
                    <a:cubicBezTo>
                      <a:pt x="455295" y="115676"/>
                      <a:pt x="463868" y="229023"/>
                      <a:pt x="473393" y="345228"/>
                    </a:cubicBezTo>
                    <a:cubicBezTo>
                      <a:pt x="480060" y="343323"/>
                      <a:pt x="484823" y="342371"/>
                      <a:pt x="488633" y="339513"/>
                    </a:cubicBezTo>
                    <a:cubicBezTo>
                      <a:pt x="526733" y="308081"/>
                      <a:pt x="567690" y="278553"/>
                      <a:pt x="598170" y="239501"/>
                    </a:cubicBezTo>
                    <a:cubicBezTo>
                      <a:pt x="603885" y="231881"/>
                      <a:pt x="610553" y="225213"/>
                      <a:pt x="617220" y="218546"/>
                    </a:cubicBezTo>
                    <a:cubicBezTo>
                      <a:pt x="656273" y="179493"/>
                      <a:pt x="694373" y="139488"/>
                      <a:pt x="734378" y="100436"/>
                    </a:cubicBezTo>
                    <a:cubicBezTo>
                      <a:pt x="763905" y="70908"/>
                      <a:pt x="795338" y="43286"/>
                      <a:pt x="825818" y="15663"/>
                    </a:cubicBezTo>
                    <a:cubicBezTo>
                      <a:pt x="832485" y="9948"/>
                      <a:pt x="838200" y="3281"/>
                      <a:pt x="848678" y="9948"/>
                    </a:cubicBezTo>
                    <a:cubicBezTo>
                      <a:pt x="858203" y="15663"/>
                      <a:pt x="861060" y="23283"/>
                      <a:pt x="859155" y="35666"/>
                    </a:cubicBezTo>
                    <a:cubicBezTo>
                      <a:pt x="857250" y="49001"/>
                      <a:pt x="851535" y="59478"/>
                      <a:pt x="841058" y="69003"/>
                    </a:cubicBezTo>
                    <a:cubicBezTo>
                      <a:pt x="811530" y="96626"/>
                      <a:pt x="782003" y="124248"/>
                      <a:pt x="754380" y="152823"/>
                    </a:cubicBezTo>
                    <a:cubicBezTo>
                      <a:pt x="728663" y="180446"/>
                      <a:pt x="703898" y="209021"/>
                      <a:pt x="679133" y="237596"/>
                    </a:cubicBezTo>
                    <a:cubicBezTo>
                      <a:pt x="677228" y="240453"/>
                      <a:pt x="675323" y="243311"/>
                      <a:pt x="672465" y="246168"/>
                    </a:cubicBezTo>
                    <a:cubicBezTo>
                      <a:pt x="658178" y="258551"/>
                      <a:pt x="640080" y="269028"/>
                      <a:pt x="628650" y="284268"/>
                    </a:cubicBezTo>
                    <a:cubicBezTo>
                      <a:pt x="617220" y="299508"/>
                      <a:pt x="607695" y="314748"/>
                      <a:pt x="593408" y="327131"/>
                    </a:cubicBezTo>
                    <a:cubicBezTo>
                      <a:pt x="572453" y="345228"/>
                      <a:pt x="553403" y="366183"/>
                      <a:pt x="533400" y="386186"/>
                    </a:cubicBezTo>
                    <a:cubicBezTo>
                      <a:pt x="540068" y="393806"/>
                      <a:pt x="548640" y="390948"/>
                      <a:pt x="555308" y="390948"/>
                    </a:cubicBezTo>
                    <a:cubicBezTo>
                      <a:pt x="599123" y="391901"/>
                      <a:pt x="642938" y="392853"/>
                      <a:pt x="686753" y="392853"/>
                    </a:cubicBezTo>
                    <a:cubicBezTo>
                      <a:pt x="725805" y="392853"/>
                      <a:pt x="763905" y="392853"/>
                      <a:pt x="802958" y="392853"/>
                    </a:cubicBezTo>
                    <a:cubicBezTo>
                      <a:pt x="811530" y="392853"/>
                      <a:pt x="820103" y="393806"/>
                      <a:pt x="828675" y="394758"/>
                    </a:cubicBezTo>
                    <a:cubicBezTo>
                      <a:pt x="837248" y="395711"/>
                      <a:pt x="844868" y="399521"/>
                      <a:pt x="844868" y="409046"/>
                    </a:cubicBezTo>
                    <a:cubicBezTo>
                      <a:pt x="845820" y="418571"/>
                      <a:pt x="843915" y="428096"/>
                      <a:pt x="833438" y="432858"/>
                    </a:cubicBezTo>
                    <a:cubicBezTo>
                      <a:pt x="825818" y="436668"/>
                      <a:pt x="817245" y="438573"/>
                      <a:pt x="808673" y="439526"/>
                    </a:cubicBezTo>
                    <a:cubicBezTo>
                      <a:pt x="793433" y="441431"/>
                      <a:pt x="777240" y="443336"/>
                      <a:pt x="761048" y="442383"/>
                    </a:cubicBezTo>
                    <a:cubicBezTo>
                      <a:pt x="733425" y="441431"/>
                      <a:pt x="706755" y="445241"/>
                      <a:pt x="680085" y="451908"/>
                    </a:cubicBezTo>
                    <a:cubicBezTo>
                      <a:pt x="674370" y="452861"/>
                      <a:pt x="668655" y="453813"/>
                      <a:pt x="662940" y="452861"/>
                    </a:cubicBezTo>
                    <a:cubicBezTo>
                      <a:pt x="615315" y="447146"/>
                      <a:pt x="568643" y="459528"/>
                      <a:pt x="521018" y="459528"/>
                    </a:cubicBezTo>
                    <a:cubicBezTo>
                      <a:pt x="520065" y="459528"/>
                      <a:pt x="518160" y="460481"/>
                      <a:pt x="515303" y="462386"/>
                    </a:cubicBezTo>
                    <a:cubicBezTo>
                      <a:pt x="518160" y="466196"/>
                      <a:pt x="520065" y="470958"/>
                      <a:pt x="523875" y="473816"/>
                    </a:cubicBezTo>
                    <a:cubicBezTo>
                      <a:pt x="535305" y="484293"/>
                      <a:pt x="545783" y="494771"/>
                      <a:pt x="558165" y="503343"/>
                    </a:cubicBezTo>
                    <a:cubicBezTo>
                      <a:pt x="589598" y="526203"/>
                      <a:pt x="615315" y="553826"/>
                      <a:pt x="640080" y="582401"/>
                    </a:cubicBezTo>
                    <a:cubicBezTo>
                      <a:pt x="675323" y="622406"/>
                      <a:pt x="711518" y="661458"/>
                      <a:pt x="745808" y="701463"/>
                    </a:cubicBezTo>
                    <a:cubicBezTo>
                      <a:pt x="771525" y="731943"/>
                      <a:pt x="795338" y="765281"/>
                      <a:pt x="819150" y="796713"/>
                    </a:cubicBezTo>
                    <a:cubicBezTo>
                      <a:pt x="827723" y="808143"/>
                      <a:pt x="837248" y="819573"/>
                      <a:pt x="845820" y="830051"/>
                    </a:cubicBezTo>
                    <a:cubicBezTo>
                      <a:pt x="850583" y="835766"/>
                      <a:pt x="855345" y="843386"/>
                      <a:pt x="847725" y="849101"/>
                    </a:cubicBezTo>
                    <a:cubicBezTo>
                      <a:pt x="843915" y="851958"/>
                      <a:pt x="834390" y="850053"/>
                      <a:pt x="830580" y="847196"/>
                    </a:cubicBezTo>
                    <a:cubicBezTo>
                      <a:pt x="796290" y="822431"/>
                      <a:pt x="762000" y="797666"/>
                      <a:pt x="735330" y="764328"/>
                    </a:cubicBezTo>
                    <a:cubicBezTo>
                      <a:pt x="711518" y="733848"/>
                      <a:pt x="684848" y="705273"/>
                      <a:pt x="658178" y="677651"/>
                    </a:cubicBezTo>
                    <a:cubicBezTo>
                      <a:pt x="641985" y="661458"/>
                      <a:pt x="622935" y="648123"/>
                      <a:pt x="605790" y="633836"/>
                    </a:cubicBezTo>
                    <a:cubicBezTo>
                      <a:pt x="597218" y="626216"/>
                      <a:pt x="587693" y="618596"/>
                      <a:pt x="581025" y="610023"/>
                    </a:cubicBezTo>
                    <a:cubicBezTo>
                      <a:pt x="561023" y="586211"/>
                      <a:pt x="537210" y="567161"/>
                      <a:pt x="508635" y="552873"/>
                    </a:cubicBezTo>
                    <a:cubicBezTo>
                      <a:pt x="499110" y="547158"/>
                      <a:pt x="490538" y="538586"/>
                      <a:pt x="475298" y="52810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D30C0240-9B35-FA4D-9276-AB4A1EE5F8B6}"/>
                </a:ext>
              </a:extLst>
            </p:cNvPr>
            <p:cNvGrpSpPr/>
            <p:nvPr/>
          </p:nvGrpSpPr>
          <p:grpSpPr>
            <a:xfrm rot="2788691">
              <a:off x="1892069" y="4847000"/>
              <a:ext cx="321431" cy="321431"/>
              <a:chOff x="6013783" y="3221143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3" name="矩形 212">
                <a:extLst>
                  <a:ext uri="{FF2B5EF4-FFF2-40B4-BE49-F238E27FC236}">
                    <a16:creationId xmlns:a16="http://schemas.microsoft.com/office/drawing/2014/main" id="{29A8161E-E2D3-70D2-DD9B-7FCC99F636DF}"/>
                  </a:ext>
                </a:extLst>
              </p:cNvPr>
              <p:cNvSpPr/>
              <p:nvPr/>
            </p:nvSpPr>
            <p:spPr>
              <a:xfrm>
                <a:off x="6013783" y="3221143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924E8BF0-2A5E-62E7-D2B2-CADED4A201F9}"/>
                  </a:ext>
                </a:extLst>
              </p:cNvPr>
              <p:cNvSpPr/>
              <p:nvPr/>
            </p:nvSpPr>
            <p:spPr>
              <a:xfrm flipH="1">
                <a:off x="6036333" y="3243925"/>
                <a:ext cx="87270" cy="86806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C396B686-4681-D40B-2325-D87E395A054D}"/>
                </a:ext>
              </a:extLst>
            </p:cNvPr>
            <p:cNvGrpSpPr/>
            <p:nvPr/>
          </p:nvGrpSpPr>
          <p:grpSpPr>
            <a:xfrm rot="978816">
              <a:off x="1294618" y="5108602"/>
              <a:ext cx="321431" cy="321431"/>
              <a:chOff x="6228862" y="302619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6" name="矩形 215">
                <a:extLst>
                  <a:ext uri="{FF2B5EF4-FFF2-40B4-BE49-F238E27FC236}">
                    <a16:creationId xmlns:a16="http://schemas.microsoft.com/office/drawing/2014/main" id="{6D879E36-4E4E-64F1-B9E9-6C242371BD67}"/>
                  </a:ext>
                </a:extLst>
              </p:cNvPr>
              <p:cNvSpPr/>
              <p:nvPr/>
            </p:nvSpPr>
            <p:spPr>
              <a:xfrm>
                <a:off x="6228862" y="3026198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CF158934-E62A-087C-E925-991F16BD45DB}"/>
                  </a:ext>
                </a:extLst>
              </p:cNvPr>
              <p:cNvSpPr/>
              <p:nvPr/>
            </p:nvSpPr>
            <p:spPr>
              <a:xfrm flipH="1">
                <a:off x="6260322" y="3057843"/>
                <a:ext cx="69450" cy="69080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8" name="组合 217">
              <a:extLst>
                <a:ext uri="{FF2B5EF4-FFF2-40B4-BE49-F238E27FC236}">
                  <a16:creationId xmlns:a16="http://schemas.microsoft.com/office/drawing/2014/main" id="{CDF020D4-DABF-DDB2-F5A4-E17F30EB033A}"/>
                </a:ext>
              </a:extLst>
            </p:cNvPr>
            <p:cNvGrpSpPr/>
            <p:nvPr/>
          </p:nvGrpSpPr>
          <p:grpSpPr>
            <a:xfrm rot="20325418">
              <a:off x="1338235" y="4861624"/>
              <a:ext cx="321431" cy="321431"/>
              <a:chOff x="6109176" y="3110761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19" name="矩形 218">
                <a:extLst>
                  <a:ext uri="{FF2B5EF4-FFF2-40B4-BE49-F238E27FC236}">
                    <a16:creationId xmlns:a16="http://schemas.microsoft.com/office/drawing/2014/main" id="{73596F5B-52E7-5470-C9C9-45A31C7DF3C5}"/>
                  </a:ext>
                </a:extLst>
              </p:cNvPr>
              <p:cNvSpPr/>
              <p:nvPr/>
            </p:nvSpPr>
            <p:spPr>
              <a:xfrm>
                <a:off x="6109176" y="3110761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id="{E9820A86-EFD8-CE3D-ADD7-9C3EBC47EEE6}"/>
                  </a:ext>
                </a:extLst>
              </p:cNvPr>
              <p:cNvSpPr/>
              <p:nvPr/>
            </p:nvSpPr>
            <p:spPr>
              <a:xfrm>
                <a:off x="6144405" y="3142673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1" name="组合 220">
              <a:extLst>
                <a:ext uri="{FF2B5EF4-FFF2-40B4-BE49-F238E27FC236}">
                  <a16:creationId xmlns:a16="http://schemas.microsoft.com/office/drawing/2014/main" id="{3536A958-D0C6-2A65-6AA7-0A71648CF454}"/>
                </a:ext>
              </a:extLst>
            </p:cNvPr>
            <p:cNvGrpSpPr/>
            <p:nvPr/>
          </p:nvGrpSpPr>
          <p:grpSpPr>
            <a:xfrm rot="2699935">
              <a:off x="1112942" y="4909623"/>
              <a:ext cx="321431" cy="321431"/>
              <a:chOff x="5825929" y="3084234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2" name="矩形 221">
                <a:extLst>
                  <a:ext uri="{FF2B5EF4-FFF2-40B4-BE49-F238E27FC236}">
                    <a16:creationId xmlns:a16="http://schemas.microsoft.com/office/drawing/2014/main" id="{4D60C126-CC2B-A4CA-70A3-90411B6CEBDA}"/>
                  </a:ext>
                </a:extLst>
              </p:cNvPr>
              <p:cNvSpPr/>
              <p:nvPr/>
            </p:nvSpPr>
            <p:spPr>
              <a:xfrm>
                <a:off x="5825929" y="3084234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3" name="组合 222">
                <a:extLst>
                  <a:ext uri="{FF2B5EF4-FFF2-40B4-BE49-F238E27FC236}">
                    <a16:creationId xmlns:a16="http://schemas.microsoft.com/office/drawing/2014/main" id="{AA21BB73-1425-0A61-4BD1-312604B432EC}"/>
                  </a:ext>
                </a:extLst>
              </p:cNvPr>
              <p:cNvGrpSpPr/>
              <p:nvPr/>
            </p:nvGrpSpPr>
            <p:grpSpPr>
              <a:xfrm>
                <a:off x="5854808" y="3109144"/>
                <a:ext cx="74613" cy="82550"/>
                <a:chOff x="5864225" y="3106738"/>
                <a:chExt cx="74613" cy="82550"/>
              </a:xfrm>
            </p:grpSpPr>
            <p:cxnSp>
              <p:nvCxnSpPr>
                <p:cNvPr id="224" name="直接连接符 223">
                  <a:extLst>
                    <a:ext uri="{FF2B5EF4-FFF2-40B4-BE49-F238E27FC236}">
                      <a16:creationId xmlns:a16="http://schemas.microsoft.com/office/drawing/2014/main" id="{9DD671B5-531D-9525-F2CA-89CC226D000B}"/>
                    </a:ext>
                  </a:extLst>
                </p:cNvPr>
                <p:cNvCxnSpPr/>
                <p:nvPr/>
              </p:nvCxnSpPr>
              <p:spPr>
                <a:xfrm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" name="直接连接符 224">
                  <a:extLst>
                    <a:ext uri="{FF2B5EF4-FFF2-40B4-BE49-F238E27FC236}">
                      <a16:creationId xmlns:a16="http://schemas.microsoft.com/office/drawing/2014/main" id="{0AD70928-693D-2784-439E-450B075A71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8D1629F0-99BB-6AFE-65A4-F7474A7A7EF8}"/>
                </a:ext>
              </a:extLst>
            </p:cNvPr>
            <p:cNvGrpSpPr/>
            <p:nvPr/>
          </p:nvGrpSpPr>
          <p:grpSpPr>
            <a:xfrm rot="1662102">
              <a:off x="2078659" y="4589791"/>
              <a:ext cx="321431" cy="321431"/>
              <a:chOff x="5723918" y="301836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7" name="矩形 226">
                <a:extLst>
                  <a:ext uri="{FF2B5EF4-FFF2-40B4-BE49-F238E27FC236}">
                    <a16:creationId xmlns:a16="http://schemas.microsoft.com/office/drawing/2014/main" id="{5F00E9CE-24F9-441B-E47C-F2066F6ED79A}"/>
                  </a:ext>
                </a:extLst>
              </p:cNvPr>
              <p:cNvSpPr/>
              <p:nvPr/>
            </p:nvSpPr>
            <p:spPr>
              <a:xfrm>
                <a:off x="5723918" y="3018368"/>
                <a:ext cx="132370" cy="132370"/>
              </a:xfrm>
              <a:prstGeom prst="rect">
                <a:avLst/>
              </a:prstGeom>
              <a:solidFill>
                <a:srgbClr val="B2BD55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id="{4D083032-C63D-448F-C3DB-CD011CEE8516}"/>
                  </a:ext>
                </a:extLst>
              </p:cNvPr>
              <p:cNvSpPr/>
              <p:nvPr/>
            </p:nvSpPr>
            <p:spPr>
              <a:xfrm>
                <a:off x="5748382" y="3043278"/>
                <a:ext cx="83443" cy="82551"/>
              </a:xfrm>
              <a:custGeom>
                <a:avLst/>
                <a:gdLst>
                  <a:gd name="connsiteX0" fmla="*/ 475298 w 859712"/>
                  <a:gd name="connsiteY0" fmla="*/ 528108 h 850514"/>
                  <a:gd name="connsiteX1" fmla="*/ 473393 w 859712"/>
                  <a:gd name="connsiteY1" fmla="*/ 591926 h 850514"/>
                  <a:gd name="connsiteX2" fmla="*/ 472440 w 859712"/>
                  <a:gd name="connsiteY2" fmla="*/ 706226 h 850514"/>
                  <a:gd name="connsiteX3" fmla="*/ 473393 w 859712"/>
                  <a:gd name="connsiteY3" fmla="*/ 725276 h 850514"/>
                  <a:gd name="connsiteX4" fmla="*/ 475298 w 859712"/>
                  <a:gd name="connsiteY4" fmla="*/ 778616 h 850514"/>
                  <a:gd name="connsiteX5" fmla="*/ 479108 w 859712"/>
                  <a:gd name="connsiteY5" fmla="*/ 830051 h 850514"/>
                  <a:gd name="connsiteX6" fmla="*/ 458153 w 859712"/>
                  <a:gd name="connsiteY6" fmla="*/ 841481 h 850514"/>
                  <a:gd name="connsiteX7" fmla="*/ 436245 w 859712"/>
                  <a:gd name="connsiteY7" fmla="*/ 829098 h 850514"/>
                  <a:gd name="connsiteX8" fmla="*/ 435293 w 859712"/>
                  <a:gd name="connsiteY8" fmla="*/ 779568 h 850514"/>
                  <a:gd name="connsiteX9" fmla="*/ 431483 w 859712"/>
                  <a:gd name="connsiteY9" fmla="*/ 734801 h 850514"/>
                  <a:gd name="connsiteX10" fmla="*/ 426720 w 859712"/>
                  <a:gd name="connsiteY10" fmla="*/ 677651 h 850514"/>
                  <a:gd name="connsiteX11" fmla="*/ 425768 w 859712"/>
                  <a:gd name="connsiteY11" fmla="*/ 653838 h 850514"/>
                  <a:gd name="connsiteX12" fmla="*/ 420053 w 859712"/>
                  <a:gd name="connsiteY12" fmla="*/ 585258 h 850514"/>
                  <a:gd name="connsiteX13" fmla="*/ 412433 w 859712"/>
                  <a:gd name="connsiteY13" fmla="*/ 493818 h 850514"/>
                  <a:gd name="connsiteX14" fmla="*/ 383858 w 859712"/>
                  <a:gd name="connsiteY14" fmla="*/ 509058 h 850514"/>
                  <a:gd name="connsiteX15" fmla="*/ 348615 w 859712"/>
                  <a:gd name="connsiteY15" fmla="*/ 532871 h 850514"/>
                  <a:gd name="connsiteX16" fmla="*/ 340995 w 859712"/>
                  <a:gd name="connsiteY16" fmla="*/ 537633 h 850514"/>
                  <a:gd name="connsiteX17" fmla="*/ 195263 w 859712"/>
                  <a:gd name="connsiteY17" fmla="*/ 668126 h 850514"/>
                  <a:gd name="connsiteX18" fmla="*/ 130493 w 859712"/>
                  <a:gd name="connsiteY18" fmla="*/ 730038 h 850514"/>
                  <a:gd name="connsiteX19" fmla="*/ 83820 w 859712"/>
                  <a:gd name="connsiteY19" fmla="*/ 780521 h 850514"/>
                  <a:gd name="connsiteX20" fmla="*/ 52387 w 859712"/>
                  <a:gd name="connsiteY20" fmla="*/ 821478 h 850514"/>
                  <a:gd name="connsiteX21" fmla="*/ 0 w 859712"/>
                  <a:gd name="connsiteY21" fmla="*/ 824336 h 850514"/>
                  <a:gd name="connsiteX22" fmla="*/ 45720 w 859712"/>
                  <a:gd name="connsiteY22" fmla="*/ 748136 h 850514"/>
                  <a:gd name="connsiteX23" fmla="*/ 99060 w 859712"/>
                  <a:gd name="connsiteY23" fmla="*/ 691938 h 850514"/>
                  <a:gd name="connsiteX24" fmla="*/ 222885 w 859712"/>
                  <a:gd name="connsiteY24" fmla="*/ 575733 h 850514"/>
                  <a:gd name="connsiteX25" fmla="*/ 334328 w 859712"/>
                  <a:gd name="connsiteY25" fmla="*/ 470958 h 850514"/>
                  <a:gd name="connsiteX26" fmla="*/ 343853 w 859712"/>
                  <a:gd name="connsiteY26" fmla="*/ 458576 h 850514"/>
                  <a:gd name="connsiteX27" fmla="*/ 325755 w 859712"/>
                  <a:gd name="connsiteY27" fmla="*/ 456671 h 850514"/>
                  <a:gd name="connsiteX28" fmla="*/ 202883 w 859712"/>
                  <a:gd name="connsiteY28" fmla="*/ 455718 h 850514"/>
                  <a:gd name="connsiteX29" fmla="*/ 140018 w 859712"/>
                  <a:gd name="connsiteY29" fmla="*/ 455718 h 850514"/>
                  <a:gd name="connsiteX30" fmla="*/ 108585 w 859712"/>
                  <a:gd name="connsiteY30" fmla="*/ 450003 h 850514"/>
                  <a:gd name="connsiteX31" fmla="*/ 45720 w 859712"/>
                  <a:gd name="connsiteY31" fmla="*/ 436668 h 850514"/>
                  <a:gd name="connsiteX32" fmla="*/ 13335 w 859712"/>
                  <a:gd name="connsiteY32" fmla="*/ 406188 h 850514"/>
                  <a:gd name="connsiteX33" fmla="*/ 35243 w 859712"/>
                  <a:gd name="connsiteY33" fmla="*/ 401426 h 850514"/>
                  <a:gd name="connsiteX34" fmla="*/ 131445 w 859712"/>
                  <a:gd name="connsiteY34" fmla="*/ 393806 h 850514"/>
                  <a:gd name="connsiteX35" fmla="*/ 213360 w 859712"/>
                  <a:gd name="connsiteY35" fmla="*/ 393806 h 850514"/>
                  <a:gd name="connsiteX36" fmla="*/ 319088 w 859712"/>
                  <a:gd name="connsiteY36" fmla="*/ 388091 h 850514"/>
                  <a:gd name="connsiteX37" fmla="*/ 288608 w 859712"/>
                  <a:gd name="connsiteY37" fmla="*/ 349038 h 850514"/>
                  <a:gd name="connsiteX38" fmla="*/ 271463 w 859712"/>
                  <a:gd name="connsiteY38" fmla="*/ 336656 h 850514"/>
                  <a:gd name="connsiteX39" fmla="*/ 122872 w 859712"/>
                  <a:gd name="connsiteY39" fmla="*/ 211878 h 850514"/>
                  <a:gd name="connsiteX40" fmla="*/ 25717 w 859712"/>
                  <a:gd name="connsiteY40" fmla="*/ 109008 h 850514"/>
                  <a:gd name="connsiteX41" fmla="*/ 19050 w 859712"/>
                  <a:gd name="connsiteY41" fmla="*/ 101388 h 850514"/>
                  <a:gd name="connsiteX42" fmla="*/ 18098 w 859712"/>
                  <a:gd name="connsiteY42" fmla="*/ 42333 h 850514"/>
                  <a:gd name="connsiteX43" fmla="*/ 40005 w 859712"/>
                  <a:gd name="connsiteY43" fmla="*/ 36618 h 850514"/>
                  <a:gd name="connsiteX44" fmla="*/ 74295 w 859712"/>
                  <a:gd name="connsiteY44" fmla="*/ 62336 h 850514"/>
                  <a:gd name="connsiteX45" fmla="*/ 166688 w 859712"/>
                  <a:gd name="connsiteY45" fmla="*/ 149013 h 850514"/>
                  <a:gd name="connsiteX46" fmla="*/ 176213 w 859712"/>
                  <a:gd name="connsiteY46" fmla="*/ 157586 h 850514"/>
                  <a:gd name="connsiteX47" fmla="*/ 313373 w 859712"/>
                  <a:gd name="connsiteY47" fmla="*/ 291888 h 850514"/>
                  <a:gd name="connsiteX48" fmla="*/ 382905 w 859712"/>
                  <a:gd name="connsiteY48" fmla="*/ 356658 h 850514"/>
                  <a:gd name="connsiteX49" fmla="*/ 405765 w 859712"/>
                  <a:gd name="connsiteY49" fmla="*/ 372851 h 850514"/>
                  <a:gd name="connsiteX50" fmla="*/ 405765 w 859712"/>
                  <a:gd name="connsiteY50" fmla="*/ 348086 h 850514"/>
                  <a:gd name="connsiteX51" fmla="*/ 391478 w 859712"/>
                  <a:gd name="connsiteY51" fmla="*/ 146156 h 850514"/>
                  <a:gd name="connsiteX52" fmla="*/ 383858 w 859712"/>
                  <a:gd name="connsiteY52" fmla="*/ 86148 h 850514"/>
                  <a:gd name="connsiteX53" fmla="*/ 386715 w 859712"/>
                  <a:gd name="connsiteY53" fmla="*/ 30903 h 850514"/>
                  <a:gd name="connsiteX54" fmla="*/ 426720 w 859712"/>
                  <a:gd name="connsiteY54" fmla="*/ 423 h 850514"/>
                  <a:gd name="connsiteX55" fmla="*/ 445770 w 859712"/>
                  <a:gd name="connsiteY55" fmla="*/ 423 h 850514"/>
                  <a:gd name="connsiteX56" fmla="*/ 473393 w 859712"/>
                  <a:gd name="connsiteY56" fmla="*/ 345228 h 850514"/>
                  <a:gd name="connsiteX57" fmla="*/ 488633 w 859712"/>
                  <a:gd name="connsiteY57" fmla="*/ 339513 h 850514"/>
                  <a:gd name="connsiteX58" fmla="*/ 598170 w 859712"/>
                  <a:gd name="connsiteY58" fmla="*/ 239501 h 850514"/>
                  <a:gd name="connsiteX59" fmla="*/ 617220 w 859712"/>
                  <a:gd name="connsiteY59" fmla="*/ 218546 h 850514"/>
                  <a:gd name="connsiteX60" fmla="*/ 734378 w 859712"/>
                  <a:gd name="connsiteY60" fmla="*/ 100436 h 850514"/>
                  <a:gd name="connsiteX61" fmla="*/ 825818 w 859712"/>
                  <a:gd name="connsiteY61" fmla="*/ 15663 h 850514"/>
                  <a:gd name="connsiteX62" fmla="*/ 848678 w 859712"/>
                  <a:gd name="connsiteY62" fmla="*/ 9948 h 850514"/>
                  <a:gd name="connsiteX63" fmla="*/ 859155 w 859712"/>
                  <a:gd name="connsiteY63" fmla="*/ 35666 h 850514"/>
                  <a:gd name="connsiteX64" fmla="*/ 841058 w 859712"/>
                  <a:gd name="connsiteY64" fmla="*/ 69003 h 850514"/>
                  <a:gd name="connsiteX65" fmla="*/ 754380 w 859712"/>
                  <a:gd name="connsiteY65" fmla="*/ 152823 h 850514"/>
                  <a:gd name="connsiteX66" fmla="*/ 679133 w 859712"/>
                  <a:gd name="connsiteY66" fmla="*/ 237596 h 850514"/>
                  <a:gd name="connsiteX67" fmla="*/ 672465 w 859712"/>
                  <a:gd name="connsiteY67" fmla="*/ 246168 h 850514"/>
                  <a:gd name="connsiteX68" fmla="*/ 628650 w 859712"/>
                  <a:gd name="connsiteY68" fmla="*/ 284268 h 850514"/>
                  <a:gd name="connsiteX69" fmla="*/ 593408 w 859712"/>
                  <a:gd name="connsiteY69" fmla="*/ 327131 h 850514"/>
                  <a:gd name="connsiteX70" fmla="*/ 533400 w 859712"/>
                  <a:gd name="connsiteY70" fmla="*/ 386186 h 850514"/>
                  <a:gd name="connsiteX71" fmla="*/ 555308 w 859712"/>
                  <a:gd name="connsiteY71" fmla="*/ 390948 h 850514"/>
                  <a:gd name="connsiteX72" fmla="*/ 686753 w 859712"/>
                  <a:gd name="connsiteY72" fmla="*/ 392853 h 850514"/>
                  <a:gd name="connsiteX73" fmla="*/ 802958 w 859712"/>
                  <a:gd name="connsiteY73" fmla="*/ 392853 h 850514"/>
                  <a:gd name="connsiteX74" fmla="*/ 828675 w 859712"/>
                  <a:gd name="connsiteY74" fmla="*/ 394758 h 850514"/>
                  <a:gd name="connsiteX75" fmla="*/ 844868 w 859712"/>
                  <a:gd name="connsiteY75" fmla="*/ 409046 h 850514"/>
                  <a:gd name="connsiteX76" fmla="*/ 833438 w 859712"/>
                  <a:gd name="connsiteY76" fmla="*/ 432858 h 850514"/>
                  <a:gd name="connsiteX77" fmla="*/ 808673 w 859712"/>
                  <a:gd name="connsiteY77" fmla="*/ 439526 h 850514"/>
                  <a:gd name="connsiteX78" fmla="*/ 761048 w 859712"/>
                  <a:gd name="connsiteY78" fmla="*/ 442383 h 850514"/>
                  <a:gd name="connsiteX79" fmla="*/ 680085 w 859712"/>
                  <a:gd name="connsiteY79" fmla="*/ 451908 h 850514"/>
                  <a:gd name="connsiteX80" fmla="*/ 662940 w 859712"/>
                  <a:gd name="connsiteY80" fmla="*/ 452861 h 850514"/>
                  <a:gd name="connsiteX81" fmla="*/ 521018 w 859712"/>
                  <a:gd name="connsiteY81" fmla="*/ 459528 h 850514"/>
                  <a:gd name="connsiteX82" fmla="*/ 515303 w 859712"/>
                  <a:gd name="connsiteY82" fmla="*/ 462386 h 850514"/>
                  <a:gd name="connsiteX83" fmla="*/ 523875 w 859712"/>
                  <a:gd name="connsiteY83" fmla="*/ 473816 h 850514"/>
                  <a:gd name="connsiteX84" fmla="*/ 558165 w 859712"/>
                  <a:gd name="connsiteY84" fmla="*/ 503343 h 850514"/>
                  <a:gd name="connsiteX85" fmla="*/ 640080 w 859712"/>
                  <a:gd name="connsiteY85" fmla="*/ 582401 h 850514"/>
                  <a:gd name="connsiteX86" fmla="*/ 745808 w 859712"/>
                  <a:gd name="connsiteY86" fmla="*/ 701463 h 850514"/>
                  <a:gd name="connsiteX87" fmla="*/ 819150 w 859712"/>
                  <a:gd name="connsiteY87" fmla="*/ 796713 h 850514"/>
                  <a:gd name="connsiteX88" fmla="*/ 845820 w 859712"/>
                  <a:gd name="connsiteY88" fmla="*/ 830051 h 850514"/>
                  <a:gd name="connsiteX89" fmla="*/ 847725 w 859712"/>
                  <a:gd name="connsiteY89" fmla="*/ 849101 h 850514"/>
                  <a:gd name="connsiteX90" fmla="*/ 830580 w 859712"/>
                  <a:gd name="connsiteY90" fmla="*/ 847196 h 850514"/>
                  <a:gd name="connsiteX91" fmla="*/ 735330 w 859712"/>
                  <a:gd name="connsiteY91" fmla="*/ 764328 h 850514"/>
                  <a:gd name="connsiteX92" fmla="*/ 658178 w 859712"/>
                  <a:gd name="connsiteY92" fmla="*/ 677651 h 850514"/>
                  <a:gd name="connsiteX93" fmla="*/ 605790 w 859712"/>
                  <a:gd name="connsiteY93" fmla="*/ 633836 h 850514"/>
                  <a:gd name="connsiteX94" fmla="*/ 581025 w 859712"/>
                  <a:gd name="connsiteY94" fmla="*/ 610023 h 850514"/>
                  <a:gd name="connsiteX95" fmla="*/ 508635 w 859712"/>
                  <a:gd name="connsiteY95" fmla="*/ 552873 h 850514"/>
                  <a:gd name="connsiteX96" fmla="*/ 475298 w 859712"/>
                  <a:gd name="connsiteY96" fmla="*/ 528108 h 850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859712" h="850514">
                    <a:moveTo>
                      <a:pt x="475298" y="528108"/>
                    </a:moveTo>
                    <a:cubicBezTo>
                      <a:pt x="474345" y="552873"/>
                      <a:pt x="473393" y="572876"/>
                      <a:pt x="473393" y="591926"/>
                    </a:cubicBezTo>
                    <a:cubicBezTo>
                      <a:pt x="474345" y="630026"/>
                      <a:pt x="478155" y="668126"/>
                      <a:pt x="472440" y="706226"/>
                    </a:cubicBezTo>
                    <a:cubicBezTo>
                      <a:pt x="471488" y="712893"/>
                      <a:pt x="473393" y="718608"/>
                      <a:pt x="473393" y="725276"/>
                    </a:cubicBezTo>
                    <a:cubicBezTo>
                      <a:pt x="474345" y="743373"/>
                      <a:pt x="474345" y="761471"/>
                      <a:pt x="475298" y="778616"/>
                    </a:cubicBezTo>
                    <a:cubicBezTo>
                      <a:pt x="476250" y="794808"/>
                      <a:pt x="478155" y="811001"/>
                      <a:pt x="479108" y="830051"/>
                    </a:cubicBezTo>
                    <a:cubicBezTo>
                      <a:pt x="473393" y="833861"/>
                      <a:pt x="465773" y="838623"/>
                      <a:pt x="458153" y="841481"/>
                    </a:cubicBezTo>
                    <a:cubicBezTo>
                      <a:pt x="445770" y="846243"/>
                      <a:pt x="438150" y="842433"/>
                      <a:pt x="436245" y="829098"/>
                    </a:cubicBezTo>
                    <a:cubicBezTo>
                      <a:pt x="434340" y="812906"/>
                      <a:pt x="433388" y="795761"/>
                      <a:pt x="435293" y="779568"/>
                    </a:cubicBezTo>
                    <a:cubicBezTo>
                      <a:pt x="437198" y="764328"/>
                      <a:pt x="435293" y="749088"/>
                      <a:pt x="431483" y="734801"/>
                    </a:cubicBezTo>
                    <a:cubicBezTo>
                      <a:pt x="425768" y="715751"/>
                      <a:pt x="424815" y="696701"/>
                      <a:pt x="426720" y="677651"/>
                    </a:cubicBezTo>
                    <a:cubicBezTo>
                      <a:pt x="427673" y="670031"/>
                      <a:pt x="426720" y="662411"/>
                      <a:pt x="425768" y="653838"/>
                    </a:cubicBezTo>
                    <a:cubicBezTo>
                      <a:pt x="423863" y="630978"/>
                      <a:pt x="421958" y="608118"/>
                      <a:pt x="420053" y="585258"/>
                    </a:cubicBezTo>
                    <a:cubicBezTo>
                      <a:pt x="417195" y="555731"/>
                      <a:pt x="415290" y="525251"/>
                      <a:pt x="412433" y="493818"/>
                    </a:cubicBezTo>
                    <a:cubicBezTo>
                      <a:pt x="399098" y="494771"/>
                      <a:pt x="392430" y="502391"/>
                      <a:pt x="383858" y="509058"/>
                    </a:cubicBezTo>
                    <a:cubicBezTo>
                      <a:pt x="372428" y="517631"/>
                      <a:pt x="360045" y="525251"/>
                      <a:pt x="348615" y="532871"/>
                    </a:cubicBezTo>
                    <a:cubicBezTo>
                      <a:pt x="346710" y="534776"/>
                      <a:pt x="343853" y="535728"/>
                      <a:pt x="340995" y="537633"/>
                    </a:cubicBezTo>
                    <a:cubicBezTo>
                      <a:pt x="292418" y="581448"/>
                      <a:pt x="242888" y="624311"/>
                      <a:pt x="195263" y="668126"/>
                    </a:cubicBezTo>
                    <a:cubicBezTo>
                      <a:pt x="173355" y="688128"/>
                      <a:pt x="151447" y="709083"/>
                      <a:pt x="130493" y="730038"/>
                    </a:cubicBezTo>
                    <a:cubicBezTo>
                      <a:pt x="114300" y="746231"/>
                      <a:pt x="98108" y="763376"/>
                      <a:pt x="83820" y="780521"/>
                    </a:cubicBezTo>
                    <a:cubicBezTo>
                      <a:pt x="72390" y="793856"/>
                      <a:pt x="63818" y="808143"/>
                      <a:pt x="52387" y="821478"/>
                    </a:cubicBezTo>
                    <a:cubicBezTo>
                      <a:pt x="36195" y="840528"/>
                      <a:pt x="23813" y="841481"/>
                      <a:pt x="0" y="824336"/>
                    </a:cubicBezTo>
                    <a:cubicBezTo>
                      <a:pt x="21907" y="803381"/>
                      <a:pt x="23813" y="770043"/>
                      <a:pt x="45720" y="748136"/>
                    </a:cubicBezTo>
                    <a:cubicBezTo>
                      <a:pt x="63818" y="730038"/>
                      <a:pt x="81915" y="710988"/>
                      <a:pt x="99060" y="691938"/>
                    </a:cubicBezTo>
                    <a:cubicBezTo>
                      <a:pt x="136208" y="649076"/>
                      <a:pt x="180975" y="613833"/>
                      <a:pt x="222885" y="575733"/>
                    </a:cubicBezTo>
                    <a:cubicBezTo>
                      <a:pt x="260985" y="541443"/>
                      <a:pt x="300990" y="510011"/>
                      <a:pt x="334328" y="470958"/>
                    </a:cubicBezTo>
                    <a:cubicBezTo>
                      <a:pt x="337185" y="468101"/>
                      <a:pt x="339090" y="464291"/>
                      <a:pt x="343853" y="458576"/>
                    </a:cubicBezTo>
                    <a:cubicBezTo>
                      <a:pt x="336233" y="457623"/>
                      <a:pt x="330518" y="456671"/>
                      <a:pt x="325755" y="456671"/>
                    </a:cubicBezTo>
                    <a:cubicBezTo>
                      <a:pt x="284798" y="461433"/>
                      <a:pt x="243840" y="455718"/>
                      <a:pt x="202883" y="455718"/>
                    </a:cubicBezTo>
                    <a:cubicBezTo>
                      <a:pt x="181928" y="455718"/>
                      <a:pt x="160972" y="456671"/>
                      <a:pt x="140018" y="455718"/>
                    </a:cubicBezTo>
                    <a:cubicBezTo>
                      <a:pt x="129540" y="455718"/>
                      <a:pt x="118110" y="453813"/>
                      <a:pt x="108585" y="450003"/>
                    </a:cubicBezTo>
                    <a:cubicBezTo>
                      <a:pt x="88583" y="441431"/>
                      <a:pt x="68580" y="435716"/>
                      <a:pt x="45720" y="436668"/>
                    </a:cubicBezTo>
                    <a:cubicBezTo>
                      <a:pt x="23813" y="436668"/>
                      <a:pt x="15240" y="429048"/>
                      <a:pt x="13335" y="406188"/>
                    </a:cubicBezTo>
                    <a:cubicBezTo>
                      <a:pt x="20955" y="404283"/>
                      <a:pt x="27623" y="402378"/>
                      <a:pt x="35243" y="401426"/>
                    </a:cubicBezTo>
                    <a:cubicBezTo>
                      <a:pt x="67628" y="398568"/>
                      <a:pt x="100012" y="395711"/>
                      <a:pt x="131445" y="393806"/>
                    </a:cubicBezTo>
                    <a:cubicBezTo>
                      <a:pt x="159068" y="392853"/>
                      <a:pt x="185738" y="391901"/>
                      <a:pt x="213360" y="393806"/>
                    </a:cubicBezTo>
                    <a:cubicBezTo>
                      <a:pt x="247650" y="395711"/>
                      <a:pt x="281940" y="390948"/>
                      <a:pt x="319088" y="388091"/>
                    </a:cubicBezTo>
                    <a:cubicBezTo>
                      <a:pt x="314325" y="369041"/>
                      <a:pt x="300038" y="359516"/>
                      <a:pt x="288608" y="349038"/>
                    </a:cubicBezTo>
                    <a:cubicBezTo>
                      <a:pt x="282893" y="344276"/>
                      <a:pt x="277178" y="341418"/>
                      <a:pt x="271463" y="336656"/>
                    </a:cubicBezTo>
                    <a:cubicBezTo>
                      <a:pt x="221933" y="295698"/>
                      <a:pt x="172403" y="253788"/>
                      <a:pt x="122872" y="211878"/>
                    </a:cubicBezTo>
                    <a:cubicBezTo>
                      <a:pt x="86678" y="181398"/>
                      <a:pt x="52387" y="149013"/>
                      <a:pt x="25717" y="109008"/>
                    </a:cubicBezTo>
                    <a:cubicBezTo>
                      <a:pt x="23813" y="106151"/>
                      <a:pt x="20955" y="103293"/>
                      <a:pt x="19050" y="101388"/>
                    </a:cubicBezTo>
                    <a:cubicBezTo>
                      <a:pt x="1905" y="82338"/>
                      <a:pt x="-952" y="69956"/>
                      <a:pt x="18098" y="42333"/>
                    </a:cubicBezTo>
                    <a:cubicBezTo>
                      <a:pt x="23813" y="33761"/>
                      <a:pt x="31432" y="30903"/>
                      <a:pt x="40005" y="36618"/>
                    </a:cubicBezTo>
                    <a:cubicBezTo>
                      <a:pt x="52387" y="44238"/>
                      <a:pt x="64770" y="51858"/>
                      <a:pt x="74295" y="62336"/>
                    </a:cubicBezTo>
                    <a:cubicBezTo>
                      <a:pt x="102870" y="93768"/>
                      <a:pt x="134303" y="121391"/>
                      <a:pt x="166688" y="149013"/>
                    </a:cubicBezTo>
                    <a:cubicBezTo>
                      <a:pt x="169545" y="151871"/>
                      <a:pt x="173355" y="154728"/>
                      <a:pt x="176213" y="157586"/>
                    </a:cubicBezTo>
                    <a:cubicBezTo>
                      <a:pt x="221933" y="202353"/>
                      <a:pt x="267653" y="247121"/>
                      <a:pt x="313373" y="291888"/>
                    </a:cubicBezTo>
                    <a:cubicBezTo>
                      <a:pt x="336233" y="313796"/>
                      <a:pt x="359093" y="335703"/>
                      <a:pt x="382905" y="356658"/>
                    </a:cubicBezTo>
                    <a:cubicBezTo>
                      <a:pt x="388620" y="361421"/>
                      <a:pt x="395288" y="365231"/>
                      <a:pt x="405765" y="372851"/>
                    </a:cubicBezTo>
                    <a:cubicBezTo>
                      <a:pt x="405765" y="361421"/>
                      <a:pt x="406718" y="354753"/>
                      <a:pt x="405765" y="348086"/>
                    </a:cubicBezTo>
                    <a:cubicBezTo>
                      <a:pt x="397193" y="282363"/>
                      <a:pt x="395288" y="214736"/>
                      <a:pt x="391478" y="146156"/>
                    </a:cubicBezTo>
                    <a:cubicBezTo>
                      <a:pt x="390525" y="126153"/>
                      <a:pt x="386715" y="106151"/>
                      <a:pt x="383858" y="86148"/>
                    </a:cubicBezTo>
                    <a:cubicBezTo>
                      <a:pt x="381000" y="67098"/>
                      <a:pt x="380048" y="49953"/>
                      <a:pt x="386715" y="30903"/>
                    </a:cubicBezTo>
                    <a:cubicBezTo>
                      <a:pt x="393383" y="10901"/>
                      <a:pt x="407670" y="2328"/>
                      <a:pt x="426720" y="423"/>
                    </a:cubicBezTo>
                    <a:cubicBezTo>
                      <a:pt x="432435" y="-529"/>
                      <a:pt x="438150" y="423"/>
                      <a:pt x="445770" y="423"/>
                    </a:cubicBezTo>
                    <a:cubicBezTo>
                      <a:pt x="455295" y="115676"/>
                      <a:pt x="463868" y="229023"/>
                      <a:pt x="473393" y="345228"/>
                    </a:cubicBezTo>
                    <a:cubicBezTo>
                      <a:pt x="480060" y="343323"/>
                      <a:pt x="484823" y="342371"/>
                      <a:pt x="488633" y="339513"/>
                    </a:cubicBezTo>
                    <a:cubicBezTo>
                      <a:pt x="526733" y="308081"/>
                      <a:pt x="567690" y="278553"/>
                      <a:pt x="598170" y="239501"/>
                    </a:cubicBezTo>
                    <a:cubicBezTo>
                      <a:pt x="603885" y="231881"/>
                      <a:pt x="610553" y="225213"/>
                      <a:pt x="617220" y="218546"/>
                    </a:cubicBezTo>
                    <a:cubicBezTo>
                      <a:pt x="656273" y="179493"/>
                      <a:pt x="694373" y="139488"/>
                      <a:pt x="734378" y="100436"/>
                    </a:cubicBezTo>
                    <a:cubicBezTo>
                      <a:pt x="763905" y="70908"/>
                      <a:pt x="795338" y="43286"/>
                      <a:pt x="825818" y="15663"/>
                    </a:cubicBezTo>
                    <a:cubicBezTo>
                      <a:pt x="832485" y="9948"/>
                      <a:pt x="838200" y="3281"/>
                      <a:pt x="848678" y="9948"/>
                    </a:cubicBezTo>
                    <a:cubicBezTo>
                      <a:pt x="858203" y="15663"/>
                      <a:pt x="861060" y="23283"/>
                      <a:pt x="859155" y="35666"/>
                    </a:cubicBezTo>
                    <a:cubicBezTo>
                      <a:pt x="857250" y="49001"/>
                      <a:pt x="851535" y="59478"/>
                      <a:pt x="841058" y="69003"/>
                    </a:cubicBezTo>
                    <a:cubicBezTo>
                      <a:pt x="811530" y="96626"/>
                      <a:pt x="782003" y="124248"/>
                      <a:pt x="754380" y="152823"/>
                    </a:cubicBezTo>
                    <a:cubicBezTo>
                      <a:pt x="728663" y="180446"/>
                      <a:pt x="703898" y="209021"/>
                      <a:pt x="679133" y="237596"/>
                    </a:cubicBezTo>
                    <a:cubicBezTo>
                      <a:pt x="677228" y="240453"/>
                      <a:pt x="675323" y="243311"/>
                      <a:pt x="672465" y="246168"/>
                    </a:cubicBezTo>
                    <a:cubicBezTo>
                      <a:pt x="658178" y="258551"/>
                      <a:pt x="640080" y="269028"/>
                      <a:pt x="628650" y="284268"/>
                    </a:cubicBezTo>
                    <a:cubicBezTo>
                      <a:pt x="617220" y="299508"/>
                      <a:pt x="607695" y="314748"/>
                      <a:pt x="593408" y="327131"/>
                    </a:cubicBezTo>
                    <a:cubicBezTo>
                      <a:pt x="572453" y="345228"/>
                      <a:pt x="553403" y="366183"/>
                      <a:pt x="533400" y="386186"/>
                    </a:cubicBezTo>
                    <a:cubicBezTo>
                      <a:pt x="540068" y="393806"/>
                      <a:pt x="548640" y="390948"/>
                      <a:pt x="555308" y="390948"/>
                    </a:cubicBezTo>
                    <a:cubicBezTo>
                      <a:pt x="599123" y="391901"/>
                      <a:pt x="642938" y="392853"/>
                      <a:pt x="686753" y="392853"/>
                    </a:cubicBezTo>
                    <a:cubicBezTo>
                      <a:pt x="725805" y="392853"/>
                      <a:pt x="763905" y="392853"/>
                      <a:pt x="802958" y="392853"/>
                    </a:cubicBezTo>
                    <a:cubicBezTo>
                      <a:pt x="811530" y="392853"/>
                      <a:pt x="820103" y="393806"/>
                      <a:pt x="828675" y="394758"/>
                    </a:cubicBezTo>
                    <a:cubicBezTo>
                      <a:pt x="837248" y="395711"/>
                      <a:pt x="844868" y="399521"/>
                      <a:pt x="844868" y="409046"/>
                    </a:cubicBezTo>
                    <a:cubicBezTo>
                      <a:pt x="845820" y="418571"/>
                      <a:pt x="843915" y="428096"/>
                      <a:pt x="833438" y="432858"/>
                    </a:cubicBezTo>
                    <a:cubicBezTo>
                      <a:pt x="825818" y="436668"/>
                      <a:pt x="817245" y="438573"/>
                      <a:pt x="808673" y="439526"/>
                    </a:cubicBezTo>
                    <a:cubicBezTo>
                      <a:pt x="793433" y="441431"/>
                      <a:pt x="777240" y="443336"/>
                      <a:pt x="761048" y="442383"/>
                    </a:cubicBezTo>
                    <a:cubicBezTo>
                      <a:pt x="733425" y="441431"/>
                      <a:pt x="706755" y="445241"/>
                      <a:pt x="680085" y="451908"/>
                    </a:cubicBezTo>
                    <a:cubicBezTo>
                      <a:pt x="674370" y="452861"/>
                      <a:pt x="668655" y="453813"/>
                      <a:pt x="662940" y="452861"/>
                    </a:cubicBezTo>
                    <a:cubicBezTo>
                      <a:pt x="615315" y="447146"/>
                      <a:pt x="568643" y="459528"/>
                      <a:pt x="521018" y="459528"/>
                    </a:cubicBezTo>
                    <a:cubicBezTo>
                      <a:pt x="520065" y="459528"/>
                      <a:pt x="518160" y="460481"/>
                      <a:pt x="515303" y="462386"/>
                    </a:cubicBezTo>
                    <a:cubicBezTo>
                      <a:pt x="518160" y="466196"/>
                      <a:pt x="520065" y="470958"/>
                      <a:pt x="523875" y="473816"/>
                    </a:cubicBezTo>
                    <a:cubicBezTo>
                      <a:pt x="535305" y="484293"/>
                      <a:pt x="545783" y="494771"/>
                      <a:pt x="558165" y="503343"/>
                    </a:cubicBezTo>
                    <a:cubicBezTo>
                      <a:pt x="589598" y="526203"/>
                      <a:pt x="615315" y="553826"/>
                      <a:pt x="640080" y="582401"/>
                    </a:cubicBezTo>
                    <a:cubicBezTo>
                      <a:pt x="675323" y="622406"/>
                      <a:pt x="711518" y="661458"/>
                      <a:pt x="745808" y="701463"/>
                    </a:cubicBezTo>
                    <a:cubicBezTo>
                      <a:pt x="771525" y="731943"/>
                      <a:pt x="795338" y="765281"/>
                      <a:pt x="819150" y="796713"/>
                    </a:cubicBezTo>
                    <a:cubicBezTo>
                      <a:pt x="827723" y="808143"/>
                      <a:pt x="837248" y="819573"/>
                      <a:pt x="845820" y="830051"/>
                    </a:cubicBezTo>
                    <a:cubicBezTo>
                      <a:pt x="850583" y="835766"/>
                      <a:pt x="855345" y="843386"/>
                      <a:pt x="847725" y="849101"/>
                    </a:cubicBezTo>
                    <a:cubicBezTo>
                      <a:pt x="843915" y="851958"/>
                      <a:pt x="834390" y="850053"/>
                      <a:pt x="830580" y="847196"/>
                    </a:cubicBezTo>
                    <a:cubicBezTo>
                      <a:pt x="796290" y="822431"/>
                      <a:pt x="762000" y="797666"/>
                      <a:pt x="735330" y="764328"/>
                    </a:cubicBezTo>
                    <a:cubicBezTo>
                      <a:pt x="711518" y="733848"/>
                      <a:pt x="684848" y="705273"/>
                      <a:pt x="658178" y="677651"/>
                    </a:cubicBezTo>
                    <a:cubicBezTo>
                      <a:pt x="641985" y="661458"/>
                      <a:pt x="622935" y="648123"/>
                      <a:pt x="605790" y="633836"/>
                    </a:cubicBezTo>
                    <a:cubicBezTo>
                      <a:pt x="597218" y="626216"/>
                      <a:pt x="587693" y="618596"/>
                      <a:pt x="581025" y="610023"/>
                    </a:cubicBezTo>
                    <a:cubicBezTo>
                      <a:pt x="561023" y="586211"/>
                      <a:pt x="537210" y="567161"/>
                      <a:pt x="508635" y="552873"/>
                    </a:cubicBezTo>
                    <a:cubicBezTo>
                      <a:pt x="499110" y="547158"/>
                      <a:pt x="490538" y="538586"/>
                      <a:pt x="475298" y="52810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4F4014A8-69A2-5384-8F8E-727CAE5B1E4C}"/>
                </a:ext>
              </a:extLst>
            </p:cNvPr>
            <p:cNvGrpSpPr/>
            <p:nvPr/>
          </p:nvGrpSpPr>
          <p:grpSpPr>
            <a:xfrm rot="19996542">
              <a:off x="1052779" y="4551643"/>
              <a:ext cx="321431" cy="321431"/>
              <a:chOff x="5940973" y="3150100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0" name="矩形 229">
                <a:extLst>
                  <a:ext uri="{FF2B5EF4-FFF2-40B4-BE49-F238E27FC236}">
                    <a16:creationId xmlns:a16="http://schemas.microsoft.com/office/drawing/2014/main" id="{FAE3D2C0-F934-0FF7-F826-D3361C568F8B}"/>
                  </a:ext>
                </a:extLst>
              </p:cNvPr>
              <p:cNvSpPr/>
              <p:nvPr/>
            </p:nvSpPr>
            <p:spPr>
              <a:xfrm>
                <a:off x="5940973" y="3150100"/>
                <a:ext cx="132370" cy="132370"/>
              </a:xfrm>
              <a:prstGeom prst="rect">
                <a:avLst/>
              </a:prstGeom>
              <a:solidFill>
                <a:srgbClr val="EAE66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1" name="图形 100">
                <a:extLst>
                  <a:ext uri="{FF2B5EF4-FFF2-40B4-BE49-F238E27FC236}">
                    <a16:creationId xmlns:a16="http://schemas.microsoft.com/office/drawing/2014/main" id="{F7C5A19C-D935-7443-DF8F-6842C620EFBF}"/>
                  </a:ext>
                </a:extLst>
              </p:cNvPr>
              <p:cNvGrpSpPr/>
              <p:nvPr/>
            </p:nvGrpSpPr>
            <p:grpSpPr>
              <a:xfrm>
                <a:off x="5964805" y="3173265"/>
                <a:ext cx="84707" cy="86040"/>
                <a:chOff x="2918142" y="4671932"/>
                <a:chExt cx="844171" cy="857447"/>
              </a:xfrm>
              <a:solidFill>
                <a:srgbClr val="141C84"/>
              </a:solidFill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D7CB0058-8C4C-D58C-2AA8-DB0CE03E2E69}"/>
                    </a:ext>
                  </a:extLst>
                </p:cNvPr>
                <p:cNvSpPr/>
                <p:nvPr/>
              </p:nvSpPr>
              <p:spPr>
                <a:xfrm>
                  <a:off x="2926714" y="4671932"/>
                  <a:ext cx="835598" cy="480533"/>
                </a:xfrm>
                <a:custGeom>
                  <a:avLst/>
                  <a:gdLst>
                    <a:gd name="connsiteX0" fmla="*/ 585788 w 835598"/>
                    <a:gd name="connsiteY0" fmla="*/ 187722 h 480533"/>
                    <a:gd name="connsiteX1" fmla="*/ 620078 w 835598"/>
                    <a:gd name="connsiteY1" fmla="*/ 202009 h 480533"/>
                    <a:gd name="connsiteX2" fmla="*/ 633413 w 835598"/>
                    <a:gd name="connsiteY2" fmla="*/ 223917 h 480533"/>
                    <a:gd name="connsiteX3" fmla="*/ 612458 w 835598"/>
                    <a:gd name="connsiteY3" fmla="*/ 236299 h 480533"/>
                    <a:gd name="connsiteX4" fmla="*/ 561023 w 835598"/>
                    <a:gd name="connsiteY4" fmla="*/ 211534 h 480533"/>
                    <a:gd name="connsiteX5" fmla="*/ 528638 w 835598"/>
                    <a:gd name="connsiteY5" fmla="*/ 151527 h 480533"/>
                    <a:gd name="connsiteX6" fmla="*/ 528638 w 835598"/>
                    <a:gd name="connsiteY6" fmla="*/ 131524 h 480533"/>
                    <a:gd name="connsiteX7" fmla="*/ 604838 w 835598"/>
                    <a:gd name="connsiteY7" fmla="*/ 24844 h 480533"/>
                    <a:gd name="connsiteX8" fmla="*/ 606743 w 835598"/>
                    <a:gd name="connsiteY8" fmla="*/ 23892 h 480533"/>
                    <a:gd name="connsiteX9" fmla="*/ 653415 w 835598"/>
                    <a:gd name="connsiteY9" fmla="*/ 79 h 480533"/>
                    <a:gd name="connsiteX10" fmla="*/ 734378 w 835598"/>
                    <a:gd name="connsiteY10" fmla="*/ 24844 h 480533"/>
                    <a:gd name="connsiteX11" fmla="*/ 759143 w 835598"/>
                    <a:gd name="connsiteY11" fmla="*/ 40084 h 480533"/>
                    <a:gd name="connsiteX12" fmla="*/ 815340 w 835598"/>
                    <a:gd name="connsiteY12" fmla="*/ 101997 h 480533"/>
                    <a:gd name="connsiteX13" fmla="*/ 834390 w 835598"/>
                    <a:gd name="connsiteY13" fmla="*/ 167719 h 480533"/>
                    <a:gd name="connsiteX14" fmla="*/ 832485 w 835598"/>
                    <a:gd name="connsiteY14" fmla="*/ 215344 h 480533"/>
                    <a:gd name="connsiteX15" fmla="*/ 774383 w 835598"/>
                    <a:gd name="connsiteY15" fmla="*/ 314404 h 480533"/>
                    <a:gd name="connsiteX16" fmla="*/ 692468 w 835598"/>
                    <a:gd name="connsiteY16" fmla="*/ 379174 h 480533"/>
                    <a:gd name="connsiteX17" fmla="*/ 528638 w 835598"/>
                    <a:gd name="connsiteY17" fmla="*/ 449659 h 480533"/>
                    <a:gd name="connsiteX18" fmla="*/ 407670 w 835598"/>
                    <a:gd name="connsiteY18" fmla="*/ 459184 h 480533"/>
                    <a:gd name="connsiteX19" fmla="*/ 346710 w 835598"/>
                    <a:gd name="connsiteY19" fmla="*/ 465852 h 480533"/>
                    <a:gd name="connsiteX20" fmla="*/ 269558 w 835598"/>
                    <a:gd name="connsiteY20" fmla="*/ 472519 h 480533"/>
                    <a:gd name="connsiteX21" fmla="*/ 201930 w 835598"/>
                    <a:gd name="connsiteY21" fmla="*/ 479187 h 480533"/>
                    <a:gd name="connsiteX22" fmla="*/ 156210 w 835598"/>
                    <a:gd name="connsiteY22" fmla="*/ 480139 h 480533"/>
                    <a:gd name="connsiteX23" fmla="*/ 82868 w 835598"/>
                    <a:gd name="connsiteY23" fmla="*/ 476329 h 480533"/>
                    <a:gd name="connsiteX24" fmla="*/ 0 w 835598"/>
                    <a:gd name="connsiteY24" fmla="*/ 425847 h 480533"/>
                    <a:gd name="connsiteX25" fmla="*/ 16193 w 835598"/>
                    <a:gd name="connsiteY25" fmla="*/ 424894 h 480533"/>
                    <a:gd name="connsiteX26" fmla="*/ 168593 w 835598"/>
                    <a:gd name="connsiteY26" fmla="*/ 427752 h 480533"/>
                    <a:gd name="connsiteX27" fmla="*/ 209550 w 835598"/>
                    <a:gd name="connsiteY27" fmla="*/ 424894 h 480533"/>
                    <a:gd name="connsiteX28" fmla="*/ 311468 w 835598"/>
                    <a:gd name="connsiteY28" fmla="*/ 415369 h 480533"/>
                    <a:gd name="connsiteX29" fmla="*/ 345758 w 835598"/>
                    <a:gd name="connsiteY29" fmla="*/ 411559 h 480533"/>
                    <a:gd name="connsiteX30" fmla="*/ 493395 w 835598"/>
                    <a:gd name="connsiteY30" fmla="*/ 397272 h 480533"/>
                    <a:gd name="connsiteX31" fmla="*/ 619125 w 835598"/>
                    <a:gd name="connsiteY31" fmla="*/ 341074 h 480533"/>
                    <a:gd name="connsiteX32" fmla="*/ 715328 w 835598"/>
                    <a:gd name="connsiteY32" fmla="*/ 264874 h 480533"/>
                    <a:gd name="connsiteX33" fmla="*/ 747713 w 835598"/>
                    <a:gd name="connsiteY33" fmla="*/ 233442 h 480533"/>
                    <a:gd name="connsiteX34" fmla="*/ 756285 w 835598"/>
                    <a:gd name="connsiteY34" fmla="*/ 81994 h 480533"/>
                    <a:gd name="connsiteX35" fmla="*/ 748665 w 835598"/>
                    <a:gd name="connsiteY35" fmla="*/ 73422 h 480533"/>
                    <a:gd name="connsiteX36" fmla="*/ 667703 w 835598"/>
                    <a:gd name="connsiteY36" fmla="*/ 72469 h 480533"/>
                    <a:gd name="connsiteX37" fmla="*/ 639128 w 835598"/>
                    <a:gd name="connsiteY37" fmla="*/ 91519 h 480533"/>
                    <a:gd name="connsiteX38" fmla="*/ 585788 w 835598"/>
                    <a:gd name="connsiteY38" fmla="*/ 187722 h 480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835598" h="480533">
                      <a:moveTo>
                        <a:pt x="585788" y="187722"/>
                      </a:moveTo>
                      <a:cubicBezTo>
                        <a:pt x="598170" y="192484"/>
                        <a:pt x="608648" y="197247"/>
                        <a:pt x="620078" y="202009"/>
                      </a:cubicBezTo>
                      <a:cubicBezTo>
                        <a:pt x="629603" y="205819"/>
                        <a:pt x="635318" y="212487"/>
                        <a:pt x="633413" y="223917"/>
                      </a:cubicBezTo>
                      <a:cubicBezTo>
                        <a:pt x="631508" y="235347"/>
                        <a:pt x="621030" y="236299"/>
                        <a:pt x="612458" y="236299"/>
                      </a:cubicBezTo>
                      <a:cubicBezTo>
                        <a:pt x="591503" y="237252"/>
                        <a:pt x="572453" y="230584"/>
                        <a:pt x="561023" y="211534"/>
                      </a:cubicBezTo>
                      <a:cubicBezTo>
                        <a:pt x="548640" y="192484"/>
                        <a:pt x="539115" y="171529"/>
                        <a:pt x="528638" y="151527"/>
                      </a:cubicBezTo>
                      <a:cubicBezTo>
                        <a:pt x="525780" y="145812"/>
                        <a:pt x="527685" y="138192"/>
                        <a:pt x="528638" y="131524"/>
                      </a:cubicBezTo>
                      <a:cubicBezTo>
                        <a:pt x="541973" y="86757"/>
                        <a:pt x="563880" y="48657"/>
                        <a:pt x="604838" y="24844"/>
                      </a:cubicBezTo>
                      <a:cubicBezTo>
                        <a:pt x="605790" y="24844"/>
                        <a:pt x="605790" y="23892"/>
                        <a:pt x="606743" y="23892"/>
                      </a:cubicBezTo>
                      <a:cubicBezTo>
                        <a:pt x="622935" y="15319"/>
                        <a:pt x="637223" y="1032"/>
                        <a:pt x="653415" y="79"/>
                      </a:cubicBezTo>
                      <a:cubicBezTo>
                        <a:pt x="681990" y="-873"/>
                        <a:pt x="710565" y="6747"/>
                        <a:pt x="734378" y="24844"/>
                      </a:cubicBezTo>
                      <a:cubicBezTo>
                        <a:pt x="741998" y="30559"/>
                        <a:pt x="750570" y="37227"/>
                        <a:pt x="759143" y="40084"/>
                      </a:cubicBezTo>
                      <a:cubicBezTo>
                        <a:pt x="791528" y="49609"/>
                        <a:pt x="803910" y="76279"/>
                        <a:pt x="815340" y="101997"/>
                      </a:cubicBezTo>
                      <a:cubicBezTo>
                        <a:pt x="824865" y="122952"/>
                        <a:pt x="830580" y="144859"/>
                        <a:pt x="834390" y="167719"/>
                      </a:cubicBezTo>
                      <a:cubicBezTo>
                        <a:pt x="837248" y="182959"/>
                        <a:pt x="834390" y="199152"/>
                        <a:pt x="832485" y="215344"/>
                      </a:cubicBezTo>
                      <a:cubicBezTo>
                        <a:pt x="828675" y="257254"/>
                        <a:pt x="806768" y="288687"/>
                        <a:pt x="774383" y="314404"/>
                      </a:cubicBezTo>
                      <a:cubicBezTo>
                        <a:pt x="746760" y="336312"/>
                        <a:pt x="720090" y="358219"/>
                        <a:pt x="692468" y="379174"/>
                      </a:cubicBezTo>
                      <a:cubicBezTo>
                        <a:pt x="643890" y="416322"/>
                        <a:pt x="588645" y="439182"/>
                        <a:pt x="528638" y="449659"/>
                      </a:cubicBezTo>
                      <a:cubicBezTo>
                        <a:pt x="488633" y="456327"/>
                        <a:pt x="448628" y="461089"/>
                        <a:pt x="407670" y="459184"/>
                      </a:cubicBezTo>
                      <a:cubicBezTo>
                        <a:pt x="387668" y="458232"/>
                        <a:pt x="366713" y="463947"/>
                        <a:pt x="346710" y="465852"/>
                      </a:cubicBezTo>
                      <a:cubicBezTo>
                        <a:pt x="320993" y="468709"/>
                        <a:pt x="295275" y="470614"/>
                        <a:pt x="269558" y="472519"/>
                      </a:cubicBezTo>
                      <a:cubicBezTo>
                        <a:pt x="246698" y="474424"/>
                        <a:pt x="223838" y="477282"/>
                        <a:pt x="201930" y="479187"/>
                      </a:cubicBezTo>
                      <a:cubicBezTo>
                        <a:pt x="186690" y="480139"/>
                        <a:pt x="171450" y="481092"/>
                        <a:pt x="156210" y="480139"/>
                      </a:cubicBezTo>
                      <a:cubicBezTo>
                        <a:pt x="131445" y="479187"/>
                        <a:pt x="107633" y="477282"/>
                        <a:pt x="82868" y="476329"/>
                      </a:cubicBezTo>
                      <a:cubicBezTo>
                        <a:pt x="46673" y="476329"/>
                        <a:pt x="22860" y="457279"/>
                        <a:pt x="0" y="425847"/>
                      </a:cubicBezTo>
                      <a:cubicBezTo>
                        <a:pt x="7620" y="425847"/>
                        <a:pt x="11430" y="424894"/>
                        <a:pt x="16193" y="424894"/>
                      </a:cubicBezTo>
                      <a:cubicBezTo>
                        <a:pt x="66675" y="426799"/>
                        <a:pt x="117158" y="438229"/>
                        <a:pt x="168593" y="427752"/>
                      </a:cubicBezTo>
                      <a:cubicBezTo>
                        <a:pt x="181928" y="424894"/>
                        <a:pt x="196215" y="426799"/>
                        <a:pt x="209550" y="424894"/>
                      </a:cubicBezTo>
                      <a:cubicBezTo>
                        <a:pt x="243840" y="422037"/>
                        <a:pt x="278130" y="418227"/>
                        <a:pt x="311468" y="415369"/>
                      </a:cubicBezTo>
                      <a:cubicBezTo>
                        <a:pt x="322898" y="414417"/>
                        <a:pt x="334328" y="410607"/>
                        <a:pt x="345758" y="411559"/>
                      </a:cubicBezTo>
                      <a:cubicBezTo>
                        <a:pt x="396240" y="415369"/>
                        <a:pt x="444818" y="406797"/>
                        <a:pt x="493395" y="397272"/>
                      </a:cubicBezTo>
                      <a:cubicBezTo>
                        <a:pt x="540068" y="388699"/>
                        <a:pt x="581978" y="370602"/>
                        <a:pt x="619125" y="341074"/>
                      </a:cubicBezTo>
                      <a:cubicBezTo>
                        <a:pt x="651510" y="315357"/>
                        <a:pt x="681990" y="287734"/>
                        <a:pt x="715328" y="264874"/>
                      </a:cubicBezTo>
                      <a:cubicBezTo>
                        <a:pt x="728663" y="255349"/>
                        <a:pt x="740093" y="246777"/>
                        <a:pt x="747713" y="233442"/>
                      </a:cubicBezTo>
                      <a:cubicBezTo>
                        <a:pt x="776288" y="184864"/>
                        <a:pt x="776288" y="133429"/>
                        <a:pt x="756285" y="81994"/>
                      </a:cubicBezTo>
                      <a:cubicBezTo>
                        <a:pt x="755333" y="79137"/>
                        <a:pt x="751523" y="75327"/>
                        <a:pt x="748665" y="73422"/>
                      </a:cubicBezTo>
                      <a:cubicBezTo>
                        <a:pt x="726758" y="56277"/>
                        <a:pt x="690563" y="56277"/>
                        <a:pt x="667703" y="72469"/>
                      </a:cubicBezTo>
                      <a:cubicBezTo>
                        <a:pt x="658178" y="79137"/>
                        <a:pt x="648653" y="85804"/>
                        <a:pt x="639128" y="91519"/>
                      </a:cubicBezTo>
                      <a:cubicBezTo>
                        <a:pt x="612458" y="111522"/>
                        <a:pt x="588645" y="151527"/>
                        <a:pt x="585788" y="18772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0A9494E1-B5DC-9280-86FB-2E83BE5EA512}"/>
                    </a:ext>
                  </a:extLst>
                </p:cNvPr>
                <p:cNvSpPr/>
                <p:nvPr/>
              </p:nvSpPr>
              <p:spPr>
                <a:xfrm>
                  <a:off x="2930525" y="5192076"/>
                  <a:ext cx="819948" cy="337303"/>
                </a:xfrm>
                <a:custGeom>
                  <a:avLst/>
                  <a:gdLst>
                    <a:gd name="connsiteX0" fmla="*/ 629603 w 819948"/>
                    <a:gd name="connsiteY0" fmla="*/ 177165 h 337303"/>
                    <a:gd name="connsiteX1" fmla="*/ 608648 w 819948"/>
                    <a:gd name="connsiteY1" fmla="*/ 180975 h 337303"/>
                    <a:gd name="connsiteX2" fmla="*/ 551498 w 819948"/>
                    <a:gd name="connsiteY2" fmla="*/ 272415 h 337303"/>
                    <a:gd name="connsiteX3" fmla="*/ 564833 w 819948"/>
                    <a:gd name="connsiteY3" fmla="*/ 283845 h 337303"/>
                    <a:gd name="connsiteX4" fmla="*/ 602933 w 819948"/>
                    <a:gd name="connsiteY4" fmla="*/ 285750 h 337303"/>
                    <a:gd name="connsiteX5" fmla="*/ 678180 w 819948"/>
                    <a:gd name="connsiteY5" fmla="*/ 260985 h 337303"/>
                    <a:gd name="connsiteX6" fmla="*/ 738188 w 819948"/>
                    <a:gd name="connsiteY6" fmla="*/ 200977 h 337303"/>
                    <a:gd name="connsiteX7" fmla="*/ 761048 w 819948"/>
                    <a:gd name="connsiteY7" fmla="*/ 139065 h 337303"/>
                    <a:gd name="connsiteX8" fmla="*/ 718185 w 819948"/>
                    <a:gd name="connsiteY8" fmla="*/ 69533 h 337303"/>
                    <a:gd name="connsiteX9" fmla="*/ 612458 w 819948"/>
                    <a:gd name="connsiteY9" fmla="*/ 56198 h 337303"/>
                    <a:gd name="connsiteX10" fmla="*/ 578168 w 819948"/>
                    <a:gd name="connsiteY10" fmla="*/ 55245 h 337303"/>
                    <a:gd name="connsiteX11" fmla="*/ 543878 w 819948"/>
                    <a:gd name="connsiteY11" fmla="*/ 56198 h 337303"/>
                    <a:gd name="connsiteX12" fmla="*/ 407670 w 819948"/>
                    <a:gd name="connsiteY12" fmla="*/ 67627 h 337303"/>
                    <a:gd name="connsiteX13" fmla="*/ 384810 w 819948"/>
                    <a:gd name="connsiteY13" fmla="*/ 69533 h 337303"/>
                    <a:gd name="connsiteX14" fmla="*/ 317183 w 819948"/>
                    <a:gd name="connsiteY14" fmla="*/ 78105 h 337303"/>
                    <a:gd name="connsiteX15" fmla="*/ 287655 w 819948"/>
                    <a:gd name="connsiteY15" fmla="*/ 82868 h 337303"/>
                    <a:gd name="connsiteX16" fmla="*/ 201930 w 819948"/>
                    <a:gd name="connsiteY16" fmla="*/ 89535 h 337303"/>
                    <a:gd name="connsiteX17" fmla="*/ 129540 w 819948"/>
                    <a:gd name="connsiteY17" fmla="*/ 91440 h 337303"/>
                    <a:gd name="connsiteX18" fmla="*/ 66675 w 819948"/>
                    <a:gd name="connsiteY18" fmla="*/ 86677 h 337303"/>
                    <a:gd name="connsiteX19" fmla="*/ 25717 w 819948"/>
                    <a:gd name="connsiteY19" fmla="*/ 71438 h 337303"/>
                    <a:gd name="connsiteX20" fmla="*/ 0 w 819948"/>
                    <a:gd name="connsiteY20" fmla="*/ 45720 h 337303"/>
                    <a:gd name="connsiteX21" fmla="*/ 4763 w 819948"/>
                    <a:gd name="connsiteY21" fmla="*/ 41910 h 337303"/>
                    <a:gd name="connsiteX22" fmla="*/ 102870 w 819948"/>
                    <a:gd name="connsiteY22" fmla="*/ 40005 h 337303"/>
                    <a:gd name="connsiteX23" fmla="*/ 171450 w 819948"/>
                    <a:gd name="connsiteY23" fmla="*/ 40005 h 337303"/>
                    <a:gd name="connsiteX24" fmla="*/ 216218 w 819948"/>
                    <a:gd name="connsiteY24" fmla="*/ 35243 h 337303"/>
                    <a:gd name="connsiteX25" fmla="*/ 279083 w 819948"/>
                    <a:gd name="connsiteY25" fmla="*/ 23813 h 337303"/>
                    <a:gd name="connsiteX26" fmla="*/ 321945 w 819948"/>
                    <a:gd name="connsiteY26" fmla="*/ 18098 h 337303"/>
                    <a:gd name="connsiteX27" fmla="*/ 381000 w 819948"/>
                    <a:gd name="connsiteY27" fmla="*/ 13335 h 337303"/>
                    <a:gd name="connsiteX28" fmla="*/ 497205 w 819948"/>
                    <a:gd name="connsiteY28" fmla="*/ 1905 h 337303"/>
                    <a:gd name="connsiteX29" fmla="*/ 524828 w 819948"/>
                    <a:gd name="connsiteY29" fmla="*/ 0 h 337303"/>
                    <a:gd name="connsiteX30" fmla="*/ 616268 w 819948"/>
                    <a:gd name="connsiteY30" fmla="*/ 4763 h 337303"/>
                    <a:gd name="connsiteX31" fmla="*/ 777240 w 819948"/>
                    <a:gd name="connsiteY31" fmla="*/ 64770 h 337303"/>
                    <a:gd name="connsiteX32" fmla="*/ 819150 w 819948"/>
                    <a:gd name="connsiteY32" fmla="*/ 150495 h 337303"/>
                    <a:gd name="connsiteX33" fmla="*/ 783908 w 819948"/>
                    <a:gd name="connsiteY33" fmla="*/ 256223 h 337303"/>
                    <a:gd name="connsiteX34" fmla="*/ 767715 w 819948"/>
                    <a:gd name="connsiteY34" fmla="*/ 268605 h 337303"/>
                    <a:gd name="connsiteX35" fmla="*/ 675323 w 819948"/>
                    <a:gd name="connsiteY35" fmla="*/ 321945 h 337303"/>
                    <a:gd name="connsiteX36" fmla="*/ 553403 w 819948"/>
                    <a:gd name="connsiteY36" fmla="*/ 318135 h 337303"/>
                    <a:gd name="connsiteX37" fmla="*/ 486728 w 819948"/>
                    <a:gd name="connsiteY37" fmla="*/ 240983 h 337303"/>
                    <a:gd name="connsiteX38" fmla="*/ 489585 w 819948"/>
                    <a:gd name="connsiteY38" fmla="*/ 187643 h 337303"/>
                    <a:gd name="connsiteX39" fmla="*/ 515303 w 819948"/>
                    <a:gd name="connsiteY39" fmla="*/ 158115 h 337303"/>
                    <a:gd name="connsiteX40" fmla="*/ 600075 w 819948"/>
                    <a:gd name="connsiteY40" fmla="*/ 145733 h 337303"/>
                    <a:gd name="connsiteX41" fmla="*/ 629603 w 819948"/>
                    <a:gd name="connsiteY41" fmla="*/ 177165 h 33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819948" h="337303">
                      <a:moveTo>
                        <a:pt x="629603" y="177165"/>
                      </a:moveTo>
                      <a:cubicBezTo>
                        <a:pt x="621030" y="179070"/>
                        <a:pt x="614363" y="181927"/>
                        <a:pt x="608648" y="180975"/>
                      </a:cubicBezTo>
                      <a:cubicBezTo>
                        <a:pt x="574358" y="175260"/>
                        <a:pt x="528638" y="228600"/>
                        <a:pt x="551498" y="272415"/>
                      </a:cubicBezTo>
                      <a:cubicBezTo>
                        <a:pt x="554355" y="277178"/>
                        <a:pt x="559118" y="282893"/>
                        <a:pt x="564833" y="283845"/>
                      </a:cubicBezTo>
                      <a:cubicBezTo>
                        <a:pt x="577215" y="285750"/>
                        <a:pt x="591503" y="288608"/>
                        <a:pt x="602933" y="285750"/>
                      </a:cubicBezTo>
                      <a:cubicBezTo>
                        <a:pt x="628650" y="279083"/>
                        <a:pt x="654368" y="271463"/>
                        <a:pt x="678180" y="260985"/>
                      </a:cubicBezTo>
                      <a:cubicBezTo>
                        <a:pt x="705803" y="249555"/>
                        <a:pt x="725805" y="228600"/>
                        <a:pt x="738188" y="200977"/>
                      </a:cubicBezTo>
                      <a:cubicBezTo>
                        <a:pt x="747713" y="180975"/>
                        <a:pt x="758190" y="161925"/>
                        <a:pt x="761048" y="139065"/>
                      </a:cubicBezTo>
                      <a:cubicBezTo>
                        <a:pt x="765810" y="100013"/>
                        <a:pt x="755333" y="81915"/>
                        <a:pt x="718185" y="69533"/>
                      </a:cubicBezTo>
                      <a:cubicBezTo>
                        <a:pt x="683895" y="58102"/>
                        <a:pt x="647700" y="56198"/>
                        <a:pt x="612458" y="56198"/>
                      </a:cubicBezTo>
                      <a:cubicBezTo>
                        <a:pt x="601028" y="56198"/>
                        <a:pt x="589598" y="55245"/>
                        <a:pt x="578168" y="55245"/>
                      </a:cubicBezTo>
                      <a:cubicBezTo>
                        <a:pt x="566738" y="55245"/>
                        <a:pt x="555308" y="55245"/>
                        <a:pt x="543878" y="56198"/>
                      </a:cubicBezTo>
                      <a:cubicBezTo>
                        <a:pt x="498158" y="60008"/>
                        <a:pt x="453390" y="63818"/>
                        <a:pt x="407670" y="67627"/>
                      </a:cubicBezTo>
                      <a:cubicBezTo>
                        <a:pt x="400050" y="68580"/>
                        <a:pt x="392430" y="68580"/>
                        <a:pt x="384810" y="69533"/>
                      </a:cubicBezTo>
                      <a:cubicBezTo>
                        <a:pt x="361950" y="72390"/>
                        <a:pt x="339090" y="75248"/>
                        <a:pt x="317183" y="78105"/>
                      </a:cubicBezTo>
                      <a:cubicBezTo>
                        <a:pt x="307658" y="79058"/>
                        <a:pt x="297180" y="79058"/>
                        <a:pt x="287655" y="82868"/>
                      </a:cubicBezTo>
                      <a:cubicBezTo>
                        <a:pt x="259080" y="92393"/>
                        <a:pt x="230505" y="91440"/>
                        <a:pt x="201930" y="89535"/>
                      </a:cubicBezTo>
                      <a:cubicBezTo>
                        <a:pt x="178118" y="87630"/>
                        <a:pt x="153353" y="88583"/>
                        <a:pt x="129540" y="91440"/>
                      </a:cubicBezTo>
                      <a:cubicBezTo>
                        <a:pt x="107632" y="94298"/>
                        <a:pt x="87630" y="94298"/>
                        <a:pt x="66675" y="86677"/>
                      </a:cubicBezTo>
                      <a:cubicBezTo>
                        <a:pt x="53340" y="80963"/>
                        <a:pt x="39053" y="77152"/>
                        <a:pt x="25717" y="71438"/>
                      </a:cubicBezTo>
                      <a:cubicBezTo>
                        <a:pt x="14288" y="66675"/>
                        <a:pt x="4763" y="58102"/>
                        <a:pt x="0" y="45720"/>
                      </a:cubicBezTo>
                      <a:cubicBezTo>
                        <a:pt x="1905" y="43815"/>
                        <a:pt x="3810" y="41910"/>
                        <a:pt x="4763" y="41910"/>
                      </a:cubicBezTo>
                      <a:cubicBezTo>
                        <a:pt x="37147" y="47625"/>
                        <a:pt x="69533" y="43815"/>
                        <a:pt x="102870" y="40005"/>
                      </a:cubicBezTo>
                      <a:cubicBezTo>
                        <a:pt x="125730" y="38100"/>
                        <a:pt x="148590" y="40005"/>
                        <a:pt x="171450" y="40005"/>
                      </a:cubicBezTo>
                      <a:cubicBezTo>
                        <a:pt x="186690" y="40005"/>
                        <a:pt x="201930" y="37148"/>
                        <a:pt x="216218" y="35243"/>
                      </a:cubicBezTo>
                      <a:cubicBezTo>
                        <a:pt x="237173" y="32385"/>
                        <a:pt x="258127" y="27623"/>
                        <a:pt x="279083" y="23813"/>
                      </a:cubicBezTo>
                      <a:cubicBezTo>
                        <a:pt x="293370" y="21908"/>
                        <a:pt x="307658" y="20003"/>
                        <a:pt x="321945" y="18098"/>
                      </a:cubicBezTo>
                      <a:cubicBezTo>
                        <a:pt x="341948" y="16193"/>
                        <a:pt x="360998" y="15240"/>
                        <a:pt x="381000" y="13335"/>
                      </a:cubicBezTo>
                      <a:cubicBezTo>
                        <a:pt x="420053" y="9525"/>
                        <a:pt x="458153" y="5715"/>
                        <a:pt x="497205" y="1905"/>
                      </a:cubicBezTo>
                      <a:cubicBezTo>
                        <a:pt x="506730" y="953"/>
                        <a:pt x="515303" y="0"/>
                        <a:pt x="524828" y="0"/>
                      </a:cubicBezTo>
                      <a:cubicBezTo>
                        <a:pt x="555308" y="953"/>
                        <a:pt x="585788" y="2858"/>
                        <a:pt x="616268" y="4763"/>
                      </a:cubicBezTo>
                      <a:cubicBezTo>
                        <a:pt x="675323" y="8573"/>
                        <a:pt x="728663" y="30480"/>
                        <a:pt x="777240" y="64770"/>
                      </a:cubicBezTo>
                      <a:cubicBezTo>
                        <a:pt x="807720" y="85725"/>
                        <a:pt x="814388" y="117158"/>
                        <a:pt x="819150" y="150495"/>
                      </a:cubicBezTo>
                      <a:cubicBezTo>
                        <a:pt x="823913" y="190500"/>
                        <a:pt x="806768" y="224790"/>
                        <a:pt x="783908" y="256223"/>
                      </a:cubicBezTo>
                      <a:cubicBezTo>
                        <a:pt x="780098" y="261938"/>
                        <a:pt x="773430" y="265748"/>
                        <a:pt x="767715" y="268605"/>
                      </a:cubicBezTo>
                      <a:cubicBezTo>
                        <a:pt x="737235" y="286703"/>
                        <a:pt x="703898" y="300990"/>
                        <a:pt x="675323" y="321945"/>
                      </a:cubicBezTo>
                      <a:cubicBezTo>
                        <a:pt x="643890" y="344805"/>
                        <a:pt x="580073" y="340995"/>
                        <a:pt x="553403" y="318135"/>
                      </a:cubicBezTo>
                      <a:cubicBezTo>
                        <a:pt x="526733" y="295275"/>
                        <a:pt x="505778" y="268605"/>
                        <a:pt x="486728" y="240983"/>
                      </a:cubicBezTo>
                      <a:cubicBezTo>
                        <a:pt x="476250" y="225743"/>
                        <a:pt x="476250" y="205740"/>
                        <a:pt x="489585" y="187643"/>
                      </a:cubicBezTo>
                      <a:cubicBezTo>
                        <a:pt x="497205" y="177165"/>
                        <a:pt x="505778" y="167640"/>
                        <a:pt x="515303" y="158115"/>
                      </a:cubicBezTo>
                      <a:cubicBezTo>
                        <a:pt x="540068" y="133350"/>
                        <a:pt x="569595" y="128588"/>
                        <a:pt x="600075" y="145733"/>
                      </a:cubicBezTo>
                      <a:cubicBezTo>
                        <a:pt x="610553" y="152400"/>
                        <a:pt x="624840" y="156210"/>
                        <a:pt x="629603" y="17716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81045CA0-8676-1112-F936-15B219A4DB9F}"/>
                    </a:ext>
                  </a:extLst>
                </p:cNvPr>
                <p:cNvSpPr/>
                <p:nvPr/>
              </p:nvSpPr>
              <p:spPr>
                <a:xfrm>
                  <a:off x="2918142" y="4697303"/>
                  <a:ext cx="436849" cy="282357"/>
                </a:xfrm>
                <a:custGeom>
                  <a:avLst/>
                  <a:gdLst>
                    <a:gd name="connsiteX0" fmla="*/ 0 w 436849"/>
                    <a:gd name="connsiteY0" fmla="*/ 223311 h 282357"/>
                    <a:gd name="connsiteX1" fmla="*/ 19050 w 436849"/>
                    <a:gd name="connsiteY1" fmla="*/ 221406 h 282357"/>
                    <a:gd name="connsiteX2" fmla="*/ 91440 w 436849"/>
                    <a:gd name="connsiteY2" fmla="*/ 231884 h 282357"/>
                    <a:gd name="connsiteX3" fmla="*/ 187643 w 436849"/>
                    <a:gd name="connsiteY3" fmla="*/ 231884 h 282357"/>
                    <a:gd name="connsiteX4" fmla="*/ 268605 w 436849"/>
                    <a:gd name="connsiteY4" fmla="*/ 218549 h 282357"/>
                    <a:gd name="connsiteX5" fmla="*/ 364808 w 436849"/>
                    <a:gd name="connsiteY5" fmla="*/ 144254 h 282357"/>
                    <a:gd name="connsiteX6" fmla="*/ 373380 w 436849"/>
                    <a:gd name="connsiteY6" fmla="*/ 105201 h 282357"/>
                    <a:gd name="connsiteX7" fmla="*/ 369570 w 436849"/>
                    <a:gd name="connsiteY7" fmla="*/ 64244 h 282357"/>
                    <a:gd name="connsiteX8" fmla="*/ 348615 w 436849"/>
                    <a:gd name="connsiteY8" fmla="*/ 49004 h 282357"/>
                    <a:gd name="connsiteX9" fmla="*/ 295275 w 436849"/>
                    <a:gd name="connsiteY9" fmla="*/ 87104 h 282357"/>
                    <a:gd name="connsiteX10" fmla="*/ 311468 w 436849"/>
                    <a:gd name="connsiteY10" fmla="*/ 116631 h 282357"/>
                    <a:gd name="connsiteX11" fmla="*/ 300038 w 436849"/>
                    <a:gd name="connsiteY11" fmla="*/ 132824 h 282357"/>
                    <a:gd name="connsiteX12" fmla="*/ 266700 w 436849"/>
                    <a:gd name="connsiteY12" fmla="*/ 120441 h 282357"/>
                    <a:gd name="connsiteX13" fmla="*/ 240983 w 436849"/>
                    <a:gd name="connsiteY13" fmla="*/ 89009 h 282357"/>
                    <a:gd name="connsiteX14" fmla="*/ 235268 w 436849"/>
                    <a:gd name="connsiteY14" fmla="*/ 56624 h 282357"/>
                    <a:gd name="connsiteX15" fmla="*/ 339090 w 436849"/>
                    <a:gd name="connsiteY15" fmla="*/ 6141 h 282357"/>
                    <a:gd name="connsiteX16" fmla="*/ 415290 w 436849"/>
                    <a:gd name="connsiteY16" fmla="*/ 59481 h 282357"/>
                    <a:gd name="connsiteX17" fmla="*/ 424815 w 436849"/>
                    <a:gd name="connsiteY17" fmla="*/ 71864 h 282357"/>
                    <a:gd name="connsiteX18" fmla="*/ 432435 w 436849"/>
                    <a:gd name="connsiteY18" fmla="*/ 172829 h 282357"/>
                    <a:gd name="connsiteX19" fmla="*/ 398145 w 436849"/>
                    <a:gd name="connsiteY19" fmla="*/ 223311 h 282357"/>
                    <a:gd name="connsiteX20" fmla="*/ 268605 w 436849"/>
                    <a:gd name="connsiteY20" fmla="*/ 273794 h 282357"/>
                    <a:gd name="connsiteX21" fmla="*/ 207645 w 436849"/>
                    <a:gd name="connsiteY21" fmla="*/ 280461 h 282357"/>
                    <a:gd name="connsiteX22" fmla="*/ 80010 w 436849"/>
                    <a:gd name="connsiteY22" fmla="*/ 272841 h 282357"/>
                    <a:gd name="connsiteX23" fmla="*/ 17145 w 436849"/>
                    <a:gd name="connsiteY23" fmla="*/ 244266 h 282357"/>
                    <a:gd name="connsiteX24" fmla="*/ 0 w 436849"/>
                    <a:gd name="connsiteY24" fmla="*/ 229979 h 282357"/>
                    <a:gd name="connsiteX25" fmla="*/ 0 w 436849"/>
                    <a:gd name="connsiteY25" fmla="*/ 223311 h 28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36849" h="282357">
                      <a:moveTo>
                        <a:pt x="0" y="223311"/>
                      </a:moveTo>
                      <a:cubicBezTo>
                        <a:pt x="6668" y="222359"/>
                        <a:pt x="12383" y="220454"/>
                        <a:pt x="19050" y="221406"/>
                      </a:cubicBezTo>
                      <a:cubicBezTo>
                        <a:pt x="42863" y="224264"/>
                        <a:pt x="66675" y="230931"/>
                        <a:pt x="91440" y="231884"/>
                      </a:cubicBezTo>
                      <a:cubicBezTo>
                        <a:pt x="122873" y="233789"/>
                        <a:pt x="155258" y="234741"/>
                        <a:pt x="187643" y="231884"/>
                      </a:cubicBezTo>
                      <a:cubicBezTo>
                        <a:pt x="215265" y="229979"/>
                        <a:pt x="241935" y="225216"/>
                        <a:pt x="268605" y="218549"/>
                      </a:cubicBezTo>
                      <a:cubicBezTo>
                        <a:pt x="310515" y="207119"/>
                        <a:pt x="344805" y="183306"/>
                        <a:pt x="364808" y="144254"/>
                      </a:cubicBezTo>
                      <a:cubicBezTo>
                        <a:pt x="370523" y="132824"/>
                        <a:pt x="372428" y="118536"/>
                        <a:pt x="373380" y="105201"/>
                      </a:cubicBezTo>
                      <a:cubicBezTo>
                        <a:pt x="374333" y="91866"/>
                        <a:pt x="371475" y="77579"/>
                        <a:pt x="369570" y="64244"/>
                      </a:cubicBezTo>
                      <a:cubicBezTo>
                        <a:pt x="367665" y="51861"/>
                        <a:pt x="361950" y="48051"/>
                        <a:pt x="348615" y="49004"/>
                      </a:cubicBezTo>
                      <a:cubicBezTo>
                        <a:pt x="330518" y="50909"/>
                        <a:pt x="305753" y="68054"/>
                        <a:pt x="295275" y="87104"/>
                      </a:cubicBezTo>
                      <a:cubicBezTo>
                        <a:pt x="300990" y="96629"/>
                        <a:pt x="306705" y="106154"/>
                        <a:pt x="311468" y="116631"/>
                      </a:cubicBezTo>
                      <a:cubicBezTo>
                        <a:pt x="315278" y="127109"/>
                        <a:pt x="311468" y="132824"/>
                        <a:pt x="300038" y="132824"/>
                      </a:cubicBezTo>
                      <a:cubicBezTo>
                        <a:pt x="287655" y="132824"/>
                        <a:pt x="275273" y="131871"/>
                        <a:pt x="266700" y="120441"/>
                      </a:cubicBezTo>
                      <a:cubicBezTo>
                        <a:pt x="258128" y="109964"/>
                        <a:pt x="249555" y="99486"/>
                        <a:pt x="240983" y="89009"/>
                      </a:cubicBezTo>
                      <a:cubicBezTo>
                        <a:pt x="233363" y="79484"/>
                        <a:pt x="232410" y="68054"/>
                        <a:pt x="235268" y="56624"/>
                      </a:cubicBezTo>
                      <a:cubicBezTo>
                        <a:pt x="245745" y="14714"/>
                        <a:pt x="300038" y="-12909"/>
                        <a:pt x="339090" y="6141"/>
                      </a:cubicBezTo>
                      <a:cubicBezTo>
                        <a:pt x="366713" y="19476"/>
                        <a:pt x="395288" y="33764"/>
                        <a:pt x="415290" y="59481"/>
                      </a:cubicBezTo>
                      <a:cubicBezTo>
                        <a:pt x="418148" y="63291"/>
                        <a:pt x="423863" y="68054"/>
                        <a:pt x="424815" y="71864"/>
                      </a:cubicBezTo>
                      <a:cubicBezTo>
                        <a:pt x="432435" y="105201"/>
                        <a:pt x="442913" y="138539"/>
                        <a:pt x="432435" y="172829"/>
                      </a:cubicBezTo>
                      <a:cubicBezTo>
                        <a:pt x="426720" y="192831"/>
                        <a:pt x="415290" y="209024"/>
                        <a:pt x="398145" y="223311"/>
                      </a:cubicBezTo>
                      <a:cubicBezTo>
                        <a:pt x="360045" y="253791"/>
                        <a:pt x="316230" y="269984"/>
                        <a:pt x="268605" y="273794"/>
                      </a:cubicBezTo>
                      <a:cubicBezTo>
                        <a:pt x="248603" y="275699"/>
                        <a:pt x="227648" y="277604"/>
                        <a:pt x="207645" y="280461"/>
                      </a:cubicBezTo>
                      <a:cubicBezTo>
                        <a:pt x="164783" y="286176"/>
                        <a:pt x="122873" y="277604"/>
                        <a:pt x="80010" y="272841"/>
                      </a:cubicBezTo>
                      <a:cubicBezTo>
                        <a:pt x="55245" y="269984"/>
                        <a:pt x="35243" y="259506"/>
                        <a:pt x="17145" y="244266"/>
                      </a:cubicBezTo>
                      <a:cubicBezTo>
                        <a:pt x="11430" y="239504"/>
                        <a:pt x="5715" y="234741"/>
                        <a:pt x="0" y="229979"/>
                      </a:cubicBezTo>
                      <a:cubicBezTo>
                        <a:pt x="0" y="227121"/>
                        <a:pt x="0" y="225216"/>
                        <a:pt x="0" y="223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4D14405D-CD47-12A7-09BD-4B6FFB33D9FB}"/>
                </a:ext>
              </a:extLst>
            </p:cNvPr>
            <p:cNvGrpSpPr/>
            <p:nvPr/>
          </p:nvGrpSpPr>
          <p:grpSpPr>
            <a:xfrm>
              <a:off x="1991658" y="4322859"/>
              <a:ext cx="321431" cy="321431"/>
              <a:chOff x="5825929" y="3084234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36" name="矩形 235">
                <a:extLst>
                  <a:ext uri="{FF2B5EF4-FFF2-40B4-BE49-F238E27FC236}">
                    <a16:creationId xmlns:a16="http://schemas.microsoft.com/office/drawing/2014/main" id="{64231A9E-61F2-56E7-8601-EA54F94B41C2}"/>
                  </a:ext>
                </a:extLst>
              </p:cNvPr>
              <p:cNvSpPr/>
              <p:nvPr/>
            </p:nvSpPr>
            <p:spPr>
              <a:xfrm>
                <a:off x="5825929" y="3084234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A676EB53-73C5-3FF4-26DF-7CBCE274EA9F}"/>
                  </a:ext>
                </a:extLst>
              </p:cNvPr>
              <p:cNvGrpSpPr/>
              <p:nvPr/>
            </p:nvGrpSpPr>
            <p:grpSpPr>
              <a:xfrm>
                <a:off x="5854808" y="3109144"/>
                <a:ext cx="74613" cy="82550"/>
                <a:chOff x="5864225" y="3106738"/>
                <a:chExt cx="74613" cy="82550"/>
              </a:xfrm>
            </p:grpSpPr>
            <p:cxnSp>
              <p:nvCxnSpPr>
                <p:cNvPr id="238" name="直接连接符 237">
                  <a:extLst>
                    <a:ext uri="{FF2B5EF4-FFF2-40B4-BE49-F238E27FC236}">
                      <a16:creationId xmlns:a16="http://schemas.microsoft.com/office/drawing/2014/main" id="{178B65C1-3902-60BE-9A6D-EB0FE2FEB2B7}"/>
                    </a:ext>
                  </a:extLst>
                </p:cNvPr>
                <p:cNvCxnSpPr/>
                <p:nvPr/>
              </p:nvCxnSpPr>
              <p:spPr>
                <a:xfrm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9" name="直接连接符 238">
                  <a:extLst>
                    <a:ext uri="{FF2B5EF4-FFF2-40B4-BE49-F238E27FC236}">
                      <a16:creationId xmlns:a16="http://schemas.microsoft.com/office/drawing/2014/main" id="{E0C4797C-BD88-2343-1834-FD88B7DB4E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864225" y="3106738"/>
                  <a:ext cx="74613" cy="82550"/>
                </a:xfrm>
                <a:prstGeom prst="line">
                  <a:avLst/>
                </a:prstGeom>
                <a:ln>
                  <a:solidFill>
                    <a:srgbClr val="141C8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9E2A6840-42CB-9DFB-64AA-BA4DCA5D1935}"/>
                </a:ext>
              </a:extLst>
            </p:cNvPr>
            <p:cNvGrpSpPr/>
            <p:nvPr/>
          </p:nvGrpSpPr>
          <p:grpSpPr>
            <a:xfrm rot="3224755">
              <a:off x="915088" y="4769148"/>
              <a:ext cx="321431" cy="321431"/>
              <a:chOff x="5617555" y="293581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1" name="矩形 240">
                <a:extLst>
                  <a:ext uri="{FF2B5EF4-FFF2-40B4-BE49-F238E27FC236}">
                    <a16:creationId xmlns:a16="http://schemas.microsoft.com/office/drawing/2014/main" id="{5DDA105D-E9FD-CDF5-14D2-13532B84F320}"/>
                  </a:ext>
                </a:extLst>
              </p:cNvPr>
              <p:cNvSpPr/>
              <p:nvPr/>
            </p:nvSpPr>
            <p:spPr>
              <a:xfrm>
                <a:off x="5617555" y="2935818"/>
                <a:ext cx="132370" cy="132370"/>
              </a:xfrm>
              <a:prstGeom prst="rect">
                <a:avLst/>
              </a:prstGeom>
              <a:solidFill>
                <a:srgbClr val="F8952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id="{4B614034-6550-A977-3C5C-3DD05E2FAAA2}"/>
                  </a:ext>
                </a:extLst>
              </p:cNvPr>
              <p:cNvSpPr/>
              <p:nvPr/>
            </p:nvSpPr>
            <p:spPr>
              <a:xfrm>
                <a:off x="5652784" y="2967730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69653087-FB2E-F1FC-10C7-671934B13546}"/>
                </a:ext>
              </a:extLst>
            </p:cNvPr>
            <p:cNvGrpSpPr/>
            <p:nvPr/>
          </p:nvGrpSpPr>
          <p:grpSpPr>
            <a:xfrm rot="20325418">
              <a:off x="1748966" y="4783147"/>
              <a:ext cx="321431" cy="321431"/>
              <a:chOff x="6109176" y="3110761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4" name="矩形 243">
                <a:extLst>
                  <a:ext uri="{FF2B5EF4-FFF2-40B4-BE49-F238E27FC236}">
                    <a16:creationId xmlns:a16="http://schemas.microsoft.com/office/drawing/2014/main" id="{4E2997D9-F1CD-A77C-FE45-334A244D8934}"/>
                  </a:ext>
                </a:extLst>
              </p:cNvPr>
              <p:cNvSpPr/>
              <p:nvPr/>
            </p:nvSpPr>
            <p:spPr>
              <a:xfrm>
                <a:off x="6109176" y="3110761"/>
                <a:ext cx="132370" cy="132370"/>
              </a:xfrm>
              <a:prstGeom prst="rect">
                <a:avLst/>
              </a:prstGeom>
              <a:solidFill>
                <a:srgbClr val="EF5C8B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id="{A88825FB-99D5-1205-F864-AD44801702B2}"/>
                  </a:ext>
                </a:extLst>
              </p:cNvPr>
              <p:cNvSpPr/>
              <p:nvPr/>
            </p:nvSpPr>
            <p:spPr>
              <a:xfrm>
                <a:off x="6144405" y="3142673"/>
                <a:ext cx="61912" cy="68546"/>
              </a:xfrm>
              <a:custGeom>
                <a:avLst/>
                <a:gdLst>
                  <a:gd name="connsiteX0" fmla="*/ 0 w 88900"/>
                  <a:gd name="connsiteY0" fmla="*/ 50800 h 98425"/>
                  <a:gd name="connsiteX1" fmla="*/ 41275 w 88900"/>
                  <a:gd name="connsiteY1" fmla="*/ 98425 h 98425"/>
                  <a:gd name="connsiteX2" fmla="*/ 88900 w 88900"/>
                  <a:gd name="connsiteY2" fmla="*/ 0 h 98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900" h="98425">
                    <a:moveTo>
                      <a:pt x="0" y="50800"/>
                    </a:moveTo>
                    <a:cubicBezTo>
                      <a:pt x="13758" y="68262"/>
                      <a:pt x="27517" y="85725"/>
                      <a:pt x="41275" y="98425"/>
                    </a:cubicBezTo>
                    <a:lnTo>
                      <a:pt x="88900" y="0"/>
                    </a:lnTo>
                  </a:path>
                </a:pathLst>
              </a:custGeom>
              <a:noFill/>
              <a:ln w="6350">
                <a:solidFill>
                  <a:srgbClr val="141C84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8A55EA2-B991-102A-27EA-0631446C0290}"/>
                </a:ext>
              </a:extLst>
            </p:cNvPr>
            <p:cNvGrpSpPr/>
            <p:nvPr/>
          </p:nvGrpSpPr>
          <p:grpSpPr>
            <a:xfrm rot="978816">
              <a:off x="1715091" y="4351499"/>
              <a:ext cx="321431" cy="321431"/>
              <a:chOff x="6228863" y="3026198"/>
              <a:chExt cx="132370" cy="13237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7" name="矩形 246">
                <a:extLst>
                  <a:ext uri="{FF2B5EF4-FFF2-40B4-BE49-F238E27FC236}">
                    <a16:creationId xmlns:a16="http://schemas.microsoft.com/office/drawing/2014/main" id="{06E162B4-E4D1-7260-2ABF-1CF416197ED8}"/>
                  </a:ext>
                </a:extLst>
              </p:cNvPr>
              <p:cNvSpPr/>
              <p:nvPr/>
            </p:nvSpPr>
            <p:spPr>
              <a:xfrm>
                <a:off x="6228863" y="3026198"/>
                <a:ext cx="132370" cy="132370"/>
              </a:xfrm>
              <a:prstGeom prst="rect">
                <a:avLst/>
              </a:prstGeom>
              <a:solidFill>
                <a:srgbClr val="F7999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id="{12FB1159-E950-0441-4162-A990B180859C}"/>
                  </a:ext>
                </a:extLst>
              </p:cNvPr>
              <p:cNvSpPr/>
              <p:nvPr/>
            </p:nvSpPr>
            <p:spPr>
              <a:xfrm flipH="1">
                <a:off x="6260322" y="3057843"/>
                <a:ext cx="69450" cy="69080"/>
              </a:xfrm>
              <a:custGeom>
                <a:avLst/>
                <a:gdLst>
                  <a:gd name="connsiteX0" fmla="*/ 233998 w 855298"/>
                  <a:gd name="connsiteY0" fmla="*/ 300038 h 850736"/>
                  <a:gd name="connsiteX1" fmla="*/ 282575 w 855298"/>
                  <a:gd name="connsiteY1" fmla="*/ 348615 h 850736"/>
                  <a:gd name="connsiteX2" fmla="*/ 335915 w 855298"/>
                  <a:gd name="connsiteY2" fmla="*/ 402908 h 850736"/>
                  <a:gd name="connsiteX3" fmla="*/ 458788 w 855298"/>
                  <a:gd name="connsiteY3" fmla="*/ 517208 h 850736"/>
                  <a:gd name="connsiteX4" fmla="*/ 575945 w 855298"/>
                  <a:gd name="connsiteY4" fmla="*/ 614363 h 850736"/>
                  <a:gd name="connsiteX5" fmla="*/ 635953 w 855298"/>
                  <a:gd name="connsiteY5" fmla="*/ 664845 h 850736"/>
                  <a:gd name="connsiteX6" fmla="*/ 757873 w 855298"/>
                  <a:gd name="connsiteY6" fmla="*/ 788670 h 850736"/>
                  <a:gd name="connsiteX7" fmla="*/ 755968 w 855298"/>
                  <a:gd name="connsiteY7" fmla="*/ 820103 h 850736"/>
                  <a:gd name="connsiteX8" fmla="*/ 699770 w 855298"/>
                  <a:gd name="connsiteY8" fmla="*/ 834390 h 850736"/>
                  <a:gd name="connsiteX9" fmla="*/ 550228 w 855298"/>
                  <a:gd name="connsiteY9" fmla="*/ 760095 h 850736"/>
                  <a:gd name="connsiteX10" fmla="*/ 375920 w 855298"/>
                  <a:gd name="connsiteY10" fmla="*/ 641033 h 850736"/>
                  <a:gd name="connsiteX11" fmla="*/ 193040 w 855298"/>
                  <a:gd name="connsiteY11" fmla="*/ 490538 h 850736"/>
                  <a:gd name="connsiteX12" fmla="*/ 177800 w 855298"/>
                  <a:gd name="connsiteY12" fmla="*/ 481013 h 850736"/>
                  <a:gd name="connsiteX13" fmla="*/ 173990 w 855298"/>
                  <a:gd name="connsiteY13" fmla="*/ 483870 h 850736"/>
                  <a:gd name="connsiteX14" fmla="*/ 196850 w 855298"/>
                  <a:gd name="connsiteY14" fmla="*/ 517208 h 850736"/>
                  <a:gd name="connsiteX15" fmla="*/ 376873 w 855298"/>
                  <a:gd name="connsiteY15" fmla="*/ 726758 h 850736"/>
                  <a:gd name="connsiteX16" fmla="*/ 427355 w 855298"/>
                  <a:gd name="connsiteY16" fmla="*/ 788670 h 850736"/>
                  <a:gd name="connsiteX17" fmla="*/ 421640 w 855298"/>
                  <a:gd name="connsiteY17" fmla="*/ 821055 h 850736"/>
                  <a:gd name="connsiteX18" fmla="*/ 380683 w 855298"/>
                  <a:gd name="connsiteY18" fmla="*/ 841058 h 850736"/>
                  <a:gd name="connsiteX19" fmla="*/ 374015 w 855298"/>
                  <a:gd name="connsiteY19" fmla="*/ 841058 h 850736"/>
                  <a:gd name="connsiteX20" fmla="*/ 319723 w 855298"/>
                  <a:gd name="connsiteY20" fmla="*/ 815340 h 850736"/>
                  <a:gd name="connsiteX21" fmla="*/ 135890 w 855298"/>
                  <a:gd name="connsiteY21" fmla="*/ 708660 h 850736"/>
                  <a:gd name="connsiteX22" fmla="*/ 114935 w 855298"/>
                  <a:gd name="connsiteY22" fmla="*/ 699135 h 850736"/>
                  <a:gd name="connsiteX23" fmla="*/ 119698 w 855298"/>
                  <a:gd name="connsiteY23" fmla="*/ 716280 h 850736"/>
                  <a:gd name="connsiteX24" fmla="*/ 143510 w 855298"/>
                  <a:gd name="connsiteY24" fmla="*/ 760095 h 850736"/>
                  <a:gd name="connsiteX25" fmla="*/ 152083 w 855298"/>
                  <a:gd name="connsiteY25" fmla="*/ 808673 h 850736"/>
                  <a:gd name="connsiteX26" fmla="*/ 147320 w 855298"/>
                  <a:gd name="connsiteY26" fmla="*/ 822960 h 850736"/>
                  <a:gd name="connsiteX27" fmla="*/ 73978 w 855298"/>
                  <a:gd name="connsiteY27" fmla="*/ 846773 h 850736"/>
                  <a:gd name="connsiteX28" fmla="*/ 15875 w 855298"/>
                  <a:gd name="connsiteY28" fmla="*/ 821055 h 850736"/>
                  <a:gd name="connsiteX29" fmla="*/ 65405 w 855298"/>
                  <a:gd name="connsiteY29" fmla="*/ 776288 h 850736"/>
                  <a:gd name="connsiteX30" fmla="*/ 53975 w 855298"/>
                  <a:gd name="connsiteY30" fmla="*/ 748665 h 850736"/>
                  <a:gd name="connsiteX31" fmla="*/ 2540 w 855298"/>
                  <a:gd name="connsiteY31" fmla="*/ 643890 h 850736"/>
                  <a:gd name="connsiteX32" fmla="*/ 39687 w 855298"/>
                  <a:gd name="connsiteY32" fmla="*/ 575310 h 850736"/>
                  <a:gd name="connsiteX33" fmla="*/ 59690 w 855298"/>
                  <a:gd name="connsiteY33" fmla="*/ 580073 h 850736"/>
                  <a:gd name="connsiteX34" fmla="*/ 114935 w 855298"/>
                  <a:gd name="connsiteY34" fmla="*/ 614363 h 850736"/>
                  <a:gd name="connsiteX35" fmla="*/ 128270 w 855298"/>
                  <a:gd name="connsiteY35" fmla="*/ 624840 h 850736"/>
                  <a:gd name="connsiteX36" fmla="*/ 215900 w 855298"/>
                  <a:gd name="connsiteY36" fmla="*/ 666750 h 850736"/>
                  <a:gd name="connsiteX37" fmla="*/ 201613 w 855298"/>
                  <a:gd name="connsiteY37" fmla="*/ 646748 h 850736"/>
                  <a:gd name="connsiteX38" fmla="*/ 64453 w 855298"/>
                  <a:gd name="connsiteY38" fmla="*/ 461010 h 850736"/>
                  <a:gd name="connsiteX39" fmla="*/ 34925 w 855298"/>
                  <a:gd name="connsiteY39" fmla="*/ 398145 h 850736"/>
                  <a:gd name="connsiteX40" fmla="*/ 20637 w 855298"/>
                  <a:gd name="connsiteY40" fmla="*/ 351473 h 850736"/>
                  <a:gd name="connsiteX41" fmla="*/ 46355 w 855298"/>
                  <a:gd name="connsiteY41" fmla="*/ 320040 h 850736"/>
                  <a:gd name="connsiteX42" fmla="*/ 68263 w 855298"/>
                  <a:gd name="connsiteY42" fmla="*/ 318135 h 850736"/>
                  <a:gd name="connsiteX43" fmla="*/ 185420 w 855298"/>
                  <a:gd name="connsiteY43" fmla="*/ 411480 h 850736"/>
                  <a:gd name="connsiteX44" fmla="*/ 244475 w 855298"/>
                  <a:gd name="connsiteY44" fmla="*/ 455295 h 850736"/>
                  <a:gd name="connsiteX45" fmla="*/ 307340 w 855298"/>
                  <a:gd name="connsiteY45" fmla="*/ 501015 h 850736"/>
                  <a:gd name="connsiteX46" fmla="*/ 320675 w 855298"/>
                  <a:gd name="connsiteY46" fmla="*/ 505778 h 850736"/>
                  <a:gd name="connsiteX47" fmla="*/ 313055 w 855298"/>
                  <a:gd name="connsiteY47" fmla="*/ 491490 h 850736"/>
                  <a:gd name="connsiteX48" fmla="*/ 239713 w 855298"/>
                  <a:gd name="connsiteY48" fmla="*/ 411480 h 850736"/>
                  <a:gd name="connsiteX49" fmla="*/ 87313 w 855298"/>
                  <a:gd name="connsiteY49" fmla="*/ 249555 h 850736"/>
                  <a:gd name="connsiteX50" fmla="*/ 30162 w 855298"/>
                  <a:gd name="connsiteY50" fmla="*/ 175260 h 850736"/>
                  <a:gd name="connsiteX51" fmla="*/ 30162 w 855298"/>
                  <a:gd name="connsiteY51" fmla="*/ 132398 h 850736"/>
                  <a:gd name="connsiteX52" fmla="*/ 78740 w 855298"/>
                  <a:gd name="connsiteY52" fmla="*/ 123825 h 850736"/>
                  <a:gd name="connsiteX53" fmla="*/ 148273 w 855298"/>
                  <a:gd name="connsiteY53" fmla="*/ 179070 h 850736"/>
                  <a:gd name="connsiteX54" fmla="*/ 205423 w 855298"/>
                  <a:gd name="connsiteY54" fmla="*/ 218123 h 850736"/>
                  <a:gd name="connsiteX55" fmla="*/ 345440 w 855298"/>
                  <a:gd name="connsiteY55" fmla="*/ 293370 h 850736"/>
                  <a:gd name="connsiteX56" fmla="*/ 368300 w 855298"/>
                  <a:gd name="connsiteY56" fmla="*/ 303848 h 850736"/>
                  <a:gd name="connsiteX57" fmla="*/ 371158 w 855298"/>
                  <a:gd name="connsiteY57" fmla="*/ 300038 h 850736"/>
                  <a:gd name="connsiteX58" fmla="*/ 340678 w 855298"/>
                  <a:gd name="connsiteY58" fmla="*/ 261937 h 850736"/>
                  <a:gd name="connsiteX59" fmla="*/ 220663 w 855298"/>
                  <a:gd name="connsiteY59" fmla="*/ 147638 h 850736"/>
                  <a:gd name="connsiteX60" fmla="*/ 151130 w 855298"/>
                  <a:gd name="connsiteY60" fmla="*/ 76200 h 850736"/>
                  <a:gd name="connsiteX61" fmla="*/ 150178 w 855298"/>
                  <a:gd name="connsiteY61" fmla="*/ 20003 h 850736"/>
                  <a:gd name="connsiteX62" fmla="*/ 179705 w 855298"/>
                  <a:gd name="connsiteY62" fmla="*/ 12383 h 850736"/>
                  <a:gd name="connsiteX63" fmla="*/ 243523 w 855298"/>
                  <a:gd name="connsiteY63" fmla="*/ 49530 h 850736"/>
                  <a:gd name="connsiteX64" fmla="*/ 281623 w 855298"/>
                  <a:gd name="connsiteY64" fmla="*/ 74295 h 850736"/>
                  <a:gd name="connsiteX65" fmla="*/ 321628 w 855298"/>
                  <a:gd name="connsiteY65" fmla="*/ 90488 h 850736"/>
                  <a:gd name="connsiteX66" fmla="*/ 362585 w 855298"/>
                  <a:gd name="connsiteY66" fmla="*/ 104775 h 850736"/>
                  <a:gd name="connsiteX67" fmla="*/ 431165 w 855298"/>
                  <a:gd name="connsiteY67" fmla="*/ 132398 h 850736"/>
                  <a:gd name="connsiteX68" fmla="*/ 439738 w 855298"/>
                  <a:gd name="connsiteY68" fmla="*/ 132398 h 850736"/>
                  <a:gd name="connsiteX69" fmla="*/ 433070 w 855298"/>
                  <a:gd name="connsiteY69" fmla="*/ 120967 h 850736"/>
                  <a:gd name="connsiteX70" fmla="*/ 393065 w 855298"/>
                  <a:gd name="connsiteY70" fmla="*/ 67628 h 850736"/>
                  <a:gd name="connsiteX71" fmla="*/ 394970 w 855298"/>
                  <a:gd name="connsiteY71" fmla="*/ 31432 h 850736"/>
                  <a:gd name="connsiteX72" fmla="*/ 426403 w 855298"/>
                  <a:gd name="connsiteY72" fmla="*/ 24765 h 850736"/>
                  <a:gd name="connsiteX73" fmla="*/ 434023 w 855298"/>
                  <a:gd name="connsiteY73" fmla="*/ 28575 h 850736"/>
                  <a:gd name="connsiteX74" fmla="*/ 522605 w 855298"/>
                  <a:gd name="connsiteY74" fmla="*/ 69533 h 850736"/>
                  <a:gd name="connsiteX75" fmla="*/ 586423 w 855298"/>
                  <a:gd name="connsiteY75" fmla="*/ 101918 h 850736"/>
                  <a:gd name="connsiteX76" fmla="*/ 619760 w 855298"/>
                  <a:gd name="connsiteY76" fmla="*/ 105728 h 850736"/>
                  <a:gd name="connsiteX77" fmla="*/ 601663 w 855298"/>
                  <a:gd name="connsiteY77" fmla="*/ 78105 h 850736"/>
                  <a:gd name="connsiteX78" fmla="*/ 592138 w 855298"/>
                  <a:gd name="connsiteY78" fmla="*/ 48578 h 850736"/>
                  <a:gd name="connsiteX79" fmla="*/ 613093 w 855298"/>
                  <a:gd name="connsiteY79" fmla="*/ 3810 h 850736"/>
                  <a:gd name="connsiteX80" fmla="*/ 624523 w 855298"/>
                  <a:gd name="connsiteY80" fmla="*/ 0 h 850736"/>
                  <a:gd name="connsiteX81" fmla="*/ 652145 w 855298"/>
                  <a:gd name="connsiteY81" fmla="*/ 5715 h 850736"/>
                  <a:gd name="connsiteX82" fmla="*/ 761683 w 855298"/>
                  <a:gd name="connsiteY82" fmla="*/ 34290 h 850736"/>
                  <a:gd name="connsiteX83" fmla="*/ 830263 w 855298"/>
                  <a:gd name="connsiteY83" fmla="*/ 15240 h 850736"/>
                  <a:gd name="connsiteX84" fmla="*/ 842645 w 855298"/>
                  <a:gd name="connsiteY84" fmla="*/ 73343 h 850736"/>
                  <a:gd name="connsiteX85" fmla="*/ 813118 w 855298"/>
                  <a:gd name="connsiteY85" fmla="*/ 99060 h 850736"/>
                  <a:gd name="connsiteX86" fmla="*/ 795020 w 855298"/>
                  <a:gd name="connsiteY86" fmla="*/ 102870 h 850736"/>
                  <a:gd name="connsiteX87" fmla="*/ 728345 w 855298"/>
                  <a:gd name="connsiteY87" fmla="*/ 96203 h 850736"/>
                  <a:gd name="connsiteX88" fmla="*/ 737870 w 855298"/>
                  <a:gd name="connsiteY88" fmla="*/ 107633 h 850736"/>
                  <a:gd name="connsiteX89" fmla="*/ 794068 w 855298"/>
                  <a:gd name="connsiteY89" fmla="*/ 144780 h 850736"/>
                  <a:gd name="connsiteX90" fmla="*/ 815975 w 855298"/>
                  <a:gd name="connsiteY90" fmla="*/ 161925 h 850736"/>
                  <a:gd name="connsiteX91" fmla="*/ 815975 w 855298"/>
                  <a:gd name="connsiteY91" fmla="*/ 196215 h 850736"/>
                  <a:gd name="connsiteX92" fmla="*/ 781685 w 855298"/>
                  <a:gd name="connsiteY92" fmla="*/ 222885 h 850736"/>
                  <a:gd name="connsiteX93" fmla="*/ 760730 w 855298"/>
                  <a:gd name="connsiteY93" fmla="*/ 225743 h 850736"/>
                  <a:gd name="connsiteX94" fmla="*/ 700723 w 855298"/>
                  <a:gd name="connsiteY94" fmla="*/ 208598 h 850736"/>
                  <a:gd name="connsiteX95" fmla="*/ 589280 w 855298"/>
                  <a:gd name="connsiteY95" fmla="*/ 171450 h 850736"/>
                  <a:gd name="connsiteX96" fmla="*/ 598805 w 855298"/>
                  <a:gd name="connsiteY96" fmla="*/ 180975 h 850736"/>
                  <a:gd name="connsiteX97" fmla="*/ 771208 w 855298"/>
                  <a:gd name="connsiteY97" fmla="*/ 314325 h 850736"/>
                  <a:gd name="connsiteX98" fmla="*/ 834073 w 855298"/>
                  <a:gd name="connsiteY98" fmla="*/ 353378 h 850736"/>
                  <a:gd name="connsiteX99" fmla="*/ 835025 w 855298"/>
                  <a:gd name="connsiteY99" fmla="*/ 407670 h 850736"/>
                  <a:gd name="connsiteX100" fmla="*/ 768350 w 855298"/>
                  <a:gd name="connsiteY100" fmla="*/ 409575 h 850736"/>
                  <a:gd name="connsiteX101" fmla="*/ 672148 w 855298"/>
                  <a:gd name="connsiteY101" fmla="*/ 363855 h 850736"/>
                  <a:gd name="connsiteX102" fmla="*/ 564515 w 855298"/>
                  <a:gd name="connsiteY102" fmla="*/ 299085 h 850736"/>
                  <a:gd name="connsiteX103" fmla="*/ 474980 w 855298"/>
                  <a:gd name="connsiteY103" fmla="*/ 233363 h 850736"/>
                  <a:gd name="connsiteX104" fmla="*/ 462598 w 855298"/>
                  <a:gd name="connsiteY104" fmla="*/ 224790 h 850736"/>
                  <a:gd name="connsiteX105" fmla="*/ 362585 w 855298"/>
                  <a:gd name="connsiteY105" fmla="*/ 180975 h 850736"/>
                  <a:gd name="connsiteX106" fmla="*/ 370205 w 855298"/>
                  <a:gd name="connsiteY106" fmla="*/ 191453 h 850736"/>
                  <a:gd name="connsiteX107" fmla="*/ 465455 w 855298"/>
                  <a:gd name="connsiteY107" fmla="*/ 277178 h 850736"/>
                  <a:gd name="connsiteX108" fmla="*/ 684530 w 855298"/>
                  <a:gd name="connsiteY108" fmla="*/ 441960 h 850736"/>
                  <a:gd name="connsiteX109" fmla="*/ 752158 w 855298"/>
                  <a:gd name="connsiteY109" fmla="*/ 500063 h 850736"/>
                  <a:gd name="connsiteX110" fmla="*/ 804545 w 855298"/>
                  <a:gd name="connsiteY110" fmla="*/ 538163 h 850736"/>
                  <a:gd name="connsiteX111" fmla="*/ 838835 w 855298"/>
                  <a:gd name="connsiteY111" fmla="*/ 561023 h 850736"/>
                  <a:gd name="connsiteX112" fmla="*/ 840740 w 855298"/>
                  <a:gd name="connsiteY112" fmla="*/ 598170 h 850736"/>
                  <a:gd name="connsiteX113" fmla="*/ 794068 w 855298"/>
                  <a:gd name="connsiteY113" fmla="*/ 605790 h 850736"/>
                  <a:gd name="connsiteX114" fmla="*/ 596900 w 855298"/>
                  <a:gd name="connsiteY114" fmla="*/ 514350 h 850736"/>
                  <a:gd name="connsiteX115" fmla="*/ 448310 w 855298"/>
                  <a:gd name="connsiteY115" fmla="*/ 423863 h 850736"/>
                  <a:gd name="connsiteX116" fmla="*/ 261620 w 855298"/>
                  <a:gd name="connsiteY116" fmla="*/ 303848 h 850736"/>
                  <a:gd name="connsiteX117" fmla="*/ 240665 w 855298"/>
                  <a:gd name="connsiteY117" fmla="*/ 293370 h 850736"/>
                  <a:gd name="connsiteX118" fmla="*/ 233998 w 855298"/>
                  <a:gd name="connsiteY118" fmla="*/ 300038 h 850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</a:cxnLst>
                <a:rect l="l" t="t" r="r" b="b"/>
                <a:pathLst>
                  <a:path w="855298" h="850736">
                    <a:moveTo>
                      <a:pt x="233998" y="300038"/>
                    </a:moveTo>
                    <a:cubicBezTo>
                      <a:pt x="250190" y="316230"/>
                      <a:pt x="266383" y="332423"/>
                      <a:pt x="282575" y="348615"/>
                    </a:cubicBezTo>
                    <a:cubicBezTo>
                      <a:pt x="300673" y="366713"/>
                      <a:pt x="319723" y="383858"/>
                      <a:pt x="335915" y="402908"/>
                    </a:cubicBezTo>
                    <a:cubicBezTo>
                      <a:pt x="373063" y="444818"/>
                      <a:pt x="413068" y="482918"/>
                      <a:pt x="458788" y="517208"/>
                    </a:cubicBezTo>
                    <a:cubicBezTo>
                      <a:pt x="499745" y="547688"/>
                      <a:pt x="537845" y="581025"/>
                      <a:pt x="575945" y="614363"/>
                    </a:cubicBezTo>
                    <a:cubicBezTo>
                      <a:pt x="595948" y="631508"/>
                      <a:pt x="614998" y="649605"/>
                      <a:pt x="635953" y="664845"/>
                    </a:cubicBezTo>
                    <a:cubicBezTo>
                      <a:pt x="683578" y="700088"/>
                      <a:pt x="717868" y="746760"/>
                      <a:pt x="757873" y="788670"/>
                    </a:cubicBezTo>
                    <a:cubicBezTo>
                      <a:pt x="765493" y="796290"/>
                      <a:pt x="764540" y="809625"/>
                      <a:pt x="755968" y="820103"/>
                    </a:cubicBezTo>
                    <a:cubicBezTo>
                      <a:pt x="742633" y="837248"/>
                      <a:pt x="719773" y="843915"/>
                      <a:pt x="699770" y="834390"/>
                    </a:cubicBezTo>
                    <a:cubicBezTo>
                      <a:pt x="649288" y="809625"/>
                      <a:pt x="598805" y="786765"/>
                      <a:pt x="550228" y="760095"/>
                    </a:cubicBezTo>
                    <a:cubicBezTo>
                      <a:pt x="488315" y="725805"/>
                      <a:pt x="431165" y="685800"/>
                      <a:pt x="375920" y="641033"/>
                    </a:cubicBezTo>
                    <a:cubicBezTo>
                      <a:pt x="315913" y="589598"/>
                      <a:pt x="254000" y="540068"/>
                      <a:pt x="193040" y="490538"/>
                    </a:cubicBezTo>
                    <a:cubicBezTo>
                      <a:pt x="188278" y="486728"/>
                      <a:pt x="182563" y="483870"/>
                      <a:pt x="177800" y="481013"/>
                    </a:cubicBezTo>
                    <a:cubicBezTo>
                      <a:pt x="176848" y="481965"/>
                      <a:pt x="175895" y="482918"/>
                      <a:pt x="173990" y="483870"/>
                    </a:cubicBezTo>
                    <a:cubicBezTo>
                      <a:pt x="181610" y="495300"/>
                      <a:pt x="188278" y="506730"/>
                      <a:pt x="196850" y="517208"/>
                    </a:cubicBezTo>
                    <a:cubicBezTo>
                      <a:pt x="253048" y="590550"/>
                      <a:pt x="312103" y="661035"/>
                      <a:pt x="376873" y="726758"/>
                    </a:cubicBezTo>
                    <a:cubicBezTo>
                      <a:pt x="395923" y="745808"/>
                      <a:pt x="411163" y="767715"/>
                      <a:pt x="427355" y="788670"/>
                    </a:cubicBezTo>
                    <a:cubicBezTo>
                      <a:pt x="437833" y="802005"/>
                      <a:pt x="435928" y="812483"/>
                      <a:pt x="421640" y="821055"/>
                    </a:cubicBezTo>
                    <a:cubicBezTo>
                      <a:pt x="409258" y="828675"/>
                      <a:pt x="394970" y="834390"/>
                      <a:pt x="380683" y="841058"/>
                    </a:cubicBezTo>
                    <a:cubicBezTo>
                      <a:pt x="378778" y="842010"/>
                      <a:pt x="375920" y="842010"/>
                      <a:pt x="374015" y="841058"/>
                    </a:cubicBezTo>
                    <a:cubicBezTo>
                      <a:pt x="355918" y="832485"/>
                      <a:pt x="336868" y="825818"/>
                      <a:pt x="319723" y="815340"/>
                    </a:cubicBezTo>
                    <a:cubicBezTo>
                      <a:pt x="257810" y="780098"/>
                      <a:pt x="196850" y="743903"/>
                      <a:pt x="135890" y="708660"/>
                    </a:cubicBezTo>
                    <a:cubicBezTo>
                      <a:pt x="130175" y="705803"/>
                      <a:pt x="124460" y="703898"/>
                      <a:pt x="114935" y="699135"/>
                    </a:cubicBezTo>
                    <a:cubicBezTo>
                      <a:pt x="117792" y="707708"/>
                      <a:pt x="117792" y="712470"/>
                      <a:pt x="119698" y="716280"/>
                    </a:cubicBezTo>
                    <a:cubicBezTo>
                      <a:pt x="127317" y="731520"/>
                      <a:pt x="134938" y="745808"/>
                      <a:pt x="143510" y="760095"/>
                    </a:cubicBezTo>
                    <a:cubicBezTo>
                      <a:pt x="152083" y="775335"/>
                      <a:pt x="154940" y="791528"/>
                      <a:pt x="152083" y="808673"/>
                    </a:cubicBezTo>
                    <a:cubicBezTo>
                      <a:pt x="151130" y="813435"/>
                      <a:pt x="150178" y="819150"/>
                      <a:pt x="147320" y="822960"/>
                    </a:cubicBezTo>
                    <a:cubicBezTo>
                      <a:pt x="134938" y="840105"/>
                      <a:pt x="96838" y="859155"/>
                      <a:pt x="73978" y="846773"/>
                    </a:cubicBezTo>
                    <a:cubicBezTo>
                      <a:pt x="55880" y="837248"/>
                      <a:pt x="35878" y="829628"/>
                      <a:pt x="15875" y="821055"/>
                    </a:cubicBezTo>
                    <a:cubicBezTo>
                      <a:pt x="15875" y="793433"/>
                      <a:pt x="28258" y="781050"/>
                      <a:pt x="65405" y="776288"/>
                    </a:cubicBezTo>
                    <a:cubicBezTo>
                      <a:pt x="61595" y="766763"/>
                      <a:pt x="58737" y="757238"/>
                      <a:pt x="53975" y="748665"/>
                    </a:cubicBezTo>
                    <a:cubicBezTo>
                      <a:pt x="38735" y="714375"/>
                      <a:pt x="18733" y="679133"/>
                      <a:pt x="2540" y="643890"/>
                    </a:cubicBezTo>
                    <a:cubicBezTo>
                      <a:pt x="-7938" y="621983"/>
                      <a:pt x="15875" y="580073"/>
                      <a:pt x="39687" y="575310"/>
                    </a:cubicBezTo>
                    <a:cubicBezTo>
                      <a:pt x="46355" y="574358"/>
                      <a:pt x="53975" y="577215"/>
                      <a:pt x="59690" y="580073"/>
                    </a:cubicBezTo>
                    <a:cubicBezTo>
                      <a:pt x="78740" y="590550"/>
                      <a:pt x="96838" y="602933"/>
                      <a:pt x="114935" y="614363"/>
                    </a:cubicBezTo>
                    <a:cubicBezTo>
                      <a:pt x="119698" y="617220"/>
                      <a:pt x="124460" y="621030"/>
                      <a:pt x="128270" y="624840"/>
                    </a:cubicBezTo>
                    <a:cubicBezTo>
                      <a:pt x="153035" y="650558"/>
                      <a:pt x="176848" y="662940"/>
                      <a:pt x="215900" y="666750"/>
                    </a:cubicBezTo>
                    <a:cubicBezTo>
                      <a:pt x="210185" y="659130"/>
                      <a:pt x="206375" y="652463"/>
                      <a:pt x="201613" y="646748"/>
                    </a:cubicBezTo>
                    <a:cubicBezTo>
                      <a:pt x="155893" y="584835"/>
                      <a:pt x="110173" y="522923"/>
                      <a:pt x="64453" y="461010"/>
                    </a:cubicBezTo>
                    <a:cubicBezTo>
                      <a:pt x="50165" y="441960"/>
                      <a:pt x="42545" y="420053"/>
                      <a:pt x="34925" y="398145"/>
                    </a:cubicBezTo>
                    <a:cubicBezTo>
                      <a:pt x="30162" y="382905"/>
                      <a:pt x="25400" y="367665"/>
                      <a:pt x="20637" y="351473"/>
                    </a:cubicBezTo>
                    <a:cubicBezTo>
                      <a:pt x="30162" y="341948"/>
                      <a:pt x="37783" y="331470"/>
                      <a:pt x="46355" y="320040"/>
                    </a:cubicBezTo>
                    <a:cubicBezTo>
                      <a:pt x="53023" y="311468"/>
                      <a:pt x="61595" y="309563"/>
                      <a:pt x="68263" y="318135"/>
                    </a:cubicBezTo>
                    <a:cubicBezTo>
                      <a:pt x="101600" y="356235"/>
                      <a:pt x="148273" y="378143"/>
                      <a:pt x="185420" y="411480"/>
                    </a:cubicBezTo>
                    <a:cubicBezTo>
                      <a:pt x="203518" y="427673"/>
                      <a:pt x="225425" y="441008"/>
                      <a:pt x="244475" y="455295"/>
                    </a:cubicBezTo>
                    <a:cubicBezTo>
                      <a:pt x="265430" y="470535"/>
                      <a:pt x="286385" y="485775"/>
                      <a:pt x="307340" y="501015"/>
                    </a:cubicBezTo>
                    <a:cubicBezTo>
                      <a:pt x="311150" y="503873"/>
                      <a:pt x="314960" y="505778"/>
                      <a:pt x="320675" y="505778"/>
                    </a:cubicBezTo>
                    <a:cubicBezTo>
                      <a:pt x="317818" y="501015"/>
                      <a:pt x="316865" y="495300"/>
                      <a:pt x="313055" y="491490"/>
                    </a:cubicBezTo>
                    <a:cubicBezTo>
                      <a:pt x="289243" y="464820"/>
                      <a:pt x="264478" y="438150"/>
                      <a:pt x="239713" y="411480"/>
                    </a:cubicBezTo>
                    <a:cubicBezTo>
                      <a:pt x="189230" y="357188"/>
                      <a:pt x="136843" y="304800"/>
                      <a:pt x="87313" y="249555"/>
                    </a:cubicBezTo>
                    <a:cubicBezTo>
                      <a:pt x="66358" y="226695"/>
                      <a:pt x="48260" y="200978"/>
                      <a:pt x="30162" y="175260"/>
                    </a:cubicBezTo>
                    <a:cubicBezTo>
                      <a:pt x="16828" y="157163"/>
                      <a:pt x="17780" y="149543"/>
                      <a:pt x="30162" y="132398"/>
                    </a:cubicBezTo>
                    <a:cubicBezTo>
                      <a:pt x="44450" y="113348"/>
                      <a:pt x="59690" y="109538"/>
                      <a:pt x="78740" y="123825"/>
                    </a:cubicBezTo>
                    <a:cubicBezTo>
                      <a:pt x="102553" y="141923"/>
                      <a:pt x="124460" y="161925"/>
                      <a:pt x="148273" y="179070"/>
                    </a:cubicBezTo>
                    <a:cubicBezTo>
                      <a:pt x="166370" y="193358"/>
                      <a:pt x="185420" y="206693"/>
                      <a:pt x="205423" y="218123"/>
                    </a:cubicBezTo>
                    <a:cubicBezTo>
                      <a:pt x="251143" y="243840"/>
                      <a:pt x="298768" y="268605"/>
                      <a:pt x="345440" y="293370"/>
                    </a:cubicBezTo>
                    <a:cubicBezTo>
                      <a:pt x="353060" y="297180"/>
                      <a:pt x="360680" y="300038"/>
                      <a:pt x="368300" y="303848"/>
                    </a:cubicBezTo>
                    <a:cubicBezTo>
                      <a:pt x="369253" y="302895"/>
                      <a:pt x="370205" y="300990"/>
                      <a:pt x="371158" y="300038"/>
                    </a:cubicBezTo>
                    <a:cubicBezTo>
                      <a:pt x="360680" y="287655"/>
                      <a:pt x="352108" y="273368"/>
                      <a:pt x="340678" y="261937"/>
                    </a:cubicBezTo>
                    <a:cubicBezTo>
                      <a:pt x="301625" y="222885"/>
                      <a:pt x="260668" y="185738"/>
                      <a:pt x="220663" y="147638"/>
                    </a:cubicBezTo>
                    <a:cubicBezTo>
                      <a:pt x="196850" y="124778"/>
                      <a:pt x="173990" y="100013"/>
                      <a:pt x="151130" y="76200"/>
                    </a:cubicBezTo>
                    <a:cubicBezTo>
                      <a:pt x="136843" y="60007"/>
                      <a:pt x="136843" y="39053"/>
                      <a:pt x="150178" y="20003"/>
                    </a:cubicBezTo>
                    <a:cubicBezTo>
                      <a:pt x="158750" y="7620"/>
                      <a:pt x="166370" y="4763"/>
                      <a:pt x="179705" y="12383"/>
                    </a:cubicBezTo>
                    <a:cubicBezTo>
                      <a:pt x="201613" y="23813"/>
                      <a:pt x="222568" y="37148"/>
                      <a:pt x="243523" y="49530"/>
                    </a:cubicBezTo>
                    <a:cubicBezTo>
                      <a:pt x="256858" y="57150"/>
                      <a:pt x="269240" y="66675"/>
                      <a:pt x="281623" y="74295"/>
                    </a:cubicBezTo>
                    <a:cubicBezTo>
                      <a:pt x="294005" y="81915"/>
                      <a:pt x="306388" y="88583"/>
                      <a:pt x="321628" y="90488"/>
                    </a:cubicBezTo>
                    <a:cubicBezTo>
                      <a:pt x="335915" y="92393"/>
                      <a:pt x="348298" y="100013"/>
                      <a:pt x="362585" y="104775"/>
                    </a:cubicBezTo>
                    <a:cubicBezTo>
                      <a:pt x="385445" y="114300"/>
                      <a:pt x="408305" y="123825"/>
                      <a:pt x="431165" y="132398"/>
                    </a:cubicBezTo>
                    <a:cubicBezTo>
                      <a:pt x="433070" y="133350"/>
                      <a:pt x="434975" y="132398"/>
                      <a:pt x="439738" y="132398"/>
                    </a:cubicBezTo>
                    <a:cubicBezTo>
                      <a:pt x="436880" y="127635"/>
                      <a:pt x="434975" y="123825"/>
                      <a:pt x="433070" y="120967"/>
                    </a:cubicBezTo>
                    <a:cubicBezTo>
                      <a:pt x="419735" y="102870"/>
                      <a:pt x="405448" y="85725"/>
                      <a:pt x="393065" y="67628"/>
                    </a:cubicBezTo>
                    <a:cubicBezTo>
                      <a:pt x="384493" y="55245"/>
                      <a:pt x="385445" y="43815"/>
                      <a:pt x="394970" y="31432"/>
                    </a:cubicBezTo>
                    <a:cubicBezTo>
                      <a:pt x="401638" y="22860"/>
                      <a:pt x="414020" y="20003"/>
                      <a:pt x="426403" y="24765"/>
                    </a:cubicBezTo>
                    <a:cubicBezTo>
                      <a:pt x="429260" y="25718"/>
                      <a:pt x="431165" y="27623"/>
                      <a:pt x="434023" y="28575"/>
                    </a:cubicBezTo>
                    <a:cubicBezTo>
                      <a:pt x="463550" y="41910"/>
                      <a:pt x="493078" y="56198"/>
                      <a:pt x="522605" y="69533"/>
                    </a:cubicBezTo>
                    <a:cubicBezTo>
                      <a:pt x="544513" y="80010"/>
                      <a:pt x="565468" y="91440"/>
                      <a:pt x="586423" y="101918"/>
                    </a:cubicBezTo>
                    <a:cubicBezTo>
                      <a:pt x="595948" y="106680"/>
                      <a:pt x="606425" y="110490"/>
                      <a:pt x="619760" y="105728"/>
                    </a:cubicBezTo>
                    <a:cubicBezTo>
                      <a:pt x="613093" y="95250"/>
                      <a:pt x="606425" y="87630"/>
                      <a:pt x="601663" y="78105"/>
                    </a:cubicBezTo>
                    <a:cubicBezTo>
                      <a:pt x="596900" y="68580"/>
                      <a:pt x="590233" y="57150"/>
                      <a:pt x="592138" y="48578"/>
                    </a:cubicBezTo>
                    <a:cubicBezTo>
                      <a:pt x="595948" y="33338"/>
                      <a:pt x="605473" y="18098"/>
                      <a:pt x="613093" y="3810"/>
                    </a:cubicBezTo>
                    <a:cubicBezTo>
                      <a:pt x="614998" y="952"/>
                      <a:pt x="620713" y="0"/>
                      <a:pt x="624523" y="0"/>
                    </a:cubicBezTo>
                    <a:cubicBezTo>
                      <a:pt x="634048" y="952"/>
                      <a:pt x="642620" y="2858"/>
                      <a:pt x="652145" y="5715"/>
                    </a:cubicBezTo>
                    <a:cubicBezTo>
                      <a:pt x="688340" y="17145"/>
                      <a:pt x="723583" y="30480"/>
                      <a:pt x="761683" y="34290"/>
                    </a:cubicBezTo>
                    <a:cubicBezTo>
                      <a:pt x="801688" y="38100"/>
                      <a:pt x="801688" y="39053"/>
                      <a:pt x="830263" y="15240"/>
                    </a:cubicBezTo>
                    <a:cubicBezTo>
                      <a:pt x="857885" y="27623"/>
                      <a:pt x="863600" y="51435"/>
                      <a:pt x="842645" y="73343"/>
                    </a:cubicBezTo>
                    <a:cubicBezTo>
                      <a:pt x="834073" y="82868"/>
                      <a:pt x="823595" y="91440"/>
                      <a:pt x="813118" y="99060"/>
                    </a:cubicBezTo>
                    <a:cubicBezTo>
                      <a:pt x="808355" y="101918"/>
                      <a:pt x="800735" y="103823"/>
                      <a:pt x="795020" y="102870"/>
                    </a:cubicBezTo>
                    <a:cubicBezTo>
                      <a:pt x="774065" y="101918"/>
                      <a:pt x="753110" y="99060"/>
                      <a:pt x="728345" y="96203"/>
                    </a:cubicBezTo>
                    <a:cubicBezTo>
                      <a:pt x="733108" y="101918"/>
                      <a:pt x="735013" y="105728"/>
                      <a:pt x="737870" y="107633"/>
                    </a:cubicBezTo>
                    <a:cubicBezTo>
                      <a:pt x="756920" y="120015"/>
                      <a:pt x="775970" y="131445"/>
                      <a:pt x="794068" y="144780"/>
                    </a:cubicBezTo>
                    <a:cubicBezTo>
                      <a:pt x="801688" y="149543"/>
                      <a:pt x="809308" y="155258"/>
                      <a:pt x="815975" y="161925"/>
                    </a:cubicBezTo>
                    <a:cubicBezTo>
                      <a:pt x="826453" y="173355"/>
                      <a:pt x="826453" y="186690"/>
                      <a:pt x="815975" y="196215"/>
                    </a:cubicBezTo>
                    <a:cubicBezTo>
                      <a:pt x="805498" y="205740"/>
                      <a:pt x="794068" y="215265"/>
                      <a:pt x="781685" y="222885"/>
                    </a:cubicBezTo>
                    <a:cubicBezTo>
                      <a:pt x="775970" y="226695"/>
                      <a:pt x="767398" y="227648"/>
                      <a:pt x="760730" y="225743"/>
                    </a:cubicBezTo>
                    <a:cubicBezTo>
                      <a:pt x="740728" y="220980"/>
                      <a:pt x="719773" y="217170"/>
                      <a:pt x="700723" y="208598"/>
                    </a:cubicBezTo>
                    <a:cubicBezTo>
                      <a:pt x="665480" y="192405"/>
                      <a:pt x="627380" y="181928"/>
                      <a:pt x="589280" y="171450"/>
                    </a:cubicBezTo>
                    <a:cubicBezTo>
                      <a:pt x="592138" y="174308"/>
                      <a:pt x="594995" y="178118"/>
                      <a:pt x="598805" y="180975"/>
                    </a:cubicBezTo>
                    <a:cubicBezTo>
                      <a:pt x="657860" y="228600"/>
                      <a:pt x="714058" y="272415"/>
                      <a:pt x="771208" y="314325"/>
                    </a:cubicBezTo>
                    <a:cubicBezTo>
                      <a:pt x="791210" y="328613"/>
                      <a:pt x="812165" y="340995"/>
                      <a:pt x="834073" y="353378"/>
                    </a:cubicBezTo>
                    <a:cubicBezTo>
                      <a:pt x="855980" y="366713"/>
                      <a:pt x="855980" y="394335"/>
                      <a:pt x="835025" y="407670"/>
                    </a:cubicBezTo>
                    <a:cubicBezTo>
                      <a:pt x="813118" y="421005"/>
                      <a:pt x="791210" y="421958"/>
                      <a:pt x="768350" y="409575"/>
                    </a:cubicBezTo>
                    <a:cubicBezTo>
                      <a:pt x="736918" y="393383"/>
                      <a:pt x="703580" y="381000"/>
                      <a:pt x="672148" y="363855"/>
                    </a:cubicBezTo>
                    <a:cubicBezTo>
                      <a:pt x="635000" y="343853"/>
                      <a:pt x="598805" y="321945"/>
                      <a:pt x="564515" y="299085"/>
                    </a:cubicBezTo>
                    <a:cubicBezTo>
                      <a:pt x="534035" y="279083"/>
                      <a:pt x="504508" y="255270"/>
                      <a:pt x="474980" y="233363"/>
                    </a:cubicBezTo>
                    <a:cubicBezTo>
                      <a:pt x="471170" y="230505"/>
                      <a:pt x="467360" y="226695"/>
                      <a:pt x="462598" y="224790"/>
                    </a:cubicBezTo>
                    <a:cubicBezTo>
                      <a:pt x="430213" y="209550"/>
                      <a:pt x="396875" y="194310"/>
                      <a:pt x="362585" y="180975"/>
                    </a:cubicBezTo>
                    <a:cubicBezTo>
                      <a:pt x="365443" y="184785"/>
                      <a:pt x="367348" y="188595"/>
                      <a:pt x="370205" y="191453"/>
                    </a:cubicBezTo>
                    <a:cubicBezTo>
                      <a:pt x="401638" y="220028"/>
                      <a:pt x="434023" y="248603"/>
                      <a:pt x="465455" y="277178"/>
                    </a:cubicBezTo>
                    <a:cubicBezTo>
                      <a:pt x="533083" y="339090"/>
                      <a:pt x="610235" y="388620"/>
                      <a:pt x="684530" y="441960"/>
                    </a:cubicBezTo>
                    <a:cubicBezTo>
                      <a:pt x="708343" y="459105"/>
                      <a:pt x="730250" y="479108"/>
                      <a:pt x="752158" y="500063"/>
                    </a:cubicBezTo>
                    <a:cubicBezTo>
                      <a:pt x="768350" y="515303"/>
                      <a:pt x="785495" y="526733"/>
                      <a:pt x="804545" y="538163"/>
                    </a:cubicBezTo>
                    <a:cubicBezTo>
                      <a:pt x="815975" y="544830"/>
                      <a:pt x="827405" y="552450"/>
                      <a:pt x="838835" y="561023"/>
                    </a:cubicBezTo>
                    <a:cubicBezTo>
                      <a:pt x="852170" y="571500"/>
                      <a:pt x="853123" y="585788"/>
                      <a:pt x="840740" y="598170"/>
                    </a:cubicBezTo>
                    <a:cubicBezTo>
                      <a:pt x="825500" y="613410"/>
                      <a:pt x="814070" y="613410"/>
                      <a:pt x="794068" y="605790"/>
                    </a:cubicBezTo>
                    <a:cubicBezTo>
                      <a:pt x="725488" y="581978"/>
                      <a:pt x="662623" y="545783"/>
                      <a:pt x="596900" y="514350"/>
                    </a:cubicBezTo>
                    <a:cubicBezTo>
                      <a:pt x="544513" y="489585"/>
                      <a:pt x="495935" y="458153"/>
                      <a:pt x="448310" y="423863"/>
                    </a:cubicBezTo>
                    <a:cubicBezTo>
                      <a:pt x="388303" y="381000"/>
                      <a:pt x="327343" y="338138"/>
                      <a:pt x="261620" y="303848"/>
                    </a:cubicBezTo>
                    <a:cubicBezTo>
                      <a:pt x="254953" y="300038"/>
                      <a:pt x="248285" y="297180"/>
                      <a:pt x="240665" y="293370"/>
                    </a:cubicBezTo>
                    <a:cubicBezTo>
                      <a:pt x="237808" y="296228"/>
                      <a:pt x="235903" y="298133"/>
                      <a:pt x="233998" y="300038"/>
                    </a:cubicBezTo>
                    <a:close/>
                  </a:path>
                </a:pathLst>
              </a:custGeom>
              <a:solidFill>
                <a:srgbClr val="141C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80164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矩形 211">
            <a:extLst>
              <a:ext uri="{FF2B5EF4-FFF2-40B4-BE49-F238E27FC236}">
                <a16:creationId xmlns:a16="http://schemas.microsoft.com/office/drawing/2014/main" id="{A4668B8A-726C-41A4-37A1-005ED951EB1E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rgbClr val="EAE6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735D8E9E-DAF8-22E1-7C51-3FE7FF20D54B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B66F5030-C1CF-43C6-5B2C-E78003C9F243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235F432A-E2D2-A1A3-857D-3970D1C344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id="{74E74564-DF49-5D1A-FAC5-5AD6145B1D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>
                <a:extLst>
                  <a:ext uri="{FF2B5EF4-FFF2-40B4-BE49-F238E27FC236}">
                    <a16:creationId xmlns:a16="http://schemas.microsoft.com/office/drawing/2014/main" id="{B63DEDD1-73B5-02ED-1CC7-B263C6BA21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535E961B-6FEA-44E6-7763-AC44BC33B5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27F97140-D6F0-091E-6F23-AB9B86FFAE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2114D03C-9D2C-3DCD-438A-2333CE964F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E5233DEB-357F-55F1-3ADC-71041B9581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DE86237D-A6F8-59ED-A19F-619C24B9B5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F32AF3DE-7874-33D0-C99E-1ECE2E1788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3151A926-94A8-338D-4CD5-0D3AFBB2B0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接连接符 190">
                <a:extLst>
                  <a:ext uri="{FF2B5EF4-FFF2-40B4-BE49-F238E27FC236}">
                    <a16:creationId xmlns:a16="http://schemas.microsoft.com/office/drawing/2014/main" id="{9D13091A-A234-3789-040A-18EE5D9898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134D2003-1741-AD35-50D2-55F3A3DAB2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接连接符 192">
                <a:extLst>
                  <a:ext uri="{FF2B5EF4-FFF2-40B4-BE49-F238E27FC236}">
                    <a16:creationId xmlns:a16="http://schemas.microsoft.com/office/drawing/2014/main" id="{46B08C51-8847-1022-81F8-B677ACB21B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id="{70E1D072-97E9-9F37-DAC8-ACD0CBD218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CD311DA5-138B-F96F-B775-A60C0F5851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>
                <a:extLst>
                  <a:ext uri="{FF2B5EF4-FFF2-40B4-BE49-F238E27FC236}">
                    <a16:creationId xmlns:a16="http://schemas.microsoft.com/office/drawing/2014/main" id="{06BAB9D7-B7C8-FB78-05E1-A6A39C0706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>
                <a:extLst>
                  <a:ext uri="{FF2B5EF4-FFF2-40B4-BE49-F238E27FC236}">
                    <a16:creationId xmlns:a16="http://schemas.microsoft.com/office/drawing/2014/main" id="{BB9FABF1-C3DD-6E4B-8315-FADA60C145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>
                <a:extLst>
                  <a:ext uri="{FF2B5EF4-FFF2-40B4-BE49-F238E27FC236}">
                    <a16:creationId xmlns:a16="http://schemas.microsoft.com/office/drawing/2014/main" id="{B7C512CB-3BEF-14B8-0D9E-9375520AEC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71E7661E-B35C-DF2E-EE0C-6D756B0025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>
                <a:extLst>
                  <a:ext uri="{FF2B5EF4-FFF2-40B4-BE49-F238E27FC236}">
                    <a16:creationId xmlns:a16="http://schemas.microsoft.com/office/drawing/2014/main" id="{213DC804-E7B7-E860-DDD9-EC93FDE4C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>
                <a:extLst>
                  <a:ext uri="{FF2B5EF4-FFF2-40B4-BE49-F238E27FC236}">
                    <a16:creationId xmlns:a16="http://schemas.microsoft.com/office/drawing/2014/main" id="{CC15D0C4-9300-BF02-B7F4-0ADEC4F300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085A5EB4-B777-426C-2F42-2A314CA258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>
                <a:extLst>
                  <a:ext uri="{FF2B5EF4-FFF2-40B4-BE49-F238E27FC236}">
                    <a16:creationId xmlns:a16="http://schemas.microsoft.com/office/drawing/2014/main" id="{14648A76-86C0-2891-6DE2-60CBBFE53F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>
                <a:extLst>
                  <a:ext uri="{FF2B5EF4-FFF2-40B4-BE49-F238E27FC236}">
                    <a16:creationId xmlns:a16="http://schemas.microsoft.com/office/drawing/2014/main" id="{CB83E6D0-F923-5177-F0A7-7C8284EBB9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接连接符 204">
                <a:extLst>
                  <a:ext uri="{FF2B5EF4-FFF2-40B4-BE49-F238E27FC236}">
                    <a16:creationId xmlns:a16="http://schemas.microsoft.com/office/drawing/2014/main" id="{2553CE94-843D-9F50-CEC1-306E3D5401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17012F36-956E-F9CF-109F-B1BDB3EEAC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接连接符 206">
                <a:extLst>
                  <a:ext uri="{FF2B5EF4-FFF2-40B4-BE49-F238E27FC236}">
                    <a16:creationId xmlns:a16="http://schemas.microsoft.com/office/drawing/2014/main" id="{DB38B585-2214-DCD3-C1D9-E715307BC4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接连接符 207">
                <a:extLst>
                  <a:ext uri="{FF2B5EF4-FFF2-40B4-BE49-F238E27FC236}">
                    <a16:creationId xmlns:a16="http://schemas.microsoft.com/office/drawing/2014/main" id="{602B5F3A-C116-D94A-D7C0-DC2EEF0D60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BB263625-270A-7031-C75A-91DE2F8A6E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接连接符 209">
                <a:extLst>
                  <a:ext uri="{FF2B5EF4-FFF2-40B4-BE49-F238E27FC236}">
                    <a16:creationId xmlns:a16="http://schemas.microsoft.com/office/drawing/2014/main" id="{769BAAF4-9801-0DEB-8934-251A16A56D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接连接符 210">
                <a:extLst>
                  <a:ext uri="{FF2B5EF4-FFF2-40B4-BE49-F238E27FC236}">
                    <a16:creationId xmlns:a16="http://schemas.microsoft.com/office/drawing/2014/main" id="{87B415C1-BC1F-D528-B52E-39DD19FACE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AE204AB2-ECAB-9AAF-47BD-49F4286613DD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BF2C3B58-98A7-CB5A-9AEF-893335CB28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78BDE27D-BFB6-ACC7-C2D6-45357B07E4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FA10A196-0749-7827-4100-D1AF2A228D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08AAC3F6-C70E-D985-82FD-B790AC6E85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FDFCCF08-9051-7850-3E80-4964AFE4DF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0AAD2A11-72D1-34C8-EE40-FEECD16162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74B8CA32-A15E-91A3-EED8-860F456B97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8AB99A24-470C-47AF-BE6F-E6CFE82A39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3D7CA5BC-8C40-18D7-0478-FA0E25057C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8464AE04-C065-8287-FFE9-0C46855C1B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23742E3A-A707-98FF-D0C7-DAB5EB0805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2BD2FDA5-4B99-2A30-69E2-75359E35A0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7A783F0F-A416-4290-E924-9820FF9632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ECDCDF1C-ED7A-1071-DB97-E27D2B84C3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65BDBF48-AA05-7253-2F63-3856C01A13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64D663CB-1756-2785-1B42-37889BA667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8EECADE9-ED10-0A47-E728-986CC65DB0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2D0EF71C-4CDD-E7DB-0964-0EB8EFDE9C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AC654B7D-5330-6AA5-9161-92799E9BB7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0A8E1784-1D71-902F-8428-44B81BD65A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70086F1E-F4A9-1759-8048-422AC2078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82BCBA36-5A71-7DEB-84B4-3F11D2A750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953C1909-EDC6-9C32-D6FB-9859C95AD5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EFB0EF4E-BE6D-23C1-07CB-7489D7F7C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CAC34C32-6B90-FA5F-CA14-7ABEA1EF5B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B24F2E03-CA77-C092-967E-CD1972709B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16627F78-DFA0-40FA-E100-84A53FE6EA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979283CB-DBBD-FD57-E328-E34EF534B3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44BBF555-7880-66DD-AC3D-7FF3B6D92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D362324D-7C10-60F3-8305-9734E006B3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7DDCA811-CC76-622B-C400-02364049A8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3586FDCA-516D-69D5-F4D9-3C8A21FDC3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602118F9-6E52-C86D-C493-85CE038576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3B0DA3D3-F088-088E-2B50-F94037124B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04932796-3EE9-181B-9D76-52F7AE3E90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45E9E430-7F93-9E21-0B8B-69EC709EDF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88B0649D-AF24-D4AE-2BC5-083542C0BD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26B2ECA0-2C0D-8FA4-34F3-6840A3180C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898FC396-D3E3-E840-17D2-3B7B547609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4D522147-8585-7127-3EE7-EFACFED13B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FD87AB2E-6774-6D0A-ACB7-02E05888F8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BBA4B496-ACCC-8D30-AF3B-60C82A7813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4C7884AA-1A70-62D7-AA4E-676428B73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647F3AB2-58C4-AEF8-674E-96DB751A37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3A07E053-FECF-CACA-A5FD-5D94C71637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17720217-EE53-B1CD-41E2-EA684536AE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02670D0F-9B31-D8F5-33D7-CC0E98C1F4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1653840A-DD13-C05B-D037-0F683699A3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5E28E43C-93CB-F243-D748-B3B51D4CE8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9EA639A8-90DD-E42E-A4BA-1E2681A706F4}"/>
              </a:ext>
            </a:extLst>
          </p:cNvPr>
          <p:cNvGrpSpPr/>
          <p:nvPr/>
        </p:nvGrpSpPr>
        <p:grpSpPr>
          <a:xfrm rot="610095">
            <a:off x="4600980" y="3342237"/>
            <a:ext cx="2865967" cy="1497060"/>
            <a:chOff x="7727271" y="4346019"/>
            <a:chExt cx="2865967" cy="1497060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CDBCD778-C301-2D65-A7D2-A2DAA20EDBEA}"/>
                </a:ext>
              </a:extLst>
            </p:cNvPr>
            <p:cNvSpPr/>
            <p:nvPr/>
          </p:nvSpPr>
          <p:spPr>
            <a:xfrm>
              <a:off x="7727271" y="4346019"/>
              <a:ext cx="2865967" cy="1497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19B9F56-8E18-404E-5B20-E5E5DF5BFAA5}"/>
                </a:ext>
              </a:extLst>
            </p:cNvPr>
            <p:cNvSpPr txBox="1"/>
            <p:nvPr/>
          </p:nvSpPr>
          <p:spPr>
            <a:xfrm>
              <a:off x="7936003" y="4523836"/>
              <a:ext cx="14632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Powerpoint Templet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9F5FF3B-BC1D-2698-A64D-2B308DE08838}"/>
                </a:ext>
              </a:extLst>
            </p:cNvPr>
            <p:cNvSpPr txBox="1"/>
            <p:nvPr/>
          </p:nvSpPr>
          <p:spPr>
            <a:xfrm>
              <a:off x="7936003" y="5193658"/>
              <a:ext cx="1935467" cy="477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tristique senectus et netus et malesuada</a:t>
              </a: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85EE410-68F9-061B-4083-7B7FBC8DD75F}"/>
                </a:ext>
              </a:extLst>
            </p:cNvPr>
            <p:cNvGrpSpPr/>
            <p:nvPr/>
          </p:nvGrpSpPr>
          <p:grpSpPr>
            <a:xfrm>
              <a:off x="9558481" y="4684015"/>
              <a:ext cx="821069" cy="821069"/>
              <a:chOff x="5130800" y="2429933"/>
              <a:chExt cx="1917700" cy="1917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065204EC-617B-DCCB-2446-C97918B36F3A}"/>
                  </a:ext>
                </a:extLst>
              </p:cNvPr>
              <p:cNvSpPr/>
              <p:nvPr/>
            </p:nvSpPr>
            <p:spPr>
              <a:xfrm>
                <a:off x="5130800" y="2429933"/>
                <a:ext cx="1917700" cy="1917700"/>
              </a:xfrm>
              <a:prstGeom prst="ellipse">
                <a:avLst/>
              </a:prstGeom>
              <a:solidFill>
                <a:srgbClr val="F79997"/>
              </a:solidFill>
              <a:ln w="12700">
                <a:solidFill>
                  <a:schemeClr val="tx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D4B25FA2-503D-33C1-8DD4-2BE990EAB8DE}"/>
                  </a:ext>
                </a:extLst>
              </p:cNvPr>
              <p:cNvSpPr txBox="1"/>
              <p:nvPr/>
            </p:nvSpPr>
            <p:spPr>
              <a:xfrm>
                <a:off x="5908835" y="2432474"/>
                <a:ext cx="374333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DD8D957D-0B02-C00B-C7F9-8AEF1A36DB46}"/>
                  </a:ext>
                </a:extLst>
              </p:cNvPr>
              <p:cNvSpPr txBox="1"/>
              <p:nvPr/>
            </p:nvSpPr>
            <p:spPr>
              <a:xfrm>
                <a:off x="6283166" y="252772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47C15B30-6070-BAA4-5404-DB225C001ED6}"/>
                  </a:ext>
                </a:extLst>
              </p:cNvPr>
              <p:cNvSpPr txBox="1"/>
              <p:nvPr/>
            </p:nvSpPr>
            <p:spPr>
              <a:xfrm>
                <a:off x="6562566" y="282179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600E30E5-83B3-77DE-0252-7B3C82EA4704}"/>
                  </a:ext>
                </a:extLst>
              </p:cNvPr>
              <p:cNvSpPr txBox="1"/>
              <p:nvPr/>
            </p:nvSpPr>
            <p:spPr>
              <a:xfrm>
                <a:off x="6657500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3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29462CF0-5601-8544-227E-7BD7C6179376}"/>
                  </a:ext>
                </a:extLst>
              </p:cNvPr>
              <p:cNvSpPr txBox="1"/>
              <p:nvPr/>
            </p:nvSpPr>
            <p:spPr>
              <a:xfrm>
                <a:off x="6562566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4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C60E3BE5-580E-CF30-4877-E40F31631A7C}"/>
                  </a:ext>
                </a:extLst>
              </p:cNvPr>
              <p:cNvSpPr txBox="1"/>
              <p:nvPr/>
            </p:nvSpPr>
            <p:spPr>
              <a:xfrm>
                <a:off x="6283166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5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2A5332E-5E50-E3E3-6711-39CDE328E49C}"/>
                  </a:ext>
                </a:extLst>
              </p:cNvPr>
              <p:cNvSpPr txBox="1"/>
              <p:nvPr/>
            </p:nvSpPr>
            <p:spPr>
              <a:xfrm>
                <a:off x="5908835" y="396476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6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26CC2E20-1CD0-D5D7-ACC2-D2F0F9E4C439}"/>
                  </a:ext>
                </a:extLst>
              </p:cNvPr>
              <p:cNvSpPr txBox="1"/>
              <p:nvPr/>
            </p:nvSpPr>
            <p:spPr>
              <a:xfrm>
                <a:off x="5534501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7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F860684C-ECE3-0773-6322-D68D294A1339}"/>
                  </a:ext>
                </a:extLst>
              </p:cNvPr>
              <p:cNvSpPr txBox="1"/>
              <p:nvPr/>
            </p:nvSpPr>
            <p:spPr>
              <a:xfrm>
                <a:off x="5255101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8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825894F6-13A3-5B03-C6DD-A683B76F2E2A}"/>
                  </a:ext>
                </a:extLst>
              </p:cNvPr>
              <p:cNvSpPr txBox="1"/>
              <p:nvPr/>
            </p:nvSpPr>
            <p:spPr>
              <a:xfrm>
                <a:off x="5160168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9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F0927CA5-E25F-C701-4ABD-CEBA21DD2D20}"/>
                  </a:ext>
                </a:extLst>
              </p:cNvPr>
              <p:cNvSpPr txBox="1"/>
              <p:nvPr/>
            </p:nvSpPr>
            <p:spPr>
              <a:xfrm>
                <a:off x="5220331" y="2821795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10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65703084-F00B-9580-0130-B8D3A721E1EF}"/>
                  </a:ext>
                </a:extLst>
              </p:cNvPr>
              <p:cNvSpPr txBox="1"/>
              <p:nvPr/>
            </p:nvSpPr>
            <p:spPr>
              <a:xfrm>
                <a:off x="5499734" y="2527723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0E49141D-A9A9-CFD7-A60C-0F350D0F1E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0700" y="3073400"/>
                <a:ext cx="596900" cy="37946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531FB235-5E11-70C1-07BF-CFC6F7E0EC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9950" y="2921000"/>
                <a:ext cx="714375" cy="5524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id="{A78BF539-9802-8531-4A3A-1584E436E56A}"/>
                  </a:ext>
                </a:extLst>
              </p:cNvPr>
              <p:cNvGrpSpPr/>
              <p:nvPr/>
            </p:nvGrpSpPr>
            <p:grpSpPr>
              <a:xfrm>
                <a:off x="5969000" y="3205941"/>
                <a:ext cx="135831" cy="839009"/>
                <a:chOff x="5969000" y="3205941"/>
                <a:chExt cx="135831" cy="839009"/>
              </a:xfrm>
            </p:grpSpPr>
            <p:cxnSp>
              <p:nvCxnSpPr>
                <p:cNvPr id="79" name="直接连接符 78">
                  <a:extLst>
                    <a:ext uri="{FF2B5EF4-FFF2-40B4-BE49-F238E27FC236}">
                      <a16:creationId xmlns:a16="http://schemas.microsoft.com/office/drawing/2014/main" id="{00EBE808-5D3E-DDC7-490B-D82501D00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9000" y="3375792"/>
                  <a:ext cx="110968" cy="669158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7F52A648-1453-4C05-81B2-8645F37D0E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79968" y="3205941"/>
                  <a:ext cx="24863" cy="169851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10AC765F-2C1F-EC20-55E1-65DD2796165F}"/>
              </a:ext>
            </a:extLst>
          </p:cNvPr>
          <p:cNvGrpSpPr/>
          <p:nvPr/>
        </p:nvGrpSpPr>
        <p:grpSpPr>
          <a:xfrm>
            <a:off x="8239096" y="2579105"/>
            <a:ext cx="2865967" cy="1497060"/>
            <a:chOff x="7727271" y="4346019"/>
            <a:chExt cx="2865967" cy="1497060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E74AA84F-D89E-DF1A-7E09-0EFFAE1382A3}"/>
                </a:ext>
              </a:extLst>
            </p:cNvPr>
            <p:cNvSpPr/>
            <p:nvPr/>
          </p:nvSpPr>
          <p:spPr>
            <a:xfrm>
              <a:off x="7727271" y="4346019"/>
              <a:ext cx="2865967" cy="1497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98A767DF-B807-B548-C31F-09253EAB93AD}"/>
                </a:ext>
              </a:extLst>
            </p:cNvPr>
            <p:cNvSpPr txBox="1"/>
            <p:nvPr/>
          </p:nvSpPr>
          <p:spPr>
            <a:xfrm>
              <a:off x="7936003" y="4523836"/>
              <a:ext cx="14632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Powerpoint Templet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5B66D95-A702-D38C-E10B-C4DB2FB7F049}"/>
                </a:ext>
              </a:extLst>
            </p:cNvPr>
            <p:cNvSpPr txBox="1"/>
            <p:nvPr/>
          </p:nvSpPr>
          <p:spPr>
            <a:xfrm>
              <a:off x="7936003" y="5193658"/>
              <a:ext cx="1935467" cy="477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tristique senectus et netus et malesuada</a:t>
              </a: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1B3D2641-90F3-079C-C87E-7B07A9CC95B6}"/>
                </a:ext>
              </a:extLst>
            </p:cNvPr>
            <p:cNvGrpSpPr/>
            <p:nvPr/>
          </p:nvGrpSpPr>
          <p:grpSpPr>
            <a:xfrm>
              <a:off x="9558481" y="4684015"/>
              <a:ext cx="821069" cy="821069"/>
              <a:chOff x="5130800" y="2429933"/>
              <a:chExt cx="1917700" cy="1917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id="{28B841C0-6DD2-B3D6-2EC7-ACA2DF2443D1}"/>
                  </a:ext>
                </a:extLst>
              </p:cNvPr>
              <p:cNvSpPr/>
              <p:nvPr/>
            </p:nvSpPr>
            <p:spPr>
              <a:xfrm>
                <a:off x="5130800" y="2429933"/>
                <a:ext cx="1917700" cy="1917700"/>
              </a:xfrm>
              <a:prstGeom prst="ellipse">
                <a:avLst/>
              </a:prstGeom>
              <a:solidFill>
                <a:srgbClr val="B2BD55"/>
              </a:solidFill>
              <a:ln w="12700">
                <a:solidFill>
                  <a:schemeClr val="tx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1557FF6C-1146-A256-EB84-95BB2F4C5A9D}"/>
                  </a:ext>
                </a:extLst>
              </p:cNvPr>
              <p:cNvSpPr txBox="1"/>
              <p:nvPr/>
            </p:nvSpPr>
            <p:spPr>
              <a:xfrm>
                <a:off x="5908835" y="2432474"/>
                <a:ext cx="374333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49460615-46F9-B4C2-D3E0-4C0EDE25AA07}"/>
                  </a:ext>
                </a:extLst>
              </p:cNvPr>
              <p:cNvSpPr txBox="1"/>
              <p:nvPr/>
            </p:nvSpPr>
            <p:spPr>
              <a:xfrm>
                <a:off x="6283166" y="252772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3346FCA6-782A-C533-DF6B-790B886D3F76}"/>
                  </a:ext>
                </a:extLst>
              </p:cNvPr>
              <p:cNvSpPr txBox="1"/>
              <p:nvPr/>
            </p:nvSpPr>
            <p:spPr>
              <a:xfrm>
                <a:off x="6562566" y="282179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63FAB3CC-51FC-D734-994D-A8DAF1F33913}"/>
                  </a:ext>
                </a:extLst>
              </p:cNvPr>
              <p:cNvSpPr txBox="1"/>
              <p:nvPr/>
            </p:nvSpPr>
            <p:spPr>
              <a:xfrm>
                <a:off x="6657500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3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F15C3026-276A-60D8-5795-3D7AA1E36E1B}"/>
                  </a:ext>
                </a:extLst>
              </p:cNvPr>
              <p:cNvSpPr txBox="1"/>
              <p:nvPr/>
            </p:nvSpPr>
            <p:spPr>
              <a:xfrm>
                <a:off x="6562566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4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71CFF048-026A-DDF4-6FC7-45F9B05E0038}"/>
                  </a:ext>
                </a:extLst>
              </p:cNvPr>
              <p:cNvSpPr txBox="1"/>
              <p:nvPr/>
            </p:nvSpPr>
            <p:spPr>
              <a:xfrm>
                <a:off x="6283166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5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id="{E86EF646-89F3-B7B1-4480-6B3D33672941}"/>
                  </a:ext>
                </a:extLst>
              </p:cNvPr>
              <p:cNvSpPr txBox="1"/>
              <p:nvPr/>
            </p:nvSpPr>
            <p:spPr>
              <a:xfrm>
                <a:off x="5908835" y="396476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6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045BC1EB-D572-64BB-8902-A9860141D9D8}"/>
                  </a:ext>
                </a:extLst>
              </p:cNvPr>
              <p:cNvSpPr txBox="1"/>
              <p:nvPr/>
            </p:nvSpPr>
            <p:spPr>
              <a:xfrm>
                <a:off x="5534501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7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3FD36053-02AD-FFAB-646D-6DAEED5F8D09}"/>
                  </a:ext>
                </a:extLst>
              </p:cNvPr>
              <p:cNvSpPr txBox="1"/>
              <p:nvPr/>
            </p:nvSpPr>
            <p:spPr>
              <a:xfrm>
                <a:off x="5255101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8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090CA2A3-FF2D-6167-288A-C67C57391185}"/>
                  </a:ext>
                </a:extLst>
              </p:cNvPr>
              <p:cNvSpPr txBox="1"/>
              <p:nvPr/>
            </p:nvSpPr>
            <p:spPr>
              <a:xfrm>
                <a:off x="5160168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9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:a16="http://schemas.microsoft.com/office/drawing/2014/main" id="{4072E79C-8010-D6F0-6321-BB8DD3C46211}"/>
                  </a:ext>
                </a:extLst>
              </p:cNvPr>
              <p:cNvSpPr txBox="1"/>
              <p:nvPr/>
            </p:nvSpPr>
            <p:spPr>
              <a:xfrm>
                <a:off x="5220331" y="2821795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10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9AE459B0-BBB1-F0DE-D257-520A93AA603F}"/>
                  </a:ext>
                </a:extLst>
              </p:cNvPr>
              <p:cNvSpPr txBox="1"/>
              <p:nvPr/>
            </p:nvSpPr>
            <p:spPr>
              <a:xfrm>
                <a:off x="5499734" y="2527723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57D2822C-3C6D-D177-1CFD-327F8FCF7F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0700" y="3073400"/>
                <a:ext cx="596900" cy="37946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981A0A08-6450-D358-72FD-7FEBC101A0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9950" y="2921000"/>
                <a:ext cx="714375" cy="5524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A874AE73-39F4-A98C-25F5-083FC49BE207}"/>
                  </a:ext>
                </a:extLst>
              </p:cNvPr>
              <p:cNvGrpSpPr/>
              <p:nvPr/>
            </p:nvGrpSpPr>
            <p:grpSpPr>
              <a:xfrm>
                <a:off x="5969000" y="3205941"/>
                <a:ext cx="135831" cy="839009"/>
                <a:chOff x="5969000" y="3205941"/>
                <a:chExt cx="135831" cy="839009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A1A81E45-746E-B591-7D29-0ADDAB297D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9000" y="3375792"/>
                  <a:ext cx="110968" cy="669158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C2DCC613-D6BF-F93F-7A86-37E19355F5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79968" y="3205941"/>
                  <a:ext cx="24863" cy="169851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90B045F-2883-C8F5-681A-8C6BFA6A4360}"/>
              </a:ext>
            </a:extLst>
          </p:cNvPr>
          <p:cNvGrpSpPr/>
          <p:nvPr/>
        </p:nvGrpSpPr>
        <p:grpSpPr>
          <a:xfrm rot="613056">
            <a:off x="1086937" y="4318488"/>
            <a:ext cx="2865967" cy="1497060"/>
            <a:chOff x="7727271" y="4346019"/>
            <a:chExt cx="2865967" cy="1497060"/>
          </a:xfrm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3C3DD871-BD13-D0F0-82E1-2766F7BED996}"/>
                </a:ext>
              </a:extLst>
            </p:cNvPr>
            <p:cNvSpPr/>
            <p:nvPr/>
          </p:nvSpPr>
          <p:spPr>
            <a:xfrm>
              <a:off x="7727271" y="4346019"/>
              <a:ext cx="2865967" cy="14970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820165CC-5887-B70C-A3F6-441B4B68AE1D}"/>
                </a:ext>
              </a:extLst>
            </p:cNvPr>
            <p:cNvSpPr txBox="1"/>
            <p:nvPr/>
          </p:nvSpPr>
          <p:spPr>
            <a:xfrm>
              <a:off x="7936003" y="4523836"/>
              <a:ext cx="14632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Powerpoint Templet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F2AE490E-3F77-9E3F-B02D-23950CC7A04D}"/>
                </a:ext>
              </a:extLst>
            </p:cNvPr>
            <p:cNvSpPr txBox="1"/>
            <p:nvPr/>
          </p:nvSpPr>
          <p:spPr>
            <a:xfrm>
              <a:off x="7936003" y="5193658"/>
              <a:ext cx="1935467" cy="477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tristique senectus et netus et malesuada</a:t>
              </a:r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EAE87537-C8D2-7544-0FF3-CD555976666E}"/>
                </a:ext>
              </a:extLst>
            </p:cNvPr>
            <p:cNvGrpSpPr/>
            <p:nvPr/>
          </p:nvGrpSpPr>
          <p:grpSpPr>
            <a:xfrm>
              <a:off x="9558481" y="4684015"/>
              <a:ext cx="821069" cy="821069"/>
              <a:chOff x="5130800" y="2429933"/>
              <a:chExt cx="1917700" cy="1917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0477F820-AA9D-F637-B07A-EABE4DB84EA3}"/>
                  </a:ext>
                </a:extLst>
              </p:cNvPr>
              <p:cNvSpPr/>
              <p:nvPr/>
            </p:nvSpPr>
            <p:spPr>
              <a:xfrm>
                <a:off x="5130800" y="2429933"/>
                <a:ext cx="1917700" cy="1917700"/>
              </a:xfrm>
              <a:prstGeom prst="ellipse">
                <a:avLst/>
              </a:prstGeom>
              <a:solidFill>
                <a:srgbClr val="F89520"/>
              </a:solidFill>
              <a:ln w="12700">
                <a:solidFill>
                  <a:schemeClr val="tx1"/>
                </a:soli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"/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:a16="http://schemas.microsoft.com/office/drawing/2014/main" id="{61370D18-90F6-C8D2-75DD-61BA54C8E66E}"/>
                  </a:ext>
                </a:extLst>
              </p:cNvPr>
              <p:cNvSpPr txBox="1"/>
              <p:nvPr/>
            </p:nvSpPr>
            <p:spPr>
              <a:xfrm>
                <a:off x="5908835" y="2432474"/>
                <a:ext cx="374333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2" name="文本框 111">
                <a:extLst>
                  <a:ext uri="{FF2B5EF4-FFF2-40B4-BE49-F238E27FC236}">
                    <a16:creationId xmlns:a16="http://schemas.microsoft.com/office/drawing/2014/main" id="{5715374C-429D-CEED-7B66-CEA71FEC4C64}"/>
                  </a:ext>
                </a:extLst>
              </p:cNvPr>
              <p:cNvSpPr txBox="1"/>
              <p:nvPr/>
            </p:nvSpPr>
            <p:spPr>
              <a:xfrm>
                <a:off x="6283166" y="252772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3" name="文本框 112">
                <a:extLst>
                  <a:ext uri="{FF2B5EF4-FFF2-40B4-BE49-F238E27FC236}">
                    <a16:creationId xmlns:a16="http://schemas.microsoft.com/office/drawing/2014/main" id="{942843A8-861A-D0C9-D8A6-1CFF8EE77B49}"/>
                  </a:ext>
                </a:extLst>
              </p:cNvPr>
              <p:cNvSpPr txBox="1"/>
              <p:nvPr/>
            </p:nvSpPr>
            <p:spPr>
              <a:xfrm>
                <a:off x="6562566" y="282179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2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:a16="http://schemas.microsoft.com/office/drawing/2014/main" id="{9C0BA4CA-00D1-E4DE-37B6-D068232BAE57}"/>
                  </a:ext>
                </a:extLst>
              </p:cNvPr>
              <p:cNvSpPr txBox="1"/>
              <p:nvPr/>
            </p:nvSpPr>
            <p:spPr>
              <a:xfrm>
                <a:off x="6657500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3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6658AE33-7DFC-B7C7-9365-7A181B7BCB48}"/>
                  </a:ext>
                </a:extLst>
              </p:cNvPr>
              <p:cNvSpPr txBox="1"/>
              <p:nvPr/>
            </p:nvSpPr>
            <p:spPr>
              <a:xfrm>
                <a:off x="6562566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4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6" name="文本框 115">
                <a:extLst>
                  <a:ext uri="{FF2B5EF4-FFF2-40B4-BE49-F238E27FC236}">
                    <a16:creationId xmlns:a16="http://schemas.microsoft.com/office/drawing/2014/main" id="{BDB354B2-F2FD-D033-6CF8-0BD17DC252A6}"/>
                  </a:ext>
                </a:extLst>
              </p:cNvPr>
              <p:cNvSpPr txBox="1"/>
              <p:nvPr/>
            </p:nvSpPr>
            <p:spPr>
              <a:xfrm>
                <a:off x="6283166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5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2D7DD39B-35FB-FA52-0DCD-F0DA065D6D83}"/>
                  </a:ext>
                </a:extLst>
              </p:cNvPr>
              <p:cNvSpPr txBox="1"/>
              <p:nvPr/>
            </p:nvSpPr>
            <p:spPr>
              <a:xfrm>
                <a:off x="5908835" y="396476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6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5DEBF618-E57A-01A2-664C-2BB40F05FBC2}"/>
                  </a:ext>
                </a:extLst>
              </p:cNvPr>
              <p:cNvSpPr txBox="1"/>
              <p:nvPr/>
            </p:nvSpPr>
            <p:spPr>
              <a:xfrm>
                <a:off x="5534501" y="3843012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7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D06C3869-6770-B427-ED7A-8526B5B48CC4}"/>
                  </a:ext>
                </a:extLst>
              </p:cNvPr>
              <p:cNvSpPr txBox="1"/>
              <p:nvPr/>
            </p:nvSpPr>
            <p:spPr>
              <a:xfrm>
                <a:off x="5255101" y="3574613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8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86C9DACB-B379-073A-2640-70458B71736F}"/>
                  </a:ext>
                </a:extLst>
              </p:cNvPr>
              <p:cNvSpPr txBox="1"/>
              <p:nvPr/>
            </p:nvSpPr>
            <p:spPr>
              <a:xfrm>
                <a:off x="5160168" y="3191126"/>
                <a:ext cx="374333" cy="2515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9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B65075FE-AF7B-C7A9-C127-7131159A0739}"/>
                  </a:ext>
                </a:extLst>
              </p:cNvPr>
              <p:cNvSpPr txBox="1"/>
              <p:nvPr/>
            </p:nvSpPr>
            <p:spPr>
              <a:xfrm>
                <a:off x="5220331" y="2821795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10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16DD4829-3214-92F4-4B0F-C8569C1E7B0F}"/>
                  </a:ext>
                </a:extLst>
              </p:cNvPr>
              <p:cNvSpPr txBox="1"/>
              <p:nvPr/>
            </p:nvSpPr>
            <p:spPr>
              <a:xfrm>
                <a:off x="5499734" y="2527723"/>
                <a:ext cx="443867" cy="2875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">
                    <a:latin typeface="000 SamaritanTall TB" pitchFamily="2" charset="0"/>
                  </a:rPr>
                  <a:t>11</a:t>
                </a:r>
                <a:endParaRPr lang="zh-CN" altLang="en-US" sz="100">
                  <a:latin typeface="000 SamaritanTall TB" pitchFamily="2" charset="0"/>
                </a:endParaRPr>
              </a:p>
            </p:txBody>
          </p: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46925A44-BC37-2FBB-A0A8-B74279631C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00700" y="3073400"/>
                <a:ext cx="596900" cy="37946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A4857C9C-E65B-7CF9-DE5E-95A3B6FE02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49950" y="2921000"/>
                <a:ext cx="714375" cy="5524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5" name="组合 124">
                <a:extLst>
                  <a:ext uri="{FF2B5EF4-FFF2-40B4-BE49-F238E27FC236}">
                    <a16:creationId xmlns:a16="http://schemas.microsoft.com/office/drawing/2014/main" id="{B90A5788-F60C-C7E0-C4FE-7378101D3F78}"/>
                  </a:ext>
                </a:extLst>
              </p:cNvPr>
              <p:cNvGrpSpPr/>
              <p:nvPr/>
            </p:nvGrpSpPr>
            <p:grpSpPr>
              <a:xfrm>
                <a:off x="5969000" y="3205941"/>
                <a:ext cx="135831" cy="839009"/>
                <a:chOff x="5969000" y="3205941"/>
                <a:chExt cx="135831" cy="839009"/>
              </a:xfrm>
            </p:grpSpPr>
            <p:cxnSp>
              <p:nvCxnSpPr>
                <p:cNvPr id="126" name="直接连接符 125">
                  <a:extLst>
                    <a:ext uri="{FF2B5EF4-FFF2-40B4-BE49-F238E27FC236}">
                      <a16:creationId xmlns:a16="http://schemas.microsoft.com/office/drawing/2014/main" id="{46FD2FDA-D048-CCD3-2C53-551D423B9D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5969000" y="3375792"/>
                  <a:ext cx="110968" cy="669158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>
                  <a:extLst>
                    <a:ext uri="{FF2B5EF4-FFF2-40B4-BE49-F238E27FC236}">
                      <a16:creationId xmlns:a16="http://schemas.microsoft.com/office/drawing/2014/main" id="{8FEE37BE-4305-B7ED-F65A-00188691D2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079968" y="3205941"/>
                  <a:ext cx="24863" cy="169851"/>
                </a:xfrm>
                <a:prstGeom prst="line">
                  <a:avLst/>
                </a:prstGeom>
                <a:ln w="12700">
                  <a:solidFill>
                    <a:srgbClr val="F89520"/>
                  </a:solidFill>
                  <a:headEnd type="oval"/>
                </a:ln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3A623486-1DC2-6E9D-7BAF-4C0B85B5A71E}"/>
              </a:ext>
            </a:extLst>
          </p:cNvPr>
          <p:cNvSpPr/>
          <p:nvPr/>
        </p:nvSpPr>
        <p:spPr>
          <a:xfrm>
            <a:off x="4577231" y="1763845"/>
            <a:ext cx="2865967" cy="1497060"/>
          </a:xfrm>
          <a:prstGeom prst="rect">
            <a:avLst/>
          </a:prstGeom>
          <a:solidFill>
            <a:srgbClr val="F79997"/>
          </a:solidFill>
          <a:ln>
            <a:noFill/>
          </a:ln>
          <a:effectLst>
            <a:outerShdw blurRad="1270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9B388C-3FC8-4241-199F-447186FD329D}"/>
              </a:ext>
            </a:extLst>
          </p:cNvPr>
          <p:cNvSpPr txBox="1"/>
          <p:nvPr/>
        </p:nvSpPr>
        <p:spPr>
          <a:xfrm>
            <a:off x="5329584" y="1851221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7FDE05-5E20-7393-E8B2-0AEF889AD2F5}"/>
              </a:ext>
            </a:extLst>
          </p:cNvPr>
          <p:cNvSpPr txBox="1"/>
          <p:nvPr/>
        </p:nvSpPr>
        <p:spPr>
          <a:xfrm rot="3137143">
            <a:off x="5525520" y="1910477"/>
            <a:ext cx="182404" cy="51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A75B926-D993-A9BD-69AA-7660A8566218}"/>
              </a:ext>
            </a:extLst>
          </p:cNvPr>
          <p:cNvSpPr txBox="1"/>
          <p:nvPr/>
        </p:nvSpPr>
        <p:spPr>
          <a:xfrm rot="20071990">
            <a:off x="5748943" y="1910477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B73F29-65AF-3A0E-441A-B5BBE030591B}"/>
              </a:ext>
            </a:extLst>
          </p:cNvPr>
          <p:cNvSpPr txBox="1"/>
          <p:nvPr/>
        </p:nvSpPr>
        <p:spPr>
          <a:xfrm rot="3332676">
            <a:off x="6023928" y="2010650"/>
            <a:ext cx="182404" cy="51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5595E8-5D0D-6E11-F4EC-D7E4BA023585}"/>
              </a:ext>
            </a:extLst>
          </p:cNvPr>
          <p:cNvSpPr txBox="1"/>
          <p:nvPr/>
        </p:nvSpPr>
        <p:spPr>
          <a:xfrm>
            <a:off x="5434317" y="2231744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0792F15-DF56-8C40-D5A0-E883337511F8}"/>
              </a:ext>
            </a:extLst>
          </p:cNvPr>
          <p:cNvSpPr txBox="1"/>
          <p:nvPr/>
        </p:nvSpPr>
        <p:spPr>
          <a:xfrm rot="20173922">
            <a:off x="5578487" y="2276882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I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41457B-269D-DB09-A006-6ED3502A9829}"/>
              </a:ext>
            </a:extLst>
          </p:cNvPr>
          <p:cNvSpPr txBox="1"/>
          <p:nvPr/>
        </p:nvSpPr>
        <p:spPr>
          <a:xfrm rot="1136608">
            <a:off x="5746752" y="2288800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N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FF5990-C411-0755-6FEA-8F6D81C10F64}"/>
              </a:ext>
            </a:extLst>
          </p:cNvPr>
          <p:cNvSpPr txBox="1"/>
          <p:nvPr/>
        </p:nvSpPr>
        <p:spPr>
          <a:xfrm rot="20072643">
            <a:off x="5974536" y="2271776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72942E34-753A-5E52-C1E8-192CA290ED93}"/>
              </a:ext>
            </a:extLst>
          </p:cNvPr>
          <p:cNvCxnSpPr>
            <a:cxnSpLocks/>
          </p:cNvCxnSpPr>
          <p:nvPr/>
        </p:nvCxnSpPr>
        <p:spPr>
          <a:xfrm flipV="1">
            <a:off x="5508564" y="2471388"/>
            <a:ext cx="1136650" cy="683683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041CE13E-47CF-B66B-C1AF-596376B83C6A}"/>
              </a:ext>
            </a:extLst>
          </p:cNvPr>
          <p:cNvCxnSpPr>
            <a:cxnSpLocks/>
          </p:cNvCxnSpPr>
          <p:nvPr/>
        </p:nvCxnSpPr>
        <p:spPr>
          <a:xfrm>
            <a:off x="5986931" y="1879705"/>
            <a:ext cx="658283" cy="671409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D2189D4F-BD2E-C3A3-F130-AB8AE80BBDB5}"/>
              </a:ext>
            </a:extLst>
          </p:cNvPr>
          <p:cNvSpPr txBox="1"/>
          <p:nvPr/>
        </p:nvSpPr>
        <p:spPr>
          <a:xfrm rot="19821221">
            <a:off x="5672903" y="2710658"/>
            <a:ext cx="12207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>
                <a:solidFill>
                  <a:srgbClr val="141C84"/>
                </a:solidFill>
                <a:latin typeface="000 SamaritanTall TB" pitchFamily="2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19C8A23-E0D9-6AD6-93C4-5F3E84569C40}"/>
              </a:ext>
            </a:extLst>
          </p:cNvPr>
          <p:cNvSpPr/>
          <p:nvPr/>
        </p:nvSpPr>
        <p:spPr>
          <a:xfrm rot="600000">
            <a:off x="7898159" y="1064190"/>
            <a:ext cx="2865967" cy="1497060"/>
          </a:xfrm>
          <a:prstGeom prst="rect">
            <a:avLst/>
          </a:prstGeom>
          <a:solidFill>
            <a:srgbClr val="B2BD55"/>
          </a:solidFill>
          <a:ln>
            <a:noFill/>
          </a:ln>
          <a:effectLst>
            <a:outerShdw blurRad="1270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E5FC0BB0-5BC4-1C0F-0091-8CD8794D9D4F}"/>
              </a:ext>
            </a:extLst>
          </p:cNvPr>
          <p:cNvSpPr/>
          <p:nvPr/>
        </p:nvSpPr>
        <p:spPr>
          <a:xfrm rot="60000">
            <a:off x="1370565" y="2750266"/>
            <a:ext cx="2865967" cy="1497060"/>
          </a:xfrm>
          <a:prstGeom prst="rect">
            <a:avLst/>
          </a:prstGeom>
          <a:solidFill>
            <a:srgbClr val="F89520"/>
          </a:solidFill>
          <a:ln>
            <a:noFill/>
          </a:ln>
          <a:effectLst>
            <a:outerShdw blurRad="127000" dist="88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1ED39B4-BA00-F0CF-E202-A2D52D7BE0C1}"/>
              </a:ext>
            </a:extLst>
          </p:cNvPr>
          <p:cNvSpPr txBox="1"/>
          <p:nvPr/>
        </p:nvSpPr>
        <p:spPr>
          <a:xfrm>
            <a:off x="8910984" y="1120989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1D5DED0-EECA-EFCB-3AEA-FE0C35F85DA0}"/>
              </a:ext>
            </a:extLst>
          </p:cNvPr>
          <p:cNvSpPr txBox="1"/>
          <p:nvPr/>
        </p:nvSpPr>
        <p:spPr>
          <a:xfrm rot="1559029">
            <a:off x="9166393" y="1107238"/>
            <a:ext cx="182404" cy="51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11098A9-8746-A811-3760-6AA2F2F86EA0}"/>
              </a:ext>
            </a:extLst>
          </p:cNvPr>
          <p:cNvSpPr txBox="1"/>
          <p:nvPr/>
        </p:nvSpPr>
        <p:spPr>
          <a:xfrm rot="165492">
            <a:off x="9365582" y="1042452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43F627A-94DC-55A9-648B-AC5FC97E13E9}"/>
              </a:ext>
            </a:extLst>
          </p:cNvPr>
          <p:cNvSpPr txBox="1"/>
          <p:nvPr/>
        </p:nvSpPr>
        <p:spPr>
          <a:xfrm rot="700465">
            <a:off x="9611862" y="1105893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03B82F0-7C74-1AD5-BF8E-7BAA7383A185}"/>
              </a:ext>
            </a:extLst>
          </p:cNvPr>
          <p:cNvSpPr txBox="1"/>
          <p:nvPr/>
        </p:nvSpPr>
        <p:spPr>
          <a:xfrm rot="700465">
            <a:off x="9185789" y="1427097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4D7104C-AE1A-6397-DA36-DDEED16C6DDC}"/>
              </a:ext>
            </a:extLst>
          </p:cNvPr>
          <p:cNvSpPr txBox="1"/>
          <p:nvPr/>
        </p:nvSpPr>
        <p:spPr>
          <a:xfrm rot="181965">
            <a:off x="9280333" y="1544536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I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AE82657-25BC-9A56-63E4-E8D2CCCE4261}"/>
              </a:ext>
            </a:extLst>
          </p:cNvPr>
          <p:cNvSpPr txBox="1"/>
          <p:nvPr/>
        </p:nvSpPr>
        <p:spPr>
          <a:xfrm rot="1114119">
            <a:off x="9494153" y="1479314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N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9CA83A5-D79F-2758-0D61-81EB00F95D23}"/>
              </a:ext>
            </a:extLst>
          </p:cNvPr>
          <p:cNvSpPr txBox="1"/>
          <p:nvPr/>
        </p:nvSpPr>
        <p:spPr>
          <a:xfrm>
            <a:off x="9453166" y="1741097"/>
            <a:ext cx="18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5B71DD81-AE5B-813E-80F0-9F39D1DC49D2}"/>
              </a:ext>
            </a:extLst>
          </p:cNvPr>
          <p:cNvCxnSpPr>
            <a:cxnSpLocks/>
          </p:cNvCxnSpPr>
          <p:nvPr/>
        </p:nvCxnSpPr>
        <p:spPr>
          <a:xfrm>
            <a:off x="8634776" y="1284970"/>
            <a:ext cx="985220" cy="1209617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D85772D2-1324-84FB-49DA-DC6E4E2B22C2}"/>
              </a:ext>
            </a:extLst>
          </p:cNvPr>
          <p:cNvCxnSpPr>
            <a:cxnSpLocks/>
          </p:cNvCxnSpPr>
          <p:nvPr/>
        </p:nvCxnSpPr>
        <p:spPr>
          <a:xfrm flipH="1">
            <a:off x="9554584" y="1414690"/>
            <a:ext cx="392317" cy="1073935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52383547-34B6-F046-BCFA-D138EB21E55F}"/>
              </a:ext>
            </a:extLst>
          </p:cNvPr>
          <p:cNvSpPr txBox="1"/>
          <p:nvPr/>
        </p:nvSpPr>
        <p:spPr>
          <a:xfrm rot="2948902">
            <a:off x="8533880" y="1883099"/>
            <a:ext cx="109512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>
                <a:solidFill>
                  <a:srgbClr val="141C84"/>
                </a:solidFill>
                <a:latin typeface="000 SamaritanTall TB" pitchFamily="2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94E91A2-B383-EF8B-246C-B627E6209CFE}"/>
              </a:ext>
            </a:extLst>
          </p:cNvPr>
          <p:cNvSpPr txBox="1"/>
          <p:nvPr/>
        </p:nvSpPr>
        <p:spPr>
          <a:xfrm>
            <a:off x="2191857" y="2995760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79DEE758-322F-C9A7-8E02-1879ED3282A8}"/>
              </a:ext>
            </a:extLst>
          </p:cNvPr>
          <p:cNvSpPr txBox="1"/>
          <p:nvPr/>
        </p:nvSpPr>
        <p:spPr>
          <a:xfrm rot="3137143">
            <a:off x="2477818" y="3040222"/>
            <a:ext cx="182404" cy="518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E50D323-C52A-06FA-0DBB-3854ED22F831}"/>
              </a:ext>
            </a:extLst>
          </p:cNvPr>
          <p:cNvSpPr txBox="1"/>
          <p:nvPr/>
        </p:nvSpPr>
        <p:spPr>
          <a:xfrm rot="20071990">
            <a:off x="2685028" y="3078649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A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C0D9DDD-18F3-B634-DFD2-9088FCD2E0B5}"/>
              </a:ext>
            </a:extLst>
          </p:cNvPr>
          <p:cNvSpPr txBox="1"/>
          <p:nvPr/>
        </p:nvSpPr>
        <p:spPr>
          <a:xfrm rot="3300013">
            <a:off x="3098949" y="3128522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D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7EC2C64-01B1-A656-8122-C5BAD61C56CD}"/>
              </a:ext>
            </a:extLst>
          </p:cNvPr>
          <p:cNvSpPr txBox="1"/>
          <p:nvPr/>
        </p:nvSpPr>
        <p:spPr>
          <a:xfrm>
            <a:off x="2327716" y="3387783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L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B3C74B2-87D6-D79F-5D0A-A353AD30E191}"/>
              </a:ext>
            </a:extLst>
          </p:cNvPr>
          <p:cNvSpPr txBox="1"/>
          <p:nvPr/>
        </p:nvSpPr>
        <p:spPr>
          <a:xfrm rot="20173922">
            <a:off x="2497070" y="3424914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I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071144A-123D-E73C-CC2E-38F18A253521}"/>
              </a:ext>
            </a:extLst>
          </p:cNvPr>
          <p:cNvSpPr txBox="1"/>
          <p:nvPr/>
        </p:nvSpPr>
        <p:spPr>
          <a:xfrm rot="1136608">
            <a:off x="2701331" y="3446479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N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6B3F6DD-FBBD-E8DD-ED61-DD833C895C83}"/>
              </a:ext>
            </a:extLst>
          </p:cNvPr>
          <p:cNvSpPr txBox="1"/>
          <p:nvPr/>
        </p:nvSpPr>
        <p:spPr>
          <a:xfrm rot="20072643">
            <a:off x="2948291" y="3429019"/>
            <a:ext cx="182404" cy="518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E</a:t>
            </a:r>
            <a:endParaRPr lang="zh-CN" altLang="en-US" sz="3200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4835DF99-7768-FD7D-B736-2BC5D4EB3DEE}"/>
              </a:ext>
            </a:extLst>
          </p:cNvPr>
          <p:cNvCxnSpPr>
            <a:cxnSpLocks/>
          </p:cNvCxnSpPr>
          <p:nvPr/>
        </p:nvCxnSpPr>
        <p:spPr>
          <a:xfrm>
            <a:off x="2037231" y="2915112"/>
            <a:ext cx="1443244" cy="315503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>
            <a:extLst>
              <a:ext uri="{FF2B5EF4-FFF2-40B4-BE49-F238E27FC236}">
                <a16:creationId xmlns:a16="http://schemas.microsoft.com/office/drawing/2014/main" id="{9C3DAFF7-C957-9CE0-08CE-17FFF3A4484F}"/>
              </a:ext>
            </a:extLst>
          </p:cNvPr>
          <p:cNvCxnSpPr>
            <a:cxnSpLocks/>
          </p:cNvCxnSpPr>
          <p:nvPr/>
        </p:nvCxnSpPr>
        <p:spPr>
          <a:xfrm flipV="1">
            <a:off x="3170545" y="3162878"/>
            <a:ext cx="283645" cy="974793"/>
          </a:xfrm>
          <a:prstGeom prst="straightConnector1">
            <a:avLst/>
          </a:prstGeom>
          <a:ln w="12700" cap="rnd">
            <a:solidFill>
              <a:srgbClr val="141C84"/>
            </a:solidFill>
            <a:headEnd type="arrow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>
            <a:extLst>
              <a:ext uri="{FF2B5EF4-FFF2-40B4-BE49-F238E27FC236}">
                <a16:creationId xmlns:a16="http://schemas.microsoft.com/office/drawing/2014/main" id="{77E0877B-C092-A33E-1BD0-72961BA69D32}"/>
              </a:ext>
            </a:extLst>
          </p:cNvPr>
          <p:cNvSpPr txBox="1"/>
          <p:nvPr/>
        </p:nvSpPr>
        <p:spPr>
          <a:xfrm rot="744730">
            <a:off x="2380703" y="2930021"/>
            <a:ext cx="12207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>
                <a:solidFill>
                  <a:srgbClr val="141C84"/>
                </a:solidFill>
                <a:latin typeface="000 SamaritanTall TB" pitchFamily="2" charset="0"/>
                <a:ea typeface="851tegakizatsu" panose="02000600000000000000" pitchFamily="2" charset="-122"/>
                <a:cs typeface="851tegakizatsu" panose="02000600000000000000" pitchFamily="2" charset="-122"/>
              </a:rPr>
              <a:t>Powerpoint Templet</a:t>
            </a:r>
          </a:p>
        </p:txBody>
      </p:sp>
    </p:spTree>
    <p:extLst>
      <p:ext uri="{BB962C8B-B14F-4D97-AF65-F5344CB8AC3E}">
        <p14:creationId xmlns:p14="http://schemas.microsoft.com/office/powerpoint/2010/main" val="4009040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矩形 183">
            <a:extLst>
              <a:ext uri="{FF2B5EF4-FFF2-40B4-BE49-F238E27FC236}">
                <a16:creationId xmlns:a16="http://schemas.microsoft.com/office/drawing/2014/main" id="{D297FD15-4211-DA60-BF8E-43CAF98984E3}"/>
              </a:ext>
            </a:extLst>
          </p:cNvPr>
          <p:cNvSpPr/>
          <p:nvPr/>
        </p:nvSpPr>
        <p:spPr>
          <a:xfrm>
            <a:off x="0" y="-1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502D1AC-AFFB-ACA5-2B64-11DD058B131E}"/>
              </a:ext>
            </a:extLst>
          </p:cNvPr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62E87F30-DDF7-A9AC-0A75-9189BE22D5F4}"/>
                </a:ext>
              </a:extLst>
            </p:cNvPr>
            <p:cNvGrpSpPr/>
            <p:nvPr/>
          </p:nvGrpSpPr>
          <p:grpSpPr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47DBF0B-0B73-023D-1E02-FCDD0E02DA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5DFE93C0-30FE-76E2-7793-55CC404DEE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1EF95400-9494-CF1F-8835-8C76431322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C4A8DBF2-7B2A-188D-DDE8-3135AFC77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7E326D28-FF14-0652-2C46-E3D1FD40DF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914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3D0759E0-04FC-AB9E-D6ED-8E120D3D4D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143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7F050C3E-7A1B-0214-E62F-39E1124366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371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E68B8112-52C7-539D-0DE2-0102DEA595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600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F06C46D5-0DE9-94B5-9B4A-2631005DA9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1828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33D6138B-07C5-1D41-AE95-37836B2716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057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BFEBED2A-7280-576D-15DD-55B371675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286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B4468073-44D4-E07C-2009-72AB6BF7D0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514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F3B1D40B-4B7B-0406-9966-FF7B53C359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743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FC9B7BB4-6199-F731-BB71-F62BC35037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2971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420E2E5B-C21F-4421-BA6B-BD90A0AF44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200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30377F92-138D-3540-5D8E-84347736C5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429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26AC67EB-9955-D8F2-48B1-92BB1E9CAE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657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0A8BB6B7-AD57-6791-6E9E-E3B1EF8C06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3886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32754223-EA61-1445-B3AF-FB34414D1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114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87BEA39A-CFAF-E631-2561-1565114CEE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343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7013F948-B333-B30D-0F98-DE502AA8E7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572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2D25D391-899C-1AB9-03AC-C1F3A0FCAD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4800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49D07E5D-2845-645C-7C37-631B2F2A13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029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275E7E17-E805-AA42-BDBF-4F12B4D3C0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257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FE08434D-7827-7D19-CDEE-8931A0FA7B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486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71D7EFDB-92F8-B40D-E4EF-C16B719497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715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F6D51E83-D307-240A-1A4F-BBED30D59A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59436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D669CAFC-596F-B2DE-6E89-3C904C9A39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1722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B552AAF4-91C6-A3C0-BFED-61781F5987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4008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83811803-24C0-A426-F1AA-A7AA16E4C0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6294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27C133AF-A7EB-19FD-3668-1338B32C48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1" y="6858000"/>
                <a:ext cx="12192001" cy="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1AC839A7-71B7-8484-33A2-69FEF9604365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5BD5A794-2857-2EC7-F7E7-33C58455F5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19FD30AF-19C4-DEAF-EF7A-63DDE4385A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A5B07E16-8658-6921-CC20-69E7C0EE53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1CF4A864-AD60-F922-114C-A5A703E7D8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0BA6A00E-0B75-3AC1-041B-EBDB54B35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7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12CC88E8-9A83-19C9-06C1-CD27F88C55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2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>
                <a:extLst>
                  <a:ext uri="{FF2B5EF4-FFF2-40B4-BE49-F238E27FC236}">
                    <a16:creationId xmlns:a16="http://schemas.microsoft.com/office/drawing/2014/main" id="{26155401-ED6A-5E5D-BC6B-A729F30E6D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C6E27A2B-2532-0693-0981-E2D5CF656A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404039BE-A058-946B-74F5-4B1BD7B833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78C72A5C-CA63-CB1C-6938-4904267A1A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261660FC-32AB-C5B7-171B-8AF47F7532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9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C1BE0620-B567-FF58-A2F7-5FC047B110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6F1DF42A-15D9-D6FF-1DBF-1BD836421B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0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ADB8E8B0-1339-1BA5-AF20-25655FD206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>
                <a:extLst>
                  <a:ext uri="{FF2B5EF4-FFF2-40B4-BE49-F238E27FC236}">
                    <a16:creationId xmlns:a16="http://schemas.microsoft.com/office/drawing/2014/main" id="{05270BCE-268F-4464-4E25-17A8DDD844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>
                <a:extLst>
                  <a:ext uri="{FF2B5EF4-FFF2-40B4-BE49-F238E27FC236}">
                    <a16:creationId xmlns:a16="http://schemas.microsoft.com/office/drawing/2014/main" id="{31143AF7-09F8-554F-E6D1-842F69B7BA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8B3BD6CC-C864-B029-A2EE-F71D82A44A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B42839B2-E1C0-38EA-7D1E-D3DE63A834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7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18319D4E-CDD2-D6C1-9F11-EC20F272FC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2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>
                <a:extLst>
                  <a:ext uri="{FF2B5EF4-FFF2-40B4-BE49-F238E27FC236}">
                    <a16:creationId xmlns:a16="http://schemas.microsoft.com/office/drawing/2014/main" id="{B9633ED9-969D-9AC9-894A-B6838ECBDE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8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9093648F-17B9-CF09-F890-8D6983A9A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3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2B3FC716-90FD-C52D-5A29-2EB9DAB1C9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A76E530E-04B6-D211-9C98-7EFA82E525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>
                <a:extLst>
                  <a:ext uri="{FF2B5EF4-FFF2-40B4-BE49-F238E27FC236}">
                    <a16:creationId xmlns:a16="http://schemas.microsoft.com/office/drawing/2014/main" id="{D632383F-89CF-039A-23D4-5B8F78F074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>
                <a:extLst>
                  <a:ext uri="{FF2B5EF4-FFF2-40B4-BE49-F238E27FC236}">
                    <a16:creationId xmlns:a16="http://schemas.microsoft.com/office/drawing/2014/main" id="{14A2FF9D-9B40-91F7-A4BD-60C1490B88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>
                <a:extLst>
                  <a:ext uri="{FF2B5EF4-FFF2-40B4-BE49-F238E27FC236}">
                    <a16:creationId xmlns:a16="http://schemas.microsoft.com/office/drawing/2014/main" id="{80FCABD6-5756-AEC5-EC31-0EE44A65FD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>
                <a:extLst>
                  <a:ext uri="{FF2B5EF4-FFF2-40B4-BE49-F238E27FC236}">
                    <a16:creationId xmlns:a16="http://schemas.microsoft.com/office/drawing/2014/main" id="{A2413F65-8C4C-AA9B-BC7D-5E07A9F102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5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>
                <a:extLst>
                  <a:ext uri="{FF2B5EF4-FFF2-40B4-BE49-F238E27FC236}">
                    <a16:creationId xmlns:a16="http://schemas.microsoft.com/office/drawing/2014/main" id="{745AFDC4-0DB1-38B8-FA9B-33A034E32B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1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FDB3698E-130C-BE09-0DCE-7E93FC20CA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6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6228E6B0-562D-990F-7B29-AF3F17DE65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6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79CD01A6-7F61-79C9-925D-8E58F5D409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1C56A2ED-D3B1-F77F-22DF-50928B61F5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7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FE79D555-8444-63F3-4158-408D65357B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2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E7ECF708-9C8B-6E1C-FE2A-FC14EDC460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F6B949B2-D0CE-88BC-F62E-C216606056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3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E46001F8-C6FC-DAEF-B10D-B31C507D51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9DFC9B5F-C6A7-0731-DC84-253E25E771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4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D39CF973-2067-62B2-5DAD-88A011C3F3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8D12538B-65C9-0D26-083B-A448CFEF36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5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C759ADB8-DED3-EF85-F6F2-0984643D2D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0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4C3FADCB-5BB1-739C-6573-B77AD20EB9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DE73998C-3DC7-1DDE-89CD-BD30E4156B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466CE4DD-00CC-D6BD-6B48-F66846FF4ED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19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9CAC6659-1AAC-C104-A740-ED1A571785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F51C51B2-4285-109A-78F0-B985073F71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22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3E706D32-8CB6-86D2-A159-B78A5A2ABA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76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E0E93649-13A0-D20D-BC50-0743B0C1D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30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4EB63AB8-65D9-FA9F-115D-2A1823BD09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684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6C4153D1-3ABC-EE56-340F-5966FF1A2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938000" y="0"/>
                <a:ext cx="0" cy="6858000"/>
              </a:xfrm>
              <a:prstGeom prst="line">
                <a:avLst/>
              </a:prstGeom>
              <a:ln w="127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520C2D3-F04A-05C7-843F-9035D9FC3D86}"/>
              </a:ext>
            </a:extLst>
          </p:cNvPr>
          <p:cNvSpPr/>
          <p:nvPr/>
        </p:nvSpPr>
        <p:spPr>
          <a:xfrm>
            <a:off x="1023769" y="1384300"/>
            <a:ext cx="2665257" cy="32385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  <a:gd name="connsiteX4" fmla="*/ 0 w 2880000"/>
              <a:gd name="connsiteY4" fmla="*/ 0 h 2880000"/>
              <a:gd name="connsiteX0" fmla="*/ 0 w 2880000"/>
              <a:gd name="connsiteY0" fmla="*/ 157908 h 3037908"/>
              <a:gd name="connsiteX1" fmla="*/ 816573 w 2880000"/>
              <a:gd name="connsiteY1" fmla="*/ 0 h 3037908"/>
              <a:gd name="connsiteX2" fmla="*/ 2880000 w 2880000"/>
              <a:gd name="connsiteY2" fmla="*/ 157908 h 3037908"/>
              <a:gd name="connsiteX3" fmla="*/ 2880000 w 2880000"/>
              <a:gd name="connsiteY3" fmla="*/ 3037908 h 3037908"/>
              <a:gd name="connsiteX4" fmla="*/ 0 w 2880000"/>
              <a:gd name="connsiteY4" fmla="*/ 3037908 h 3037908"/>
              <a:gd name="connsiteX5" fmla="*/ 0 w 2880000"/>
              <a:gd name="connsiteY5" fmla="*/ 157908 h 3037908"/>
              <a:gd name="connsiteX0" fmla="*/ 1157 w 2881157"/>
              <a:gd name="connsiteY0" fmla="*/ 157908 h 3037908"/>
              <a:gd name="connsiteX1" fmla="*/ 817730 w 2881157"/>
              <a:gd name="connsiteY1" fmla="*/ 0 h 3037908"/>
              <a:gd name="connsiteX2" fmla="*/ 2881157 w 2881157"/>
              <a:gd name="connsiteY2" fmla="*/ 157908 h 3037908"/>
              <a:gd name="connsiteX3" fmla="*/ 2881157 w 2881157"/>
              <a:gd name="connsiteY3" fmla="*/ 3037908 h 3037908"/>
              <a:gd name="connsiteX4" fmla="*/ 1157 w 2881157"/>
              <a:gd name="connsiteY4" fmla="*/ 3037908 h 3037908"/>
              <a:gd name="connsiteX5" fmla="*/ 55730 w 2881157"/>
              <a:gd name="connsiteY5" fmla="*/ 1384300 h 3037908"/>
              <a:gd name="connsiteX6" fmla="*/ 1157 w 2881157"/>
              <a:gd name="connsiteY6" fmla="*/ 157908 h 3037908"/>
              <a:gd name="connsiteX0" fmla="*/ 229757 w 2881157"/>
              <a:gd name="connsiteY0" fmla="*/ 462708 h 3037908"/>
              <a:gd name="connsiteX1" fmla="*/ 817730 w 2881157"/>
              <a:gd name="connsiteY1" fmla="*/ 0 h 3037908"/>
              <a:gd name="connsiteX2" fmla="*/ 2881157 w 2881157"/>
              <a:gd name="connsiteY2" fmla="*/ 157908 h 3037908"/>
              <a:gd name="connsiteX3" fmla="*/ 2881157 w 2881157"/>
              <a:gd name="connsiteY3" fmla="*/ 3037908 h 3037908"/>
              <a:gd name="connsiteX4" fmla="*/ 1157 w 2881157"/>
              <a:gd name="connsiteY4" fmla="*/ 3037908 h 3037908"/>
              <a:gd name="connsiteX5" fmla="*/ 55730 w 2881157"/>
              <a:gd name="connsiteY5" fmla="*/ 1384300 h 3037908"/>
              <a:gd name="connsiteX6" fmla="*/ 229757 w 2881157"/>
              <a:gd name="connsiteY6" fmla="*/ 462708 h 3037908"/>
              <a:gd name="connsiteX0" fmla="*/ 229757 w 2881157"/>
              <a:gd name="connsiteY0" fmla="*/ 462708 h 3037908"/>
              <a:gd name="connsiteX1" fmla="*/ 817730 w 2881157"/>
              <a:gd name="connsiteY1" fmla="*/ 0 h 3037908"/>
              <a:gd name="connsiteX2" fmla="*/ 2665257 w 2881157"/>
              <a:gd name="connsiteY2" fmla="*/ 145208 h 3037908"/>
              <a:gd name="connsiteX3" fmla="*/ 2881157 w 2881157"/>
              <a:gd name="connsiteY3" fmla="*/ 3037908 h 3037908"/>
              <a:gd name="connsiteX4" fmla="*/ 1157 w 2881157"/>
              <a:gd name="connsiteY4" fmla="*/ 3037908 h 3037908"/>
              <a:gd name="connsiteX5" fmla="*/ 55730 w 2881157"/>
              <a:gd name="connsiteY5" fmla="*/ 1384300 h 3037908"/>
              <a:gd name="connsiteX6" fmla="*/ 229757 w 2881157"/>
              <a:gd name="connsiteY6" fmla="*/ 462708 h 3037908"/>
              <a:gd name="connsiteX0" fmla="*/ 229757 w 2665257"/>
              <a:gd name="connsiteY0" fmla="*/ 462708 h 3037908"/>
              <a:gd name="connsiteX1" fmla="*/ 817730 w 2665257"/>
              <a:gd name="connsiteY1" fmla="*/ 0 h 3037908"/>
              <a:gd name="connsiteX2" fmla="*/ 2665257 w 2665257"/>
              <a:gd name="connsiteY2" fmla="*/ 145208 h 3037908"/>
              <a:gd name="connsiteX3" fmla="*/ 2589057 w 2665257"/>
              <a:gd name="connsiteY3" fmla="*/ 2860108 h 3037908"/>
              <a:gd name="connsiteX4" fmla="*/ 1157 w 2665257"/>
              <a:gd name="connsiteY4" fmla="*/ 3037908 h 3037908"/>
              <a:gd name="connsiteX5" fmla="*/ 55730 w 2665257"/>
              <a:gd name="connsiteY5" fmla="*/ 1384300 h 3037908"/>
              <a:gd name="connsiteX6" fmla="*/ 229757 w 2665257"/>
              <a:gd name="connsiteY6" fmla="*/ 462708 h 3037908"/>
              <a:gd name="connsiteX0" fmla="*/ 229757 w 2665257"/>
              <a:gd name="connsiteY0" fmla="*/ 462708 h 3238500"/>
              <a:gd name="connsiteX1" fmla="*/ 817730 w 2665257"/>
              <a:gd name="connsiteY1" fmla="*/ 0 h 3238500"/>
              <a:gd name="connsiteX2" fmla="*/ 2665257 w 2665257"/>
              <a:gd name="connsiteY2" fmla="*/ 145208 h 3238500"/>
              <a:gd name="connsiteX3" fmla="*/ 2589057 w 2665257"/>
              <a:gd name="connsiteY3" fmla="*/ 2860108 h 3238500"/>
              <a:gd name="connsiteX4" fmla="*/ 1224131 w 2665257"/>
              <a:gd name="connsiteY4" fmla="*/ 3238500 h 3238500"/>
              <a:gd name="connsiteX5" fmla="*/ 1157 w 2665257"/>
              <a:gd name="connsiteY5" fmla="*/ 3037908 h 3238500"/>
              <a:gd name="connsiteX6" fmla="*/ 55730 w 2665257"/>
              <a:gd name="connsiteY6" fmla="*/ 1384300 h 3238500"/>
              <a:gd name="connsiteX7" fmla="*/ 229757 w 2665257"/>
              <a:gd name="connsiteY7" fmla="*/ 462708 h 3238500"/>
              <a:gd name="connsiteX0" fmla="*/ 128157 w 2665257"/>
              <a:gd name="connsiteY0" fmla="*/ 424608 h 3238500"/>
              <a:gd name="connsiteX1" fmla="*/ 817730 w 2665257"/>
              <a:gd name="connsiteY1" fmla="*/ 0 h 3238500"/>
              <a:gd name="connsiteX2" fmla="*/ 2665257 w 2665257"/>
              <a:gd name="connsiteY2" fmla="*/ 145208 h 3238500"/>
              <a:gd name="connsiteX3" fmla="*/ 2589057 w 2665257"/>
              <a:gd name="connsiteY3" fmla="*/ 2860108 h 3238500"/>
              <a:gd name="connsiteX4" fmla="*/ 1224131 w 2665257"/>
              <a:gd name="connsiteY4" fmla="*/ 3238500 h 3238500"/>
              <a:gd name="connsiteX5" fmla="*/ 1157 w 2665257"/>
              <a:gd name="connsiteY5" fmla="*/ 3037908 h 3238500"/>
              <a:gd name="connsiteX6" fmla="*/ 55730 w 2665257"/>
              <a:gd name="connsiteY6" fmla="*/ 1384300 h 3238500"/>
              <a:gd name="connsiteX7" fmla="*/ 128157 w 2665257"/>
              <a:gd name="connsiteY7" fmla="*/ 424608 h 3238500"/>
              <a:gd name="connsiteX0" fmla="*/ 128157 w 2665257"/>
              <a:gd name="connsiteY0" fmla="*/ 424608 h 3238500"/>
              <a:gd name="connsiteX1" fmla="*/ 817730 w 2665257"/>
              <a:gd name="connsiteY1" fmla="*/ 0 h 3238500"/>
              <a:gd name="connsiteX2" fmla="*/ 2665257 w 2665257"/>
              <a:gd name="connsiteY2" fmla="*/ 145208 h 3238500"/>
              <a:gd name="connsiteX3" fmla="*/ 2589057 w 2665257"/>
              <a:gd name="connsiteY3" fmla="*/ 2860108 h 3238500"/>
              <a:gd name="connsiteX4" fmla="*/ 1224131 w 2665257"/>
              <a:gd name="connsiteY4" fmla="*/ 3238500 h 3238500"/>
              <a:gd name="connsiteX5" fmla="*/ 1157 w 2665257"/>
              <a:gd name="connsiteY5" fmla="*/ 3037908 h 3238500"/>
              <a:gd name="connsiteX6" fmla="*/ 55730 w 2665257"/>
              <a:gd name="connsiteY6" fmla="*/ 1384300 h 3238500"/>
              <a:gd name="connsiteX7" fmla="*/ 128157 w 2665257"/>
              <a:gd name="connsiteY7" fmla="*/ 424608 h 323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65257" h="3238500">
                <a:moveTo>
                  <a:pt x="128157" y="424608"/>
                </a:moveTo>
                <a:cubicBezTo>
                  <a:pt x="256415" y="50239"/>
                  <a:pt x="600572" y="6069"/>
                  <a:pt x="817730" y="0"/>
                </a:cubicBezTo>
                <a:lnTo>
                  <a:pt x="2665257" y="145208"/>
                </a:lnTo>
                <a:lnTo>
                  <a:pt x="2589057" y="2860108"/>
                </a:lnTo>
                <a:cubicBezTo>
                  <a:pt x="2138315" y="2901572"/>
                  <a:pt x="1674873" y="3197036"/>
                  <a:pt x="1224131" y="3238500"/>
                </a:cubicBezTo>
                <a:lnTo>
                  <a:pt x="1157" y="3037908"/>
                </a:lnTo>
                <a:cubicBezTo>
                  <a:pt x="-10285" y="2321605"/>
                  <a:pt x="67172" y="2100603"/>
                  <a:pt x="55730" y="1384300"/>
                </a:cubicBezTo>
                <a:lnTo>
                  <a:pt x="128157" y="424608"/>
                </a:lnTo>
                <a:close/>
              </a:path>
            </a:pathLst>
          </a:custGeom>
          <a:solidFill>
            <a:srgbClr val="F895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B7C078B-13DB-D0C1-2435-494858113505}"/>
              </a:ext>
            </a:extLst>
          </p:cNvPr>
          <p:cNvGrpSpPr/>
          <p:nvPr/>
        </p:nvGrpSpPr>
        <p:grpSpPr>
          <a:xfrm>
            <a:off x="1506077" y="2023358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8E55356-03DA-F8A2-7211-9354964ABC74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2A46607-32E7-9812-39C1-5BD73103296E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5325B5E-2D77-56DD-8B05-DD967B70F390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7D3319C-97F8-2B54-E505-F7F5EC54317A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EC91604-2A09-A840-E439-BEA65D6A3A6C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26CF15F-67ED-D3BC-9FE1-78257966CA5D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A354211-3D35-8725-1831-FFF393EDCEE4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62E3C56-5399-B5AC-7106-3C9F2DA5A420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13E6DC6-3D3B-139A-7032-6589185DE06B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5021BEA-F341-84A6-5CEE-57384B28C198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6A78999-E016-0123-D4B6-AC29ABE090CB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7B25C34-7987-20A0-1160-8BFA16F7876B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26B1DCC-2DE8-E63E-9517-1C6B3FEC07DA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F343A5D-3A54-0EE7-6820-C9864BAB79BB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4A2BBA8-6CD3-21CE-EA15-DC48D2A27B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D25DB1C-AA8D-42AC-3A9A-C93A9AF3D046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CA3C0F7B-E5DB-8C47-E1FB-AEE89D8478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2BB17B81-A71B-7991-823C-84F2531BF7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C0ECDBD2-DCD9-A315-EE3A-A58727292201}"/>
              </a:ext>
            </a:extLst>
          </p:cNvPr>
          <p:cNvSpPr/>
          <p:nvPr/>
        </p:nvSpPr>
        <p:spPr>
          <a:xfrm>
            <a:off x="5866359" y="716299"/>
            <a:ext cx="3070500" cy="2954001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  <a:gd name="connsiteX4" fmla="*/ 0 w 2880000"/>
              <a:gd name="connsiteY4" fmla="*/ 0 h 2880000"/>
              <a:gd name="connsiteX0" fmla="*/ 0 w 3070500"/>
              <a:gd name="connsiteY0" fmla="*/ 0 h 2880000"/>
              <a:gd name="connsiteX1" fmla="*/ 3070500 w 3070500"/>
              <a:gd name="connsiteY1" fmla="*/ 177800 h 2880000"/>
              <a:gd name="connsiteX2" fmla="*/ 2880000 w 3070500"/>
              <a:gd name="connsiteY2" fmla="*/ 2880000 h 2880000"/>
              <a:gd name="connsiteX3" fmla="*/ 0 w 3070500"/>
              <a:gd name="connsiteY3" fmla="*/ 2880000 h 2880000"/>
              <a:gd name="connsiteX4" fmla="*/ 0 w 3070500"/>
              <a:gd name="connsiteY4" fmla="*/ 0 h 2880000"/>
              <a:gd name="connsiteX0" fmla="*/ 76200 w 3070500"/>
              <a:gd name="connsiteY0" fmla="*/ 0 h 2714900"/>
              <a:gd name="connsiteX1" fmla="*/ 3070500 w 3070500"/>
              <a:gd name="connsiteY1" fmla="*/ 12700 h 2714900"/>
              <a:gd name="connsiteX2" fmla="*/ 2880000 w 3070500"/>
              <a:gd name="connsiteY2" fmla="*/ 2714900 h 2714900"/>
              <a:gd name="connsiteX3" fmla="*/ 0 w 3070500"/>
              <a:gd name="connsiteY3" fmla="*/ 2714900 h 2714900"/>
              <a:gd name="connsiteX4" fmla="*/ 76200 w 3070500"/>
              <a:gd name="connsiteY4" fmla="*/ 0 h 2714900"/>
              <a:gd name="connsiteX0" fmla="*/ 76200 w 3070500"/>
              <a:gd name="connsiteY0" fmla="*/ 97425 h 2812325"/>
              <a:gd name="connsiteX1" fmla="*/ 3070500 w 3070500"/>
              <a:gd name="connsiteY1" fmla="*/ 110125 h 2812325"/>
              <a:gd name="connsiteX2" fmla="*/ 2880000 w 3070500"/>
              <a:gd name="connsiteY2" fmla="*/ 2812325 h 2812325"/>
              <a:gd name="connsiteX3" fmla="*/ 0 w 3070500"/>
              <a:gd name="connsiteY3" fmla="*/ 2812325 h 2812325"/>
              <a:gd name="connsiteX4" fmla="*/ 76200 w 3070500"/>
              <a:gd name="connsiteY4" fmla="*/ 97425 h 2812325"/>
              <a:gd name="connsiteX0" fmla="*/ 76200 w 3070500"/>
              <a:gd name="connsiteY0" fmla="*/ 97425 h 2812325"/>
              <a:gd name="connsiteX1" fmla="*/ 3070500 w 3070500"/>
              <a:gd name="connsiteY1" fmla="*/ 110125 h 2812325"/>
              <a:gd name="connsiteX2" fmla="*/ 2896641 w 3070500"/>
              <a:gd name="connsiteY2" fmla="*/ 1061701 h 2812325"/>
              <a:gd name="connsiteX3" fmla="*/ 2880000 w 3070500"/>
              <a:gd name="connsiteY3" fmla="*/ 2812325 h 2812325"/>
              <a:gd name="connsiteX4" fmla="*/ 0 w 3070500"/>
              <a:gd name="connsiteY4" fmla="*/ 2812325 h 2812325"/>
              <a:gd name="connsiteX5" fmla="*/ 76200 w 3070500"/>
              <a:gd name="connsiteY5" fmla="*/ 97425 h 2812325"/>
              <a:gd name="connsiteX0" fmla="*/ 76200 w 3070500"/>
              <a:gd name="connsiteY0" fmla="*/ 97425 h 2813097"/>
              <a:gd name="connsiteX1" fmla="*/ 3070500 w 3070500"/>
              <a:gd name="connsiteY1" fmla="*/ 110125 h 2813097"/>
              <a:gd name="connsiteX2" fmla="*/ 2896641 w 3070500"/>
              <a:gd name="connsiteY2" fmla="*/ 1061701 h 2813097"/>
              <a:gd name="connsiteX3" fmla="*/ 2880000 w 3070500"/>
              <a:gd name="connsiteY3" fmla="*/ 2812325 h 2813097"/>
              <a:gd name="connsiteX4" fmla="*/ 2236241 w 3070500"/>
              <a:gd name="connsiteY4" fmla="*/ 2674601 h 2813097"/>
              <a:gd name="connsiteX5" fmla="*/ 0 w 3070500"/>
              <a:gd name="connsiteY5" fmla="*/ 2812325 h 2813097"/>
              <a:gd name="connsiteX6" fmla="*/ 76200 w 3070500"/>
              <a:gd name="connsiteY6" fmla="*/ 97425 h 2813097"/>
              <a:gd name="connsiteX0" fmla="*/ 76200 w 3070500"/>
              <a:gd name="connsiteY0" fmla="*/ 97425 h 2813097"/>
              <a:gd name="connsiteX1" fmla="*/ 3070500 w 3070500"/>
              <a:gd name="connsiteY1" fmla="*/ 110125 h 2813097"/>
              <a:gd name="connsiteX2" fmla="*/ 2896641 w 3070500"/>
              <a:gd name="connsiteY2" fmla="*/ 1061701 h 2813097"/>
              <a:gd name="connsiteX3" fmla="*/ 2880000 w 3070500"/>
              <a:gd name="connsiteY3" fmla="*/ 2812325 h 2813097"/>
              <a:gd name="connsiteX4" fmla="*/ 2236241 w 3070500"/>
              <a:gd name="connsiteY4" fmla="*/ 2674601 h 2813097"/>
              <a:gd name="connsiteX5" fmla="*/ 0 w 3070500"/>
              <a:gd name="connsiteY5" fmla="*/ 2812325 h 2813097"/>
              <a:gd name="connsiteX6" fmla="*/ 204241 w 3070500"/>
              <a:gd name="connsiteY6" fmla="*/ 2179301 h 2813097"/>
              <a:gd name="connsiteX7" fmla="*/ 76200 w 3070500"/>
              <a:gd name="connsiteY7" fmla="*/ 97425 h 2813097"/>
              <a:gd name="connsiteX0" fmla="*/ 76200 w 3070500"/>
              <a:gd name="connsiteY0" fmla="*/ 97425 h 2954001"/>
              <a:gd name="connsiteX1" fmla="*/ 3070500 w 3070500"/>
              <a:gd name="connsiteY1" fmla="*/ 110125 h 2954001"/>
              <a:gd name="connsiteX2" fmla="*/ 2896641 w 3070500"/>
              <a:gd name="connsiteY2" fmla="*/ 1061701 h 2954001"/>
              <a:gd name="connsiteX3" fmla="*/ 2880000 w 3070500"/>
              <a:gd name="connsiteY3" fmla="*/ 2812325 h 2954001"/>
              <a:gd name="connsiteX4" fmla="*/ 2236241 w 3070500"/>
              <a:gd name="connsiteY4" fmla="*/ 2674601 h 2954001"/>
              <a:gd name="connsiteX5" fmla="*/ 1118641 w 3070500"/>
              <a:gd name="connsiteY5" fmla="*/ 2954001 h 2954001"/>
              <a:gd name="connsiteX6" fmla="*/ 0 w 3070500"/>
              <a:gd name="connsiteY6" fmla="*/ 2812325 h 2954001"/>
              <a:gd name="connsiteX7" fmla="*/ 204241 w 3070500"/>
              <a:gd name="connsiteY7" fmla="*/ 2179301 h 2954001"/>
              <a:gd name="connsiteX8" fmla="*/ 76200 w 3070500"/>
              <a:gd name="connsiteY8" fmla="*/ 97425 h 29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0500" h="2954001">
                <a:moveTo>
                  <a:pt x="76200" y="97425"/>
                </a:moveTo>
                <a:cubicBezTo>
                  <a:pt x="1099700" y="-126942"/>
                  <a:pt x="2072400" y="105892"/>
                  <a:pt x="3070500" y="110125"/>
                </a:cubicBezTo>
                <a:cubicBezTo>
                  <a:pt x="3046414" y="410384"/>
                  <a:pt x="2920727" y="761442"/>
                  <a:pt x="2896641" y="1061701"/>
                </a:cubicBezTo>
                <a:lnTo>
                  <a:pt x="2880000" y="2812325"/>
                </a:lnTo>
                <a:cubicBezTo>
                  <a:pt x="2656947" y="2825684"/>
                  <a:pt x="2459294" y="2661242"/>
                  <a:pt x="2236241" y="2674601"/>
                </a:cubicBezTo>
                <a:cubicBezTo>
                  <a:pt x="1872174" y="2708468"/>
                  <a:pt x="1482708" y="2920134"/>
                  <a:pt x="1118641" y="2954001"/>
                </a:cubicBezTo>
                <a:lnTo>
                  <a:pt x="0" y="2812325"/>
                </a:lnTo>
                <a:cubicBezTo>
                  <a:pt x="8814" y="2588617"/>
                  <a:pt x="195427" y="2403009"/>
                  <a:pt x="204241" y="2179301"/>
                </a:cubicBezTo>
                <a:lnTo>
                  <a:pt x="76200" y="97425"/>
                </a:lnTo>
                <a:close/>
              </a:path>
            </a:pathLst>
          </a:custGeom>
          <a:solidFill>
            <a:srgbClr val="EAE6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1C11EAA-1B48-BBD1-8E47-AC5D978FC807}"/>
              </a:ext>
            </a:extLst>
          </p:cNvPr>
          <p:cNvGrpSpPr/>
          <p:nvPr/>
        </p:nvGrpSpPr>
        <p:grpSpPr>
          <a:xfrm>
            <a:off x="6347509" y="1129775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B7246F2-4B87-2629-AD16-AD9CF4869D27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AE608A-0A2B-95AD-85E3-A397AB6A7EA0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D7608C1-2109-1887-7D89-2C23BEC58019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3B46DAE-044F-25D2-F028-813FCFA7A2C1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771BB40-BA0F-718C-74CE-C7AB53C1610E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3D3F01F-2CA4-CBEE-FF86-37D060B12E78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69B5A55-0F9B-1F83-EB59-2CDCD168A801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06CDCA2-701E-8B11-C48A-E16EC74D7A69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4C4B2CC-DBD7-3493-0278-FE8DD25C5927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95DF341-3363-7AA4-BF62-9BBDCA70A4CA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199CFAE-27C8-B0E7-8072-CA342DBE524D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C2B75C0-8501-BC2D-2498-3D03717F16BF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2004DBE-2CDB-7BD2-469B-9137AAC2C9A2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A283A99-25C2-3523-F513-DBB18100AA93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C3238146-C2F2-680B-A4DC-2B33E45FC9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F3E9F3D9-CE9C-9BFD-28DD-4F6DE0940D7E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9B0FB963-804D-FABA-D16B-D4BD495CD0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6BA9E59D-CFED-B0AF-A69F-A0132F2CDF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id="{F325A4FF-9593-0109-305C-7902E72167CF}"/>
              </a:ext>
            </a:extLst>
          </p:cNvPr>
          <p:cNvSpPr/>
          <p:nvPr/>
        </p:nvSpPr>
        <p:spPr>
          <a:xfrm>
            <a:off x="3445631" y="3303975"/>
            <a:ext cx="2816511" cy="2995225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  <a:gd name="connsiteX4" fmla="*/ 0 w 2880000"/>
              <a:gd name="connsiteY4" fmla="*/ 0 h 2880000"/>
              <a:gd name="connsiteX0" fmla="*/ 0 w 2880000"/>
              <a:gd name="connsiteY0" fmla="*/ 25400 h 2905400"/>
              <a:gd name="connsiteX1" fmla="*/ 2803800 w 2880000"/>
              <a:gd name="connsiteY1" fmla="*/ 0 h 2905400"/>
              <a:gd name="connsiteX2" fmla="*/ 2880000 w 2880000"/>
              <a:gd name="connsiteY2" fmla="*/ 2905400 h 2905400"/>
              <a:gd name="connsiteX3" fmla="*/ 0 w 2880000"/>
              <a:gd name="connsiteY3" fmla="*/ 2905400 h 2905400"/>
              <a:gd name="connsiteX4" fmla="*/ 0 w 2880000"/>
              <a:gd name="connsiteY4" fmla="*/ 25400 h 2905400"/>
              <a:gd name="connsiteX0" fmla="*/ 0 w 2880000"/>
              <a:gd name="connsiteY0" fmla="*/ 25400 h 2905400"/>
              <a:gd name="connsiteX1" fmla="*/ 745357 w 2880000"/>
              <a:gd name="connsiteY1" fmla="*/ 188525 h 2905400"/>
              <a:gd name="connsiteX2" fmla="*/ 2803800 w 2880000"/>
              <a:gd name="connsiteY2" fmla="*/ 0 h 2905400"/>
              <a:gd name="connsiteX3" fmla="*/ 2880000 w 2880000"/>
              <a:gd name="connsiteY3" fmla="*/ 2905400 h 2905400"/>
              <a:gd name="connsiteX4" fmla="*/ 0 w 2880000"/>
              <a:gd name="connsiteY4" fmla="*/ 2905400 h 2905400"/>
              <a:gd name="connsiteX5" fmla="*/ 0 w 2880000"/>
              <a:gd name="connsiteY5" fmla="*/ 25400 h 2905400"/>
              <a:gd name="connsiteX0" fmla="*/ 0 w 2880000"/>
              <a:gd name="connsiteY0" fmla="*/ 25400 h 2905400"/>
              <a:gd name="connsiteX1" fmla="*/ 745357 w 2880000"/>
              <a:gd name="connsiteY1" fmla="*/ 188525 h 2905400"/>
              <a:gd name="connsiteX2" fmla="*/ 2803800 w 2880000"/>
              <a:gd name="connsiteY2" fmla="*/ 0 h 2905400"/>
              <a:gd name="connsiteX3" fmla="*/ 2663057 w 2880000"/>
              <a:gd name="connsiteY3" fmla="*/ 544125 h 2905400"/>
              <a:gd name="connsiteX4" fmla="*/ 2880000 w 2880000"/>
              <a:gd name="connsiteY4" fmla="*/ 2905400 h 2905400"/>
              <a:gd name="connsiteX5" fmla="*/ 0 w 2880000"/>
              <a:gd name="connsiteY5" fmla="*/ 2905400 h 2905400"/>
              <a:gd name="connsiteX6" fmla="*/ 0 w 2880000"/>
              <a:gd name="connsiteY6" fmla="*/ 25400 h 2905400"/>
              <a:gd name="connsiteX0" fmla="*/ 0 w 2880000"/>
              <a:gd name="connsiteY0" fmla="*/ 25400 h 2905400"/>
              <a:gd name="connsiteX1" fmla="*/ 745357 w 2880000"/>
              <a:gd name="connsiteY1" fmla="*/ 188525 h 2905400"/>
              <a:gd name="connsiteX2" fmla="*/ 2803800 w 2880000"/>
              <a:gd name="connsiteY2" fmla="*/ 0 h 2905400"/>
              <a:gd name="connsiteX3" fmla="*/ 2663057 w 2880000"/>
              <a:gd name="connsiteY3" fmla="*/ 544125 h 2905400"/>
              <a:gd name="connsiteX4" fmla="*/ 2880000 w 2880000"/>
              <a:gd name="connsiteY4" fmla="*/ 2905400 h 2905400"/>
              <a:gd name="connsiteX5" fmla="*/ 2294757 w 2880000"/>
              <a:gd name="connsiteY5" fmla="*/ 2690425 h 2905400"/>
              <a:gd name="connsiteX6" fmla="*/ 0 w 2880000"/>
              <a:gd name="connsiteY6" fmla="*/ 2905400 h 2905400"/>
              <a:gd name="connsiteX7" fmla="*/ 0 w 2880000"/>
              <a:gd name="connsiteY7" fmla="*/ 25400 h 2905400"/>
              <a:gd name="connsiteX0" fmla="*/ 0 w 2816500"/>
              <a:gd name="connsiteY0" fmla="*/ 25400 h 2905400"/>
              <a:gd name="connsiteX1" fmla="*/ 745357 w 2816500"/>
              <a:gd name="connsiteY1" fmla="*/ 188525 h 2905400"/>
              <a:gd name="connsiteX2" fmla="*/ 2803800 w 2816500"/>
              <a:gd name="connsiteY2" fmla="*/ 0 h 2905400"/>
              <a:gd name="connsiteX3" fmla="*/ 2663057 w 2816500"/>
              <a:gd name="connsiteY3" fmla="*/ 544125 h 2905400"/>
              <a:gd name="connsiteX4" fmla="*/ 2816500 w 2816500"/>
              <a:gd name="connsiteY4" fmla="*/ 2702200 h 2905400"/>
              <a:gd name="connsiteX5" fmla="*/ 2294757 w 2816500"/>
              <a:gd name="connsiteY5" fmla="*/ 2690425 h 2905400"/>
              <a:gd name="connsiteX6" fmla="*/ 0 w 2816500"/>
              <a:gd name="connsiteY6" fmla="*/ 2905400 h 2905400"/>
              <a:gd name="connsiteX7" fmla="*/ 0 w 2816500"/>
              <a:gd name="connsiteY7" fmla="*/ 25400 h 2905400"/>
              <a:gd name="connsiteX0" fmla="*/ 0 w 2816500"/>
              <a:gd name="connsiteY0" fmla="*/ 25400 h 2995225"/>
              <a:gd name="connsiteX1" fmla="*/ 745357 w 2816500"/>
              <a:gd name="connsiteY1" fmla="*/ 188525 h 2995225"/>
              <a:gd name="connsiteX2" fmla="*/ 2803800 w 2816500"/>
              <a:gd name="connsiteY2" fmla="*/ 0 h 2995225"/>
              <a:gd name="connsiteX3" fmla="*/ 2663057 w 2816500"/>
              <a:gd name="connsiteY3" fmla="*/ 544125 h 2995225"/>
              <a:gd name="connsiteX4" fmla="*/ 2816500 w 2816500"/>
              <a:gd name="connsiteY4" fmla="*/ 2702200 h 2995225"/>
              <a:gd name="connsiteX5" fmla="*/ 2294757 w 2816500"/>
              <a:gd name="connsiteY5" fmla="*/ 2690425 h 2995225"/>
              <a:gd name="connsiteX6" fmla="*/ 1189857 w 2816500"/>
              <a:gd name="connsiteY6" fmla="*/ 2995225 h 2995225"/>
              <a:gd name="connsiteX7" fmla="*/ 0 w 2816500"/>
              <a:gd name="connsiteY7" fmla="*/ 2905400 h 2995225"/>
              <a:gd name="connsiteX8" fmla="*/ 0 w 2816500"/>
              <a:gd name="connsiteY8" fmla="*/ 25400 h 2995225"/>
              <a:gd name="connsiteX0" fmla="*/ 156343 w 2972843"/>
              <a:gd name="connsiteY0" fmla="*/ 25400 h 2995225"/>
              <a:gd name="connsiteX1" fmla="*/ 901700 w 2972843"/>
              <a:gd name="connsiteY1" fmla="*/ 188525 h 2995225"/>
              <a:gd name="connsiteX2" fmla="*/ 2960143 w 2972843"/>
              <a:gd name="connsiteY2" fmla="*/ 0 h 2995225"/>
              <a:gd name="connsiteX3" fmla="*/ 2819400 w 2972843"/>
              <a:gd name="connsiteY3" fmla="*/ 544125 h 2995225"/>
              <a:gd name="connsiteX4" fmla="*/ 2972843 w 2972843"/>
              <a:gd name="connsiteY4" fmla="*/ 2702200 h 2995225"/>
              <a:gd name="connsiteX5" fmla="*/ 2451100 w 2972843"/>
              <a:gd name="connsiteY5" fmla="*/ 2690425 h 2995225"/>
              <a:gd name="connsiteX6" fmla="*/ 1346200 w 2972843"/>
              <a:gd name="connsiteY6" fmla="*/ 2995225 h 2995225"/>
              <a:gd name="connsiteX7" fmla="*/ 156343 w 2972843"/>
              <a:gd name="connsiteY7" fmla="*/ 2905400 h 2995225"/>
              <a:gd name="connsiteX8" fmla="*/ 0 w 2972843"/>
              <a:gd name="connsiteY8" fmla="*/ 1255325 h 2995225"/>
              <a:gd name="connsiteX9" fmla="*/ 156343 w 2972843"/>
              <a:gd name="connsiteY9" fmla="*/ 25400 h 2995225"/>
              <a:gd name="connsiteX0" fmla="*/ 11 w 2816511"/>
              <a:gd name="connsiteY0" fmla="*/ 25400 h 2995225"/>
              <a:gd name="connsiteX1" fmla="*/ 745368 w 2816511"/>
              <a:gd name="connsiteY1" fmla="*/ 188525 h 2995225"/>
              <a:gd name="connsiteX2" fmla="*/ 2803811 w 2816511"/>
              <a:gd name="connsiteY2" fmla="*/ 0 h 2995225"/>
              <a:gd name="connsiteX3" fmla="*/ 2663068 w 2816511"/>
              <a:gd name="connsiteY3" fmla="*/ 544125 h 2995225"/>
              <a:gd name="connsiteX4" fmla="*/ 2816511 w 2816511"/>
              <a:gd name="connsiteY4" fmla="*/ 2702200 h 2995225"/>
              <a:gd name="connsiteX5" fmla="*/ 2294768 w 2816511"/>
              <a:gd name="connsiteY5" fmla="*/ 2690425 h 2995225"/>
              <a:gd name="connsiteX6" fmla="*/ 1189868 w 2816511"/>
              <a:gd name="connsiteY6" fmla="*/ 2995225 h 2995225"/>
              <a:gd name="connsiteX7" fmla="*/ 11 w 2816511"/>
              <a:gd name="connsiteY7" fmla="*/ 2905400 h 2995225"/>
              <a:gd name="connsiteX8" fmla="*/ 123068 w 2816511"/>
              <a:gd name="connsiteY8" fmla="*/ 1191825 h 2995225"/>
              <a:gd name="connsiteX9" fmla="*/ 11 w 2816511"/>
              <a:gd name="connsiteY9" fmla="*/ 25400 h 299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16511" h="2995225">
                <a:moveTo>
                  <a:pt x="11" y="25400"/>
                </a:moveTo>
                <a:cubicBezTo>
                  <a:pt x="155330" y="12042"/>
                  <a:pt x="590049" y="201883"/>
                  <a:pt x="745368" y="188525"/>
                </a:cubicBezTo>
                <a:lnTo>
                  <a:pt x="2803811" y="0"/>
                </a:lnTo>
                <a:cubicBezTo>
                  <a:pt x="2816163" y="181375"/>
                  <a:pt x="2650716" y="362750"/>
                  <a:pt x="2663068" y="544125"/>
                </a:cubicBezTo>
                <a:lnTo>
                  <a:pt x="2816511" y="2702200"/>
                </a:lnTo>
                <a:lnTo>
                  <a:pt x="2294768" y="2690425"/>
                </a:lnTo>
                <a:cubicBezTo>
                  <a:pt x="1977268" y="2724292"/>
                  <a:pt x="1507368" y="2961358"/>
                  <a:pt x="1189868" y="2995225"/>
                </a:cubicBezTo>
                <a:lnTo>
                  <a:pt x="11" y="2905400"/>
                </a:lnTo>
                <a:cubicBezTo>
                  <a:pt x="-1303" y="2380775"/>
                  <a:pt x="124382" y="1716450"/>
                  <a:pt x="123068" y="1191825"/>
                </a:cubicBezTo>
                <a:lnTo>
                  <a:pt x="11" y="25400"/>
                </a:lnTo>
                <a:close/>
              </a:path>
            </a:pathLst>
          </a:custGeom>
          <a:solidFill>
            <a:srgbClr val="F7999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271103A-0172-EA45-019C-5A230DE165EF}"/>
              </a:ext>
            </a:extLst>
          </p:cNvPr>
          <p:cNvGrpSpPr/>
          <p:nvPr/>
        </p:nvGrpSpPr>
        <p:grpSpPr>
          <a:xfrm>
            <a:off x="3926793" y="3810525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1C4FA697-5B3A-7B2F-E17A-0649058B2991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1B3E123-9450-8A4C-2B37-F8A6146FBA04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1088C01-2EDF-0294-C0C9-C1A1EC2CD190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06DA063-7F28-5A3C-3147-800E2320168F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D75F56B-9BB6-395F-59B0-9A33B93B9CE5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8C9F574D-4047-75F3-E24B-D6A1D66586C4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2FA1FE1-8199-B8B5-E80D-F914FFD63103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84DD5A9-4351-5136-141C-126CF1621DA2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AC3AC8B-D962-49E8-FCD3-1A8D463181E2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93D3646A-1A82-0CE6-8016-CA0E2FD26DE8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5CE08F6-C23E-CD72-5BEE-4095105F2F37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505440B-E316-7DCB-4B94-828C443553AB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C4F73EE-F263-DCA1-F13E-D75C02B566A5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2431361D-0F43-E414-662C-7AE7C4F2B881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4C74724E-829B-017C-020E-3659E6987B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E06147E-9419-04AC-AB40-731346C120F8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61F9CA55-AEEE-A6D9-DE46-7FB9ADD30F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AC68022F-FBE2-06E5-D97C-16C9A272C6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3E131D95-4120-894E-AE27-4E1BEC533338}"/>
              </a:ext>
            </a:extLst>
          </p:cNvPr>
          <p:cNvSpPr/>
          <p:nvPr/>
        </p:nvSpPr>
        <p:spPr>
          <a:xfrm>
            <a:off x="8188836" y="2435791"/>
            <a:ext cx="3037963" cy="3101409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  <a:gd name="connsiteX4" fmla="*/ 0 w 2880000"/>
              <a:gd name="connsiteY4" fmla="*/ 0 h 2880000"/>
              <a:gd name="connsiteX0" fmla="*/ 0 w 2880000"/>
              <a:gd name="connsiteY0" fmla="*/ 0 h 2880000"/>
              <a:gd name="connsiteX1" fmla="*/ 2651400 w 2880000"/>
              <a:gd name="connsiteY1" fmla="*/ 1270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  <a:gd name="connsiteX4" fmla="*/ 0 w 2880000"/>
              <a:gd name="connsiteY4" fmla="*/ 0 h 2880000"/>
              <a:gd name="connsiteX0" fmla="*/ 0 w 2939726"/>
              <a:gd name="connsiteY0" fmla="*/ 0 h 2880000"/>
              <a:gd name="connsiteX1" fmla="*/ 2651400 w 2939726"/>
              <a:gd name="connsiteY1" fmla="*/ 12700 h 2880000"/>
              <a:gd name="connsiteX2" fmla="*/ 2939726 w 2939726"/>
              <a:gd name="connsiteY2" fmla="*/ 1285309 h 2880000"/>
              <a:gd name="connsiteX3" fmla="*/ 2880000 w 2939726"/>
              <a:gd name="connsiteY3" fmla="*/ 2880000 h 2880000"/>
              <a:gd name="connsiteX4" fmla="*/ 0 w 2939726"/>
              <a:gd name="connsiteY4" fmla="*/ 2880000 h 2880000"/>
              <a:gd name="connsiteX5" fmla="*/ 0 w 2939726"/>
              <a:gd name="connsiteY5" fmla="*/ 0 h 2880000"/>
              <a:gd name="connsiteX0" fmla="*/ 0 w 2939726"/>
              <a:gd name="connsiteY0" fmla="*/ 0 h 2880000"/>
              <a:gd name="connsiteX1" fmla="*/ 2651400 w 2939726"/>
              <a:gd name="connsiteY1" fmla="*/ 12700 h 2880000"/>
              <a:gd name="connsiteX2" fmla="*/ 2939726 w 2939726"/>
              <a:gd name="connsiteY2" fmla="*/ 1285309 h 2880000"/>
              <a:gd name="connsiteX3" fmla="*/ 2791100 w 2939726"/>
              <a:gd name="connsiteY3" fmla="*/ 2740300 h 2880000"/>
              <a:gd name="connsiteX4" fmla="*/ 0 w 2939726"/>
              <a:gd name="connsiteY4" fmla="*/ 2880000 h 2880000"/>
              <a:gd name="connsiteX5" fmla="*/ 0 w 2939726"/>
              <a:gd name="connsiteY5" fmla="*/ 0 h 2880000"/>
              <a:gd name="connsiteX0" fmla="*/ 0 w 2939726"/>
              <a:gd name="connsiteY0" fmla="*/ 0 h 3101409"/>
              <a:gd name="connsiteX1" fmla="*/ 2651400 w 2939726"/>
              <a:gd name="connsiteY1" fmla="*/ 12700 h 3101409"/>
              <a:gd name="connsiteX2" fmla="*/ 2939726 w 2939726"/>
              <a:gd name="connsiteY2" fmla="*/ 1285309 h 3101409"/>
              <a:gd name="connsiteX3" fmla="*/ 2791100 w 2939726"/>
              <a:gd name="connsiteY3" fmla="*/ 2740300 h 3101409"/>
              <a:gd name="connsiteX4" fmla="*/ 1695126 w 2939726"/>
              <a:gd name="connsiteY4" fmla="*/ 3101409 h 3101409"/>
              <a:gd name="connsiteX5" fmla="*/ 0 w 2939726"/>
              <a:gd name="connsiteY5" fmla="*/ 2880000 h 3101409"/>
              <a:gd name="connsiteX6" fmla="*/ 0 w 2939726"/>
              <a:gd name="connsiteY6" fmla="*/ 0 h 3101409"/>
              <a:gd name="connsiteX0" fmla="*/ 36 w 2939762"/>
              <a:gd name="connsiteY0" fmla="*/ 0 h 3101409"/>
              <a:gd name="connsiteX1" fmla="*/ 2651436 w 2939762"/>
              <a:gd name="connsiteY1" fmla="*/ 12700 h 3101409"/>
              <a:gd name="connsiteX2" fmla="*/ 2939762 w 2939762"/>
              <a:gd name="connsiteY2" fmla="*/ 1285309 h 3101409"/>
              <a:gd name="connsiteX3" fmla="*/ 2791136 w 2939762"/>
              <a:gd name="connsiteY3" fmla="*/ 2740300 h 3101409"/>
              <a:gd name="connsiteX4" fmla="*/ 1695162 w 2939762"/>
              <a:gd name="connsiteY4" fmla="*/ 3101409 h 3101409"/>
              <a:gd name="connsiteX5" fmla="*/ 36 w 2939762"/>
              <a:gd name="connsiteY5" fmla="*/ 2880000 h 3101409"/>
              <a:gd name="connsiteX6" fmla="*/ 94962 w 2939762"/>
              <a:gd name="connsiteY6" fmla="*/ 917009 h 3101409"/>
              <a:gd name="connsiteX7" fmla="*/ 36 w 2939762"/>
              <a:gd name="connsiteY7" fmla="*/ 0 h 3101409"/>
              <a:gd name="connsiteX0" fmla="*/ 98237 w 3037963"/>
              <a:gd name="connsiteY0" fmla="*/ 0 h 3101409"/>
              <a:gd name="connsiteX1" fmla="*/ 2749637 w 3037963"/>
              <a:gd name="connsiteY1" fmla="*/ 12700 h 3101409"/>
              <a:gd name="connsiteX2" fmla="*/ 3037963 w 3037963"/>
              <a:gd name="connsiteY2" fmla="*/ 1285309 h 3101409"/>
              <a:gd name="connsiteX3" fmla="*/ 2889337 w 3037963"/>
              <a:gd name="connsiteY3" fmla="*/ 2740300 h 3101409"/>
              <a:gd name="connsiteX4" fmla="*/ 1793363 w 3037963"/>
              <a:gd name="connsiteY4" fmla="*/ 3101409 h 3101409"/>
              <a:gd name="connsiteX5" fmla="*/ 98237 w 3037963"/>
              <a:gd name="connsiteY5" fmla="*/ 2880000 h 3101409"/>
              <a:gd name="connsiteX6" fmla="*/ 243963 w 3037963"/>
              <a:gd name="connsiteY6" fmla="*/ 1933009 h 3101409"/>
              <a:gd name="connsiteX7" fmla="*/ 193163 w 3037963"/>
              <a:gd name="connsiteY7" fmla="*/ 917009 h 3101409"/>
              <a:gd name="connsiteX8" fmla="*/ 98237 w 3037963"/>
              <a:gd name="connsiteY8" fmla="*/ 0 h 3101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37963" h="3101409">
                <a:moveTo>
                  <a:pt x="98237" y="0"/>
                </a:moveTo>
                <a:lnTo>
                  <a:pt x="2749637" y="12700"/>
                </a:lnTo>
                <a:cubicBezTo>
                  <a:pt x="2786479" y="424203"/>
                  <a:pt x="3001121" y="873806"/>
                  <a:pt x="3037963" y="1285309"/>
                </a:cubicBezTo>
                <a:lnTo>
                  <a:pt x="2889337" y="2740300"/>
                </a:lnTo>
                <a:cubicBezTo>
                  <a:pt x="2494379" y="2771770"/>
                  <a:pt x="2188321" y="3069939"/>
                  <a:pt x="1793363" y="3101409"/>
                </a:cubicBezTo>
                <a:lnTo>
                  <a:pt x="98237" y="2880000"/>
                </a:lnTo>
                <a:cubicBezTo>
                  <a:pt x="-183280" y="2738183"/>
                  <a:pt x="228142" y="2260174"/>
                  <a:pt x="243963" y="1933009"/>
                </a:cubicBezTo>
                <a:cubicBezTo>
                  <a:pt x="259784" y="1605844"/>
                  <a:pt x="194167" y="1292094"/>
                  <a:pt x="193163" y="917009"/>
                </a:cubicBezTo>
                <a:lnTo>
                  <a:pt x="98237" y="0"/>
                </a:lnTo>
                <a:close/>
              </a:path>
            </a:pathLst>
          </a:custGeom>
          <a:solidFill>
            <a:srgbClr val="B2BD5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06907E0-689E-DE3D-8B95-E5E6C6EE02C5}"/>
              </a:ext>
            </a:extLst>
          </p:cNvPr>
          <p:cNvGrpSpPr/>
          <p:nvPr/>
        </p:nvGrpSpPr>
        <p:grpSpPr>
          <a:xfrm>
            <a:off x="8768224" y="2916941"/>
            <a:ext cx="1917700" cy="1917700"/>
            <a:chOff x="5130800" y="2429933"/>
            <a:chExt cx="1917700" cy="1917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F6565D1A-DF89-AB81-71E8-F87C29C5BEC7}"/>
                </a:ext>
              </a:extLst>
            </p:cNvPr>
            <p:cNvSpPr/>
            <p:nvPr/>
          </p:nvSpPr>
          <p:spPr>
            <a:xfrm>
              <a:off x="5130800" y="2429933"/>
              <a:ext cx="1917700" cy="19177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8A705BA-C069-558D-67B8-198202BF58E0}"/>
                </a:ext>
              </a:extLst>
            </p:cNvPr>
            <p:cNvSpPr txBox="1"/>
            <p:nvPr/>
          </p:nvSpPr>
          <p:spPr>
            <a:xfrm>
              <a:off x="5908834" y="243247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6998DC7-4E16-79B3-4F53-B9EF34116A70}"/>
                </a:ext>
              </a:extLst>
            </p:cNvPr>
            <p:cNvSpPr txBox="1"/>
            <p:nvPr/>
          </p:nvSpPr>
          <p:spPr>
            <a:xfrm>
              <a:off x="6283167" y="252772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CE8AA79-2683-6E33-5088-68109514E102}"/>
                </a:ext>
              </a:extLst>
            </p:cNvPr>
            <p:cNvSpPr txBox="1"/>
            <p:nvPr/>
          </p:nvSpPr>
          <p:spPr>
            <a:xfrm>
              <a:off x="6562567" y="2821794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2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D0F8C64-C940-3FF2-B87E-869E09FE96BB}"/>
                </a:ext>
              </a:extLst>
            </p:cNvPr>
            <p:cNvSpPr txBox="1"/>
            <p:nvPr/>
          </p:nvSpPr>
          <p:spPr>
            <a:xfrm>
              <a:off x="6657500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3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27EACFD-AB70-FF79-8B13-EDF52C6275AA}"/>
                </a:ext>
              </a:extLst>
            </p:cNvPr>
            <p:cNvSpPr txBox="1"/>
            <p:nvPr/>
          </p:nvSpPr>
          <p:spPr>
            <a:xfrm>
              <a:off x="6562567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4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1865AD8C-C329-89AE-085D-F5D67FF39192}"/>
                </a:ext>
              </a:extLst>
            </p:cNvPr>
            <p:cNvSpPr txBox="1"/>
            <p:nvPr/>
          </p:nvSpPr>
          <p:spPr>
            <a:xfrm>
              <a:off x="6283167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5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BC1FA9E-5994-68DF-C7A7-28F5B418611D}"/>
                </a:ext>
              </a:extLst>
            </p:cNvPr>
            <p:cNvSpPr txBox="1"/>
            <p:nvPr/>
          </p:nvSpPr>
          <p:spPr>
            <a:xfrm>
              <a:off x="5908834" y="396476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6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AEFD485-C99D-B622-0D14-F74D735B7CB1}"/>
                </a:ext>
              </a:extLst>
            </p:cNvPr>
            <p:cNvSpPr txBox="1"/>
            <p:nvPr/>
          </p:nvSpPr>
          <p:spPr>
            <a:xfrm>
              <a:off x="5534502" y="3843012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7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5A2B51C-B2E8-3C8E-55AE-A5ED01429C78}"/>
                </a:ext>
              </a:extLst>
            </p:cNvPr>
            <p:cNvSpPr txBox="1"/>
            <p:nvPr/>
          </p:nvSpPr>
          <p:spPr>
            <a:xfrm>
              <a:off x="5255101" y="3574613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8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2A22FA31-49E9-3444-12AA-579399B22960}"/>
                </a:ext>
              </a:extLst>
            </p:cNvPr>
            <p:cNvSpPr txBox="1"/>
            <p:nvPr/>
          </p:nvSpPr>
          <p:spPr>
            <a:xfrm>
              <a:off x="5160168" y="3191126"/>
              <a:ext cx="3743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9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5DB97009-D349-F02D-9B30-1FDEA8BDA882}"/>
                </a:ext>
              </a:extLst>
            </p:cNvPr>
            <p:cNvSpPr txBox="1"/>
            <p:nvPr/>
          </p:nvSpPr>
          <p:spPr>
            <a:xfrm>
              <a:off x="5220333" y="2821794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10</a:t>
              </a:r>
              <a:endParaRPr lang="zh-CN" altLang="en-US">
                <a:latin typeface="000 SamaritanTall TB" pitchFamily="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51673C9-B626-9BB2-99C1-EADE303675CE}"/>
                </a:ext>
              </a:extLst>
            </p:cNvPr>
            <p:cNvSpPr txBox="1"/>
            <p:nvPr/>
          </p:nvSpPr>
          <p:spPr>
            <a:xfrm>
              <a:off x="5499734" y="2527723"/>
              <a:ext cx="4438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latin typeface="000 SamaritanTall TB" pitchFamily="2" charset="0"/>
                </a:rPr>
                <a:t>11</a:t>
              </a:r>
              <a:endParaRPr lang="zh-CN" altLang="en-US">
                <a:latin typeface="000 SamaritanTall TB" pitchFamily="2" charset="0"/>
              </a:endParaRP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AD313022-25EF-550D-5915-FAA6ACFE989D}"/>
                </a:ext>
              </a:extLst>
            </p:cNvPr>
            <p:cNvCxnSpPr>
              <a:cxnSpLocks/>
            </p:cNvCxnSpPr>
            <p:nvPr/>
          </p:nvCxnSpPr>
          <p:spPr>
            <a:xfrm>
              <a:off x="5600700" y="3073400"/>
              <a:ext cx="596900" cy="379463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E2023F60-4BF0-502E-B450-150FBBBE6C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9950" y="2921000"/>
              <a:ext cx="714375" cy="552450"/>
            </a:xfrm>
            <a:prstGeom prst="line">
              <a:avLst/>
            </a:prstGeom>
            <a:ln w="25400">
              <a:solidFill>
                <a:schemeClr val="tx1"/>
              </a:solidFill>
            </a:ln>
            <a:effectLst>
              <a:outerShdw blurRad="25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DA15D823-186F-CBFE-40FF-0FC84C6BDF02}"/>
                </a:ext>
              </a:extLst>
            </p:cNvPr>
            <p:cNvGrpSpPr/>
            <p:nvPr/>
          </p:nvGrpSpPr>
          <p:grpSpPr>
            <a:xfrm>
              <a:off x="5969000" y="3205941"/>
              <a:ext cx="135831" cy="839009"/>
              <a:chOff x="5969000" y="3205941"/>
              <a:chExt cx="135831" cy="839009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82086E0F-1CCE-E947-05BE-1BB39FA068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969000" y="3375792"/>
                <a:ext cx="110968" cy="669158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DFEEE72D-EBBD-0A0D-94F4-FCE35CD795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79968" y="3205941"/>
                <a:ext cx="24863" cy="169851"/>
              </a:xfrm>
              <a:prstGeom prst="line">
                <a:avLst/>
              </a:prstGeom>
              <a:ln w="12700">
                <a:solidFill>
                  <a:srgbClr val="F89520"/>
                </a:solidFill>
                <a:headEnd type="oval"/>
              </a:ln>
              <a:effectLst>
                <a:outerShdw blurRad="25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0" name="文本框 169">
            <a:extLst>
              <a:ext uri="{FF2B5EF4-FFF2-40B4-BE49-F238E27FC236}">
                <a16:creationId xmlns:a16="http://schemas.microsoft.com/office/drawing/2014/main" id="{1F9F9895-7843-81A1-4E38-D38F6BCBCE5D}"/>
              </a:ext>
            </a:extLst>
          </p:cNvPr>
          <p:cNvSpPr txBox="1"/>
          <p:nvPr/>
        </p:nvSpPr>
        <p:spPr>
          <a:xfrm>
            <a:off x="3943231" y="648625"/>
            <a:ext cx="1983933" cy="2416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</a:t>
            </a:r>
          </a:p>
          <a:p>
            <a:pPr>
              <a:lnSpc>
                <a:spcPct val="120000"/>
              </a:lnSpc>
            </a:pPr>
            <a:endParaRPr lang="en-US" altLang="zh-CN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</a:t>
            </a:r>
            <a:endParaRPr lang="zh-CN" altLang="en-US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C7BFF0CE-0408-4C27-A96E-22D51DD65B5F}"/>
              </a:ext>
            </a:extLst>
          </p:cNvPr>
          <p:cNvSpPr txBox="1"/>
          <p:nvPr/>
        </p:nvSpPr>
        <p:spPr>
          <a:xfrm>
            <a:off x="6279036" y="3792560"/>
            <a:ext cx="1983933" cy="2416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tristique senectus et netus et malesuada</a:t>
            </a:r>
          </a:p>
          <a:p>
            <a:pPr algn="r"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 </a:t>
            </a:r>
          </a:p>
          <a:p>
            <a:pPr algn="r">
              <a:lnSpc>
                <a:spcPct val="120000"/>
              </a:lnSpc>
            </a:pPr>
            <a:endParaRPr lang="en-US" altLang="zh-CN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1600" b="1"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fames ac turpis egestas. proin pharetra nonummy</a:t>
            </a:r>
            <a:endParaRPr lang="zh-CN" altLang="en-US" sz="1600" b="1">
              <a:latin typeface="851tegakizatsu" panose="02000600000000000000" pitchFamily="2" charset="-122"/>
              <a:ea typeface="851tegakizatsu" panose="02000600000000000000" pitchFamily="2" charset="-122"/>
              <a:cs typeface="851tegakizatsu" panose="02000600000000000000" pitchFamily="2" charset="-122"/>
            </a:endParaRP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64B498C1-D9E7-A748-0714-CE9C52BEEE29}"/>
              </a:ext>
            </a:extLst>
          </p:cNvPr>
          <p:cNvGrpSpPr/>
          <p:nvPr/>
        </p:nvGrpSpPr>
        <p:grpSpPr>
          <a:xfrm rot="20448420">
            <a:off x="1216983" y="4760583"/>
            <a:ext cx="737980" cy="682500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3" name="矩形 172">
              <a:extLst>
                <a:ext uri="{FF2B5EF4-FFF2-40B4-BE49-F238E27FC236}">
                  <a16:creationId xmlns:a16="http://schemas.microsoft.com/office/drawing/2014/main" id="{4C47CF7D-C782-C4F3-7C6F-BAE24D81DA1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F5C8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id="{9961D141-0B11-557E-F074-0072A0BC50C0}"/>
                </a:ext>
              </a:extLst>
            </p:cNvPr>
            <p:cNvSpPr txBox="1"/>
            <p:nvPr/>
          </p:nvSpPr>
          <p:spPr>
            <a:xfrm>
              <a:off x="4834850" y="4026272"/>
              <a:ext cx="582020" cy="412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44E13180-1E82-A588-C789-254FCEFCDA75}"/>
              </a:ext>
            </a:extLst>
          </p:cNvPr>
          <p:cNvGrpSpPr/>
          <p:nvPr/>
        </p:nvGrpSpPr>
        <p:grpSpPr>
          <a:xfrm rot="692810">
            <a:off x="3134128" y="1283949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id="{80BDF020-736B-F801-E5AD-362932CE89A4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B2BD5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F77B6189-3711-D307-70B8-45E2A8CF5079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D29A115B-A308-ED73-D5DA-77A7F180EFD9}"/>
              </a:ext>
            </a:extLst>
          </p:cNvPr>
          <p:cNvGrpSpPr/>
          <p:nvPr/>
        </p:nvGrpSpPr>
        <p:grpSpPr>
          <a:xfrm rot="1300633">
            <a:off x="8663435" y="1425806"/>
            <a:ext cx="784908" cy="682502"/>
            <a:chOff x="4816346" y="3963465"/>
            <a:chExt cx="61903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9" name="矩形 178">
              <a:extLst>
                <a:ext uri="{FF2B5EF4-FFF2-40B4-BE49-F238E27FC236}">
                  <a16:creationId xmlns:a16="http://schemas.microsoft.com/office/drawing/2014/main" id="{34B56D72-C6C2-DA14-55BD-70876D6E0B25}"/>
                </a:ext>
              </a:extLst>
            </p:cNvPr>
            <p:cNvSpPr/>
            <p:nvPr/>
          </p:nvSpPr>
          <p:spPr>
            <a:xfrm>
              <a:off x="4856728" y="3963465"/>
              <a:ext cx="538267" cy="538267"/>
            </a:xfrm>
            <a:prstGeom prst="rect">
              <a:avLst/>
            </a:prstGeom>
            <a:solidFill>
              <a:srgbClr val="F7999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0" name="文本框 179">
              <a:extLst>
                <a:ext uri="{FF2B5EF4-FFF2-40B4-BE49-F238E27FC236}">
                  <a16:creationId xmlns:a16="http://schemas.microsoft.com/office/drawing/2014/main" id="{63B7F4C1-47AB-6793-35BE-F8FBDE546A7F}"/>
                </a:ext>
              </a:extLst>
            </p:cNvPr>
            <p:cNvSpPr txBox="1"/>
            <p:nvPr/>
          </p:nvSpPr>
          <p:spPr>
            <a:xfrm>
              <a:off x="4816346" y="4026275"/>
              <a:ext cx="61903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  <p:grpSp>
        <p:nvGrpSpPr>
          <p:cNvPr id="181" name="组合 180">
            <a:extLst>
              <a:ext uri="{FF2B5EF4-FFF2-40B4-BE49-F238E27FC236}">
                <a16:creationId xmlns:a16="http://schemas.microsoft.com/office/drawing/2014/main" id="{63E61EAB-EA61-3510-DE48-DE920F137E60}"/>
              </a:ext>
            </a:extLst>
          </p:cNvPr>
          <p:cNvGrpSpPr/>
          <p:nvPr/>
        </p:nvGrpSpPr>
        <p:grpSpPr>
          <a:xfrm rot="21294035">
            <a:off x="9220799" y="5066587"/>
            <a:ext cx="737980" cy="682502"/>
            <a:chOff x="4834850" y="3963465"/>
            <a:chExt cx="582020" cy="53826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2" name="矩形 181">
              <a:extLst>
                <a:ext uri="{FF2B5EF4-FFF2-40B4-BE49-F238E27FC236}">
                  <a16:creationId xmlns:a16="http://schemas.microsoft.com/office/drawing/2014/main" id="{2E3B186A-9B7D-9A30-D64A-7487B9A24E0B}"/>
                </a:ext>
              </a:extLst>
            </p:cNvPr>
            <p:cNvSpPr/>
            <p:nvPr/>
          </p:nvSpPr>
          <p:spPr>
            <a:xfrm>
              <a:off x="4856727" y="3963465"/>
              <a:ext cx="538267" cy="538267"/>
            </a:xfrm>
            <a:prstGeom prst="rect">
              <a:avLst/>
            </a:prstGeom>
            <a:solidFill>
              <a:srgbClr val="EAE6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6683D5F1-83B1-5941-BE06-0D557D77F6B6}"/>
                </a:ext>
              </a:extLst>
            </p:cNvPr>
            <p:cNvSpPr txBox="1"/>
            <p:nvPr/>
          </p:nvSpPr>
          <p:spPr>
            <a:xfrm>
              <a:off x="4834850" y="4026273"/>
              <a:ext cx="582020" cy="412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141C84"/>
                  </a:solidFill>
                  <a:latin typeface="851tegakizatsu" panose="02000600000000000000" pitchFamily="2" charset="-122"/>
                  <a:ea typeface="851tegakizatsu" panose="02000600000000000000" pitchFamily="2" charset="-122"/>
                  <a:cs typeface="851tegakizatsu" panose="02000600000000000000" pitchFamily="2" charset="-122"/>
                </a:rPr>
                <a:t>0%</a:t>
              </a:r>
              <a:endParaRPr lang="zh-CN" altLang="en-US" sz="2800">
                <a:solidFill>
                  <a:srgbClr val="141C84"/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27433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879</Words>
  <Application>Microsoft Office PowerPoint</Application>
  <PresentationFormat>宽屏</PresentationFormat>
  <Paragraphs>468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阿里巴巴普惠体 2.0 55 Regular</vt:lpstr>
      <vt:lpstr>HarmonyOS Sans SC Light</vt:lpstr>
      <vt:lpstr>微软雅黑</vt:lpstr>
      <vt:lpstr>等线</vt:lpstr>
      <vt:lpstr>阿里巴巴普惠体 2.0 65 Medium</vt:lpstr>
      <vt:lpstr>851tegakizatsu</vt:lpstr>
      <vt:lpstr>000 SamaritanTall TB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Deadline 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2023-08-16T00:50:55Z</dcterms:created>
  <dcterms:modified xsi:type="dcterms:W3CDTF">2023-08-20T14:45:30Z</dcterms:modified>
</cp:coreProperties>
</file>