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5" r:id="rId3"/>
    <p:sldId id="277" r:id="rId4"/>
    <p:sldId id="261" r:id="rId5"/>
    <p:sldId id="273" r:id="rId6"/>
    <p:sldId id="262" r:id="rId7"/>
    <p:sldId id="278" r:id="rId8"/>
    <p:sldId id="264" r:id="rId9"/>
    <p:sldId id="265" r:id="rId10"/>
    <p:sldId id="279" r:id="rId11"/>
    <p:sldId id="267" r:id="rId12"/>
    <p:sldId id="268" r:id="rId13"/>
    <p:sldId id="280" r:id="rId14"/>
    <p:sldId id="272" r:id="rId15"/>
    <p:sldId id="1128" r:id="rId16"/>
    <p:sldId id="274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613"/>
    <a:srgbClr val="3772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98" autoAdjust="0"/>
  </p:normalViewPr>
  <p:slideViewPr>
    <p:cSldViewPr snapToGrid="0" showGuides="1">
      <p:cViewPr varScale="1">
        <p:scale>
          <a:sx n="72" d="100"/>
          <a:sy n="72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6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A2-4C68-BD8D-68B86E153E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A2-4C68-BD8D-68B86E153E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4499327"/>
        <c:axId val="484488767"/>
      </c:barChart>
      <c:catAx>
        <c:axId val="4844993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488767"/>
        <c:crosses val="autoZero"/>
        <c:auto val="1"/>
        <c:lblAlgn val="ctr"/>
        <c:lblOffset val="100"/>
        <c:noMultiLvlLbl val="0"/>
      </c:catAx>
      <c:valAx>
        <c:axId val="484488767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44993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61703-F818-47E1-8ADD-664771A1ACD9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B9BFA-9E6A-4A86-B3F5-DA9E97898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808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B9BFA-9E6A-4A86-B3F5-DA9E978986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66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草地上有绿色的山&#10;&#10;描述已自动生成">
            <a:extLst>
              <a:ext uri="{FF2B5EF4-FFF2-40B4-BE49-F238E27FC236}">
                <a16:creationId xmlns:a16="http://schemas.microsoft.com/office/drawing/2014/main" id="{4714759B-A42A-487D-57B1-E19563D673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2" cy="5135526"/>
          </a:xfrm>
          <a:prstGeom prst="rect">
            <a:avLst/>
          </a:prstGeom>
        </p:spPr>
      </p:pic>
      <p:pic>
        <p:nvPicPr>
          <p:cNvPr id="8" name="图片 7" descr="草地上有绿色的山&#10;&#10;描述已自动生成">
            <a:extLst>
              <a:ext uri="{FF2B5EF4-FFF2-40B4-BE49-F238E27FC236}">
                <a16:creationId xmlns:a16="http://schemas.microsoft.com/office/drawing/2014/main" id="{0E51B1C3-CB90-6D60-7447-7DB1311B7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1" cy="51355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020D438-1BC7-135D-C127-43A933C4C6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5000">
                <a:srgbClr val="37722B"/>
              </a:gs>
              <a:gs pos="0">
                <a:srgbClr val="37722B">
                  <a:alpha val="34000"/>
                </a:srgbClr>
              </a:gs>
              <a:gs pos="100000">
                <a:srgbClr val="14361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70342C-2A05-2434-3A49-0B4C43996522}"/>
              </a:ext>
            </a:extLst>
          </p:cNvPr>
          <p:cNvGrpSpPr/>
          <p:nvPr userDrawn="1"/>
        </p:nvGrpSpPr>
        <p:grpSpPr>
          <a:xfrm>
            <a:off x="3568144" y="3170334"/>
            <a:ext cx="4967343" cy="573575"/>
            <a:chOff x="6187438" y="5545020"/>
            <a:chExt cx="2026161" cy="38897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4CBF6BE-05D0-0DB9-F499-A54130A4E11B}"/>
                </a:ext>
              </a:extLst>
            </p:cNvPr>
            <p:cNvSpPr/>
            <p:nvPr/>
          </p:nvSpPr>
          <p:spPr>
            <a:xfrm flipH="1">
              <a:off x="6187438" y="5545138"/>
              <a:ext cx="2026161" cy="388856"/>
            </a:xfrm>
            <a:custGeom>
              <a:avLst/>
              <a:gdLst>
                <a:gd name="connsiteX0" fmla="*/ 1852483 w 2072005"/>
                <a:gd name="connsiteY0" fmla="*/ 0 h 382996"/>
                <a:gd name="connsiteX1" fmla="*/ 1053465 w 2072005"/>
                <a:gd name="connsiteY1" fmla="*/ 0 h 382996"/>
                <a:gd name="connsiteX2" fmla="*/ 1018540 w 2072005"/>
                <a:gd name="connsiteY2" fmla="*/ 0 h 382996"/>
                <a:gd name="connsiteX3" fmla="*/ 219522 w 2072005"/>
                <a:gd name="connsiteY3" fmla="*/ 0 h 382996"/>
                <a:gd name="connsiteX4" fmla="*/ 0 w 2072005"/>
                <a:gd name="connsiteY4" fmla="*/ 191498 h 382996"/>
                <a:gd name="connsiteX5" fmla="*/ 219522 w 2072005"/>
                <a:gd name="connsiteY5" fmla="*/ 382996 h 382996"/>
                <a:gd name="connsiteX6" fmla="*/ 1018540 w 2072005"/>
                <a:gd name="connsiteY6" fmla="*/ 382996 h 382996"/>
                <a:gd name="connsiteX7" fmla="*/ 1053465 w 2072005"/>
                <a:gd name="connsiteY7" fmla="*/ 382996 h 382996"/>
                <a:gd name="connsiteX8" fmla="*/ 1852483 w 2072005"/>
                <a:gd name="connsiteY8" fmla="*/ 382996 h 382996"/>
                <a:gd name="connsiteX9" fmla="*/ 2072005 w 2072005"/>
                <a:gd name="connsiteY9" fmla="*/ 191498 h 38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2005" h="382996">
                  <a:moveTo>
                    <a:pt x="1852483" y="0"/>
                  </a:moveTo>
                  <a:lnTo>
                    <a:pt x="1053465" y="0"/>
                  </a:lnTo>
                  <a:lnTo>
                    <a:pt x="1018540" y="0"/>
                  </a:lnTo>
                  <a:lnTo>
                    <a:pt x="219522" y="0"/>
                  </a:lnTo>
                  <a:lnTo>
                    <a:pt x="0" y="191498"/>
                  </a:lnTo>
                  <a:lnTo>
                    <a:pt x="219522" y="382996"/>
                  </a:lnTo>
                  <a:lnTo>
                    <a:pt x="1018540" y="382996"/>
                  </a:lnTo>
                  <a:lnTo>
                    <a:pt x="1053465" y="382996"/>
                  </a:lnTo>
                  <a:lnTo>
                    <a:pt x="1852483" y="382996"/>
                  </a:lnTo>
                  <a:lnTo>
                    <a:pt x="2072005" y="1914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62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6AD6893-7F55-6EFC-67CE-410448EF97DA}"/>
                </a:ext>
              </a:extLst>
            </p:cNvPr>
            <p:cNvSpPr/>
            <p:nvPr/>
          </p:nvSpPr>
          <p:spPr>
            <a:xfrm flipH="1">
              <a:off x="6272760" y="5545020"/>
              <a:ext cx="1855517" cy="388856"/>
            </a:xfrm>
            <a:custGeom>
              <a:avLst/>
              <a:gdLst>
                <a:gd name="connsiteX0" fmla="*/ 1852483 w 2072005"/>
                <a:gd name="connsiteY0" fmla="*/ 0 h 382996"/>
                <a:gd name="connsiteX1" fmla="*/ 1053465 w 2072005"/>
                <a:gd name="connsiteY1" fmla="*/ 0 h 382996"/>
                <a:gd name="connsiteX2" fmla="*/ 1018540 w 2072005"/>
                <a:gd name="connsiteY2" fmla="*/ 0 h 382996"/>
                <a:gd name="connsiteX3" fmla="*/ 219522 w 2072005"/>
                <a:gd name="connsiteY3" fmla="*/ 0 h 382996"/>
                <a:gd name="connsiteX4" fmla="*/ 0 w 2072005"/>
                <a:gd name="connsiteY4" fmla="*/ 191498 h 382996"/>
                <a:gd name="connsiteX5" fmla="*/ 219522 w 2072005"/>
                <a:gd name="connsiteY5" fmla="*/ 382996 h 382996"/>
                <a:gd name="connsiteX6" fmla="*/ 1018540 w 2072005"/>
                <a:gd name="connsiteY6" fmla="*/ 382996 h 382996"/>
                <a:gd name="connsiteX7" fmla="*/ 1053465 w 2072005"/>
                <a:gd name="connsiteY7" fmla="*/ 382996 h 382996"/>
                <a:gd name="connsiteX8" fmla="*/ 1852483 w 2072005"/>
                <a:gd name="connsiteY8" fmla="*/ 382996 h 382996"/>
                <a:gd name="connsiteX9" fmla="*/ 2072005 w 2072005"/>
                <a:gd name="connsiteY9" fmla="*/ 191498 h 38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2005" h="382996">
                  <a:moveTo>
                    <a:pt x="1852483" y="0"/>
                  </a:moveTo>
                  <a:lnTo>
                    <a:pt x="1053465" y="0"/>
                  </a:lnTo>
                  <a:lnTo>
                    <a:pt x="1018540" y="0"/>
                  </a:lnTo>
                  <a:lnTo>
                    <a:pt x="219522" y="0"/>
                  </a:lnTo>
                  <a:lnTo>
                    <a:pt x="0" y="191498"/>
                  </a:lnTo>
                  <a:lnTo>
                    <a:pt x="219522" y="382996"/>
                  </a:lnTo>
                  <a:lnTo>
                    <a:pt x="1018540" y="382996"/>
                  </a:lnTo>
                  <a:lnTo>
                    <a:pt x="1053465" y="382996"/>
                  </a:lnTo>
                  <a:lnTo>
                    <a:pt x="1852483" y="382996"/>
                  </a:lnTo>
                  <a:lnTo>
                    <a:pt x="2072005" y="1914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62" dirty="0"/>
                <a:t>z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89D706F-611B-B940-B4FA-EBB6A780302A}"/>
              </a:ext>
            </a:extLst>
          </p:cNvPr>
          <p:cNvCxnSpPr/>
          <p:nvPr userDrawn="1"/>
        </p:nvCxnSpPr>
        <p:spPr>
          <a:xfrm>
            <a:off x="8678058" y="3444950"/>
            <a:ext cx="14141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F1E1BB5-EF2C-BC73-F8B6-9E4C6C6B2F2B}"/>
              </a:ext>
            </a:extLst>
          </p:cNvPr>
          <p:cNvCxnSpPr/>
          <p:nvPr userDrawn="1"/>
        </p:nvCxnSpPr>
        <p:spPr>
          <a:xfrm>
            <a:off x="2011444" y="3444950"/>
            <a:ext cx="14141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A5361AE9-DF6E-10B2-1A9B-FE4818EB9A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61408" y="1291627"/>
            <a:ext cx="9144000" cy="1558762"/>
          </a:xfrm>
        </p:spPr>
        <p:txBody>
          <a:bodyPr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4274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BAEE06F-DCF1-1C66-05F0-8750C08AE8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065984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E10140C0-A3E3-7C62-A371-6D4B306C7822}"/>
              </a:ext>
            </a:extLst>
          </p:cNvPr>
          <p:cNvSpPr/>
          <p:nvPr userDrawn="1"/>
        </p:nvSpPr>
        <p:spPr>
          <a:xfrm>
            <a:off x="0" y="0"/>
            <a:ext cx="12192000" cy="4065984"/>
          </a:xfrm>
          <a:prstGeom prst="roundRect">
            <a:avLst>
              <a:gd name="adj" fmla="val 0"/>
            </a:avLst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DEFD44-7555-9D63-773A-A453EEDCB2FB}"/>
              </a:ext>
            </a:extLst>
          </p:cNvPr>
          <p:cNvSpPr txBox="1"/>
          <p:nvPr userDrawn="1"/>
        </p:nvSpPr>
        <p:spPr>
          <a:xfrm>
            <a:off x="4145280" y="1478994"/>
            <a:ext cx="3901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B460B92-5E38-89F3-46EB-D3228D8351D4}"/>
              </a:ext>
            </a:extLst>
          </p:cNvPr>
          <p:cNvSpPr txBox="1"/>
          <p:nvPr userDrawn="1"/>
        </p:nvSpPr>
        <p:spPr>
          <a:xfrm>
            <a:off x="4765886" y="2495877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7524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过渡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5FCA7E4-12DC-24E1-D4FB-4E407F762945}"/>
              </a:ext>
            </a:extLst>
          </p:cNvPr>
          <p:cNvSpPr/>
          <p:nvPr userDrawn="1"/>
        </p:nvSpPr>
        <p:spPr>
          <a:xfrm>
            <a:off x="29888" y="-11774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C042497-5AA8-7D4C-6A7D-9DDBBEC0DEBA}"/>
              </a:ext>
            </a:extLst>
          </p:cNvPr>
          <p:cNvSpPr/>
          <p:nvPr userDrawn="1"/>
        </p:nvSpPr>
        <p:spPr>
          <a:xfrm>
            <a:off x="1308100" y="0"/>
            <a:ext cx="6096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4">
            <a:extLst>
              <a:ext uri="{FF2B5EF4-FFF2-40B4-BE49-F238E27FC236}">
                <a16:creationId xmlns:a16="http://schemas.microsoft.com/office/drawing/2014/main" id="{CF95E914-6012-EEEF-3312-D4BE1ABDEDAF}"/>
              </a:ext>
            </a:extLst>
          </p:cNvPr>
          <p:cNvSpPr/>
          <p:nvPr userDrawn="1"/>
        </p:nvSpPr>
        <p:spPr>
          <a:xfrm flipV="1">
            <a:off x="1577340" y="1051560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4">
            <a:extLst>
              <a:ext uri="{FF2B5EF4-FFF2-40B4-BE49-F238E27FC236}">
                <a16:creationId xmlns:a16="http://schemas.microsoft.com/office/drawing/2014/main" id="{77C8FD05-8027-B72C-914C-484B262B3166}"/>
              </a:ext>
            </a:extLst>
          </p:cNvPr>
          <p:cNvSpPr/>
          <p:nvPr userDrawn="1"/>
        </p:nvSpPr>
        <p:spPr>
          <a:xfrm>
            <a:off x="1577340" y="2252908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49BA96-F8C4-A68A-786B-48C37951CFCC}"/>
              </a:ext>
            </a:extLst>
          </p:cNvPr>
          <p:cNvSpPr/>
          <p:nvPr userDrawn="1"/>
        </p:nvSpPr>
        <p:spPr>
          <a:xfrm>
            <a:off x="1577340" y="5897880"/>
            <a:ext cx="959397" cy="9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88A1B07-0DFC-7125-9CE8-78FDCB3020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2134" y="1081680"/>
            <a:ext cx="5747931" cy="1325563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dirty="0"/>
              <a:t>ENTER TIP</a:t>
            </a:r>
            <a:endParaRPr lang="zh-CN" altLang="en-US" dirty="0"/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4D8F131A-8D3C-97D2-12B6-D0B71C3B1746}"/>
              </a:ext>
            </a:extLst>
          </p:cNvPr>
          <p:cNvSpPr txBox="1">
            <a:spLocks/>
          </p:cNvSpPr>
          <p:nvPr userDrawn="1"/>
        </p:nvSpPr>
        <p:spPr>
          <a:xfrm>
            <a:off x="1448523" y="2632395"/>
            <a:ext cx="57479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/>
              <a:t>此处编辑</a:t>
            </a:r>
          </a:p>
        </p:txBody>
      </p:sp>
    </p:spTree>
    <p:extLst>
      <p:ext uri="{BB962C8B-B14F-4D97-AF65-F5344CB8AC3E}">
        <p14:creationId xmlns:p14="http://schemas.microsoft.com/office/powerpoint/2010/main" val="272493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862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草地上有绿色的山&#10;&#10;描述已自动生成">
            <a:extLst>
              <a:ext uri="{FF2B5EF4-FFF2-40B4-BE49-F238E27FC236}">
                <a16:creationId xmlns:a16="http://schemas.microsoft.com/office/drawing/2014/main" id="{4DD77DC0-93F4-FDBB-B2BC-C043B0016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2" cy="5135526"/>
          </a:xfrm>
          <a:prstGeom prst="rect">
            <a:avLst/>
          </a:prstGeom>
        </p:spPr>
      </p:pic>
      <p:pic>
        <p:nvPicPr>
          <p:cNvPr id="3" name="图片 2" descr="草地上有绿色的山&#10;&#10;描述已自动生成">
            <a:extLst>
              <a:ext uri="{FF2B5EF4-FFF2-40B4-BE49-F238E27FC236}">
                <a16:creationId xmlns:a16="http://schemas.microsoft.com/office/drawing/2014/main" id="{7C18D5D0-0DC0-AF72-68C6-8C388344F2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1" cy="51355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AC895DD-0202-A0A9-967C-54FCEAB90F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5000">
                <a:srgbClr val="37722B"/>
              </a:gs>
              <a:gs pos="0">
                <a:srgbClr val="37722B">
                  <a:alpha val="34000"/>
                </a:srgbClr>
              </a:gs>
              <a:gs pos="100000">
                <a:srgbClr val="14361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A6320B1-E6BD-2ABF-FF57-BC5C66E41117}"/>
              </a:ext>
            </a:extLst>
          </p:cNvPr>
          <p:cNvSpPr/>
          <p:nvPr userDrawn="1"/>
        </p:nvSpPr>
        <p:spPr>
          <a:xfrm>
            <a:off x="2338215" y="3641651"/>
            <a:ext cx="7653114" cy="370950"/>
          </a:xfrm>
          <a:custGeom>
            <a:avLst/>
            <a:gdLst>
              <a:gd name="connsiteX0" fmla="*/ 0 w 1709738"/>
              <a:gd name="connsiteY0" fmla="*/ 0 h 104775"/>
              <a:gd name="connsiteX1" fmla="*/ 323850 w 1709738"/>
              <a:gd name="connsiteY1" fmla="*/ 0 h 104775"/>
              <a:gd name="connsiteX2" fmla="*/ 271463 w 1709738"/>
              <a:gd name="connsiteY2" fmla="*/ 104775 h 104775"/>
              <a:gd name="connsiteX3" fmla="*/ 478631 w 1709738"/>
              <a:gd name="connsiteY3" fmla="*/ 0 h 104775"/>
              <a:gd name="connsiteX4" fmla="*/ 1709738 w 1709738"/>
              <a:gd name="connsiteY4" fmla="*/ 0 h 104775"/>
              <a:gd name="connsiteX0" fmla="*/ 0 w 1709738"/>
              <a:gd name="connsiteY0" fmla="*/ 0 h 75154"/>
              <a:gd name="connsiteX1" fmla="*/ 323850 w 1709738"/>
              <a:gd name="connsiteY1" fmla="*/ 0 h 75154"/>
              <a:gd name="connsiteX2" fmla="*/ 299151 w 1709738"/>
              <a:gd name="connsiteY2" fmla="*/ 75154 h 75154"/>
              <a:gd name="connsiteX3" fmla="*/ 478631 w 1709738"/>
              <a:gd name="connsiteY3" fmla="*/ 0 h 75154"/>
              <a:gd name="connsiteX4" fmla="*/ 1709738 w 1709738"/>
              <a:gd name="connsiteY4" fmla="*/ 0 h 75154"/>
              <a:gd name="connsiteX0" fmla="*/ 0 w 1709738"/>
              <a:gd name="connsiteY0" fmla="*/ 0 h 184587"/>
              <a:gd name="connsiteX1" fmla="*/ 323850 w 1709738"/>
              <a:gd name="connsiteY1" fmla="*/ 0 h 184587"/>
              <a:gd name="connsiteX2" fmla="*/ 397413 w 1709738"/>
              <a:gd name="connsiteY2" fmla="*/ 184587 h 184587"/>
              <a:gd name="connsiteX3" fmla="*/ 478631 w 1709738"/>
              <a:gd name="connsiteY3" fmla="*/ 0 h 184587"/>
              <a:gd name="connsiteX4" fmla="*/ 1709738 w 1709738"/>
              <a:gd name="connsiteY4" fmla="*/ 0 h 18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738" h="184587">
                <a:moveTo>
                  <a:pt x="0" y="0"/>
                </a:moveTo>
                <a:lnTo>
                  <a:pt x="323850" y="0"/>
                </a:lnTo>
                <a:lnTo>
                  <a:pt x="397413" y="184587"/>
                </a:lnTo>
                <a:lnTo>
                  <a:pt x="478631" y="0"/>
                </a:lnTo>
                <a:lnTo>
                  <a:pt x="1709738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5320BB9C-20CB-17A4-A58F-C26616AE31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3998" y="1388214"/>
            <a:ext cx="9144000" cy="1558762"/>
          </a:xfrm>
        </p:spPr>
        <p:txBody>
          <a:bodyPr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83928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E0AF37D7-8968-EB7C-3759-63D377EF1420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0B775A0-6778-0C50-3A16-88A353C5CA04}"/>
              </a:ext>
            </a:extLst>
          </p:cNvPr>
          <p:cNvGrpSpPr/>
          <p:nvPr userDrawn="1"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3" name="Teardrop 15">
              <a:extLst>
                <a:ext uri="{FF2B5EF4-FFF2-40B4-BE49-F238E27FC236}">
                  <a16:creationId xmlns:a16="http://schemas.microsoft.com/office/drawing/2014/main" id="{52483D9C-BDFC-B582-A1FB-2AB952FD593A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30B696E4-5146-FA9A-C864-8AF32D79661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C57882D9-CEA0-DCB9-9811-A475BAE85F76}"/>
              </a:ext>
            </a:extLst>
          </p:cNvPr>
          <p:cNvGrpSpPr/>
          <p:nvPr userDrawn="1"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6" name="Teardrop 15">
              <a:extLst>
                <a:ext uri="{FF2B5EF4-FFF2-40B4-BE49-F238E27FC236}">
                  <a16:creationId xmlns:a16="http://schemas.microsoft.com/office/drawing/2014/main" id="{27CB11A7-4B8E-B8DA-24D7-10F54781D32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7" name="Oval 16">
              <a:extLst>
                <a:ext uri="{FF2B5EF4-FFF2-40B4-BE49-F238E27FC236}">
                  <a16:creationId xmlns:a16="http://schemas.microsoft.com/office/drawing/2014/main" id="{459005BA-38CD-42EA-1557-74215031E3BA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1D8E4E5-2B20-B33C-B517-1852105A6342}"/>
              </a:ext>
            </a:extLst>
          </p:cNvPr>
          <p:cNvGrpSpPr/>
          <p:nvPr userDrawn="1"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830BA3F4-8CFE-FFF6-B34D-1112C7419BB1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144D46FD-06A6-8E5F-6B00-F1D6F026577E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82BDC581-6ED6-814B-DC7C-8F8DE0EB0970}"/>
              </a:ext>
            </a:extLst>
          </p:cNvPr>
          <p:cNvSpPr txBox="1"/>
          <p:nvPr userDrawn="1"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AF88E4E-F623-EA10-2789-8F25835797B3}"/>
              </a:ext>
            </a:extLst>
          </p:cNvPr>
          <p:cNvSpPr txBox="1"/>
          <p:nvPr userDrawn="1"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 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E84AFBCB-002D-3A86-F3CE-F6603DD99950}"/>
              </a:ext>
            </a:extLst>
          </p:cNvPr>
          <p:cNvSpPr txBox="1"/>
          <p:nvPr userDrawn="1"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艾迪鹅第五期实战班学员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0A7DEE4-45E5-82F1-6411-90E2C0477842}"/>
              </a:ext>
            </a:extLst>
          </p:cNvPr>
          <p:cNvSpPr txBox="1"/>
          <p:nvPr userDrawn="1"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定制设计师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05A2361-5E98-12D9-C765-519CA8950E85}"/>
              </a:ext>
            </a:extLst>
          </p:cNvPr>
          <p:cNvSpPr txBox="1"/>
          <p:nvPr userDrawn="1"/>
        </p:nvSpPr>
        <p:spPr>
          <a:xfrm>
            <a:off x="5918614" y="1995051"/>
            <a:ext cx="2954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有需求欢迎微信交流学习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6D12C731-AFEB-1A4F-851E-8F18879939C2}"/>
              </a:ext>
            </a:extLst>
          </p:cNvPr>
          <p:cNvSpPr txBox="1"/>
          <p:nvPr userDrawn="1"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 lll000920822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5EC54FB-6CEF-D2B9-AA3D-C5C38352B342}"/>
              </a:ext>
            </a:extLst>
          </p:cNvPr>
          <p:cNvGrpSpPr/>
          <p:nvPr userDrawn="1"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FE5CF634-159C-0817-90BE-DC4942F0FF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00514" y="6915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1E2E38BB-D82B-4923-2AFF-EFDAD4AB913D}"/>
                </a:ext>
              </a:extLst>
            </p:cNvPr>
            <p:cNvSpPr/>
            <p:nvPr/>
          </p:nvSpPr>
          <p:spPr>
            <a:xfrm>
              <a:off x="3000514" y="691585"/>
              <a:ext cx="1821910" cy="182191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2CB4335A-BC8A-EAA7-8F87-F6B7ECD9757D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B307F30-67C8-5F2E-8A57-AE9DA4FEC2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798EF7CF-D59E-41A0-D404-4E05446A01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B294377A-A20C-E707-29F0-36661CA98D8F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4E1B95E2-6F4F-AFB1-623D-B6BEB2326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A57A1A4D-8A7A-0153-2489-CEACDB8864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77C342B2-297D-BE76-B9E8-2FADEB35D6E2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0450FC01-7CEC-37E8-58E9-A4DB5F90D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C60C5D1F-7F74-27B4-E5EF-989F9ED871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615D0371-1DCE-C7C1-D311-E8DD662E0315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7A6F9F42-C4E9-17E0-9F6C-9C1FA31BD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F5455DAB-9CE3-3AFA-6612-A9745546B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FD1FD121-AA77-E195-D024-2FEDF21AE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918" y="691358"/>
              <a:ext cx="1821910" cy="182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5836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318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9287C2-FAB1-757E-0E72-09B12A8BF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A15BB3-6E7A-979B-0A6B-A88C66808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20913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1" r:id="rId3"/>
    <p:sldLayoutId id="2147483655" r:id="rId4"/>
    <p:sldLayoutId id="2147483662" r:id="rId5"/>
    <p:sldLayoutId id="2147483660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草地上有绿色的山&#10;&#10;描述已自动生成">
            <a:extLst>
              <a:ext uri="{FF2B5EF4-FFF2-40B4-BE49-F238E27FC236}">
                <a16:creationId xmlns:a16="http://schemas.microsoft.com/office/drawing/2014/main" id="{3E4E8F69-7F7D-9172-496F-DE7BA04C5F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2" cy="5135526"/>
          </a:xfrm>
          <a:prstGeom prst="rect">
            <a:avLst/>
          </a:prstGeom>
        </p:spPr>
      </p:pic>
      <p:pic>
        <p:nvPicPr>
          <p:cNvPr id="7" name="图片 6" descr="草地上有绿色的山&#10;&#10;描述已自动生成">
            <a:extLst>
              <a:ext uri="{FF2B5EF4-FFF2-40B4-BE49-F238E27FC236}">
                <a16:creationId xmlns:a16="http://schemas.microsoft.com/office/drawing/2014/main" id="{5B4EC761-2D93-0EFC-F6DF-76372F5F5D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1" cy="51355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8099A38-92AF-F51A-0340-948403080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5000">
                <a:srgbClr val="37722B"/>
              </a:gs>
              <a:gs pos="0">
                <a:srgbClr val="37722B">
                  <a:alpha val="34000"/>
                </a:srgbClr>
              </a:gs>
              <a:gs pos="100000">
                <a:srgbClr val="14361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C62C2D-5DAE-730C-0BAA-FC84F6DD7487}"/>
              </a:ext>
            </a:extLst>
          </p:cNvPr>
          <p:cNvSpPr txBox="1"/>
          <p:nvPr/>
        </p:nvSpPr>
        <p:spPr>
          <a:xfrm>
            <a:off x="1450975" y="1486042"/>
            <a:ext cx="5344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+mj-ea"/>
                <a:ea typeface="+mj-ea"/>
              </a:rPr>
              <a:t>感知绿色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227DD3-5AD3-B9B0-3651-560CD5106FA0}"/>
              </a:ext>
            </a:extLst>
          </p:cNvPr>
          <p:cNvSpPr txBox="1"/>
          <p:nvPr/>
        </p:nvSpPr>
        <p:spPr>
          <a:xfrm>
            <a:off x="6096000" y="1486042"/>
            <a:ext cx="5344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+mj-ea"/>
                <a:ea typeface="+mj-ea"/>
              </a:rPr>
              <a:t>美好生活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D117BE-5C6F-8991-A2C2-BDD7D8A0F3B3}"/>
              </a:ext>
            </a:extLst>
          </p:cNvPr>
          <p:cNvGrpSpPr/>
          <p:nvPr/>
        </p:nvGrpSpPr>
        <p:grpSpPr>
          <a:xfrm>
            <a:off x="3568144" y="3170334"/>
            <a:ext cx="4967343" cy="573575"/>
            <a:chOff x="6187438" y="5545020"/>
            <a:chExt cx="2026161" cy="38897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4981DA-9A3F-312C-69E7-62A82A9DBF13}"/>
                </a:ext>
              </a:extLst>
            </p:cNvPr>
            <p:cNvSpPr/>
            <p:nvPr/>
          </p:nvSpPr>
          <p:spPr>
            <a:xfrm flipH="1">
              <a:off x="6187438" y="5545138"/>
              <a:ext cx="2026161" cy="388856"/>
            </a:xfrm>
            <a:custGeom>
              <a:avLst/>
              <a:gdLst>
                <a:gd name="connsiteX0" fmla="*/ 1852483 w 2072005"/>
                <a:gd name="connsiteY0" fmla="*/ 0 h 382996"/>
                <a:gd name="connsiteX1" fmla="*/ 1053465 w 2072005"/>
                <a:gd name="connsiteY1" fmla="*/ 0 h 382996"/>
                <a:gd name="connsiteX2" fmla="*/ 1018540 w 2072005"/>
                <a:gd name="connsiteY2" fmla="*/ 0 h 382996"/>
                <a:gd name="connsiteX3" fmla="*/ 219522 w 2072005"/>
                <a:gd name="connsiteY3" fmla="*/ 0 h 382996"/>
                <a:gd name="connsiteX4" fmla="*/ 0 w 2072005"/>
                <a:gd name="connsiteY4" fmla="*/ 191498 h 382996"/>
                <a:gd name="connsiteX5" fmla="*/ 219522 w 2072005"/>
                <a:gd name="connsiteY5" fmla="*/ 382996 h 382996"/>
                <a:gd name="connsiteX6" fmla="*/ 1018540 w 2072005"/>
                <a:gd name="connsiteY6" fmla="*/ 382996 h 382996"/>
                <a:gd name="connsiteX7" fmla="*/ 1053465 w 2072005"/>
                <a:gd name="connsiteY7" fmla="*/ 382996 h 382996"/>
                <a:gd name="connsiteX8" fmla="*/ 1852483 w 2072005"/>
                <a:gd name="connsiteY8" fmla="*/ 382996 h 382996"/>
                <a:gd name="connsiteX9" fmla="*/ 2072005 w 2072005"/>
                <a:gd name="connsiteY9" fmla="*/ 191498 h 38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2005" h="382996">
                  <a:moveTo>
                    <a:pt x="1852483" y="0"/>
                  </a:moveTo>
                  <a:lnTo>
                    <a:pt x="1053465" y="0"/>
                  </a:lnTo>
                  <a:lnTo>
                    <a:pt x="1018540" y="0"/>
                  </a:lnTo>
                  <a:lnTo>
                    <a:pt x="219522" y="0"/>
                  </a:lnTo>
                  <a:lnTo>
                    <a:pt x="0" y="191498"/>
                  </a:lnTo>
                  <a:lnTo>
                    <a:pt x="219522" y="382996"/>
                  </a:lnTo>
                  <a:lnTo>
                    <a:pt x="1018540" y="382996"/>
                  </a:lnTo>
                  <a:lnTo>
                    <a:pt x="1053465" y="382996"/>
                  </a:lnTo>
                  <a:lnTo>
                    <a:pt x="1852483" y="382996"/>
                  </a:lnTo>
                  <a:lnTo>
                    <a:pt x="2072005" y="1914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62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A32427-3DF4-54CF-E0AD-811530B71003}"/>
                </a:ext>
              </a:extLst>
            </p:cNvPr>
            <p:cNvSpPr/>
            <p:nvPr/>
          </p:nvSpPr>
          <p:spPr>
            <a:xfrm flipH="1">
              <a:off x="6272760" y="5545020"/>
              <a:ext cx="1855517" cy="388856"/>
            </a:xfrm>
            <a:custGeom>
              <a:avLst/>
              <a:gdLst>
                <a:gd name="connsiteX0" fmla="*/ 1852483 w 2072005"/>
                <a:gd name="connsiteY0" fmla="*/ 0 h 382996"/>
                <a:gd name="connsiteX1" fmla="*/ 1053465 w 2072005"/>
                <a:gd name="connsiteY1" fmla="*/ 0 h 382996"/>
                <a:gd name="connsiteX2" fmla="*/ 1018540 w 2072005"/>
                <a:gd name="connsiteY2" fmla="*/ 0 h 382996"/>
                <a:gd name="connsiteX3" fmla="*/ 219522 w 2072005"/>
                <a:gd name="connsiteY3" fmla="*/ 0 h 382996"/>
                <a:gd name="connsiteX4" fmla="*/ 0 w 2072005"/>
                <a:gd name="connsiteY4" fmla="*/ 191498 h 382996"/>
                <a:gd name="connsiteX5" fmla="*/ 219522 w 2072005"/>
                <a:gd name="connsiteY5" fmla="*/ 382996 h 382996"/>
                <a:gd name="connsiteX6" fmla="*/ 1018540 w 2072005"/>
                <a:gd name="connsiteY6" fmla="*/ 382996 h 382996"/>
                <a:gd name="connsiteX7" fmla="*/ 1053465 w 2072005"/>
                <a:gd name="connsiteY7" fmla="*/ 382996 h 382996"/>
                <a:gd name="connsiteX8" fmla="*/ 1852483 w 2072005"/>
                <a:gd name="connsiteY8" fmla="*/ 382996 h 382996"/>
                <a:gd name="connsiteX9" fmla="*/ 2072005 w 2072005"/>
                <a:gd name="connsiteY9" fmla="*/ 191498 h 38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2005" h="382996">
                  <a:moveTo>
                    <a:pt x="1852483" y="0"/>
                  </a:moveTo>
                  <a:lnTo>
                    <a:pt x="1053465" y="0"/>
                  </a:lnTo>
                  <a:lnTo>
                    <a:pt x="1018540" y="0"/>
                  </a:lnTo>
                  <a:lnTo>
                    <a:pt x="219522" y="0"/>
                  </a:lnTo>
                  <a:lnTo>
                    <a:pt x="0" y="191498"/>
                  </a:lnTo>
                  <a:lnTo>
                    <a:pt x="219522" y="382996"/>
                  </a:lnTo>
                  <a:lnTo>
                    <a:pt x="1018540" y="382996"/>
                  </a:lnTo>
                  <a:lnTo>
                    <a:pt x="1053465" y="382996"/>
                  </a:lnTo>
                  <a:lnTo>
                    <a:pt x="1852483" y="382996"/>
                  </a:lnTo>
                  <a:lnTo>
                    <a:pt x="2072005" y="1914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sz="1162" dirty="0"/>
                <a:t>z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B44BB37-00E2-141B-457A-AFE3E39CB4A7}"/>
              </a:ext>
            </a:extLst>
          </p:cNvPr>
          <p:cNvSpPr txBox="1"/>
          <p:nvPr/>
        </p:nvSpPr>
        <p:spPr>
          <a:xfrm>
            <a:off x="3669741" y="3206218"/>
            <a:ext cx="4758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绿色系创新创业模板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63D989B-DD85-EF22-4293-82A91E7EBDDA}"/>
              </a:ext>
            </a:extLst>
          </p:cNvPr>
          <p:cNvCxnSpPr/>
          <p:nvPr/>
        </p:nvCxnSpPr>
        <p:spPr>
          <a:xfrm>
            <a:off x="8678058" y="3444950"/>
            <a:ext cx="14141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34A4EDA-D7B2-ACBA-70F7-0CF5E22066C0}"/>
              </a:ext>
            </a:extLst>
          </p:cNvPr>
          <p:cNvCxnSpPr/>
          <p:nvPr/>
        </p:nvCxnSpPr>
        <p:spPr>
          <a:xfrm>
            <a:off x="2011444" y="3444950"/>
            <a:ext cx="14141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918D560F-3B4E-5BF3-2A2B-FA1C19A54B40}"/>
              </a:ext>
            </a:extLst>
          </p:cNvPr>
          <p:cNvSpPr txBox="1"/>
          <p:nvPr/>
        </p:nvSpPr>
        <p:spPr>
          <a:xfrm>
            <a:off x="1631374" y="2707296"/>
            <a:ext cx="8967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Perceive the green and good life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7948DF-CF02-EEF7-C7C8-6F86D2B6DAB6}"/>
              </a:ext>
            </a:extLst>
          </p:cNvPr>
          <p:cNvCxnSpPr/>
          <p:nvPr/>
        </p:nvCxnSpPr>
        <p:spPr>
          <a:xfrm>
            <a:off x="4141485" y="4093536"/>
            <a:ext cx="0" cy="2977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EE02F14-44E4-AABA-48B5-A065A4BF4B59}"/>
              </a:ext>
            </a:extLst>
          </p:cNvPr>
          <p:cNvCxnSpPr/>
          <p:nvPr/>
        </p:nvCxnSpPr>
        <p:spPr>
          <a:xfrm>
            <a:off x="6768861" y="4093536"/>
            <a:ext cx="0" cy="2977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766EE77B-226B-D526-CFFF-D07452D68FF6}"/>
              </a:ext>
            </a:extLst>
          </p:cNvPr>
          <p:cNvSpPr txBox="1"/>
          <p:nvPr/>
        </p:nvSpPr>
        <p:spPr>
          <a:xfrm>
            <a:off x="4151950" y="4063854"/>
            <a:ext cx="235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汇报人：美卷卷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16900C6-0CD7-287D-258C-48C9C0F7EE71}"/>
              </a:ext>
            </a:extLst>
          </p:cNvPr>
          <p:cNvSpPr txBox="1"/>
          <p:nvPr/>
        </p:nvSpPr>
        <p:spPr>
          <a:xfrm>
            <a:off x="6768861" y="4063854"/>
            <a:ext cx="235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时间：</a:t>
            </a:r>
            <a:r>
              <a:rPr lang="en-US" altLang="zh-CN" dirty="0">
                <a:solidFill>
                  <a:schemeClr val="bg1"/>
                </a:solidFill>
              </a:rPr>
              <a:t>202X/XX/XX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40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ECBA7E-2F3F-2255-8174-6F1ECF1B33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773B47-693C-0DE2-391F-6A4E222A22F7}"/>
              </a:ext>
            </a:extLst>
          </p:cNvPr>
          <p:cNvSpPr/>
          <p:nvPr/>
        </p:nvSpPr>
        <p:spPr>
          <a:xfrm>
            <a:off x="1308100" y="0"/>
            <a:ext cx="6096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4B4B9-BAD9-F531-7B27-8BECFA3AD1B8}"/>
              </a:ext>
            </a:extLst>
          </p:cNvPr>
          <p:cNvSpPr txBox="1"/>
          <p:nvPr/>
        </p:nvSpPr>
        <p:spPr>
          <a:xfrm>
            <a:off x="4847677" y="4326387"/>
            <a:ext cx="25564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13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16AD83-2A8E-AF6F-AEBC-8D5128A38B74}"/>
              </a:ext>
            </a:extLst>
          </p:cNvPr>
          <p:cNvSpPr txBox="1"/>
          <p:nvPr/>
        </p:nvSpPr>
        <p:spPr>
          <a:xfrm>
            <a:off x="1448523" y="2833512"/>
            <a:ext cx="4843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2A578D-8A7C-BF91-E3F3-E3BE16AEEAB2}"/>
              </a:ext>
            </a:extLst>
          </p:cNvPr>
          <p:cNvSpPr txBox="1"/>
          <p:nvPr/>
        </p:nvSpPr>
        <p:spPr>
          <a:xfrm>
            <a:off x="1509322" y="1989425"/>
            <a:ext cx="5024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PROJECT INTRODUCTION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265DCA10-5F4A-B969-5EE1-58F2F0C86EE4}"/>
              </a:ext>
            </a:extLst>
          </p:cNvPr>
          <p:cNvSpPr/>
          <p:nvPr/>
        </p:nvSpPr>
        <p:spPr>
          <a:xfrm flipV="1">
            <a:off x="1577340" y="1051560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8702C1-378D-F1C5-7FA2-6AE7959CFC83}"/>
              </a:ext>
            </a:extLst>
          </p:cNvPr>
          <p:cNvSpPr txBox="1"/>
          <p:nvPr/>
        </p:nvSpPr>
        <p:spPr>
          <a:xfrm>
            <a:off x="1448523" y="1199413"/>
            <a:ext cx="46474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PART THREE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>
            <a:extLst>
              <a:ext uri="{FF2B5EF4-FFF2-40B4-BE49-F238E27FC236}">
                <a16:creationId xmlns:a16="http://schemas.microsoft.com/office/drawing/2014/main" id="{5ABC7D41-57EE-D2DA-5716-3864FED5A5E5}"/>
              </a:ext>
            </a:extLst>
          </p:cNvPr>
          <p:cNvSpPr/>
          <p:nvPr/>
        </p:nvSpPr>
        <p:spPr>
          <a:xfrm>
            <a:off x="1577340" y="2252908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98F57D-A8C9-E6C5-5FD0-AEF1EC2BC764}"/>
              </a:ext>
            </a:extLst>
          </p:cNvPr>
          <p:cNvSpPr txBox="1"/>
          <p:nvPr/>
        </p:nvSpPr>
        <p:spPr>
          <a:xfrm>
            <a:off x="1509322" y="3711891"/>
            <a:ext cx="510866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这部分是一句口号，点击文本框进行输入，可以根据内容调整字号大小，尽量简便表达。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A271C34-E9FE-3020-63A4-36EC4C10F331}"/>
              </a:ext>
            </a:extLst>
          </p:cNvPr>
          <p:cNvSpPr/>
          <p:nvPr/>
        </p:nvSpPr>
        <p:spPr>
          <a:xfrm>
            <a:off x="1577340" y="5897880"/>
            <a:ext cx="959397" cy="9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125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D5DAA1-C595-CD81-E623-E903FACCC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8C5711-6E74-6728-D464-4F8DC2FA1C8A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FC21BF2-7AAC-F72B-B471-4EAD01D8A030}"/>
              </a:ext>
            </a:extLst>
          </p:cNvPr>
          <p:cNvGrpSpPr/>
          <p:nvPr/>
        </p:nvGrpSpPr>
        <p:grpSpPr>
          <a:xfrm>
            <a:off x="8059372" y="1374081"/>
            <a:ext cx="3329353" cy="4581892"/>
            <a:chOff x="8059372" y="1374081"/>
            <a:chExt cx="3329353" cy="458189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96CE0E1-093F-67E7-93A1-C18102238915}"/>
                </a:ext>
              </a:extLst>
            </p:cNvPr>
            <p:cNvSpPr/>
            <p:nvPr/>
          </p:nvSpPr>
          <p:spPr>
            <a:xfrm>
              <a:off x="8059372" y="1374081"/>
              <a:ext cx="3329353" cy="458189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A4CF682-D988-50EB-C050-EFBBC3ABAE92}"/>
                </a:ext>
              </a:extLst>
            </p:cNvPr>
            <p:cNvSpPr/>
            <p:nvPr/>
          </p:nvSpPr>
          <p:spPr>
            <a:xfrm>
              <a:off x="9250899" y="1868086"/>
              <a:ext cx="946298" cy="9462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52F59D7F-BB6B-2434-5D1D-E0523205C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02812" y="2019999"/>
              <a:ext cx="642472" cy="64247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7238995-71D4-0FF6-D769-B211299D46DC}"/>
                </a:ext>
              </a:extLst>
            </p:cNvPr>
            <p:cNvSpPr txBox="1"/>
            <p:nvPr/>
          </p:nvSpPr>
          <p:spPr>
            <a:xfrm>
              <a:off x="8628258" y="3024802"/>
              <a:ext cx="21915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471FDD1-D0F1-B7E7-9A66-1104CD3C0141}"/>
                </a:ext>
              </a:extLst>
            </p:cNvPr>
            <p:cNvSpPr txBox="1"/>
            <p:nvPr/>
          </p:nvSpPr>
          <p:spPr>
            <a:xfrm>
              <a:off x="8440110" y="3696885"/>
              <a:ext cx="2567877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4737CBF-135F-B698-F7B5-A237715A6306}"/>
              </a:ext>
            </a:extLst>
          </p:cNvPr>
          <p:cNvGrpSpPr/>
          <p:nvPr/>
        </p:nvGrpSpPr>
        <p:grpSpPr>
          <a:xfrm>
            <a:off x="4507454" y="1374081"/>
            <a:ext cx="3329353" cy="4581892"/>
            <a:chOff x="4445576" y="1374081"/>
            <a:chExt cx="3329353" cy="458189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8976688-B264-E867-AB31-9C223871017D}"/>
                </a:ext>
              </a:extLst>
            </p:cNvPr>
            <p:cNvSpPr/>
            <p:nvPr/>
          </p:nvSpPr>
          <p:spPr>
            <a:xfrm>
              <a:off x="4445576" y="1374081"/>
              <a:ext cx="3329353" cy="458189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0DCFFD4-809D-601C-CABE-C793C2549FA1}"/>
                </a:ext>
              </a:extLst>
            </p:cNvPr>
            <p:cNvSpPr/>
            <p:nvPr/>
          </p:nvSpPr>
          <p:spPr>
            <a:xfrm>
              <a:off x="5637103" y="1868086"/>
              <a:ext cx="946298" cy="9462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F9ED7938-F867-C797-4676-FB820F90B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89016" y="2019999"/>
              <a:ext cx="642472" cy="642472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08A7DA9-0C05-2ADA-DD56-A7C6418FF13D}"/>
                </a:ext>
              </a:extLst>
            </p:cNvPr>
            <p:cNvSpPr txBox="1"/>
            <p:nvPr/>
          </p:nvSpPr>
          <p:spPr>
            <a:xfrm>
              <a:off x="5014462" y="3024802"/>
              <a:ext cx="21915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4E47DE-3A19-F582-4CA3-27079AFF1EEE}"/>
                </a:ext>
              </a:extLst>
            </p:cNvPr>
            <p:cNvSpPr txBox="1"/>
            <p:nvPr/>
          </p:nvSpPr>
          <p:spPr>
            <a:xfrm>
              <a:off x="4826314" y="3696885"/>
              <a:ext cx="2567877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E3F1198-ABEF-3F64-9137-C0FE4095B082}"/>
              </a:ext>
            </a:extLst>
          </p:cNvPr>
          <p:cNvGrpSpPr/>
          <p:nvPr/>
        </p:nvGrpSpPr>
        <p:grpSpPr>
          <a:xfrm>
            <a:off x="955535" y="1374081"/>
            <a:ext cx="3329353" cy="4581892"/>
            <a:chOff x="955535" y="1374081"/>
            <a:chExt cx="3329353" cy="458189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F7919FB-C8AD-BCC2-03A3-459DE4C3ED41}"/>
                </a:ext>
              </a:extLst>
            </p:cNvPr>
            <p:cNvSpPr/>
            <p:nvPr/>
          </p:nvSpPr>
          <p:spPr>
            <a:xfrm>
              <a:off x="955535" y="1374081"/>
              <a:ext cx="3329353" cy="458189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8C196CD-FCDE-712C-BEF8-E69C800DF0D4}"/>
                </a:ext>
              </a:extLst>
            </p:cNvPr>
            <p:cNvSpPr/>
            <p:nvPr/>
          </p:nvSpPr>
          <p:spPr>
            <a:xfrm>
              <a:off x="2147062" y="1868086"/>
              <a:ext cx="946298" cy="9462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058F7B6A-D020-1FDF-B2CF-46180AAC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98975" y="2019999"/>
              <a:ext cx="642472" cy="64247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DF279B1-230C-1306-B138-768F56890059}"/>
                </a:ext>
              </a:extLst>
            </p:cNvPr>
            <p:cNvSpPr txBox="1"/>
            <p:nvPr/>
          </p:nvSpPr>
          <p:spPr>
            <a:xfrm>
              <a:off x="1524421" y="3024802"/>
              <a:ext cx="21915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E459ED-E997-D3A0-8D18-7731B35F28DB}"/>
                </a:ext>
              </a:extLst>
            </p:cNvPr>
            <p:cNvSpPr txBox="1"/>
            <p:nvPr/>
          </p:nvSpPr>
          <p:spPr>
            <a:xfrm>
              <a:off x="1336273" y="3696885"/>
              <a:ext cx="2567877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0392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D30A40FC-C9DA-ACB3-C06E-F877909D3B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92B79CC-F3D1-7CC1-1178-7ABF61721072}"/>
              </a:ext>
            </a:extLst>
          </p:cNvPr>
          <p:cNvSpPr/>
          <p:nvPr/>
        </p:nvSpPr>
        <p:spPr>
          <a:xfrm>
            <a:off x="947738" y="1885723"/>
            <a:ext cx="2488557" cy="35143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7D1F677-DAD5-8E48-15F1-3BF8F7999438}"/>
              </a:ext>
            </a:extLst>
          </p:cNvPr>
          <p:cNvSpPr/>
          <p:nvPr/>
        </p:nvSpPr>
        <p:spPr>
          <a:xfrm>
            <a:off x="3598548" y="1608694"/>
            <a:ext cx="2488557" cy="35143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C0287643-536C-F0C5-ACB4-F2001D27BD23}"/>
              </a:ext>
            </a:extLst>
          </p:cNvPr>
          <p:cNvSpPr/>
          <p:nvPr/>
        </p:nvSpPr>
        <p:spPr>
          <a:xfrm>
            <a:off x="6249358" y="1338135"/>
            <a:ext cx="2488557" cy="35143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CA284039-BA0F-F4C5-011A-5AB41F3EED87}"/>
              </a:ext>
            </a:extLst>
          </p:cNvPr>
          <p:cNvSpPr/>
          <p:nvPr/>
        </p:nvSpPr>
        <p:spPr>
          <a:xfrm>
            <a:off x="8900168" y="1048768"/>
            <a:ext cx="2488557" cy="35143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B02CB31-D410-8F7A-DCA5-D1289D620DC2}"/>
              </a:ext>
            </a:extLst>
          </p:cNvPr>
          <p:cNvSpPr/>
          <p:nvPr/>
        </p:nvSpPr>
        <p:spPr>
          <a:xfrm>
            <a:off x="947738" y="1964039"/>
            <a:ext cx="2488557" cy="35143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A89AFCE-40A6-CB26-2AC4-827C427E8D5D}"/>
              </a:ext>
            </a:extLst>
          </p:cNvPr>
          <p:cNvSpPr/>
          <p:nvPr/>
        </p:nvSpPr>
        <p:spPr>
          <a:xfrm>
            <a:off x="3598548" y="1687010"/>
            <a:ext cx="2488557" cy="35143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04B891E-7832-F4F7-5CD8-00FF0B8E3016}"/>
              </a:ext>
            </a:extLst>
          </p:cNvPr>
          <p:cNvSpPr/>
          <p:nvPr/>
        </p:nvSpPr>
        <p:spPr>
          <a:xfrm>
            <a:off x="6249358" y="1416451"/>
            <a:ext cx="2488557" cy="35143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83D44F64-9E3E-DAC7-E365-086510B86AB8}"/>
              </a:ext>
            </a:extLst>
          </p:cNvPr>
          <p:cNvSpPr/>
          <p:nvPr/>
        </p:nvSpPr>
        <p:spPr>
          <a:xfrm>
            <a:off x="8900168" y="1127084"/>
            <a:ext cx="2488557" cy="35143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323CC6-72D9-3491-510E-A99265980AE0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40" name="图片 39" descr="绿色的植物&#10;&#10;描述已自动生成">
            <a:extLst>
              <a:ext uri="{FF2B5EF4-FFF2-40B4-BE49-F238E27FC236}">
                <a16:creationId xmlns:a16="http://schemas.microsoft.com/office/drawing/2014/main" id="{A19F8403-9A23-D1F4-2766-A7C1C0F8E8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95" y="2380981"/>
            <a:ext cx="12192000" cy="4871672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8114A332-3B1E-3F04-7D14-7BCD0F83AB2E}"/>
              </a:ext>
            </a:extLst>
          </p:cNvPr>
          <p:cNvSpPr txBox="1"/>
          <p:nvPr/>
        </p:nvSpPr>
        <p:spPr>
          <a:xfrm>
            <a:off x="1065892" y="2233325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756E31E-B838-4BA0-6D53-97100D036458}"/>
              </a:ext>
            </a:extLst>
          </p:cNvPr>
          <p:cNvSpPr txBox="1"/>
          <p:nvPr/>
        </p:nvSpPr>
        <p:spPr>
          <a:xfrm>
            <a:off x="1121969" y="2905408"/>
            <a:ext cx="2057794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6AC9112-0B37-D87A-B202-60E6B9705625}"/>
              </a:ext>
            </a:extLst>
          </p:cNvPr>
          <p:cNvSpPr txBox="1"/>
          <p:nvPr/>
        </p:nvSpPr>
        <p:spPr>
          <a:xfrm>
            <a:off x="3711465" y="1965595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2DF8C98-F767-BE79-8D38-8AE3A01BF2C0}"/>
              </a:ext>
            </a:extLst>
          </p:cNvPr>
          <p:cNvSpPr txBox="1"/>
          <p:nvPr/>
        </p:nvSpPr>
        <p:spPr>
          <a:xfrm>
            <a:off x="3767542" y="2637678"/>
            <a:ext cx="2057794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9F25093-F171-6396-CBDA-15286819B521}"/>
              </a:ext>
            </a:extLst>
          </p:cNvPr>
          <p:cNvSpPr txBox="1"/>
          <p:nvPr/>
        </p:nvSpPr>
        <p:spPr>
          <a:xfrm>
            <a:off x="6379138" y="1696309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57781E5-AB0E-01A8-7EFD-AF5CBACEFCEB}"/>
              </a:ext>
            </a:extLst>
          </p:cNvPr>
          <p:cNvSpPr txBox="1"/>
          <p:nvPr/>
        </p:nvSpPr>
        <p:spPr>
          <a:xfrm>
            <a:off x="6435215" y="2368392"/>
            <a:ext cx="2057794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BC6CA7E-82E4-FCF1-5EF8-9D2D50717D4E}"/>
              </a:ext>
            </a:extLst>
          </p:cNvPr>
          <p:cNvSpPr txBox="1"/>
          <p:nvPr/>
        </p:nvSpPr>
        <p:spPr>
          <a:xfrm>
            <a:off x="9020877" y="1398210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69F05ED-7689-AE42-4A7A-1E86A933FB3C}"/>
              </a:ext>
            </a:extLst>
          </p:cNvPr>
          <p:cNvSpPr txBox="1"/>
          <p:nvPr/>
        </p:nvSpPr>
        <p:spPr>
          <a:xfrm>
            <a:off x="9076954" y="2070293"/>
            <a:ext cx="2057794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</a:t>
            </a:r>
          </a:p>
        </p:txBody>
      </p:sp>
    </p:spTree>
    <p:extLst>
      <p:ext uri="{BB962C8B-B14F-4D97-AF65-F5344CB8AC3E}">
        <p14:creationId xmlns:p14="http://schemas.microsoft.com/office/powerpoint/2010/main" val="2487978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ECBA7E-2F3F-2255-8174-6F1ECF1B33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773B47-693C-0DE2-391F-6A4E222A22F7}"/>
              </a:ext>
            </a:extLst>
          </p:cNvPr>
          <p:cNvSpPr/>
          <p:nvPr/>
        </p:nvSpPr>
        <p:spPr>
          <a:xfrm>
            <a:off x="1308100" y="0"/>
            <a:ext cx="6096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4B4B9-BAD9-F531-7B27-8BECFA3AD1B8}"/>
              </a:ext>
            </a:extLst>
          </p:cNvPr>
          <p:cNvSpPr txBox="1"/>
          <p:nvPr/>
        </p:nvSpPr>
        <p:spPr>
          <a:xfrm>
            <a:off x="4847677" y="4326387"/>
            <a:ext cx="25564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13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16AD83-2A8E-AF6F-AEBC-8D5128A38B74}"/>
              </a:ext>
            </a:extLst>
          </p:cNvPr>
          <p:cNvSpPr txBox="1"/>
          <p:nvPr/>
        </p:nvSpPr>
        <p:spPr>
          <a:xfrm>
            <a:off x="1448523" y="2833512"/>
            <a:ext cx="4843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发展前景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2A578D-8A7C-BF91-E3F3-E3BE16AEEAB2}"/>
              </a:ext>
            </a:extLst>
          </p:cNvPr>
          <p:cNvSpPr txBox="1"/>
          <p:nvPr/>
        </p:nvSpPr>
        <p:spPr>
          <a:xfrm>
            <a:off x="1509322" y="1989425"/>
            <a:ext cx="5024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DEVELOPMENT PROSPECTS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265DCA10-5F4A-B969-5EE1-58F2F0C86EE4}"/>
              </a:ext>
            </a:extLst>
          </p:cNvPr>
          <p:cNvSpPr/>
          <p:nvPr/>
        </p:nvSpPr>
        <p:spPr>
          <a:xfrm flipV="1">
            <a:off x="1577340" y="1051560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8702C1-378D-F1C5-7FA2-6AE7959CFC83}"/>
              </a:ext>
            </a:extLst>
          </p:cNvPr>
          <p:cNvSpPr txBox="1"/>
          <p:nvPr/>
        </p:nvSpPr>
        <p:spPr>
          <a:xfrm>
            <a:off x="1448523" y="1199413"/>
            <a:ext cx="46474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PART FOUR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>
            <a:extLst>
              <a:ext uri="{FF2B5EF4-FFF2-40B4-BE49-F238E27FC236}">
                <a16:creationId xmlns:a16="http://schemas.microsoft.com/office/drawing/2014/main" id="{5ABC7D41-57EE-D2DA-5716-3864FED5A5E5}"/>
              </a:ext>
            </a:extLst>
          </p:cNvPr>
          <p:cNvSpPr/>
          <p:nvPr/>
        </p:nvSpPr>
        <p:spPr>
          <a:xfrm>
            <a:off x="1577340" y="2252908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98F57D-A8C9-E6C5-5FD0-AEF1EC2BC764}"/>
              </a:ext>
            </a:extLst>
          </p:cNvPr>
          <p:cNvSpPr txBox="1"/>
          <p:nvPr/>
        </p:nvSpPr>
        <p:spPr>
          <a:xfrm>
            <a:off x="1509322" y="3711891"/>
            <a:ext cx="510866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这部分是一句口号，点击文本框进行输入，可以根据内容调整字号大小，尽量简便表达。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A271C34-E9FE-3020-63A4-36EC4C10F331}"/>
              </a:ext>
            </a:extLst>
          </p:cNvPr>
          <p:cNvSpPr/>
          <p:nvPr/>
        </p:nvSpPr>
        <p:spPr>
          <a:xfrm>
            <a:off x="1577340" y="5897880"/>
            <a:ext cx="959397" cy="9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131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D5DAA1-C595-CD81-E623-E903FACCC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8C5711-6E74-6728-D464-4F8DC2FA1C8A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72BE5C2-F58D-5519-7818-2EBF10408BCA}"/>
              </a:ext>
            </a:extLst>
          </p:cNvPr>
          <p:cNvSpPr/>
          <p:nvPr/>
        </p:nvSpPr>
        <p:spPr>
          <a:xfrm>
            <a:off x="947738" y="2225040"/>
            <a:ext cx="5148262" cy="1889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7275BC-9DAF-7DAF-5556-67B4B544E340}"/>
              </a:ext>
            </a:extLst>
          </p:cNvPr>
          <p:cNvSpPr/>
          <p:nvPr/>
        </p:nvSpPr>
        <p:spPr>
          <a:xfrm>
            <a:off x="6248400" y="2225040"/>
            <a:ext cx="5148262" cy="1889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E0AE6C3-444E-D19B-FC6B-2F20D636702D}"/>
              </a:ext>
            </a:extLst>
          </p:cNvPr>
          <p:cNvSpPr/>
          <p:nvPr/>
        </p:nvSpPr>
        <p:spPr>
          <a:xfrm>
            <a:off x="947738" y="4239578"/>
            <a:ext cx="5148262" cy="1889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04AEDFA-4958-0130-F7A2-D5B3F1E9F493}"/>
              </a:ext>
            </a:extLst>
          </p:cNvPr>
          <p:cNvSpPr/>
          <p:nvPr/>
        </p:nvSpPr>
        <p:spPr>
          <a:xfrm>
            <a:off x="6248400" y="4239578"/>
            <a:ext cx="5148262" cy="1889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69A31E-C923-7792-C3FA-8281BB32B51A}"/>
              </a:ext>
            </a:extLst>
          </p:cNvPr>
          <p:cNvSpPr txBox="1"/>
          <p:nvPr/>
        </p:nvSpPr>
        <p:spPr>
          <a:xfrm>
            <a:off x="843915" y="1436875"/>
            <a:ext cx="7239000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E3B07D4-47B7-E780-F14F-0D5611BC3701}"/>
              </a:ext>
            </a:extLst>
          </p:cNvPr>
          <p:cNvSpPr txBox="1"/>
          <p:nvPr/>
        </p:nvSpPr>
        <p:spPr>
          <a:xfrm>
            <a:off x="843915" y="1081264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99E8061-BC78-0D95-2AD1-B91A505D99A6}"/>
              </a:ext>
            </a:extLst>
          </p:cNvPr>
          <p:cNvSpPr/>
          <p:nvPr/>
        </p:nvSpPr>
        <p:spPr>
          <a:xfrm>
            <a:off x="1319645" y="2841244"/>
            <a:ext cx="7065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E3C7999-4832-D716-21A6-C013B4E92657}"/>
              </a:ext>
            </a:extLst>
          </p:cNvPr>
          <p:cNvSpPr/>
          <p:nvPr/>
        </p:nvSpPr>
        <p:spPr>
          <a:xfrm>
            <a:off x="1319645" y="4827809"/>
            <a:ext cx="7065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26C8C36-5211-77C6-5A9C-CE5611056A83}"/>
              </a:ext>
            </a:extLst>
          </p:cNvPr>
          <p:cNvSpPr/>
          <p:nvPr/>
        </p:nvSpPr>
        <p:spPr>
          <a:xfrm>
            <a:off x="6626439" y="2841244"/>
            <a:ext cx="7065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A19800F-279B-C103-E843-FC04ADED0E01}"/>
              </a:ext>
            </a:extLst>
          </p:cNvPr>
          <p:cNvSpPr/>
          <p:nvPr/>
        </p:nvSpPr>
        <p:spPr>
          <a:xfrm>
            <a:off x="6626439" y="4827809"/>
            <a:ext cx="7065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14DCD6A-6F7A-13D3-5C2E-035F9DED0774}"/>
              </a:ext>
            </a:extLst>
          </p:cNvPr>
          <p:cNvSpPr txBox="1"/>
          <p:nvPr/>
        </p:nvSpPr>
        <p:spPr>
          <a:xfrm>
            <a:off x="1214018" y="2381754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17DA506-C2A0-AE66-CC7A-AF86E11A8C9C}"/>
              </a:ext>
            </a:extLst>
          </p:cNvPr>
          <p:cNvSpPr txBox="1"/>
          <p:nvPr/>
        </p:nvSpPr>
        <p:spPr>
          <a:xfrm>
            <a:off x="6544554" y="2381754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FC14233-6F54-BE37-D1DC-C5ED4DD04039}"/>
              </a:ext>
            </a:extLst>
          </p:cNvPr>
          <p:cNvSpPr txBox="1"/>
          <p:nvPr/>
        </p:nvSpPr>
        <p:spPr>
          <a:xfrm>
            <a:off x="1214018" y="4398038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3282C0E-5EC0-8459-3AE8-BAA27BC3D534}"/>
              </a:ext>
            </a:extLst>
          </p:cNvPr>
          <p:cNvSpPr txBox="1"/>
          <p:nvPr/>
        </p:nvSpPr>
        <p:spPr>
          <a:xfrm>
            <a:off x="6544554" y="4398038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05078EF-4708-C8E2-A5B0-5392DDCE453A}"/>
              </a:ext>
            </a:extLst>
          </p:cNvPr>
          <p:cNvSpPr txBox="1"/>
          <p:nvPr/>
        </p:nvSpPr>
        <p:spPr>
          <a:xfrm>
            <a:off x="1214018" y="2949574"/>
            <a:ext cx="446980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97B3B1C-C2C1-1C2B-5290-C99EAEADE240}"/>
              </a:ext>
            </a:extLst>
          </p:cNvPr>
          <p:cNvSpPr txBox="1"/>
          <p:nvPr/>
        </p:nvSpPr>
        <p:spPr>
          <a:xfrm>
            <a:off x="6544554" y="2949574"/>
            <a:ext cx="446980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05B5535-7D90-B9C7-898C-210B10389A29}"/>
              </a:ext>
            </a:extLst>
          </p:cNvPr>
          <p:cNvSpPr txBox="1"/>
          <p:nvPr/>
        </p:nvSpPr>
        <p:spPr>
          <a:xfrm>
            <a:off x="1214018" y="5024041"/>
            <a:ext cx="446980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17ED48D-063F-B664-D04C-41F45579783A}"/>
              </a:ext>
            </a:extLst>
          </p:cNvPr>
          <p:cNvSpPr txBox="1"/>
          <p:nvPr/>
        </p:nvSpPr>
        <p:spPr>
          <a:xfrm>
            <a:off x="6544554" y="5024041"/>
            <a:ext cx="446980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这部分是正文，点击文本框进行输入，可以根据内容调整字号大小，尽量简便表达。这部分是正文，点击文本框进行输入。</a:t>
            </a:r>
          </a:p>
        </p:txBody>
      </p:sp>
    </p:spTree>
    <p:extLst>
      <p:ext uri="{BB962C8B-B14F-4D97-AF65-F5344CB8AC3E}">
        <p14:creationId xmlns:p14="http://schemas.microsoft.com/office/powerpoint/2010/main" val="288050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D5DAA1-C595-CD81-E623-E903FACCC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8C5711-6E74-6728-D464-4F8DC2FA1C8A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C3A6413-41BF-F37A-A273-7F96C6558D45}"/>
              </a:ext>
            </a:extLst>
          </p:cNvPr>
          <p:cNvSpPr/>
          <p:nvPr/>
        </p:nvSpPr>
        <p:spPr>
          <a:xfrm>
            <a:off x="947738" y="1359877"/>
            <a:ext cx="10296525" cy="2110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674CCF9-9F68-4FC8-84BC-71EFC525D102}"/>
              </a:ext>
            </a:extLst>
          </p:cNvPr>
          <p:cNvSpPr/>
          <p:nvPr/>
        </p:nvSpPr>
        <p:spPr>
          <a:xfrm>
            <a:off x="947738" y="3911235"/>
            <a:ext cx="10296525" cy="2110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C4D1D0A-8835-F0A3-6832-9F33AE7C2998}"/>
              </a:ext>
            </a:extLst>
          </p:cNvPr>
          <p:cNvSpPr/>
          <p:nvPr/>
        </p:nvSpPr>
        <p:spPr>
          <a:xfrm>
            <a:off x="947739" y="1352714"/>
            <a:ext cx="9936162" cy="21101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8602C2B-349A-2C83-0B9E-AACB637E8024}"/>
              </a:ext>
            </a:extLst>
          </p:cNvPr>
          <p:cNvSpPr/>
          <p:nvPr/>
        </p:nvSpPr>
        <p:spPr>
          <a:xfrm>
            <a:off x="1308101" y="3904072"/>
            <a:ext cx="9936162" cy="21101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C09E0CC-B5E4-AE3D-57E8-5828E7D2F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7738" y="1208092"/>
            <a:ext cx="2002291" cy="2353714"/>
          </a:xfrm>
          <a:custGeom>
            <a:avLst/>
            <a:gdLst>
              <a:gd name="connsiteX0" fmla="*/ 121458 w 2100262"/>
              <a:gd name="connsiteY0" fmla="*/ 0 h 2468880"/>
              <a:gd name="connsiteX1" fmla="*/ 1978804 w 2100262"/>
              <a:gd name="connsiteY1" fmla="*/ 0 h 2468880"/>
              <a:gd name="connsiteX2" fmla="*/ 2100262 w 2100262"/>
              <a:gd name="connsiteY2" fmla="*/ 121458 h 2468880"/>
              <a:gd name="connsiteX3" fmla="*/ 2100262 w 2100262"/>
              <a:gd name="connsiteY3" fmla="*/ 2347422 h 2468880"/>
              <a:gd name="connsiteX4" fmla="*/ 1978804 w 2100262"/>
              <a:gd name="connsiteY4" fmla="*/ 2468880 h 2468880"/>
              <a:gd name="connsiteX5" fmla="*/ 121458 w 2100262"/>
              <a:gd name="connsiteY5" fmla="*/ 2468880 h 2468880"/>
              <a:gd name="connsiteX6" fmla="*/ 0 w 2100262"/>
              <a:gd name="connsiteY6" fmla="*/ 2347422 h 2468880"/>
              <a:gd name="connsiteX7" fmla="*/ 0 w 2100262"/>
              <a:gd name="connsiteY7" fmla="*/ 121458 h 2468880"/>
              <a:gd name="connsiteX8" fmla="*/ 121458 w 2100262"/>
              <a:gd name="connsiteY8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262" h="2468880">
                <a:moveTo>
                  <a:pt x="121458" y="0"/>
                </a:moveTo>
                <a:lnTo>
                  <a:pt x="1978804" y="0"/>
                </a:lnTo>
                <a:cubicBezTo>
                  <a:pt x="2045883" y="0"/>
                  <a:pt x="2100262" y="54379"/>
                  <a:pt x="2100262" y="121458"/>
                </a:cubicBezTo>
                <a:lnTo>
                  <a:pt x="2100262" y="2347422"/>
                </a:lnTo>
                <a:cubicBezTo>
                  <a:pt x="2100262" y="2414501"/>
                  <a:pt x="2045883" y="2468880"/>
                  <a:pt x="1978804" y="2468880"/>
                </a:cubicBezTo>
                <a:lnTo>
                  <a:pt x="121458" y="2468880"/>
                </a:lnTo>
                <a:cubicBezTo>
                  <a:pt x="54379" y="2468880"/>
                  <a:pt x="0" y="2414501"/>
                  <a:pt x="0" y="2347422"/>
                </a:cubicBezTo>
                <a:lnTo>
                  <a:pt x="0" y="121458"/>
                </a:lnTo>
                <a:cubicBezTo>
                  <a:pt x="0" y="54379"/>
                  <a:pt x="54379" y="0"/>
                  <a:pt x="121458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32C4E4D-CF48-1A5C-C2D4-E40A7A4A98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1" y="3701143"/>
            <a:ext cx="2100262" cy="2468880"/>
          </a:xfrm>
          <a:custGeom>
            <a:avLst/>
            <a:gdLst>
              <a:gd name="connsiteX0" fmla="*/ 121458 w 2100262"/>
              <a:gd name="connsiteY0" fmla="*/ 0 h 2468880"/>
              <a:gd name="connsiteX1" fmla="*/ 1978804 w 2100262"/>
              <a:gd name="connsiteY1" fmla="*/ 0 h 2468880"/>
              <a:gd name="connsiteX2" fmla="*/ 2100262 w 2100262"/>
              <a:gd name="connsiteY2" fmla="*/ 121458 h 2468880"/>
              <a:gd name="connsiteX3" fmla="*/ 2100262 w 2100262"/>
              <a:gd name="connsiteY3" fmla="*/ 2347422 h 2468880"/>
              <a:gd name="connsiteX4" fmla="*/ 1978804 w 2100262"/>
              <a:gd name="connsiteY4" fmla="*/ 2468880 h 2468880"/>
              <a:gd name="connsiteX5" fmla="*/ 121458 w 2100262"/>
              <a:gd name="connsiteY5" fmla="*/ 2468880 h 2468880"/>
              <a:gd name="connsiteX6" fmla="*/ 0 w 2100262"/>
              <a:gd name="connsiteY6" fmla="*/ 2347422 h 2468880"/>
              <a:gd name="connsiteX7" fmla="*/ 0 w 2100262"/>
              <a:gd name="connsiteY7" fmla="*/ 121458 h 2468880"/>
              <a:gd name="connsiteX8" fmla="*/ 121458 w 2100262"/>
              <a:gd name="connsiteY8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262" h="2468880">
                <a:moveTo>
                  <a:pt x="121458" y="0"/>
                </a:moveTo>
                <a:lnTo>
                  <a:pt x="1978804" y="0"/>
                </a:lnTo>
                <a:cubicBezTo>
                  <a:pt x="2045883" y="0"/>
                  <a:pt x="2100262" y="54379"/>
                  <a:pt x="2100262" y="121458"/>
                </a:cubicBezTo>
                <a:lnTo>
                  <a:pt x="2100262" y="2347422"/>
                </a:lnTo>
                <a:cubicBezTo>
                  <a:pt x="2100262" y="2414501"/>
                  <a:pt x="2045883" y="2468880"/>
                  <a:pt x="1978804" y="2468880"/>
                </a:cubicBezTo>
                <a:lnTo>
                  <a:pt x="121458" y="2468880"/>
                </a:lnTo>
                <a:cubicBezTo>
                  <a:pt x="54379" y="2468880"/>
                  <a:pt x="0" y="2414501"/>
                  <a:pt x="0" y="2347422"/>
                </a:cubicBezTo>
                <a:lnTo>
                  <a:pt x="0" y="121458"/>
                </a:lnTo>
                <a:cubicBezTo>
                  <a:pt x="0" y="54379"/>
                  <a:pt x="54379" y="0"/>
                  <a:pt x="121458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77DB2944-570A-2F54-52DC-7D598200E346}"/>
              </a:ext>
            </a:extLst>
          </p:cNvPr>
          <p:cNvCxnSpPr/>
          <p:nvPr/>
        </p:nvCxnSpPr>
        <p:spPr>
          <a:xfrm>
            <a:off x="3414532" y="2048719"/>
            <a:ext cx="49771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1643D42-D6C7-DCF3-90ED-B1B6199BF3AE}"/>
              </a:ext>
            </a:extLst>
          </p:cNvPr>
          <p:cNvCxnSpPr/>
          <p:nvPr/>
        </p:nvCxnSpPr>
        <p:spPr>
          <a:xfrm>
            <a:off x="8233458" y="4611817"/>
            <a:ext cx="49771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549F5DE1-5DDB-2EC0-E632-7A4DC98D8DB4}"/>
              </a:ext>
            </a:extLst>
          </p:cNvPr>
          <p:cNvSpPr txBox="1"/>
          <p:nvPr/>
        </p:nvSpPr>
        <p:spPr>
          <a:xfrm>
            <a:off x="3320143" y="2270760"/>
            <a:ext cx="7155180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请填入您的内容，或复制内容后点击右键选择只保留文本来粘贴您的内容。请填入您的内容</a:t>
            </a:r>
            <a:r>
              <a:rPr lang="en-US" altLang="zh-CN" sz="1600" dirty="0"/>
              <a:t>:</a:t>
            </a:r>
            <a:r>
              <a:rPr lang="zh-CN" altLang="en-US" sz="1600" dirty="0"/>
              <a:t>或复制内容后点击右键选择只保留文本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7A43DEB-0447-772A-BFB8-A5D671D24106}"/>
              </a:ext>
            </a:extLst>
          </p:cNvPr>
          <p:cNvSpPr txBox="1"/>
          <p:nvPr/>
        </p:nvSpPr>
        <p:spPr>
          <a:xfrm>
            <a:off x="1686246" y="4851914"/>
            <a:ext cx="7155180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/>
              <a:t>请填入您的内容，或复制内容后点击右键选择只保留文本来粘贴您的内容。请填入您的内容</a:t>
            </a:r>
            <a:r>
              <a:rPr lang="en-US" altLang="zh-CN" sz="1600" dirty="0"/>
              <a:t>:</a:t>
            </a:r>
            <a:r>
              <a:rPr lang="zh-CN" altLang="en-US" sz="1600" dirty="0"/>
              <a:t>或复制内容后点击右键选择只保留文本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787808B-E3DD-8FBB-44F5-CB9F44396EDA}"/>
              </a:ext>
            </a:extLst>
          </p:cNvPr>
          <p:cNvSpPr txBox="1"/>
          <p:nvPr/>
        </p:nvSpPr>
        <p:spPr>
          <a:xfrm>
            <a:off x="3284626" y="1556762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40571FC-5F41-BF49-6F9F-E45624A8FD4C}"/>
              </a:ext>
            </a:extLst>
          </p:cNvPr>
          <p:cNvSpPr txBox="1"/>
          <p:nvPr/>
        </p:nvSpPr>
        <p:spPr>
          <a:xfrm>
            <a:off x="6828099" y="4142160"/>
            <a:ext cx="2163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624113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草地上有绿色的山&#10;&#10;描述已自动生成">
            <a:extLst>
              <a:ext uri="{FF2B5EF4-FFF2-40B4-BE49-F238E27FC236}">
                <a16:creationId xmlns:a16="http://schemas.microsoft.com/office/drawing/2014/main" id="{3E4E8F69-7F7D-9172-496F-DE7BA04C5F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2" cy="5135526"/>
          </a:xfrm>
          <a:prstGeom prst="rect">
            <a:avLst/>
          </a:prstGeom>
        </p:spPr>
      </p:pic>
      <p:pic>
        <p:nvPicPr>
          <p:cNvPr id="7" name="图片 6" descr="草地上有绿色的山&#10;&#10;描述已自动生成">
            <a:extLst>
              <a:ext uri="{FF2B5EF4-FFF2-40B4-BE49-F238E27FC236}">
                <a16:creationId xmlns:a16="http://schemas.microsoft.com/office/drawing/2014/main" id="{5B4EC761-2D93-0EFC-F6DF-76372F5F5D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"/>
          <a:stretch/>
        </p:blipFill>
        <p:spPr>
          <a:xfrm>
            <a:off x="-2" y="1722474"/>
            <a:ext cx="12192001" cy="51355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8099A38-92AF-F51A-0340-948403080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5000">
                <a:srgbClr val="37722B"/>
              </a:gs>
              <a:gs pos="0">
                <a:srgbClr val="37722B">
                  <a:alpha val="34000"/>
                </a:srgbClr>
              </a:gs>
              <a:gs pos="100000">
                <a:srgbClr val="143613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C62C2D-5DAE-730C-0BAA-FC84F6DD7487}"/>
              </a:ext>
            </a:extLst>
          </p:cNvPr>
          <p:cNvSpPr txBox="1"/>
          <p:nvPr/>
        </p:nvSpPr>
        <p:spPr>
          <a:xfrm>
            <a:off x="1450975" y="1558558"/>
            <a:ext cx="993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感谢专家 批评指正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3052987-3F29-975B-7240-871553D8C235}"/>
              </a:ext>
            </a:extLst>
          </p:cNvPr>
          <p:cNvSpPr/>
          <p:nvPr/>
        </p:nvSpPr>
        <p:spPr>
          <a:xfrm>
            <a:off x="2338215" y="3641651"/>
            <a:ext cx="7653114" cy="370950"/>
          </a:xfrm>
          <a:custGeom>
            <a:avLst/>
            <a:gdLst>
              <a:gd name="connsiteX0" fmla="*/ 0 w 1709738"/>
              <a:gd name="connsiteY0" fmla="*/ 0 h 104775"/>
              <a:gd name="connsiteX1" fmla="*/ 323850 w 1709738"/>
              <a:gd name="connsiteY1" fmla="*/ 0 h 104775"/>
              <a:gd name="connsiteX2" fmla="*/ 271463 w 1709738"/>
              <a:gd name="connsiteY2" fmla="*/ 104775 h 104775"/>
              <a:gd name="connsiteX3" fmla="*/ 478631 w 1709738"/>
              <a:gd name="connsiteY3" fmla="*/ 0 h 104775"/>
              <a:gd name="connsiteX4" fmla="*/ 1709738 w 1709738"/>
              <a:gd name="connsiteY4" fmla="*/ 0 h 104775"/>
              <a:gd name="connsiteX0" fmla="*/ 0 w 1709738"/>
              <a:gd name="connsiteY0" fmla="*/ 0 h 75154"/>
              <a:gd name="connsiteX1" fmla="*/ 323850 w 1709738"/>
              <a:gd name="connsiteY1" fmla="*/ 0 h 75154"/>
              <a:gd name="connsiteX2" fmla="*/ 299151 w 1709738"/>
              <a:gd name="connsiteY2" fmla="*/ 75154 h 75154"/>
              <a:gd name="connsiteX3" fmla="*/ 478631 w 1709738"/>
              <a:gd name="connsiteY3" fmla="*/ 0 h 75154"/>
              <a:gd name="connsiteX4" fmla="*/ 1709738 w 1709738"/>
              <a:gd name="connsiteY4" fmla="*/ 0 h 75154"/>
              <a:gd name="connsiteX0" fmla="*/ 0 w 1709738"/>
              <a:gd name="connsiteY0" fmla="*/ 0 h 184587"/>
              <a:gd name="connsiteX1" fmla="*/ 323850 w 1709738"/>
              <a:gd name="connsiteY1" fmla="*/ 0 h 184587"/>
              <a:gd name="connsiteX2" fmla="*/ 397413 w 1709738"/>
              <a:gd name="connsiteY2" fmla="*/ 184587 h 184587"/>
              <a:gd name="connsiteX3" fmla="*/ 478631 w 1709738"/>
              <a:gd name="connsiteY3" fmla="*/ 0 h 184587"/>
              <a:gd name="connsiteX4" fmla="*/ 1709738 w 1709738"/>
              <a:gd name="connsiteY4" fmla="*/ 0 h 18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738" h="184587">
                <a:moveTo>
                  <a:pt x="0" y="0"/>
                </a:moveTo>
                <a:lnTo>
                  <a:pt x="323850" y="0"/>
                </a:lnTo>
                <a:lnTo>
                  <a:pt x="397413" y="184587"/>
                </a:lnTo>
                <a:lnTo>
                  <a:pt x="478631" y="0"/>
                </a:lnTo>
                <a:lnTo>
                  <a:pt x="1709738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8D560F-3B4E-5BF3-2A2B-FA1C19A54B40}"/>
              </a:ext>
            </a:extLst>
          </p:cNvPr>
          <p:cNvSpPr txBox="1"/>
          <p:nvPr/>
        </p:nvSpPr>
        <p:spPr>
          <a:xfrm>
            <a:off x="2702514" y="3005108"/>
            <a:ext cx="6458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ffectLst/>
                <a:latin typeface="+mn-ea"/>
              </a:rPr>
              <a:t>Thanks to the experts for criticizing and correcting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66EE77B-226B-D526-CFFF-D07452D68FF6}"/>
              </a:ext>
            </a:extLst>
          </p:cNvPr>
          <p:cNvSpPr txBox="1"/>
          <p:nvPr/>
        </p:nvSpPr>
        <p:spPr>
          <a:xfrm>
            <a:off x="4637987" y="3739395"/>
            <a:ext cx="235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Regular"/>
                <a:cs typeface="+mn-cs"/>
              </a:rPr>
              <a:t>汇报人：美卷卷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16900C6-0CD7-287D-258C-48C9C0F7EE71}"/>
              </a:ext>
            </a:extLst>
          </p:cNvPr>
          <p:cNvSpPr txBox="1"/>
          <p:nvPr/>
        </p:nvSpPr>
        <p:spPr>
          <a:xfrm>
            <a:off x="7254898" y="3739395"/>
            <a:ext cx="235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Regular"/>
                <a:cs typeface="+mn-cs"/>
              </a:rPr>
              <a:t>时间：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Regular"/>
                <a:cs typeface="+mn-cs"/>
              </a:rPr>
              <a:t>20XX</a:t>
            </a:r>
            <a:r>
              <a:rPr lang="en-US" altLang="zh-CN" dirty="0">
                <a:solidFill>
                  <a:prstClr val="white"/>
                </a:solidFill>
                <a:latin typeface="思源黑体 CN Light"/>
                <a:ea typeface="思源黑体 CN Regular"/>
              </a:rPr>
              <a:t>/XX/XX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D8D5762-8103-C873-DAE6-8DFF05E5A53B}"/>
              </a:ext>
            </a:extLst>
          </p:cNvPr>
          <p:cNvCxnSpPr/>
          <p:nvPr/>
        </p:nvCxnSpPr>
        <p:spPr>
          <a:xfrm>
            <a:off x="4627522" y="3748149"/>
            <a:ext cx="0" cy="2977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E78CFF8-A1FD-AA9C-703B-6030EE1D7E7B}"/>
              </a:ext>
            </a:extLst>
          </p:cNvPr>
          <p:cNvCxnSpPr/>
          <p:nvPr/>
        </p:nvCxnSpPr>
        <p:spPr>
          <a:xfrm>
            <a:off x="7254898" y="3748149"/>
            <a:ext cx="0" cy="2977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824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 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艾迪鹅第五期实战班学员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2954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有需求欢迎微信交流学习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 lll000920822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22392A-20C3-62B3-9A26-989A0EACBBCD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A43C0AE-482D-A494-91B8-9C77CF6EE7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00514" y="6915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312BA43-2A11-9E37-A56F-416CFBA447E8}"/>
                </a:ext>
              </a:extLst>
            </p:cNvPr>
            <p:cNvSpPr/>
            <p:nvPr/>
          </p:nvSpPr>
          <p:spPr>
            <a:xfrm>
              <a:off x="3000514" y="691585"/>
              <a:ext cx="1821910" cy="182191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49B1E0D9-3CEC-06D7-90C2-9F9D00E3F129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D47650D0-18BB-190E-674D-8A82F2EEA8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0A7B2221-873C-AD05-3BC3-35E3BF3E862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04F71464-C1A7-1BEF-467E-73EB6C56942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6ADC5F66-96A9-5BA9-6C2E-423A248EB6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22E0360C-E3EF-EB98-EEC6-9A3B4360A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20D16642-3EAC-272F-B397-214C673DFCC1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5833245E-5C86-E3EC-0A75-9D46AD469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14CE14A8-12B9-356B-22AF-ECD45B7BDE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35511EA2-00EB-9C20-725F-ED6D8DA55107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8F1CA287-BA1A-D408-3BFD-0B908BABF6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86F06437-8B0F-06B5-2AAA-F0CB165EF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747E797-54F4-8503-222E-523766376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918" y="691358"/>
              <a:ext cx="1821910" cy="182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BC8BC9-9DBF-02AC-C95A-ED9D75564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065984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D6872E4-F488-83D9-721F-9C69411845A4}"/>
              </a:ext>
            </a:extLst>
          </p:cNvPr>
          <p:cNvSpPr/>
          <p:nvPr/>
        </p:nvSpPr>
        <p:spPr>
          <a:xfrm>
            <a:off x="0" y="0"/>
            <a:ext cx="12192000" cy="4065984"/>
          </a:xfrm>
          <a:prstGeom prst="roundRect">
            <a:avLst>
              <a:gd name="adj" fmla="val 0"/>
            </a:avLst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CF43B7-E3A5-0EF8-5B7B-F87EC37B6124}"/>
              </a:ext>
            </a:extLst>
          </p:cNvPr>
          <p:cNvSpPr txBox="1"/>
          <p:nvPr/>
        </p:nvSpPr>
        <p:spPr>
          <a:xfrm>
            <a:off x="4145280" y="1478994"/>
            <a:ext cx="3901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922EF99-10CE-05F8-EBA1-6046884D77DE}"/>
              </a:ext>
            </a:extLst>
          </p:cNvPr>
          <p:cNvSpPr/>
          <p:nvPr/>
        </p:nvSpPr>
        <p:spPr>
          <a:xfrm>
            <a:off x="1308100" y="3334464"/>
            <a:ext cx="1463040" cy="146304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3169C37-0347-0924-A4A4-D1AE6920AAC0}"/>
              </a:ext>
            </a:extLst>
          </p:cNvPr>
          <p:cNvSpPr/>
          <p:nvPr/>
        </p:nvSpPr>
        <p:spPr>
          <a:xfrm>
            <a:off x="4012353" y="3334464"/>
            <a:ext cx="1463040" cy="146304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4763502-D1C4-9621-9343-4B8086DC672D}"/>
              </a:ext>
            </a:extLst>
          </p:cNvPr>
          <p:cNvSpPr/>
          <p:nvPr/>
        </p:nvSpPr>
        <p:spPr>
          <a:xfrm>
            <a:off x="6716606" y="3334464"/>
            <a:ext cx="1463040" cy="146304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FA43B99-88AC-2482-DCC7-CEDD7E12CE3F}"/>
              </a:ext>
            </a:extLst>
          </p:cNvPr>
          <p:cNvSpPr/>
          <p:nvPr/>
        </p:nvSpPr>
        <p:spPr>
          <a:xfrm>
            <a:off x="9420860" y="3334464"/>
            <a:ext cx="1463040" cy="146304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C871DA-0F6C-C33C-F383-02BD6D8A060C}"/>
              </a:ext>
            </a:extLst>
          </p:cNvPr>
          <p:cNvSpPr txBox="1"/>
          <p:nvPr/>
        </p:nvSpPr>
        <p:spPr>
          <a:xfrm>
            <a:off x="1582420" y="409033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415EDE-3E19-D809-ABE8-3508D1EDE16D}"/>
              </a:ext>
            </a:extLst>
          </p:cNvPr>
          <p:cNvSpPr txBox="1"/>
          <p:nvPr/>
        </p:nvSpPr>
        <p:spPr>
          <a:xfrm>
            <a:off x="4286673" y="409033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1DBB9E-E157-9826-455B-63D416AC7058}"/>
              </a:ext>
            </a:extLst>
          </p:cNvPr>
          <p:cNvSpPr txBox="1"/>
          <p:nvPr/>
        </p:nvSpPr>
        <p:spPr>
          <a:xfrm>
            <a:off x="6990926" y="409033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C4E5739-F228-B753-11F4-D159C5AE056E}"/>
              </a:ext>
            </a:extLst>
          </p:cNvPr>
          <p:cNvSpPr txBox="1"/>
          <p:nvPr/>
        </p:nvSpPr>
        <p:spPr>
          <a:xfrm>
            <a:off x="9695180" y="409033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8CFD134-C718-274C-3203-08ED98C7C039}"/>
              </a:ext>
            </a:extLst>
          </p:cNvPr>
          <p:cNvSpPr txBox="1"/>
          <p:nvPr/>
        </p:nvSpPr>
        <p:spPr>
          <a:xfrm>
            <a:off x="1186180" y="5003771"/>
            <a:ext cx="146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公司介绍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7AFA6F-9BBA-2130-8497-65D8B8D6B9B4}"/>
              </a:ext>
            </a:extLst>
          </p:cNvPr>
          <p:cNvSpPr txBox="1"/>
          <p:nvPr/>
        </p:nvSpPr>
        <p:spPr>
          <a:xfrm>
            <a:off x="4765886" y="2495877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A2CE03E2-976D-07AD-8E97-CB3EAB7C2B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90811" y="3517544"/>
            <a:ext cx="706124" cy="706124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0CE39BC7-16A8-2D8C-A966-B0FB7D0007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86558" y="3521443"/>
            <a:ext cx="706124" cy="706124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2B09CD94-FE3E-E58B-D8E3-14787E723EFF}"/>
              </a:ext>
            </a:extLst>
          </p:cNvPr>
          <p:cNvSpPr txBox="1"/>
          <p:nvPr/>
        </p:nvSpPr>
        <p:spPr>
          <a:xfrm>
            <a:off x="4012353" y="5003771"/>
            <a:ext cx="146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项目背景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A8592B8-CDDB-A070-E5FE-BB38F84CE9C0}"/>
              </a:ext>
            </a:extLst>
          </p:cNvPr>
          <p:cNvSpPr txBox="1"/>
          <p:nvPr/>
        </p:nvSpPr>
        <p:spPr>
          <a:xfrm>
            <a:off x="6716606" y="5003771"/>
            <a:ext cx="146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项目介绍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47ECD8-FE94-8A6A-36D7-8687414096EC}"/>
              </a:ext>
            </a:extLst>
          </p:cNvPr>
          <p:cNvSpPr txBox="1"/>
          <p:nvPr/>
        </p:nvSpPr>
        <p:spPr>
          <a:xfrm>
            <a:off x="9420860" y="5003771"/>
            <a:ext cx="146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发展前景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4B02078-9E49-D55B-07D7-CD6890FF8D98}"/>
              </a:ext>
            </a:extLst>
          </p:cNvPr>
          <p:cNvSpPr txBox="1"/>
          <p:nvPr/>
        </p:nvSpPr>
        <p:spPr>
          <a:xfrm>
            <a:off x="1290318" y="5350195"/>
            <a:ext cx="1206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Company Introduction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4448ED0-2912-5B6D-A058-123C278408B2}"/>
              </a:ext>
            </a:extLst>
          </p:cNvPr>
          <p:cNvSpPr txBox="1"/>
          <p:nvPr/>
        </p:nvSpPr>
        <p:spPr>
          <a:xfrm>
            <a:off x="4012353" y="5350194"/>
            <a:ext cx="1463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Project background
</a:t>
            </a:r>
            <a:endParaRPr lang="zh-CN" altLang="en-US" sz="12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73F1984-1297-A789-1680-75D804F29F05}"/>
              </a:ext>
            </a:extLst>
          </p:cNvPr>
          <p:cNvSpPr txBox="1"/>
          <p:nvPr/>
        </p:nvSpPr>
        <p:spPr>
          <a:xfrm>
            <a:off x="6716606" y="5350194"/>
            <a:ext cx="1463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/>
              <a:t>Project Introduction
</a:t>
            </a:r>
            <a:endParaRPr lang="zh-CN" altLang="en-US" sz="12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0FCDBB2-A7AF-C85F-0648-3871830D1449}"/>
              </a:ext>
            </a:extLst>
          </p:cNvPr>
          <p:cNvSpPr txBox="1"/>
          <p:nvPr/>
        </p:nvSpPr>
        <p:spPr>
          <a:xfrm>
            <a:off x="9420860" y="5350194"/>
            <a:ext cx="1463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/>
              <a:t>Development prospects
</a:t>
            </a:r>
            <a:endParaRPr lang="zh-CN" altLang="en-US" sz="1200" dirty="0"/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C90263BA-4BC3-1F93-8252-F39EA3B4D79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5200" y="3493659"/>
            <a:ext cx="594360" cy="59436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FB1C23BE-877B-AA4D-EA4E-6A34E535DF1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25885" y="3517544"/>
            <a:ext cx="644481" cy="6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0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ECBA7E-2F3F-2255-8174-6F1ECF1B33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773B47-693C-0DE2-391F-6A4E222A22F7}"/>
              </a:ext>
            </a:extLst>
          </p:cNvPr>
          <p:cNvSpPr/>
          <p:nvPr/>
        </p:nvSpPr>
        <p:spPr>
          <a:xfrm>
            <a:off x="1308100" y="0"/>
            <a:ext cx="6096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4B4B9-BAD9-F531-7B27-8BECFA3AD1B8}"/>
              </a:ext>
            </a:extLst>
          </p:cNvPr>
          <p:cNvSpPr txBox="1"/>
          <p:nvPr/>
        </p:nvSpPr>
        <p:spPr>
          <a:xfrm>
            <a:off x="4847677" y="4326387"/>
            <a:ext cx="25564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3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16AD83-2A8E-AF6F-AEBC-8D5128A38B74}"/>
              </a:ext>
            </a:extLst>
          </p:cNvPr>
          <p:cNvSpPr txBox="1"/>
          <p:nvPr/>
        </p:nvSpPr>
        <p:spPr>
          <a:xfrm>
            <a:off x="1448523" y="2833512"/>
            <a:ext cx="4843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公司介绍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2A578D-8A7C-BF91-E3F3-E3BE16AEEAB2}"/>
              </a:ext>
            </a:extLst>
          </p:cNvPr>
          <p:cNvSpPr txBox="1"/>
          <p:nvPr/>
        </p:nvSpPr>
        <p:spPr>
          <a:xfrm>
            <a:off x="1509322" y="1989425"/>
            <a:ext cx="5024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COMPANY INTRODUCTION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265DCA10-5F4A-B969-5EE1-58F2F0C86EE4}"/>
              </a:ext>
            </a:extLst>
          </p:cNvPr>
          <p:cNvSpPr/>
          <p:nvPr/>
        </p:nvSpPr>
        <p:spPr>
          <a:xfrm flipV="1">
            <a:off x="1577340" y="1051560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8702C1-378D-F1C5-7FA2-6AE7959CFC83}"/>
              </a:ext>
            </a:extLst>
          </p:cNvPr>
          <p:cNvSpPr txBox="1"/>
          <p:nvPr/>
        </p:nvSpPr>
        <p:spPr>
          <a:xfrm>
            <a:off x="1448523" y="1199413"/>
            <a:ext cx="46474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PART ONE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>
            <a:extLst>
              <a:ext uri="{FF2B5EF4-FFF2-40B4-BE49-F238E27FC236}">
                <a16:creationId xmlns:a16="http://schemas.microsoft.com/office/drawing/2014/main" id="{5ABC7D41-57EE-D2DA-5716-3864FED5A5E5}"/>
              </a:ext>
            </a:extLst>
          </p:cNvPr>
          <p:cNvSpPr/>
          <p:nvPr/>
        </p:nvSpPr>
        <p:spPr>
          <a:xfrm>
            <a:off x="1577340" y="2252908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98F57D-A8C9-E6C5-5FD0-AEF1EC2BC764}"/>
              </a:ext>
            </a:extLst>
          </p:cNvPr>
          <p:cNvSpPr txBox="1"/>
          <p:nvPr/>
        </p:nvSpPr>
        <p:spPr>
          <a:xfrm>
            <a:off x="1509322" y="3711891"/>
            <a:ext cx="510866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这部分是一句口号，点击文本框进行输入，可以根据内容调整字号大小，尽量简便表达。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A271C34-E9FE-3020-63A4-36EC4C10F331}"/>
              </a:ext>
            </a:extLst>
          </p:cNvPr>
          <p:cNvSpPr/>
          <p:nvPr/>
        </p:nvSpPr>
        <p:spPr>
          <a:xfrm>
            <a:off x="1577340" y="5897880"/>
            <a:ext cx="959397" cy="9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387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人手里拿着绿色的植物&#10;&#10;描述已自动生成">
            <a:extLst>
              <a:ext uri="{FF2B5EF4-FFF2-40B4-BE49-F238E27FC236}">
                <a16:creationId xmlns:a16="http://schemas.microsoft.com/office/drawing/2014/main" id="{7427EA80-F0BD-3CB5-2DF0-165BDF78DB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8369" y="37327"/>
            <a:ext cx="5603631" cy="6820673"/>
          </a:xfrm>
          <a:custGeom>
            <a:avLst/>
            <a:gdLst>
              <a:gd name="connsiteX0" fmla="*/ 0 w 5603631"/>
              <a:gd name="connsiteY0" fmla="*/ 0 h 6783345"/>
              <a:gd name="connsiteX1" fmla="*/ 5603631 w 5603631"/>
              <a:gd name="connsiteY1" fmla="*/ 0 h 6783345"/>
              <a:gd name="connsiteX2" fmla="*/ 5603631 w 5603631"/>
              <a:gd name="connsiteY2" fmla="*/ 6783345 h 6783345"/>
              <a:gd name="connsiteX3" fmla="*/ 0 w 5603631"/>
              <a:gd name="connsiteY3" fmla="*/ 6783345 h 678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3631" h="6783345">
                <a:moveTo>
                  <a:pt x="0" y="0"/>
                </a:moveTo>
                <a:lnTo>
                  <a:pt x="5603631" y="0"/>
                </a:lnTo>
                <a:lnTo>
                  <a:pt x="5603631" y="6783345"/>
                </a:lnTo>
                <a:lnTo>
                  <a:pt x="0" y="6783345"/>
                </a:lnTo>
                <a:close/>
              </a:path>
            </a:pathLst>
          </a:cu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2850F4A-DE9D-B50E-487B-EFB7E1B8D731}"/>
              </a:ext>
            </a:extLst>
          </p:cNvPr>
          <p:cNvSpPr/>
          <p:nvPr/>
        </p:nvSpPr>
        <p:spPr>
          <a:xfrm>
            <a:off x="6588369" y="1"/>
            <a:ext cx="5603631" cy="6857999"/>
          </a:xfrm>
          <a:prstGeom prst="roundRect">
            <a:avLst>
              <a:gd name="adj" fmla="val 0"/>
            </a:avLst>
          </a:prstGeom>
          <a:solidFill>
            <a:schemeClr val="accent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E53D4C-5751-6B98-AE10-6BB8D24C6863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7009096-8182-2E51-B892-5210AC222FBC}"/>
              </a:ext>
            </a:extLst>
          </p:cNvPr>
          <p:cNvSpPr/>
          <p:nvPr/>
        </p:nvSpPr>
        <p:spPr>
          <a:xfrm>
            <a:off x="947738" y="5227320"/>
            <a:ext cx="45719" cy="902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AEC516-271F-DA8E-3A69-AD771853FEE4}"/>
              </a:ext>
            </a:extLst>
          </p:cNvPr>
          <p:cNvSpPr txBox="1"/>
          <p:nvPr/>
        </p:nvSpPr>
        <p:spPr>
          <a:xfrm>
            <a:off x="993457" y="5148072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E47DA6C-7571-9C1B-D631-F8C4846F4291}"/>
              </a:ext>
            </a:extLst>
          </p:cNvPr>
          <p:cNvSpPr txBox="1"/>
          <p:nvPr/>
        </p:nvSpPr>
        <p:spPr>
          <a:xfrm>
            <a:off x="1048293" y="5527069"/>
            <a:ext cx="510866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</a:t>
            </a: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70521466-BBFE-63B6-383C-ADF0662C3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2425923"/>
              </p:ext>
            </p:extLst>
          </p:nvPr>
        </p:nvGraphicFramePr>
        <p:xfrm>
          <a:off x="911296" y="1098314"/>
          <a:ext cx="5184704" cy="3930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36004F0B-0EA8-2A43-0004-C1ABBAEB5522}"/>
              </a:ext>
            </a:extLst>
          </p:cNvPr>
          <p:cNvSpPr/>
          <p:nvPr/>
        </p:nvSpPr>
        <p:spPr>
          <a:xfrm>
            <a:off x="7581826" y="1547446"/>
            <a:ext cx="3329353" cy="45818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C047A73-BC44-83F3-9283-6615ADAEF926}"/>
              </a:ext>
            </a:extLst>
          </p:cNvPr>
          <p:cNvSpPr/>
          <p:nvPr/>
        </p:nvSpPr>
        <p:spPr>
          <a:xfrm>
            <a:off x="8773353" y="2041451"/>
            <a:ext cx="946298" cy="9462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C385E77D-42EA-A81A-55A1-3CEED243B9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25266" y="2193364"/>
            <a:ext cx="642472" cy="642472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523599C5-B211-7524-6418-5B0568E58555}"/>
              </a:ext>
            </a:extLst>
          </p:cNvPr>
          <p:cNvSpPr txBox="1"/>
          <p:nvPr/>
        </p:nvSpPr>
        <p:spPr>
          <a:xfrm>
            <a:off x="8150712" y="3198167"/>
            <a:ext cx="2191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5BB0C74-3BB1-DAD6-1BAD-27178D83489D}"/>
              </a:ext>
            </a:extLst>
          </p:cNvPr>
          <p:cNvSpPr txBox="1"/>
          <p:nvPr/>
        </p:nvSpPr>
        <p:spPr>
          <a:xfrm>
            <a:off x="7962564" y="3870250"/>
            <a:ext cx="2567877" cy="184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</p:spTree>
    <p:extLst>
      <p:ext uri="{BB962C8B-B14F-4D97-AF65-F5344CB8AC3E}">
        <p14:creationId xmlns:p14="http://schemas.microsoft.com/office/powerpoint/2010/main" val="177560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人手里拿着绿色的植物&#10;&#10;描述已自动生成">
            <a:extLst>
              <a:ext uri="{FF2B5EF4-FFF2-40B4-BE49-F238E27FC236}">
                <a16:creationId xmlns:a16="http://schemas.microsoft.com/office/drawing/2014/main" id="{7427EA80-F0BD-3CB5-2DF0-165BDF78DB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8369" y="37327"/>
            <a:ext cx="5603631" cy="6820673"/>
          </a:xfrm>
          <a:custGeom>
            <a:avLst/>
            <a:gdLst>
              <a:gd name="connsiteX0" fmla="*/ 0 w 5603631"/>
              <a:gd name="connsiteY0" fmla="*/ 0 h 6783345"/>
              <a:gd name="connsiteX1" fmla="*/ 5603631 w 5603631"/>
              <a:gd name="connsiteY1" fmla="*/ 0 h 6783345"/>
              <a:gd name="connsiteX2" fmla="*/ 5603631 w 5603631"/>
              <a:gd name="connsiteY2" fmla="*/ 6783345 h 6783345"/>
              <a:gd name="connsiteX3" fmla="*/ 0 w 5603631"/>
              <a:gd name="connsiteY3" fmla="*/ 6783345 h 678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3631" h="6783345">
                <a:moveTo>
                  <a:pt x="0" y="0"/>
                </a:moveTo>
                <a:lnTo>
                  <a:pt x="5603631" y="0"/>
                </a:lnTo>
                <a:lnTo>
                  <a:pt x="5603631" y="6783345"/>
                </a:lnTo>
                <a:lnTo>
                  <a:pt x="0" y="6783345"/>
                </a:lnTo>
                <a:close/>
              </a:path>
            </a:pathLst>
          </a:cu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2850F4A-DE9D-B50E-487B-EFB7E1B8D731}"/>
              </a:ext>
            </a:extLst>
          </p:cNvPr>
          <p:cNvSpPr/>
          <p:nvPr/>
        </p:nvSpPr>
        <p:spPr>
          <a:xfrm>
            <a:off x="6588369" y="1"/>
            <a:ext cx="5603631" cy="6857999"/>
          </a:xfrm>
          <a:prstGeom prst="roundRect">
            <a:avLst>
              <a:gd name="adj" fmla="val 0"/>
            </a:avLst>
          </a:prstGeom>
          <a:solidFill>
            <a:schemeClr val="accent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E53D4C-5751-6B98-AE10-6BB8D24C6863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78AC0C0-91AC-1BEF-C797-36435EE32616}"/>
              </a:ext>
            </a:extLst>
          </p:cNvPr>
          <p:cNvGrpSpPr/>
          <p:nvPr/>
        </p:nvGrpSpPr>
        <p:grpSpPr>
          <a:xfrm>
            <a:off x="947738" y="1352851"/>
            <a:ext cx="9159722" cy="1413164"/>
            <a:chOff x="947738" y="1352851"/>
            <a:chExt cx="9159722" cy="141316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D7908E1-B9AD-6D4F-F20A-F7BA962D2738}"/>
                </a:ext>
              </a:extLst>
            </p:cNvPr>
            <p:cNvSpPr/>
            <p:nvPr/>
          </p:nvSpPr>
          <p:spPr>
            <a:xfrm>
              <a:off x="947738" y="1352851"/>
              <a:ext cx="9100271" cy="14131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72C60DA-27F1-6057-2A61-87A9E56872DD}"/>
                </a:ext>
              </a:extLst>
            </p:cNvPr>
            <p:cNvSpPr/>
            <p:nvPr/>
          </p:nvSpPr>
          <p:spPr>
            <a:xfrm>
              <a:off x="1007189" y="1352851"/>
              <a:ext cx="9100271" cy="14131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889C0B-A65A-65A3-B8E8-C3121C550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14711" y="1553346"/>
              <a:ext cx="299692" cy="299692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4FF7C4-5645-48BF-A381-D4BCEF16B695}"/>
                </a:ext>
              </a:extLst>
            </p:cNvPr>
            <p:cNvSpPr txBox="1"/>
            <p:nvPr/>
          </p:nvSpPr>
          <p:spPr>
            <a:xfrm>
              <a:off x="1625912" y="1478689"/>
              <a:ext cx="2073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添加你的标题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4A3F78-0DD2-23D6-5A3F-D5BBFAA20135}"/>
                </a:ext>
              </a:extLst>
            </p:cNvPr>
            <p:cNvSpPr txBox="1"/>
            <p:nvPr/>
          </p:nvSpPr>
          <p:spPr>
            <a:xfrm>
              <a:off x="1182032" y="1974157"/>
              <a:ext cx="8208152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6838DA9-245C-57BF-D3AF-12AFEBEEFEA9}"/>
              </a:ext>
            </a:extLst>
          </p:cNvPr>
          <p:cNvGrpSpPr/>
          <p:nvPr/>
        </p:nvGrpSpPr>
        <p:grpSpPr>
          <a:xfrm>
            <a:off x="947738" y="3030009"/>
            <a:ext cx="9159722" cy="1413164"/>
            <a:chOff x="947738" y="1352851"/>
            <a:chExt cx="9159722" cy="141316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F818E1F-2549-7678-B309-A9D7804310CE}"/>
                </a:ext>
              </a:extLst>
            </p:cNvPr>
            <p:cNvSpPr/>
            <p:nvPr/>
          </p:nvSpPr>
          <p:spPr>
            <a:xfrm>
              <a:off x="947738" y="1352851"/>
              <a:ext cx="9100271" cy="14131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135D3B0-71BE-07B8-16B6-DE042724D22D}"/>
                </a:ext>
              </a:extLst>
            </p:cNvPr>
            <p:cNvSpPr/>
            <p:nvPr/>
          </p:nvSpPr>
          <p:spPr>
            <a:xfrm>
              <a:off x="1007189" y="1352851"/>
              <a:ext cx="9100271" cy="14131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1FB16B25-AC6B-A463-64E5-3AA880F58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14711" y="1553346"/>
              <a:ext cx="299692" cy="299692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6843A8-FD5C-4C10-4725-0F5047B12C9E}"/>
                </a:ext>
              </a:extLst>
            </p:cNvPr>
            <p:cNvSpPr txBox="1"/>
            <p:nvPr/>
          </p:nvSpPr>
          <p:spPr>
            <a:xfrm>
              <a:off x="1625912" y="1478689"/>
              <a:ext cx="2073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添加你的标题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F22887-CF19-4B08-73D9-C1B21A5EDF69}"/>
                </a:ext>
              </a:extLst>
            </p:cNvPr>
            <p:cNvSpPr txBox="1"/>
            <p:nvPr/>
          </p:nvSpPr>
          <p:spPr>
            <a:xfrm>
              <a:off x="1182032" y="1974157"/>
              <a:ext cx="8208152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D746EA-2170-8573-C1E4-C9588C1F6378}"/>
              </a:ext>
            </a:extLst>
          </p:cNvPr>
          <p:cNvGrpSpPr/>
          <p:nvPr/>
        </p:nvGrpSpPr>
        <p:grpSpPr>
          <a:xfrm>
            <a:off x="947738" y="4707167"/>
            <a:ext cx="9159722" cy="1413164"/>
            <a:chOff x="947738" y="1352851"/>
            <a:chExt cx="9159722" cy="1413164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80C869F-3611-0AC3-8102-5EB3C1E36A1E}"/>
                </a:ext>
              </a:extLst>
            </p:cNvPr>
            <p:cNvSpPr/>
            <p:nvPr/>
          </p:nvSpPr>
          <p:spPr>
            <a:xfrm>
              <a:off x="947738" y="1352851"/>
              <a:ext cx="9100271" cy="14131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79A8F1B-4EF3-4BFB-3D04-81E39DD49300}"/>
                </a:ext>
              </a:extLst>
            </p:cNvPr>
            <p:cNvSpPr/>
            <p:nvPr/>
          </p:nvSpPr>
          <p:spPr>
            <a:xfrm>
              <a:off x="1007189" y="1352851"/>
              <a:ext cx="9100271" cy="14131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DC0DE6F3-888A-3CE8-27BD-18792A175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14711" y="1553346"/>
              <a:ext cx="299692" cy="299692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97710A4-9741-AD89-E067-CB0A776E5276}"/>
                </a:ext>
              </a:extLst>
            </p:cNvPr>
            <p:cNvSpPr txBox="1"/>
            <p:nvPr/>
          </p:nvSpPr>
          <p:spPr>
            <a:xfrm>
              <a:off x="1625912" y="1478689"/>
              <a:ext cx="2073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添加你的标题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74AC16D-1FB1-8659-73EB-A03E18A64393}"/>
                </a:ext>
              </a:extLst>
            </p:cNvPr>
            <p:cNvSpPr txBox="1"/>
            <p:nvPr/>
          </p:nvSpPr>
          <p:spPr>
            <a:xfrm>
              <a:off x="1182032" y="1974157"/>
              <a:ext cx="8208152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这部分是正文，点击文本框进行输入，可以根据内容调整字号大小，尽量简便表达。这部分是正文，点击文本框进行输入</a:t>
              </a:r>
              <a:r>
                <a:rPr lang="en-US" altLang="zh-CN" sz="1600" dirty="0"/>
                <a:t>,</a:t>
              </a:r>
              <a:r>
                <a:rPr lang="zh-CN" altLang="en-US" sz="1600" dirty="0"/>
                <a:t>可以根据内容调整字号大小。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F61DC73-345C-9C5F-8F90-0D1BCA9CB3CF}"/>
              </a:ext>
            </a:extLst>
          </p:cNvPr>
          <p:cNvCxnSpPr/>
          <p:nvPr/>
        </p:nvCxnSpPr>
        <p:spPr>
          <a:xfrm>
            <a:off x="8389106" y="2507904"/>
            <a:ext cx="1184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A2B18F82-2925-69EE-E15C-F398D06EA747}"/>
              </a:ext>
            </a:extLst>
          </p:cNvPr>
          <p:cNvSpPr txBox="1"/>
          <p:nvPr/>
        </p:nvSpPr>
        <p:spPr>
          <a:xfrm>
            <a:off x="9536467" y="2332448"/>
            <a:ext cx="47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01</a:t>
            </a:r>
            <a:endParaRPr lang="zh-CN" altLang="en-US" dirty="0">
              <a:solidFill>
                <a:schemeClr val="tx2"/>
              </a:solidFill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6DF7F533-4B15-2861-93D4-B22DCCB281D1}"/>
              </a:ext>
            </a:extLst>
          </p:cNvPr>
          <p:cNvCxnSpPr/>
          <p:nvPr/>
        </p:nvCxnSpPr>
        <p:spPr>
          <a:xfrm>
            <a:off x="8389106" y="4202638"/>
            <a:ext cx="1184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2A69AD31-35DC-15A8-50CE-65CF200E544D}"/>
              </a:ext>
            </a:extLst>
          </p:cNvPr>
          <p:cNvSpPr txBox="1"/>
          <p:nvPr/>
        </p:nvSpPr>
        <p:spPr>
          <a:xfrm>
            <a:off x="9536467" y="4027182"/>
            <a:ext cx="47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02</a:t>
            </a:r>
            <a:endParaRPr lang="zh-CN" altLang="en-US" dirty="0">
              <a:solidFill>
                <a:schemeClr val="tx2"/>
              </a:solidFill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51803C8-0EB9-B33D-CE4C-FBA7ADA93F23}"/>
              </a:ext>
            </a:extLst>
          </p:cNvPr>
          <p:cNvCxnSpPr/>
          <p:nvPr/>
        </p:nvCxnSpPr>
        <p:spPr>
          <a:xfrm>
            <a:off x="8389106" y="5825461"/>
            <a:ext cx="1184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99F63F9C-0DB8-CA33-80B7-D49174B75CEA}"/>
              </a:ext>
            </a:extLst>
          </p:cNvPr>
          <p:cNvSpPr txBox="1"/>
          <p:nvPr/>
        </p:nvSpPr>
        <p:spPr>
          <a:xfrm>
            <a:off x="9536467" y="5650005"/>
            <a:ext cx="47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03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70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388FE696-4FAC-9055-97AC-CB6925554C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5B829-DE64-64B3-5ED8-A079F3A79813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EAF89C-B22F-9D4F-A696-FC181B73A106}"/>
              </a:ext>
            </a:extLst>
          </p:cNvPr>
          <p:cNvSpPr/>
          <p:nvPr/>
        </p:nvSpPr>
        <p:spPr>
          <a:xfrm>
            <a:off x="947738" y="1241335"/>
            <a:ext cx="65722" cy="772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CB019-B397-A321-4988-BA0185C04ED9}"/>
              </a:ext>
            </a:extLst>
          </p:cNvPr>
          <p:cNvSpPr txBox="1"/>
          <p:nvPr/>
        </p:nvSpPr>
        <p:spPr>
          <a:xfrm>
            <a:off x="1127761" y="1295736"/>
            <a:ext cx="7239000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A355C5-4936-90D9-9949-5A0C3577BE42}"/>
              </a:ext>
            </a:extLst>
          </p:cNvPr>
          <p:cNvGrpSpPr/>
          <p:nvPr/>
        </p:nvGrpSpPr>
        <p:grpSpPr>
          <a:xfrm>
            <a:off x="940117" y="2407920"/>
            <a:ext cx="3008813" cy="3579922"/>
            <a:chOff x="940118" y="2697480"/>
            <a:chExt cx="2727644" cy="3290362"/>
          </a:xfrm>
          <a:effectLst>
            <a:outerShdw blurRad="177800" dist="38100" algn="l" rotWithShape="0">
              <a:schemeClr val="accent1">
                <a:alpha val="26000"/>
              </a:schemeClr>
            </a:outerShdw>
          </a:effectLst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A5904A2-B9FF-2195-C448-FB12E7C40345}"/>
                </a:ext>
              </a:extLst>
            </p:cNvPr>
            <p:cNvSpPr/>
            <p:nvPr/>
          </p:nvSpPr>
          <p:spPr>
            <a:xfrm>
              <a:off x="947738" y="2697480"/>
              <a:ext cx="2709863" cy="31394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70612F2-3B3A-DA8E-1056-507B9759E5D7}"/>
                </a:ext>
              </a:extLst>
            </p:cNvPr>
            <p:cNvSpPr/>
            <p:nvPr/>
          </p:nvSpPr>
          <p:spPr>
            <a:xfrm>
              <a:off x="940118" y="2848402"/>
              <a:ext cx="2727644" cy="3139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805FC9-00BB-C136-6DF5-E2DE5189EB1E}"/>
              </a:ext>
            </a:extLst>
          </p:cNvPr>
          <p:cNvGrpSpPr/>
          <p:nvPr/>
        </p:nvGrpSpPr>
        <p:grpSpPr>
          <a:xfrm>
            <a:off x="4406332" y="2407920"/>
            <a:ext cx="3008813" cy="3579922"/>
            <a:chOff x="940118" y="2697480"/>
            <a:chExt cx="2727644" cy="3290362"/>
          </a:xfrm>
          <a:effectLst>
            <a:outerShdw blurRad="177800" dist="38100" algn="l" rotWithShape="0">
              <a:schemeClr val="accent1">
                <a:alpha val="26000"/>
              </a:schemeClr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39BA7BD-B504-F2EA-B1D0-459B868B4893}"/>
                </a:ext>
              </a:extLst>
            </p:cNvPr>
            <p:cNvSpPr/>
            <p:nvPr/>
          </p:nvSpPr>
          <p:spPr>
            <a:xfrm>
              <a:off x="947738" y="2697480"/>
              <a:ext cx="2709863" cy="31394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4C7C00E-B834-AD08-9597-AAAB12442F53}"/>
                </a:ext>
              </a:extLst>
            </p:cNvPr>
            <p:cNvSpPr/>
            <p:nvPr/>
          </p:nvSpPr>
          <p:spPr>
            <a:xfrm>
              <a:off x="940118" y="2848402"/>
              <a:ext cx="2727644" cy="3139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DF4CB62-579A-42B8-2DC8-73CEFAACB187}"/>
              </a:ext>
            </a:extLst>
          </p:cNvPr>
          <p:cNvGrpSpPr/>
          <p:nvPr/>
        </p:nvGrpSpPr>
        <p:grpSpPr>
          <a:xfrm>
            <a:off x="7872546" y="2407920"/>
            <a:ext cx="3008813" cy="3579922"/>
            <a:chOff x="940118" y="2697480"/>
            <a:chExt cx="2727644" cy="3290362"/>
          </a:xfrm>
          <a:effectLst>
            <a:outerShdw blurRad="177800" dist="38100" algn="l" rotWithShape="0">
              <a:schemeClr val="accent1">
                <a:alpha val="26000"/>
              </a:schemeClr>
            </a:outerShdw>
          </a:effectLst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EB48B15-FEE3-767E-8FF0-AF1B816B3B81}"/>
                </a:ext>
              </a:extLst>
            </p:cNvPr>
            <p:cNvSpPr/>
            <p:nvPr/>
          </p:nvSpPr>
          <p:spPr>
            <a:xfrm>
              <a:off x="947738" y="2697480"/>
              <a:ext cx="2709863" cy="31394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49ECE77-66E0-EDB4-AB84-F5D6CA762DF0}"/>
                </a:ext>
              </a:extLst>
            </p:cNvPr>
            <p:cNvSpPr/>
            <p:nvPr/>
          </p:nvSpPr>
          <p:spPr>
            <a:xfrm>
              <a:off x="940118" y="2848402"/>
              <a:ext cx="2727644" cy="3139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8" name="图形 27">
            <a:extLst>
              <a:ext uri="{FF2B5EF4-FFF2-40B4-BE49-F238E27FC236}">
                <a16:creationId xmlns:a16="http://schemas.microsoft.com/office/drawing/2014/main" id="{5C3045FE-2717-D438-C316-6061E5F222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5102" y="2867851"/>
            <a:ext cx="299692" cy="299692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C0B62C22-1F78-C65E-60FA-6751BF6C5188}"/>
              </a:ext>
            </a:extLst>
          </p:cNvPr>
          <p:cNvSpPr txBox="1"/>
          <p:nvPr/>
        </p:nvSpPr>
        <p:spPr>
          <a:xfrm>
            <a:off x="1636303" y="2793194"/>
            <a:ext cx="207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EF22139-78D5-D869-C850-DBB43C7D3F6D}"/>
              </a:ext>
            </a:extLst>
          </p:cNvPr>
          <p:cNvSpPr txBox="1"/>
          <p:nvPr/>
        </p:nvSpPr>
        <p:spPr>
          <a:xfrm>
            <a:off x="1226794" y="3446842"/>
            <a:ext cx="2407919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9018BF6D-B58F-2E22-97B7-119ED2B6CB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232" y="2867851"/>
            <a:ext cx="299692" cy="299692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DB5B0379-C81C-077E-6A31-D0435E50123B}"/>
              </a:ext>
            </a:extLst>
          </p:cNvPr>
          <p:cNvSpPr txBox="1"/>
          <p:nvPr/>
        </p:nvSpPr>
        <p:spPr>
          <a:xfrm>
            <a:off x="5119433" y="2793194"/>
            <a:ext cx="207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548F3EE-2DE3-CB9B-43E9-198609BEB3C9}"/>
              </a:ext>
            </a:extLst>
          </p:cNvPr>
          <p:cNvSpPr txBox="1"/>
          <p:nvPr/>
        </p:nvSpPr>
        <p:spPr>
          <a:xfrm>
            <a:off x="4709924" y="3446842"/>
            <a:ext cx="2407919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id="{A18463C2-F02A-93F5-675F-41CE6D1681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8287" y="2867851"/>
            <a:ext cx="299692" cy="299692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3914824-EA7A-4134-0C35-F25999AF44FE}"/>
              </a:ext>
            </a:extLst>
          </p:cNvPr>
          <p:cNvSpPr txBox="1"/>
          <p:nvPr/>
        </p:nvSpPr>
        <p:spPr>
          <a:xfrm>
            <a:off x="8579488" y="2793194"/>
            <a:ext cx="207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8A64542-FF33-710B-D4E2-0E6D76BE5DE6}"/>
              </a:ext>
            </a:extLst>
          </p:cNvPr>
          <p:cNvSpPr txBox="1"/>
          <p:nvPr/>
        </p:nvSpPr>
        <p:spPr>
          <a:xfrm>
            <a:off x="8169979" y="3446842"/>
            <a:ext cx="2407919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这部分是正文，点击文本框进行输入，可以根据内容调整字号大小，尽量简便表达。这部分是正文，点击文本框进行输入</a:t>
            </a:r>
            <a:r>
              <a:rPr lang="en-US" altLang="zh-CN" sz="1600" dirty="0"/>
              <a:t>,</a:t>
            </a:r>
            <a:r>
              <a:rPr lang="zh-CN" altLang="en-US" sz="1600" dirty="0"/>
              <a:t>可以根据内容调整字号大小。</a:t>
            </a:r>
          </a:p>
        </p:txBody>
      </p:sp>
    </p:spTree>
    <p:extLst>
      <p:ext uri="{BB962C8B-B14F-4D97-AF65-F5344CB8AC3E}">
        <p14:creationId xmlns:p14="http://schemas.microsoft.com/office/powerpoint/2010/main" val="377965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ECBA7E-2F3F-2255-8174-6F1ECF1B33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773B47-693C-0DE2-391F-6A4E222A22F7}"/>
              </a:ext>
            </a:extLst>
          </p:cNvPr>
          <p:cNvSpPr/>
          <p:nvPr/>
        </p:nvSpPr>
        <p:spPr>
          <a:xfrm>
            <a:off x="1308100" y="0"/>
            <a:ext cx="6096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4B4B9-BAD9-F531-7B27-8BECFA3AD1B8}"/>
              </a:ext>
            </a:extLst>
          </p:cNvPr>
          <p:cNvSpPr txBox="1"/>
          <p:nvPr/>
        </p:nvSpPr>
        <p:spPr>
          <a:xfrm>
            <a:off x="4847677" y="4326387"/>
            <a:ext cx="25564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13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16AD83-2A8E-AF6F-AEBC-8D5128A38B74}"/>
              </a:ext>
            </a:extLst>
          </p:cNvPr>
          <p:cNvSpPr txBox="1"/>
          <p:nvPr/>
        </p:nvSpPr>
        <p:spPr>
          <a:xfrm>
            <a:off x="1448523" y="2833512"/>
            <a:ext cx="4843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项目背景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2A578D-8A7C-BF91-E3F3-E3BE16AEEAB2}"/>
              </a:ext>
            </a:extLst>
          </p:cNvPr>
          <p:cNvSpPr txBox="1"/>
          <p:nvPr/>
        </p:nvSpPr>
        <p:spPr>
          <a:xfrm>
            <a:off x="1509322" y="1989425"/>
            <a:ext cx="5024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PROJECT BACKGROUND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265DCA10-5F4A-B969-5EE1-58F2F0C86EE4}"/>
              </a:ext>
            </a:extLst>
          </p:cNvPr>
          <p:cNvSpPr/>
          <p:nvPr/>
        </p:nvSpPr>
        <p:spPr>
          <a:xfrm flipV="1">
            <a:off x="1577340" y="1051560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8702C1-378D-F1C5-7FA2-6AE7959CFC83}"/>
              </a:ext>
            </a:extLst>
          </p:cNvPr>
          <p:cNvSpPr txBox="1"/>
          <p:nvPr/>
        </p:nvSpPr>
        <p:spPr>
          <a:xfrm>
            <a:off x="1448523" y="1199413"/>
            <a:ext cx="46474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PART TWO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>
            <a:extLst>
              <a:ext uri="{FF2B5EF4-FFF2-40B4-BE49-F238E27FC236}">
                <a16:creationId xmlns:a16="http://schemas.microsoft.com/office/drawing/2014/main" id="{5ABC7D41-57EE-D2DA-5716-3864FED5A5E5}"/>
              </a:ext>
            </a:extLst>
          </p:cNvPr>
          <p:cNvSpPr/>
          <p:nvPr/>
        </p:nvSpPr>
        <p:spPr>
          <a:xfrm>
            <a:off x="1577340" y="2252908"/>
            <a:ext cx="5204460" cy="400110"/>
          </a:xfrm>
          <a:custGeom>
            <a:avLst/>
            <a:gdLst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0 w 5196840"/>
              <a:gd name="connsiteY4" fmla="*/ 0 h 1889760"/>
              <a:gd name="connsiteX0" fmla="*/ 0 w 5196840"/>
              <a:gd name="connsiteY0" fmla="*/ 0 h 1889760"/>
              <a:gd name="connsiteX1" fmla="*/ 5196840 w 5196840"/>
              <a:gd name="connsiteY1" fmla="*/ 0 h 1889760"/>
              <a:gd name="connsiteX2" fmla="*/ 5196840 w 5196840"/>
              <a:gd name="connsiteY2" fmla="*/ 1889760 h 1889760"/>
              <a:gd name="connsiteX3" fmla="*/ 0 w 5196840"/>
              <a:gd name="connsiteY3" fmla="*/ 1889760 h 1889760"/>
              <a:gd name="connsiteX4" fmla="*/ 91440 w 5196840"/>
              <a:gd name="connsiteY4" fmla="*/ 91440 h 1889760"/>
              <a:gd name="connsiteX0" fmla="*/ 91440 w 5288280"/>
              <a:gd name="connsiteY0" fmla="*/ 0 h 1889760"/>
              <a:gd name="connsiteX1" fmla="*/ 5288280 w 5288280"/>
              <a:gd name="connsiteY1" fmla="*/ 0 h 1889760"/>
              <a:gd name="connsiteX2" fmla="*/ 5288280 w 5288280"/>
              <a:gd name="connsiteY2" fmla="*/ 1889760 h 1889760"/>
              <a:gd name="connsiteX3" fmla="*/ 91440 w 5288280"/>
              <a:gd name="connsiteY3" fmla="*/ 1889760 h 1889760"/>
              <a:gd name="connsiteX4" fmla="*/ 0 w 5288280"/>
              <a:gd name="connsiteY4" fmla="*/ 140208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0 h 1889760"/>
              <a:gd name="connsiteX2" fmla="*/ 5204460 w 5204460"/>
              <a:gd name="connsiteY2" fmla="*/ 1889760 h 1889760"/>
              <a:gd name="connsiteX3" fmla="*/ 7620 w 5204460"/>
              <a:gd name="connsiteY3" fmla="*/ 1889760 h 1889760"/>
              <a:gd name="connsiteX4" fmla="*/ 0 w 5204460"/>
              <a:gd name="connsiteY4" fmla="*/ 1310640 h 1889760"/>
              <a:gd name="connsiteX0" fmla="*/ 7620 w 5204460"/>
              <a:gd name="connsiteY0" fmla="*/ 0 h 1889760"/>
              <a:gd name="connsiteX1" fmla="*/ 5204460 w 5204460"/>
              <a:gd name="connsiteY1" fmla="*/ 1889760 h 1889760"/>
              <a:gd name="connsiteX2" fmla="*/ 7620 w 5204460"/>
              <a:gd name="connsiteY2" fmla="*/ 1889760 h 1889760"/>
              <a:gd name="connsiteX3" fmla="*/ 0 w 5204460"/>
              <a:gd name="connsiteY3" fmla="*/ 1310640 h 1889760"/>
              <a:gd name="connsiteX0" fmla="*/ 5204460 w 5204460"/>
              <a:gd name="connsiteY0" fmla="*/ 0 h 807720"/>
              <a:gd name="connsiteX1" fmla="*/ 5204460 w 5204460"/>
              <a:gd name="connsiteY1" fmla="*/ 807720 h 807720"/>
              <a:gd name="connsiteX2" fmla="*/ 7620 w 5204460"/>
              <a:gd name="connsiteY2" fmla="*/ 807720 h 807720"/>
              <a:gd name="connsiteX3" fmla="*/ 0 w 5204460"/>
              <a:gd name="connsiteY3" fmla="*/ 22860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4460" h="807720">
                <a:moveTo>
                  <a:pt x="5204460" y="0"/>
                </a:moveTo>
                <a:lnTo>
                  <a:pt x="5204460" y="807720"/>
                </a:lnTo>
                <a:lnTo>
                  <a:pt x="7620" y="807720"/>
                </a:lnTo>
                <a:cubicBezTo>
                  <a:pt x="7620" y="177800"/>
                  <a:pt x="0" y="228600"/>
                  <a:pt x="0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98F57D-A8C9-E6C5-5FD0-AEF1EC2BC764}"/>
              </a:ext>
            </a:extLst>
          </p:cNvPr>
          <p:cNvSpPr txBox="1"/>
          <p:nvPr/>
        </p:nvSpPr>
        <p:spPr>
          <a:xfrm>
            <a:off x="1509322" y="3711891"/>
            <a:ext cx="510866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这部分是一句口号，点击文本框进行输入，可以根据内容调整字号大小，尽量简便表达。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A271C34-E9FE-3020-63A4-36EC4C10F331}"/>
              </a:ext>
            </a:extLst>
          </p:cNvPr>
          <p:cNvSpPr/>
          <p:nvPr/>
        </p:nvSpPr>
        <p:spPr>
          <a:xfrm>
            <a:off x="1577340" y="5897880"/>
            <a:ext cx="959397" cy="9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05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D30A40FC-C9DA-ACB3-C06E-F877909D3B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323CC6-72D9-3491-510E-A99265980AE0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FA9431-56EA-8181-D194-D850D0C33FA2}"/>
              </a:ext>
            </a:extLst>
          </p:cNvPr>
          <p:cNvGrpSpPr/>
          <p:nvPr/>
        </p:nvGrpSpPr>
        <p:grpSpPr>
          <a:xfrm>
            <a:off x="5894459" y="1128398"/>
            <a:ext cx="5521974" cy="1331198"/>
            <a:chOff x="538818" y="4692279"/>
            <a:chExt cx="5409288" cy="159158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782979F-0FCD-395B-D965-EDCDC6CAB030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19" name="矩形: 折角 18">
                <a:extLst>
                  <a:ext uri="{FF2B5EF4-FFF2-40B4-BE49-F238E27FC236}">
                    <a16:creationId xmlns:a16="http://schemas.microsoft.com/office/drawing/2014/main" id="{91E85865-0946-188A-272E-9466E2EAA9EC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id="{FD5D180A-3270-8880-25E5-AB68C39BA1C1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AB62A20-CBE1-EB96-2517-0513372D4E3B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AB54919-E6E6-3EB4-65C8-9AFF7165ED10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E9460EB-A95B-BAC6-CE5A-B36EE99DAB18}"/>
              </a:ext>
            </a:extLst>
          </p:cNvPr>
          <p:cNvGrpSpPr/>
          <p:nvPr/>
        </p:nvGrpSpPr>
        <p:grpSpPr>
          <a:xfrm>
            <a:off x="5894459" y="2938587"/>
            <a:ext cx="5521974" cy="1331198"/>
            <a:chOff x="538818" y="4692279"/>
            <a:chExt cx="5409288" cy="159158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BEB8A96-1D64-0ED2-80FD-49A24C986704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25" name="矩形: 折角 24">
                <a:extLst>
                  <a:ext uri="{FF2B5EF4-FFF2-40B4-BE49-F238E27FC236}">
                    <a16:creationId xmlns:a16="http://schemas.microsoft.com/office/drawing/2014/main" id="{B2718A76-FF5D-2E6A-AC48-B434EACC2106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91FAEBEE-0379-A19B-AE84-421D6EDDCCFA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3E82CD8-45DB-4A85-62A5-C17308CB54ED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99736C7-47B8-DE49-2E65-C6D5BCFB0D5F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54AEA1C-CD54-5D49-E7F2-6FAD3E33A52F}"/>
              </a:ext>
            </a:extLst>
          </p:cNvPr>
          <p:cNvGrpSpPr/>
          <p:nvPr/>
        </p:nvGrpSpPr>
        <p:grpSpPr>
          <a:xfrm>
            <a:off x="5894459" y="4748775"/>
            <a:ext cx="5521974" cy="1331198"/>
            <a:chOff x="538818" y="4692279"/>
            <a:chExt cx="5409288" cy="159158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0DE8EE8-104C-044A-B480-7486D583C845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31" name="矩形: 折角 30">
                <a:extLst>
                  <a:ext uri="{FF2B5EF4-FFF2-40B4-BE49-F238E27FC236}">
                    <a16:creationId xmlns:a16="http://schemas.microsoft.com/office/drawing/2014/main" id="{CC95CA89-B101-837D-51D2-96CF0440A5EF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ACA0C6AC-8ED0-A67D-9EF3-7B2914EBEFEC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BFED34E-EFA7-AE18-6BB6-4C757A4581B3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05CCBD-309C-79B7-FF62-74583EC94808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B3A37C-E5C5-CD87-6F93-B19CBB391A66}"/>
              </a:ext>
            </a:extLst>
          </p:cNvPr>
          <p:cNvGrpSpPr/>
          <p:nvPr/>
        </p:nvGrpSpPr>
        <p:grpSpPr>
          <a:xfrm>
            <a:off x="846237" y="1209471"/>
            <a:ext cx="4696397" cy="4612013"/>
            <a:chOff x="885357" y="1105283"/>
            <a:chExt cx="5225903" cy="513200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7D15C94-C3E2-7B9A-B6C5-432537CF2C4F}"/>
                </a:ext>
              </a:extLst>
            </p:cNvPr>
            <p:cNvGrpSpPr/>
            <p:nvPr/>
          </p:nvGrpSpPr>
          <p:grpSpPr>
            <a:xfrm>
              <a:off x="885357" y="1105283"/>
              <a:ext cx="5225903" cy="5132005"/>
              <a:chOff x="6334432" y="1001576"/>
              <a:chExt cx="4812072" cy="472561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4BB1205F-46B5-75ED-F411-74E85C7150DE}"/>
                  </a:ext>
                </a:extLst>
              </p:cNvPr>
              <p:cNvSpPr/>
              <p:nvPr/>
            </p:nvSpPr>
            <p:spPr>
              <a:xfrm rot="3600000">
                <a:off x="7461318" y="2653078"/>
                <a:ext cx="1958243" cy="19582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698500" dist="444500" dir="8100000" sx="96000" sy="96000" algn="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E567D204-0058-A80E-AEBD-AF942C9E1144}"/>
                  </a:ext>
                </a:extLst>
              </p:cNvPr>
              <p:cNvSpPr/>
              <p:nvPr/>
            </p:nvSpPr>
            <p:spPr>
              <a:xfrm rot="3600000">
                <a:off x="6516715" y="4377320"/>
                <a:ext cx="1349866" cy="1349866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>
                <a:outerShdw blurRad="381000" dist="101600" dir="8100000" algn="t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06334D22-0FFE-69FA-5061-9442F4D76E19}"/>
                  </a:ext>
                </a:extLst>
              </p:cNvPr>
              <p:cNvSpPr/>
              <p:nvPr/>
            </p:nvSpPr>
            <p:spPr>
              <a:xfrm>
                <a:off x="6623225" y="1001576"/>
                <a:ext cx="1349866" cy="1349866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>
                <a:outerShdw blurRad="381000" dist="101600" dir="8100000" algn="t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弧形 6">
                <a:extLst>
                  <a:ext uri="{FF2B5EF4-FFF2-40B4-BE49-F238E27FC236}">
                    <a16:creationId xmlns:a16="http://schemas.microsoft.com/office/drawing/2014/main" id="{5F801BC3-F18C-ABFD-E0CB-D43A87F2713C}"/>
                  </a:ext>
                </a:extLst>
              </p:cNvPr>
              <p:cNvSpPr/>
              <p:nvPr/>
            </p:nvSpPr>
            <p:spPr>
              <a:xfrm rot="20388053">
                <a:off x="6334432" y="132153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38100" cap="rnd">
                <a:gradFill>
                  <a:gsLst>
                    <a:gs pos="66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5CE767E3-2797-6B2A-7BC9-A15B3EFADDF8}"/>
                  </a:ext>
                </a:extLst>
              </p:cNvPr>
              <p:cNvSpPr/>
              <p:nvPr/>
            </p:nvSpPr>
            <p:spPr>
              <a:xfrm rot="6491709">
                <a:off x="6381901" y="132153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38100" cap="rnd">
                <a:gradFill>
                  <a:gsLst>
                    <a:gs pos="66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68592CC2-FEE8-9418-3FDC-84C01FD92F79}"/>
                  </a:ext>
                </a:extLst>
              </p:cNvPr>
              <p:cNvGrpSpPr/>
              <p:nvPr/>
            </p:nvGrpSpPr>
            <p:grpSpPr>
              <a:xfrm rot="3600000">
                <a:off x="7356665" y="2544538"/>
                <a:ext cx="2163220" cy="2163220"/>
                <a:chOff x="7438302" y="1449483"/>
                <a:chExt cx="4188292" cy="4188292"/>
              </a:xfrm>
            </p:grpSpPr>
            <p:sp>
              <p:nvSpPr>
                <p:cNvPr id="12" name="弧形 11">
                  <a:extLst>
                    <a:ext uri="{FF2B5EF4-FFF2-40B4-BE49-F238E27FC236}">
                      <a16:creationId xmlns:a16="http://schemas.microsoft.com/office/drawing/2014/main" id="{CA87D0DF-3443-477E-9477-72D9C9E2BB0F}"/>
                    </a:ext>
                  </a:extLst>
                </p:cNvPr>
                <p:cNvSpPr/>
                <p:nvPr/>
              </p:nvSpPr>
              <p:spPr>
                <a:xfrm rot="16827902">
                  <a:off x="7438302" y="1449483"/>
                  <a:ext cx="4188292" cy="4188292"/>
                </a:xfrm>
                <a:prstGeom prst="arc">
                  <a:avLst>
                    <a:gd name="adj1" fmla="val 14799881"/>
                    <a:gd name="adj2" fmla="val 0"/>
                  </a:avLst>
                </a:prstGeom>
                <a:ln w="19050" cap="rnd">
                  <a:gradFill>
                    <a:gsLst>
                      <a:gs pos="66000">
                        <a:schemeClr val="accent1">
                          <a:alpha val="0"/>
                        </a:schemeClr>
                      </a:gs>
                      <a:gs pos="0">
                        <a:schemeClr val="accent1"/>
                      </a:gs>
                    </a:gsLst>
                    <a:lin ang="10800000" scaled="0"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弧形 12">
                  <a:extLst>
                    <a:ext uri="{FF2B5EF4-FFF2-40B4-BE49-F238E27FC236}">
                      <a16:creationId xmlns:a16="http://schemas.microsoft.com/office/drawing/2014/main" id="{DDE4A70E-C862-F528-181C-8A443DAB5BB9}"/>
                    </a:ext>
                  </a:extLst>
                </p:cNvPr>
                <p:cNvSpPr/>
                <p:nvPr/>
              </p:nvSpPr>
              <p:spPr>
                <a:xfrm rot="2992833">
                  <a:off x="7438302" y="1449483"/>
                  <a:ext cx="4188292" cy="4188292"/>
                </a:xfrm>
                <a:prstGeom prst="arc">
                  <a:avLst>
                    <a:gd name="adj1" fmla="val 14799881"/>
                    <a:gd name="adj2" fmla="val 0"/>
                  </a:avLst>
                </a:prstGeom>
                <a:ln w="19050" cap="rnd">
                  <a:gradFill>
                    <a:gsLst>
                      <a:gs pos="66000">
                        <a:schemeClr val="accent1">
                          <a:alpha val="0"/>
                        </a:schemeClr>
                      </a:gs>
                      <a:gs pos="0">
                        <a:schemeClr val="accent1"/>
                      </a:gs>
                    </a:gsLst>
                    <a:lin ang="10800000" scaled="0"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弧形 13">
                  <a:extLst>
                    <a:ext uri="{FF2B5EF4-FFF2-40B4-BE49-F238E27FC236}">
                      <a16:creationId xmlns:a16="http://schemas.microsoft.com/office/drawing/2014/main" id="{36B8FC42-0197-BE22-0822-F357EDB04151}"/>
                    </a:ext>
                  </a:extLst>
                </p:cNvPr>
                <p:cNvSpPr/>
                <p:nvPr/>
              </p:nvSpPr>
              <p:spPr>
                <a:xfrm rot="9498243">
                  <a:off x="7438302" y="1449483"/>
                  <a:ext cx="4188292" cy="4188292"/>
                </a:xfrm>
                <a:prstGeom prst="arc">
                  <a:avLst>
                    <a:gd name="adj1" fmla="val 14799881"/>
                    <a:gd name="adj2" fmla="val 0"/>
                  </a:avLst>
                </a:prstGeom>
                <a:ln w="19050" cap="rnd">
                  <a:gradFill>
                    <a:gsLst>
                      <a:gs pos="51000">
                        <a:schemeClr val="accent1">
                          <a:alpha val="0"/>
                        </a:schemeClr>
                      </a:gs>
                      <a:gs pos="0">
                        <a:schemeClr val="accent1"/>
                      </a:gs>
                    </a:gsLst>
                    <a:lin ang="10800000" scaled="0"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4536536B-7765-C7B9-0A1C-3B300F79DFD3}"/>
                  </a:ext>
                </a:extLst>
              </p:cNvPr>
              <p:cNvSpPr/>
              <p:nvPr/>
            </p:nvSpPr>
            <p:spPr>
              <a:xfrm rot="3600000">
                <a:off x="9796638" y="2777081"/>
                <a:ext cx="1349866" cy="1349866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>
                <a:outerShdw blurRad="381000" dist="101600" dir="8100000" algn="t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id="{23A2382E-2E8D-BBAE-8EDA-6ABADC5F390F}"/>
                  </a:ext>
                </a:extLst>
              </p:cNvPr>
              <p:cNvSpPr/>
              <p:nvPr/>
            </p:nvSpPr>
            <p:spPr>
              <a:xfrm rot="13023914">
                <a:off x="6486832" y="147393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38100" cap="rnd">
                <a:gradFill>
                  <a:gsLst>
                    <a:gs pos="51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829F104-2516-D189-E2D3-1F9DBE2D4472}"/>
                </a:ext>
              </a:extLst>
            </p:cNvPr>
            <p:cNvSpPr/>
            <p:nvPr/>
          </p:nvSpPr>
          <p:spPr>
            <a:xfrm flipH="1">
              <a:off x="2498672" y="410301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F72ADF83-408D-33B0-65F5-D6193222E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76829" y="3490627"/>
              <a:ext cx="570713" cy="570713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819C0A1-5FBB-EE71-5647-12188415500C}"/>
                </a:ext>
              </a:extLst>
            </p:cNvPr>
            <p:cNvSpPr txBox="1"/>
            <p:nvPr/>
          </p:nvSpPr>
          <p:spPr>
            <a:xfrm>
              <a:off x="1414227" y="1660051"/>
              <a:ext cx="103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关键词</a:t>
              </a:r>
              <a:endParaRPr lang="en-US" altLang="zh-CN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89E570C-126D-4A18-35BE-DD7D62FA3486}"/>
                </a:ext>
              </a:extLst>
            </p:cNvPr>
            <p:cNvSpPr txBox="1"/>
            <p:nvPr/>
          </p:nvSpPr>
          <p:spPr>
            <a:xfrm>
              <a:off x="1282747" y="5400854"/>
              <a:ext cx="103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关键词</a:t>
              </a:r>
              <a:endParaRPr lang="en-US" altLang="zh-CN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95148CC-8411-AC04-58D5-18A5524CFB68}"/>
                </a:ext>
              </a:extLst>
            </p:cNvPr>
            <p:cNvSpPr txBox="1"/>
            <p:nvPr/>
          </p:nvSpPr>
          <p:spPr>
            <a:xfrm>
              <a:off x="4890234" y="3592803"/>
              <a:ext cx="103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关键词</a:t>
              </a:r>
              <a:endParaRPr lang="en-US" altLang="zh-CN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5854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D30A40FC-C9DA-ACB3-C06E-F877909D3B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323CC6-72D9-3491-510E-A99265980AE0}"/>
              </a:ext>
            </a:extLst>
          </p:cNvPr>
          <p:cNvSpPr txBox="1"/>
          <p:nvPr/>
        </p:nvSpPr>
        <p:spPr>
          <a:xfrm>
            <a:off x="803275" y="394653"/>
            <a:ext cx="3723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添加你的标题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0649DAA-22BA-3450-B3F3-D6CD7CCEC80A}"/>
              </a:ext>
            </a:extLst>
          </p:cNvPr>
          <p:cNvGrpSpPr/>
          <p:nvPr/>
        </p:nvGrpSpPr>
        <p:grpSpPr>
          <a:xfrm>
            <a:off x="803275" y="1167359"/>
            <a:ext cx="10713565" cy="4523282"/>
            <a:chOff x="340258" y="1216826"/>
            <a:chExt cx="11491009" cy="485152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B78FE24-3C82-EA24-7D14-126A1FF81C3E}"/>
                </a:ext>
              </a:extLst>
            </p:cNvPr>
            <p:cNvSpPr/>
            <p:nvPr/>
          </p:nvSpPr>
          <p:spPr>
            <a:xfrm>
              <a:off x="4337612" y="1784950"/>
              <a:ext cx="3516774" cy="3516774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7C7EC30-E9CD-A490-AB61-3F9493B5ACED}"/>
                </a:ext>
              </a:extLst>
            </p:cNvPr>
            <p:cNvSpPr/>
            <p:nvPr/>
          </p:nvSpPr>
          <p:spPr>
            <a:xfrm>
              <a:off x="3769488" y="1216826"/>
              <a:ext cx="4653023" cy="4653023"/>
            </a:xfrm>
            <a:prstGeom prst="ellips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0B2704E-52D1-62FA-3B28-57C085736EC5}"/>
                </a:ext>
              </a:extLst>
            </p:cNvPr>
            <p:cNvSpPr/>
            <p:nvPr/>
          </p:nvSpPr>
          <p:spPr>
            <a:xfrm>
              <a:off x="7688415" y="1648948"/>
              <a:ext cx="937549" cy="9375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E839D65-048C-1601-9027-E850124496D6}"/>
                </a:ext>
              </a:extLst>
            </p:cNvPr>
            <p:cNvSpPr/>
            <p:nvPr/>
          </p:nvSpPr>
          <p:spPr>
            <a:xfrm>
              <a:off x="7680325" y="4598563"/>
              <a:ext cx="937549" cy="9375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9844D1EE-CF9A-4EED-2AA7-F76D98DDC6E8}"/>
                </a:ext>
              </a:extLst>
            </p:cNvPr>
            <p:cNvSpPr/>
            <p:nvPr/>
          </p:nvSpPr>
          <p:spPr>
            <a:xfrm>
              <a:off x="3545562" y="1648948"/>
              <a:ext cx="937549" cy="9375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8B754028-54DD-6084-2D17-AB88634BB3E0}"/>
                </a:ext>
              </a:extLst>
            </p:cNvPr>
            <p:cNvSpPr/>
            <p:nvPr/>
          </p:nvSpPr>
          <p:spPr>
            <a:xfrm>
              <a:off x="3537472" y="4598563"/>
              <a:ext cx="937549" cy="9375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DCC270-B205-3DE5-171B-A69ECA43FD1B}"/>
                </a:ext>
              </a:extLst>
            </p:cNvPr>
            <p:cNvSpPr txBox="1"/>
            <p:nvPr/>
          </p:nvSpPr>
          <p:spPr>
            <a:xfrm>
              <a:off x="8671991" y="1698214"/>
              <a:ext cx="15638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371F89B-EA8B-1893-006B-E0BB6D730CCE}"/>
                </a:ext>
              </a:extLst>
            </p:cNvPr>
            <p:cNvSpPr txBox="1"/>
            <p:nvPr/>
          </p:nvSpPr>
          <p:spPr>
            <a:xfrm>
              <a:off x="8600538" y="2130094"/>
              <a:ext cx="3230729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E41222F-7724-C3E6-79EA-9934094E096A}"/>
                </a:ext>
              </a:extLst>
            </p:cNvPr>
            <p:cNvSpPr txBox="1"/>
            <p:nvPr/>
          </p:nvSpPr>
          <p:spPr>
            <a:xfrm>
              <a:off x="8671991" y="4677614"/>
              <a:ext cx="15638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F22E9DD-2DC8-8DAD-7A06-0FE21416B585}"/>
                </a:ext>
              </a:extLst>
            </p:cNvPr>
            <p:cNvSpPr txBox="1"/>
            <p:nvPr/>
          </p:nvSpPr>
          <p:spPr>
            <a:xfrm>
              <a:off x="8600538" y="5109494"/>
              <a:ext cx="3100591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1CDC75B-23B5-7BF8-8099-98AE6E9C2530}"/>
                </a:ext>
              </a:extLst>
            </p:cNvPr>
            <p:cNvSpPr txBox="1"/>
            <p:nvPr/>
          </p:nvSpPr>
          <p:spPr>
            <a:xfrm>
              <a:off x="1956147" y="1698214"/>
              <a:ext cx="15638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1C1BC2D-2BFA-BCAA-6D66-C904D27E88A7}"/>
                </a:ext>
              </a:extLst>
            </p:cNvPr>
            <p:cNvSpPr txBox="1"/>
            <p:nvPr/>
          </p:nvSpPr>
          <p:spPr>
            <a:xfrm>
              <a:off x="340258" y="2130094"/>
              <a:ext cx="3197214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4F9DBF6-BEC3-E00C-84D0-D2801C21821C}"/>
                </a:ext>
              </a:extLst>
            </p:cNvPr>
            <p:cNvSpPr txBox="1"/>
            <p:nvPr/>
          </p:nvSpPr>
          <p:spPr>
            <a:xfrm>
              <a:off x="1956147" y="4677614"/>
              <a:ext cx="15638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1C1A224-3F7B-C37F-506E-185E44B658B8}"/>
                </a:ext>
              </a:extLst>
            </p:cNvPr>
            <p:cNvSpPr txBox="1"/>
            <p:nvPr/>
          </p:nvSpPr>
          <p:spPr>
            <a:xfrm>
              <a:off x="436880" y="5109494"/>
              <a:ext cx="3100592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97CAE855-328E-9B21-F640-DA8C43A68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83088" y="4816382"/>
              <a:ext cx="532023" cy="501908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2112FFCB-97C7-520F-8A46-A33B1C905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66469" y="1839374"/>
              <a:ext cx="581440" cy="581440"/>
            </a:xfrm>
            <a:prstGeom prst="rect">
              <a:avLst/>
            </a:prstGeom>
          </p:spPr>
        </p:pic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16104F38-1C13-CD4E-A088-9117EF41D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724484" y="1920954"/>
              <a:ext cx="579705" cy="501909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6E03120F-6273-079C-1194-FEDDDBE70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723786" y="4759539"/>
              <a:ext cx="564921" cy="564921"/>
            </a:xfrm>
            <a:prstGeom prst="rect">
              <a:avLst/>
            </a:prstGeom>
          </p:spPr>
        </p:pic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35442B29-458C-CF6F-69E9-1838EDF34552}"/>
              </a:ext>
            </a:extLst>
          </p:cNvPr>
          <p:cNvSpPr txBox="1"/>
          <p:nvPr/>
        </p:nvSpPr>
        <p:spPr>
          <a:xfrm>
            <a:off x="5061215" y="2797857"/>
            <a:ext cx="2497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添加你的标题内容主题</a:t>
            </a:r>
          </a:p>
        </p:txBody>
      </p:sp>
    </p:spTree>
    <p:extLst>
      <p:ext uri="{BB962C8B-B14F-4D97-AF65-F5344CB8AC3E}">
        <p14:creationId xmlns:p14="http://schemas.microsoft.com/office/powerpoint/2010/main" val="4144658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 51PPT模板网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722B"/>
      </a:accent1>
      <a:accent2>
        <a:srgbClr val="6CBB39"/>
      </a:accent2>
      <a:accent3>
        <a:srgbClr val="5E913C"/>
      </a:accent3>
      <a:accent4>
        <a:srgbClr val="FFC000"/>
      </a:accent4>
      <a:accent5>
        <a:srgbClr val="DC8A8B"/>
      </a:accent5>
      <a:accent6>
        <a:srgbClr val="E8C07F"/>
      </a:accent6>
      <a:hlink>
        <a:srgbClr val="0563C1"/>
      </a:hlink>
      <a:folHlink>
        <a:srgbClr val="954F72"/>
      </a:folHlink>
    </a:clrScheme>
    <a:fontScheme name="自定义 4">
      <a:majorFont>
        <a:latin typeface="字体圈欣意冠黑体"/>
        <a:ea typeface="思源黑体 CN Bold"/>
        <a:cs typeface=""/>
      </a:majorFont>
      <a:minorFont>
        <a:latin typeface="思源黑体 CN Light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1378</Words>
  <Application>Microsoft Office PowerPoint</Application>
  <PresentationFormat>宽屏</PresentationFormat>
  <Paragraphs>136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思源黑体 CN Regular</vt:lpstr>
      <vt:lpstr>字体圈欣意冠黑体</vt:lpstr>
      <vt:lpstr>Arial</vt:lpstr>
      <vt:lpstr>Bahnschrift SemiBold</vt:lpstr>
      <vt:lpstr>Bahnschrift SemiLight</vt:lpstr>
      <vt:lpstr>Calibri</vt:lpstr>
      <vt:lpstr>Segoe UI Light</vt:lpstr>
      <vt:lpstr>等线</vt:lpstr>
      <vt:lpstr>Office 主题 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乡村振兴农业项目创新创业大赛ppt模板</dc:title>
  <dc:creator>美卷卷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2023-05-11T09:18:37Z</dcterms:created>
  <dcterms:modified xsi:type="dcterms:W3CDTF">2023-08-20T14:27:42Z</dcterms:modified>
</cp:coreProperties>
</file>