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0" r:id="rId2"/>
    <p:sldId id="261" r:id="rId3"/>
    <p:sldId id="262" r:id="rId4"/>
    <p:sldId id="265" r:id="rId5"/>
    <p:sldId id="263" r:id="rId6"/>
    <p:sldId id="264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00757849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0295" autoAdjust="0"/>
  </p:normalViewPr>
  <p:slideViewPr>
    <p:cSldViewPr snapToGrid="0" showGuides="1">
      <p:cViewPr varScale="1">
        <p:scale>
          <a:sx n="77" d="100"/>
          <a:sy n="77" d="100"/>
        </p:scale>
        <p:origin x="30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D9B8E-F609-41DC-A324-8F52452E9717}" type="datetimeFigureOut">
              <a:rPr lang="zh-CN" altLang="en-US" smtClean="0"/>
              <a:t>2023/8/20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7FB2AF-6327-481B-A8A9-FE628C66C4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52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FB2AF-6327-481B-A8A9-FE628C66C43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346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背景图案&#10;&#10;描述已自动生成">
            <a:extLst>
              <a:ext uri="{FF2B5EF4-FFF2-40B4-BE49-F238E27FC236}">
                <a16:creationId xmlns:a16="http://schemas.microsoft.com/office/drawing/2014/main" id="{D32F5E33-BCDB-2E28-EFA5-3BA2FD6FAB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6" r="2212" b="874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411236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DB1B2B47-60B0-7CD8-B72E-809475C21686}"/>
              </a:ext>
            </a:extLst>
          </p:cNvPr>
          <p:cNvSpPr/>
          <p:nvPr userDrawn="1"/>
        </p:nvSpPr>
        <p:spPr>
          <a:xfrm flipH="1">
            <a:off x="3221206" y="0"/>
            <a:ext cx="2370100" cy="5817952"/>
          </a:xfrm>
          <a:custGeom>
            <a:avLst/>
            <a:gdLst>
              <a:gd name="connsiteX0" fmla="*/ 1681131 w 2370100"/>
              <a:gd name="connsiteY0" fmla="*/ 0 h 5817952"/>
              <a:gd name="connsiteX1" fmla="*/ 2370100 w 2370100"/>
              <a:gd name="connsiteY1" fmla="*/ 0 h 5817952"/>
              <a:gd name="connsiteX2" fmla="*/ 688969 w 2370100"/>
              <a:gd name="connsiteY2" fmla="*/ 5817952 h 5817952"/>
              <a:gd name="connsiteX3" fmla="*/ 0 w 2370100"/>
              <a:gd name="connsiteY3" fmla="*/ 5817952 h 5817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0100" h="5817952">
                <a:moveTo>
                  <a:pt x="1681131" y="0"/>
                </a:moveTo>
                <a:lnTo>
                  <a:pt x="2370100" y="0"/>
                </a:lnTo>
                <a:lnTo>
                  <a:pt x="688969" y="5817952"/>
                </a:lnTo>
                <a:lnTo>
                  <a:pt x="0" y="581795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直角三角形 31">
            <a:extLst>
              <a:ext uri="{FF2B5EF4-FFF2-40B4-BE49-F238E27FC236}">
                <a16:creationId xmlns:a16="http://schemas.microsoft.com/office/drawing/2014/main" id="{A73F35BF-CEE9-BEE1-452E-577C090F626D}"/>
              </a:ext>
            </a:extLst>
          </p:cNvPr>
          <p:cNvSpPr/>
          <p:nvPr userDrawn="1"/>
        </p:nvSpPr>
        <p:spPr>
          <a:xfrm rot="10800000">
            <a:off x="11513737" y="-35569"/>
            <a:ext cx="692660" cy="2442449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4482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D330357D-DBC7-1DBF-ED2C-7FCCDCCF9DA9}"/>
              </a:ext>
            </a:extLst>
          </p:cNvPr>
          <p:cNvSpPr/>
          <p:nvPr userDrawn="1"/>
        </p:nvSpPr>
        <p:spPr>
          <a:xfrm>
            <a:off x="3095201" y="1040048"/>
            <a:ext cx="2158514" cy="5817952"/>
          </a:xfrm>
          <a:custGeom>
            <a:avLst/>
            <a:gdLst>
              <a:gd name="connsiteX0" fmla="*/ 1681131 w 2158514"/>
              <a:gd name="connsiteY0" fmla="*/ 0 h 5817952"/>
              <a:gd name="connsiteX1" fmla="*/ 2158514 w 2158514"/>
              <a:gd name="connsiteY1" fmla="*/ 0 h 5817952"/>
              <a:gd name="connsiteX2" fmla="*/ 477383 w 2158514"/>
              <a:gd name="connsiteY2" fmla="*/ 5817952 h 5817952"/>
              <a:gd name="connsiteX3" fmla="*/ 0 w 2158514"/>
              <a:gd name="connsiteY3" fmla="*/ 5817952 h 5817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8514" h="5817952">
                <a:moveTo>
                  <a:pt x="1681131" y="0"/>
                </a:moveTo>
                <a:lnTo>
                  <a:pt x="2158514" y="0"/>
                </a:lnTo>
                <a:lnTo>
                  <a:pt x="477383" y="5817952"/>
                </a:lnTo>
                <a:lnTo>
                  <a:pt x="0" y="58179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5BE784AE-1001-2CDB-4146-E2EF115826D5}"/>
              </a:ext>
            </a:extLst>
          </p:cNvPr>
          <p:cNvSpPr/>
          <p:nvPr userDrawn="1"/>
        </p:nvSpPr>
        <p:spPr>
          <a:xfrm>
            <a:off x="3558265" y="4267200"/>
            <a:ext cx="2436135" cy="2590800"/>
          </a:xfrm>
          <a:prstGeom prst="triangle">
            <a:avLst>
              <a:gd name="adj" fmla="val 30753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E346864-C575-7107-6897-61BDF42F6451}"/>
              </a:ext>
            </a:extLst>
          </p:cNvPr>
          <p:cNvCxnSpPr/>
          <p:nvPr userDrawn="1"/>
        </p:nvCxnSpPr>
        <p:spPr>
          <a:xfrm>
            <a:off x="10909300" y="6134100"/>
            <a:ext cx="3683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59E4A32-7402-B088-B15D-C5303524B180}"/>
              </a:ext>
            </a:extLst>
          </p:cNvPr>
          <p:cNvCxnSpPr/>
          <p:nvPr userDrawn="1"/>
        </p:nvCxnSpPr>
        <p:spPr>
          <a:xfrm>
            <a:off x="9194800" y="6146800"/>
            <a:ext cx="1714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F30C41D7-D5CE-D4A6-89F3-18147081BFBA}"/>
              </a:ext>
            </a:extLst>
          </p:cNvPr>
          <p:cNvSpPr/>
          <p:nvPr userDrawn="1"/>
        </p:nvSpPr>
        <p:spPr>
          <a:xfrm rot="10800000">
            <a:off x="11294591" y="0"/>
            <a:ext cx="906024" cy="138186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823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44FBC149-EAD3-F07A-A389-F279738F7F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E02A367-6632-238E-1259-EAED37108174}"/>
              </a:ext>
            </a:extLst>
          </p:cNvPr>
          <p:cNvCxnSpPr>
            <a:cxnSpLocks/>
          </p:cNvCxnSpPr>
          <p:nvPr userDrawn="1"/>
        </p:nvCxnSpPr>
        <p:spPr>
          <a:xfrm>
            <a:off x="299570" y="319708"/>
            <a:ext cx="2071361" cy="0"/>
          </a:xfrm>
          <a:prstGeom prst="line">
            <a:avLst/>
          </a:prstGeom>
          <a:ln w="127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6D56D50-500F-1783-6441-130ABB7AABE5}"/>
              </a:ext>
            </a:extLst>
          </p:cNvPr>
          <p:cNvCxnSpPr>
            <a:cxnSpLocks/>
          </p:cNvCxnSpPr>
          <p:nvPr userDrawn="1"/>
        </p:nvCxnSpPr>
        <p:spPr>
          <a:xfrm>
            <a:off x="410104" y="204665"/>
            <a:ext cx="0" cy="645453"/>
          </a:xfrm>
          <a:prstGeom prst="line">
            <a:avLst/>
          </a:prstGeom>
          <a:ln w="127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直角三角形 6">
            <a:extLst>
              <a:ext uri="{FF2B5EF4-FFF2-40B4-BE49-F238E27FC236}">
                <a16:creationId xmlns:a16="http://schemas.microsoft.com/office/drawing/2014/main" id="{719BB2CD-D1D5-B49F-BF7A-9A166CB24D03}"/>
              </a:ext>
            </a:extLst>
          </p:cNvPr>
          <p:cNvSpPr/>
          <p:nvPr userDrawn="1"/>
        </p:nvSpPr>
        <p:spPr>
          <a:xfrm rot="16200000">
            <a:off x="299570" y="209395"/>
            <a:ext cx="77454" cy="77454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4CF4B3BA-0AED-6009-7F10-B6C2C374AB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3725" y="434752"/>
            <a:ext cx="3330573" cy="599293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输入你的标题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0F4A8B3-2674-BFBE-8740-E95773D8FCBE}"/>
              </a:ext>
            </a:extLst>
          </p:cNvPr>
          <p:cNvGrpSpPr/>
          <p:nvPr userDrawn="1"/>
        </p:nvGrpSpPr>
        <p:grpSpPr>
          <a:xfrm flipH="1" flipV="1">
            <a:off x="9532470" y="5792665"/>
            <a:ext cx="2071361" cy="645453"/>
            <a:chOff x="10002370" y="5792665"/>
            <a:chExt cx="2071361" cy="645453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B5FE8902-D186-8DAB-C72A-CF33B2C66D4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002370" y="5907708"/>
              <a:ext cx="2071361" cy="0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D21CE9ED-F7AA-6499-E2B5-F02E667073F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112904" y="5792665"/>
              <a:ext cx="0" cy="645453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直角三角形 11">
              <a:extLst>
                <a:ext uri="{FF2B5EF4-FFF2-40B4-BE49-F238E27FC236}">
                  <a16:creationId xmlns:a16="http://schemas.microsoft.com/office/drawing/2014/main" id="{DAE11B43-E3C3-E012-A7E7-7DE7D55C625E}"/>
                </a:ext>
              </a:extLst>
            </p:cNvPr>
            <p:cNvSpPr/>
            <p:nvPr userDrawn="1"/>
          </p:nvSpPr>
          <p:spPr>
            <a:xfrm rot="16200000">
              <a:off x="10002370" y="5797395"/>
              <a:ext cx="77454" cy="77454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02305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19648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2023/8/20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5443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7948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svg"/><Relationship Id="rId7" Type="http://schemas.openxmlformats.org/officeDocument/2006/relationships/image" Target="../media/image35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Relationship Id="rId9" Type="http://schemas.openxmlformats.org/officeDocument/2006/relationships/image" Target="../media/image37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sv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11" Type="http://schemas.openxmlformats.org/officeDocument/2006/relationships/image" Target="../media/image18.svg"/><Relationship Id="rId5" Type="http://schemas.openxmlformats.org/officeDocument/2006/relationships/image" Target="../media/image12.sv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F821EDD7-D255-D581-01E2-2AA08A651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3" r="25504"/>
          <a:stretch/>
        </p:blipFill>
        <p:spPr>
          <a:xfrm>
            <a:off x="6876464" y="0"/>
            <a:ext cx="5315536" cy="6858000"/>
          </a:xfrm>
          <a:custGeom>
            <a:avLst/>
            <a:gdLst>
              <a:gd name="connsiteX0" fmla="*/ 1999276 w 5315536"/>
              <a:gd name="connsiteY0" fmla="*/ 0 h 6858000"/>
              <a:gd name="connsiteX1" fmla="*/ 5315536 w 5315536"/>
              <a:gd name="connsiteY1" fmla="*/ 0 h 6858000"/>
              <a:gd name="connsiteX2" fmla="*/ 5315536 w 5315536"/>
              <a:gd name="connsiteY2" fmla="*/ 6858000 h 6858000"/>
              <a:gd name="connsiteX3" fmla="*/ 0 w 531553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5536" h="6858000">
                <a:moveTo>
                  <a:pt x="1999276" y="0"/>
                </a:moveTo>
                <a:lnTo>
                  <a:pt x="5315536" y="0"/>
                </a:lnTo>
                <a:lnTo>
                  <a:pt x="531553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7CA6F848-6CBF-55B7-388E-72C9BF6AF394}"/>
              </a:ext>
            </a:extLst>
          </p:cNvPr>
          <p:cNvSpPr/>
          <p:nvPr/>
        </p:nvSpPr>
        <p:spPr>
          <a:xfrm>
            <a:off x="6415511" y="1040048"/>
            <a:ext cx="2370100" cy="5817952"/>
          </a:xfrm>
          <a:custGeom>
            <a:avLst/>
            <a:gdLst>
              <a:gd name="connsiteX0" fmla="*/ 1681131 w 2370100"/>
              <a:gd name="connsiteY0" fmla="*/ 0 h 5817952"/>
              <a:gd name="connsiteX1" fmla="*/ 2370100 w 2370100"/>
              <a:gd name="connsiteY1" fmla="*/ 0 h 5817952"/>
              <a:gd name="connsiteX2" fmla="*/ 688969 w 2370100"/>
              <a:gd name="connsiteY2" fmla="*/ 5817952 h 5817952"/>
              <a:gd name="connsiteX3" fmla="*/ 0 w 2370100"/>
              <a:gd name="connsiteY3" fmla="*/ 5817952 h 5817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0100" h="5817952">
                <a:moveTo>
                  <a:pt x="1681131" y="0"/>
                </a:moveTo>
                <a:lnTo>
                  <a:pt x="2370100" y="0"/>
                </a:lnTo>
                <a:lnTo>
                  <a:pt x="688969" y="5817952"/>
                </a:lnTo>
                <a:lnTo>
                  <a:pt x="0" y="581795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等腰三角形 32">
            <a:extLst>
              <a:ext uri="{FF2B5EF4-FFF2-40B4-BE49-F238E27FC236}">
                <a16:creationId xmlns:a16="http://schemas.microsoft.com/office/drawing/2014/main" id="{DBC14FEE-C8A0-DB08-46A5-6ECE8D99782C}"/>
              </a:ext>
            </a:extLst>
          </p:cNvPr>
          <p:cNvSpPr/>
          <p:nvPr/>
        </p:nvSpPr>
        <p:spPr>
          <a:xfrm rot="6394909">
            <a:off x="6685719" y="5592783"/>
            <a:ext cx="343589" cy="195678"/>
          </a:xfrm>
          <a:prstGeom prst="triangle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CF3B8CD0-DA72-BFEA-F351-152C1CB1B7DD}"/>
              </a:ext>
            </a:extLst>
          </p:cNvPr>
          <p:cNvSpPr/>
          <p:nvPr/>
        </p:nvSpPr>
        <p:spPr>
          <a:xfrm>
            <a:off x="8574635" y="804512"/>
            <a:ext cx="210977" cy="242793"/>
          </a:xfrm>
          <a:custGeom>
            <a:avLst/>
            <a:gdLst>
              <a:gd name="connsiteX0" fmla="*/ 70157 w 210977"/>
              <a:gd name="connsiteY0" fmla="*/ 0 h 242793"/>
              <a:gd name="connsiteX1" fmla="*/ 210977 w 210977"/>
              <a:gd name="connsiteY1" fmla="*/ 242793 h 242793"/>
              <a:gd name="connsiteX2" fmla="*/ 0 w 210977"/>
              <a:gd name="connsiteY2" fmla="*/ 242793 h 242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0977" h="242793">
                <a:moveTo>
                  <a:pt x="70157" y="0"/>
                </a:moveTo>
                <a:lnTo>
                  <a:pt x="210977" y="242793"/>
                </a:lnTo>
                <a:lnTo>
                  <a:pt x="0" y="242793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FF1A156D-90C6-7D8F-B37B-444C87FEA78B}"/>
              </a:ext>
            </a:extLst>
          </p:cNvPr>
          <p:cNvSpPr/>
          <p:nvPr/>
        </p:nvSpPr>
        <p:spPr>
          <a:xfrm>
            <a:off x="8027516" y="1047305"/>
            <a:ext cx="210977" cy="242793"/>
          </a:xfrm>
          <a:custGeom>
            <a:avLst/>
            <a:gdLst>
              <a:gd name="connsiteX0" fmla="*/ 70157 w 210977"/>
              <a:gd name="connsiteY0" fmla="*/ 0 h 242793"/>
              <a:gd name="connsiteX1" fmla="*/ 210977 w 210977"/>
              <a:gd name="connsiteY1" fmla="*/ 242793 h 242793"/>
              <a:gd name="connsiteX2" fmla="*/ 0 w 210977"/>
              <a:gd name="connsiteY2" fmla="*/ 242793 h 242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0977" h="242793">
                <a:moveTo>
                  <a:pt x="70157" y="0"/>
                </a:moveTo>
                <a:lnTo>
                  <a:pt x="210977" y="242793"/>
                </a:lnTo>
                <a:lnTo>
                  <a:pt x="0" y="24279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A2143B4-3B80-19D0-2E51-EBEFF012D874}"/>
              </a:ext>
            </a:extLst>
          </p:cNvPr>
          <p:cNvSpPr/>
          <p:nvPr/>
        </p:nvSpPr>
        <p:spPr>
          <a:xfrm>
            <a:off x="0" y="1297355"/>
            <a:ext cx="8234684" cy="4262370"/>
          </a:xfrm>
          <a:custGeom>
            <a:avLst/>
            <a:gdLst>
              <a:gd name="connsiteX0" fmla="*/ 0 w 8234684"/>
              <a:gd name="connsiteY0" fmla="*/ 0 h 4262370"/>
              <a:gd name="connsiteX1" fmla="*/ 8234684 w 8234684"/>
              <a:gd name="connsiteY1" fmla="*/ 0 h 4262370"/>
              <a:gd name="connsiteX2" fmla="*/ 6992884 w 8234684"/>
              <a:gd name="connsiteY2" fmla="*/ 4262370 h 4262370"/>
              <a:gd name="connsiteX3" fmla="*/ 0 w 8234684"/>
              <a:gd name="connsiteY3" fmla="*/ 4262370 h 4262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34684" h="4262370">
                <a:moveTo>
                  <a:pt x="0" y="0"/>
                </a:moveTo>
                <a:lnTo>
                  <a:pt x="8234684" y="0"/>
                </a:lnTo>
                <a:lnTo>
                  <a:pt x="6992884" y="4262370"/>
                </a:lnTo>
                <a:lnTo>
                  <a:pt x="0" y="42623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522F11-E28D-AE6F-BD34-5116727D52BC}"/>
              </a:ext>
            </a:extLst>
          </p:cNvPr>
          <p:cNvSpPr txBox="1"/>
          <p:nvPr/>
        </p:nvSpPr>
        <p:spPr>
          <a:xfrm>
            <a:off x="418810" y="1781463"/>
            <a:ext cx="8011846" cy="21900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蓝色商务</a:t>
            </a:r>
            <a:endParaRPr lang="en-US" altLang="zh-CN" sz="6600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10000"/>
              </a:lnSpc>
            </a:pPr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工作汇报</a:t>
            </a:r>
            <a:r>
              <a:rPr lang="en-US" altLang="zh-CN" sz="6600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模板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F42F84-C7BB-7EB9-BEED-285FA80A576B}"/>
              </a:ext>
            </a:extLst>
          </p:cNvPr>
          <p:cNvSpPr txBox="1"/>
          <p:nvPr/>
        </p:nvSpPr>
        <p:spPr>
          <a:xfrm>
            <a:off x="3934559" y="1845426"/>
            <a:ext cx="3217102" cy="8848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</a:rPr>
              <a:t>Blue business work report PPT template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A63282-E67C-9EDD-6440-E03705556E04}"/>
              </a:ext>
            </a:extLst>
          </p:cNvPr>
          <p:cNvSpPr txBox="1"/>
          <p:nvPr/>
        </p:nvSpPr>
        <p:spPr>
          <a:xfrm>
            <a:off x="799358" y="45148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汇报人：姿姿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15DF46-1FDC-0FAA-375B-02F7851BE2A4}"/>
              </a:ext>
            </a:extLst>
          </p:cNvPr>
          <p:cNvSpPr txBox="1"/>
          <p:nvPr/>
        </p:nvSpPr>
        <p:spPr>
          <a:xfrm>
            <a:off x="3643662" y="4514873"/>
            <a:ext cx="24352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时间：</a:t>
            </a:r>
            <a:r>
              <a:rPr lang="en-US" altLang="zh-CN" sz="2000" dirty="0">
                <a:solidFill>
                  <a:schemeClr val="bg1"/>
                </a:solidFill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</a:rPr>
              <a:t>XX</a:t>
            </a:r>
            <a:r>
              <a:rPr lang="zh-CN" altLang="en-US" sz="2000" dirty="0">
                <a:solidFill>
                  <a:schemeClr val="bg1"/>
                </a:solidFill>
              </a:rPr>
              <a:t>月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3BC1119-E9B4-8407-DB6E-9B4E2DFAF5B4}"/>
              </a:ext>
            </a:extLst>
          </p:cNvPr>
          <p:cNvCxnSpPr/>
          <p:nvPr/>
        </p:nvCxnSpPr>
        <p:spPr>
          <a:xfrm>
            <a:off x="418810" y="4075156"/>
            <a:ext cx="673401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88E19414-EEA1-8016-1175-6B3AAC644C1B}"/>
              </a:ext>
            </a:extLst>
          </p:cNvPr>
          <p:cNvGrpSpPr/>
          <p:nvPr/>
        </p:nvGrpSpPr>
        <p:grpSpPr>
          <a:xfrm>
            <a:off x="483128" y="4523059"/>
            <a:ext cx="252741" cy="262012"/>
            <a:chOff x="8202132" y="4782930"/>
            <a:chExt cx="277440" cy="348524"/>
          </a:xfrm>
          <a:solidFill>
            <a:schemeClr val="bg1"/>
          </a:soli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D5C8D2C-544F-B523-7612-F9B92D21A273}"/>
                </a:ext>
              </a:extLst>
            </p:cNvPr>
            <p:cNvSpPr/>
            <p:nvPr/>
          </p:nvSpPr>
          <p:spPr>
            <a:xfrm>
              <a:off x="8202132" y="4968842"/>
              <a:ext cx="277440" cy="162612"/>
            </a:xfrm>
            <a:custGeom>
              <a:avLst/>
              <a:gdLst>
                <a:gd name="connsiteX0" fmla="*/ 302460 w 388183"/>
                <a:gd name="connsiteY0" fmla="*/ 695 h 227520"/>
                <a:gd name="connsiteX1" fmla="*/ 298600 w 388183"/>
                <a:gd name="connsiteY1" fmla="*/ 4141 h 227520"/>
                <a:gd name="connsiteX2" fmla="*/ 294533 w 388183"/>
                <a:gd name="connsiteY2" fmla="*/ 7450 h 227520"/>
                <a:gd name="connsiteX3" fmla="*/ 285849 w 388183"/>
                <a:gd name="connsiteY3" fmla="*/ 13929 h 227520"/>
                <a:gd name="connsiteX4" fmla="*/ 224713 w 388183"/>
                <a:gd name="connsiteY4" fmla="*/ 139578 h 227520"/>
                <a:gd name="connsiteX5" fmla="*/ 212513 w 388183"/>
                <a:gd name="connsiteY5" fmla="*/ 67207 h 227520"/>
                <a:gd name="connsiteX6" fmla="*/ 230640 w 388183"/>
                <a:gd name="connsiteY6" fmla="*/ 38190 h 227520"/>
                <a:gd name="connsiteX7" fmla="*/ 223748 w 388183"/>
                <a:gd name="connsiteY7" fmla="*/ 39500 h 227520"/>
                <a:gd name="connsiteX8" fmla="*/ 206379 w 388183"/>
                <a:gd name="connsiteY8" fmla="*/ 41567 h 227520"/>
                <a:gd name="connsiteX9" fmla="*/ 196592 w 388183"/>
                <a:gd name="connsiteY9" fmla="*/ 41912 h 227520"/>
                <a:gd name="connsiteX10" fmla="*/ 160130 w 388183"/>
                <a:gd name="connsiteY10" fmla="*/ 37570 h 227520"/>
                <a:gd name="connsiteX11" fmla="*/ 178534 w 388183"/>
                <a:gd name="connsiteY11" fmla="*/ 67276 h 227520"/>
                <a:gd name="connsiteX12" fmla="*/ 167023 w 388183"/>
                <a:gd name="connsiteY12" fmla="*/ 140888 h 227520"/>
                <a:gd name="connsiteX13" fmla="*/ 99821 w 388183"/>
                <a:gd name="connsiteY13" fmla="*/ 7794 h 227520"/>
                <a:gd name="connsiteX14" fmla="*/ 90792 w 388183"/>
                <a:gd name="connsiteY14" fmla="*/ -63 h 227520"/>
                <a:gd name="connsiteX15" fmla="*/ 89552 w 388183"/>
                <a:gd name="connsiteY15" fmla="*/ 1040 h 227520"/>
                <a:gd name="connsiteX16" fmla="*/ -50 w 388183"/>
                <a:gd name="connsiteY16" fmla="*/ 222564 h 227520"/>
                <a:gd name="connsiteX17" fmla="*/ -50 w 388183"/>
                <a:gd name="connsiteY17" fmla="*/ 227457 h 227520"/>
                <a:gd name="connsiteX18" fmla="*/ 388133 w 388183"/>
                <a:gd name="connsiteY18" fmla="*/ 227457 h 227520"/>
                <a:gd name="connsiteX19" fmla="*/ 388133 w 388183"/>
                <a:gd name="connsiteY19" fmla="*/ 222288 h 227520"/>
                <a:gd name="connsiteX20" fmla="*/ 302460 w 388183"/>
                <a:gd name="connsiteY20" fmla="*/ 695 h 22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8183" h="227520">
                  <a:moveTo>
                    <a:pt x="302460" y="695"/>
                  </a:moveTo>
                  <a:lnTo>
                    <a:pt x="298600" y="4141"/>
                  </a:lnTo>
                  <a:lnTo>
                    <a:pt x="294533" y="7450"/>
                  </a:lnTo>
                  <a:cubicBezTo>
                    <a:pt x="291707" y="9724"/>
                    <a:pt x="288813" y="11861"/>
                    <a:pt x="285849" y="13929"/>
                  </a:cubicBezTo>
                  <a:lnTo>
                    <a:pt x="224713" y="139578"/>
                  </a:lnTo>
                  <a:lnTo>
                    <a:pt x="212513" y="67207"/>
                  </a:lnTo>
                  <a:lnTo>
                    <a:pt x="230640" y="38190"/>
                  </a:lnTo>
                  <a:lnTo>
                    <a:pt x="223748" y="39500"/>
                  </a:lnTo>
                  <a:cubicBezTo>
                    <a:pt x="218027" y="40499"/>
                    <a:pt x="212169" y="41195"/>
                    <a:pt x="206379" y="41567"/>
                  </a:cubicBezTo>
                  <a:cubicBezTo>
                    <a:pt x="203139" y="41567"/>
                    <a:pt x="199900" y="41912"/>
                    <a:pt x="196592" y="41912"/>
                  </a:cubicBezTo>
                  <a:cubicBezTo>
                    <a:pt x="184323" y="41877"/>
                    <a:pt x="172054" y="40423"/>
                    <a:pt x="160130" y="37570"/>
                  </a:cubicBezTo>
                  <a:lnTo>
                    <a:pt x="178534" y="67276"/>
                  </a:lnTo>
                  <a:lnTo>
                    <a:pt x="167023" y="140888"/>
                  </a:lnTo>
                  <a:lnTo>
                    <a:pt x="99821" y="7794"/>
                  </a:lnTo>
                  <a:cubicBezTo>
                    <a:pt x="96720" y="5313"/>
                    <a:pt x="93687" y="2694"/>
                    <a:pt x="90792" y="-63"/>
                  </a:cubicBezTo>
                  <a:lnTo>
                    <a:pt x="89552" y="1040"/>
                  </a:lnTo>
                  <a:cubicBezTo>
                    <a:pt x="-1153" y="79476"/>
                    <a:pt x="-50" y="216774"/>
                    <a:pt x="-50" y="222564"/>
                  </a:cubicBezTo>
                  <a:lnTo>
                    <a:pt x="-50" y="227457"/>
                  </a:lnTo>
                  <a:lnTo>
                    <a:pt x="388133" y="227457"/>
                  </a:lnTo>
                  <a:lnTo>
                    <a:pt x="388133" y="222288"/>
                  </a:lnTo>
                  <a:cubicBezTo>
                    <a:pt x="381447" y="63692"/>
                    <a:pt x="318037" y="11309"/>
                    <a:pt x="302460" y="695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2CA9600-70D5-E836-68CD-443CC3604599}"/>
                </a:ext>
              </a:extLst>
            </p:cNvPr>
            <p:cNvSpPr/>
            <p:nvPr/>
          </p:nvSpPr>
          <p:spPr>
            <a:xfrm>
              <a:off x="8238685" y="4782930"/>
              <a:ext cx="208276" cy="208277"/>
            </a:xfrm>
            <a:custGeom>
              <a:avLst/>
              <a:gdLst>
                <a:gd name="connsiteX0" fmla="*/ 145655 w 291412"/>
                <a:gd name="connsiteY0" fmla="*/ -63 h 291413"/>
                <a:gd name="connsiteX1" fmla="*/ -51 w 291412"/>
                <a:gd name="connsiteY1" fmla="*/ 145643 h 291413"/>
                <a:gd name="connsiteX2" fmla="*/ 145655 w 291412"/>
                <a:gd name="connsiteY2" fmla="*/ 291350 h 291413"/>
                <a:gd name="connsiteX3" fmla="*/ 291362 w 291412"/>
                <a:gd name="connsiteY3" fmla="*/ 145643 h 291413"/>
                <a:gd name="connsiteX4" fmla="*/ 145655 w 291412"/>
                <a:gd name="connsiteY4" fmla="*/ -63 h 29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412" h="291413">
                  <a:moveTo>
                    <a:pt x="145655" y="-63"/>
                  </a:moveTo>
                  <a:cubicBezTo>
                    <a:pt x="65151" y="-63"/>
                    <a:pt x="-51" y="65174"/>
                    <a:pt x="-51" y="145643"/>
                  </a:cubicBezTo>
                  <a:cubicBezTo>
                    <a:pt x="-51" y="226113"/>
                    <a:pt x="65151" y="291350"/>
                    <a:pt x="145655" y="291350"/>
                  </a:cubicBezTo>
                  <a:cubicBezTo>
                    <a:pt x="226159" y="291350"/>
                    <a:pt x="291362" y="226113"/>
                    <a:pt x="291362" y="145643"/>
                  </a:cubicBezTo>
                  <a:cubicBezTo>
                    <a:pt x="291224" y="65222"/>
                    <a:pt x="226090" y="54"/>
                    <a:pt x="145655" y="-63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" name="iconfont-10774-5755513">
            <a:extLst>
              <a:ext uri="{FF2B5EF4-FFF2-40B4-BE49-F238E27FC236}">
                <a16:creationId xmlns:a16="http://schemas.microsoft.com/office/drawing/2014/main" id="{5BF85A2C-73BA-7398-AC15-6FB4C5DC512E}"/>
              </a:ext>
            </a:extLst>
          </p:cNvPr>
          <p:cNvSpPr/>
          <p:nvPr/>
        </p:nvSpPr>
        <p:spPr>
          <a:xfrm>
            <a:off x="3345964" y="4554792"/>
            <a:ext cx="252741" cy="253318"/>
          </a:xfrm>
          <a:custGeom>
            <a:avLst/>
            <a:gdLst>
              <a:gd name="T0" fmla="*/ 9819 w 12773"/>
              <a:gd name="T1" fmla="*/ 1304 h 12800"/>
              <a:gd name="T2" fmla="*/ 9287 w 12773"/>
              <a:gd name="T3" fmla="*/ 0 h 12800"/>
              <a:gd name="T4" fmla="*/ 8755 w 12773"/>
              <a:gd name="T5" fmla="*/ 1304 h 12800"/>
              <a:gd name="T6" fmla="*/ 3991 w 12773"/>
              <a:gd name="T7" fmla="*/ 532 h 12800"/>
              <a:gd name="T8" fmla="*/ 2927 w 12773"/>
              <a:gd name="T9" fmla="*/ 532 h 12800"/>
              <a:gd name="T10" fmla="*/ 1437 w 12773"/>
              <a:gd name="T11" fmla="*/ 1304 h 12800"/>
              <a:gd name="T12" fmla="*/ 0 w 12773"/>
              <a:gd name="T13" fmla="*/ 11363 h 12800"/>
              <a:gd name="T14" fmla="*/ 11336 w 12773"/>
              <a:gd name="T15" fmla="*/ 12800 h 12800"/>
              <a:gd name="T16" fmla="*/ 12773 w 12773"/>
              <a:gd name="T17" fmla="*/ 2741 h 12800"/>
              <a:gd name="T18" fmla="*/ 1437 w 12773"/>
              <a:gd name="T19" fmla="*/ 2422 h 12800"/>
              <a:gd name="T20" fmla="*/ 2953 w 12773"/>
              <a:gd name="T21" fmla="*/ 2661 h 12800"/>
              <a:gd name="T22" fmla="*/ 4018 w 12773"/>
              <a:gd name="T23" fmla="*/ 2661 h 12800"/>
              <a:gd name="T24" fmla="*/ 8755 w 12773"/>
              <a:gd name="T25" fmla="*/ 2422 h 12800"/>
              <a:gd name="T26" fmla="*/ 9287 w 12773"/>
              <a:gd name="T27" fmla="*/ 3193 h 12800"/>
              <a:gd name="T28" fmla="*/ 9819 w 12773"/>
              <a:gd name="T29" fmla="*/ 2422 h 12800"/>
              <a:gd name="T30" fmla="*/ 11655 w 12773"/>
              <a:gd name="T31" fmla="*/ 2741 h 12800"/>
              <a:gd name="T32" fmla="*/ 11096 w 12773"/>
              <a:gd name="T33" fmla="*/ 4284 h 12800"/>
              <a:gd name="T34" fmla="*/ 1117 w 12773"/>
              <a:gd name="T35" fmla="*/ 4444 h 12800"/>
              <a:gd name="T36" fmla="*/ 1437 w 12773"/>
              <a:gd name="T37" fmla="*/ 2422 h 12800"/>
              <a:gd name="T38" fmla="*/ 3885 w 12773"/>
              <a:gd name="T39" fmla="*/ 9048 h 12800"/>
              <a:gd name="T40" fmla="*/ 4390 w 12773"/>
              <a:gd name="T41" fmla="*/ 9607 h 12800"/>
              <a:gd name="T42" fmla="*/ 2474 w 12773"/>
              <a:gd name="T43" fmla="*/ 10112 h 12800"/>
              <a:gd name="T44" fmla="*/ 1969 w 12773"/>
              <a:gd name="T45" fmla="*/ 9553 h 12800"/>
              <a:gd name="T46" fmla="*/ 1969 w 12773"/>
              <a:gd name="T47" fmla="*/ 7478 h 12800"/>
              <a:gd name="T48" fmla="*/ 2474 w 12773"/>
              <a:gd name="T49" fmla="*/ 6919 h 12800"/>
              <a:gd name="T50" fmla="*/ 4390 w 12773"/>
              <a:gd name="T51" fmla="*/ 7425 h 12800"/>
              <a:gd name="T52" fmla="*/ 3885 w 12773"/>
              <a:gd name="T53" fmla="*/ 7983 h 12800"/>
              <a:gd name="T54" fmla="*/ 1969 w 12773"/>
              <a:gd name="T55" fmla="*/ 7478 h 12800"/>
              <a:gd name="T56" fmla="*/ 7025 w 12773"/>
              <a:gd name="T57" fmla="*/ 9048 h 12800"/>
              <a:gd name="T58" fmla="*/ 7531 w 12773"/>
              <a:gd name="T59" fmla="*/ 9607 h 12800"/>
              <a:gd name="T60" fmla="*/ 5615 w 12773"/>
              <a:gd name="T61" fmla="*/ 10112 h 12800"/>
              <a:gd name="T62" fmla="*/ 5109 w 12773"/>
              <a:gd name="T63" fmla="*/ 9553 h 12800"/>
              <a:gd name="T64" fmla="*/ 5109 w 12773"/>
              <a:gd name="T65" fmla="*/ 7478 h 12800"/>
              <a:gd name="T66" fmla="*/ 5615 w 12773"/>
              <a:gd name="T67" fmla="*/ 6919 h 12800"/>
              <a:gd name="T68" fmla="*/ 7531 w 12773"/>
              <a:gd name="T69" fmla="*/ 7425 h 12800"/>
              <a:gd name="T70" fmla="*/ 7025 w 12773"/>
              <a:gd name="T71" fmla="*/ 7983 h 12800"/>
              <a:gd name="T72" fmla="*/ 5109 w 12773"/>
              <a:gd name="T73" fmla="*/ 7478 h 12800"/>
              <a:gd name="T74" fmla="*/ 10192 w 12773"/>
              <a:gd name="T75" fmla="*/ 9048 h 12800"/>
              <a:gd name="T76" fmla="*/ 10697 w 12773"/>
              <a:gd name="T77" fmla="*/ 9607 h 12800"/>
              <a:gd name="T78" fmla="*/ 8781 w 12773"/>
              <a:gd name="T79" fmla="*/ 10112 h 12800"/>
              <a:gd name="T80" fmla="*/ 8276 w 12773"/>
              <a:gd name="T81" fmla="*/ 9553 h 12800"/>
              <a:gd name="T82" fmla="*/ 8276 w 12773"/>
              <a:gd name="T83" fmla="*/ 7478 h 12800"/>
              <a:gd name="T84" fmla="*/ 8781 w 12773"/>
              <a:gd name="T85" fmla="*/ 6919 h 12800"/>
              <a:gd name="T86" fmla="*/ 10697 w 12773"/>
              <a:gd name="T87" fmla="*/ 7425 h 12800"/>
              <a:gd name="T88" fmla="*/ 10192 w 12773"/>
              <a:gd name="T89" fmla="*/ 7983 h 12800"/>
              <a:gd name="T90" fmla="*/ 8276 w 12773"/>
              <a:gd name="T91" fmla="*/ 7478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773" h="12800">
                <a:moveTo>
                  <a:pt x="11336" y="1304"/>
                </a:moveTo>
                <a:lnTo>
                  <a:pt x="9819" y="1304"/>
                </a:lnTo>
                <a:lnTo>
                  <a:pt x="9819" y="532"/>
                </a:lnTo>
                <a:cubicBezTo>
                  <a:pt x="9819" y="240"/>
                  <a:pt x="9580" y="0"/>
                  <a:pt x="9287" y="0"/>
                </a:cubicBezTo>
                <a:cubicBezTo>
                  <a:pt x="8994" y="0"/>
                  <a:pt x="8755" y="240"/>
                  <a:pt x="8755" y="532"/>
                </a:cubicBezTo>
                <a:lnTo>
                  <a:pt x="8755" y="1304"/>
                </a:lnTo>
                <a:lnTo>
                  <a:pt x="3991" y="1304"/>
                </a:lnTo>
                <a:lnTo>
                  <a:pt x="3991" y="532"/>
                </a:lnTo>
                <a:cubicBezTo>
                  <a:pt x="3991" y="240"/>
                  <a:pt x="3752" y="0"/>
                  <a:pt x="3459" y="0"/>
                </a:cubicBezTo>
                <a:cubicBezTo>
                  <a:pt x="3166" y="0"/>
                  <a:pt x="2927" y="240"/>
                  <a:pt x="2927" y="532"/>
                </a:cubicBezTo>
                <a:lnTo>
                  <a:pt x="2927" y="1304"/>
                </a:lnTo>
                <a:lnTo>
                  <a:pt x="1437" y="1304"/>
                </a:lnTo>
                <a:cubicBezTo>
                  <a:pt x="638" y="1304"/>
                  <a:pt x="0" y="1943"/>
                  <a:pt x="0" y="2741"/>
                </a:cubicBezTo>
                <a:lnTo>
                  <a:pt x="0" y="11363"/>
                </a:lnTo>
                <a:cubicBezTo>
                  <a:pt x="0" y="12161"/>
                  <a:pt x="638" y="12800"/>
                  <a:pt x="1437" y="12800"/>
                </a:cubicBezTo>
                <a:lnTo>
                  <a:pt x="11336" y="12800"/>
                </a:lnTo>
                <a:cubicBezTo>
                  <a:pt x="12134" y="12800"/>
                  <a:pt x="12773" y="12161"/>
                  <a:pt x="12773" y="11363"/>
                </a:cubicBezTo>
                <a:lnTo>
                  <a:pt x="12773" y="2741"/>
                </a:lnTo>
                <a:cubicBezTo>
                  <a:pt x="12773" y="1943"/>
                  <a:pt x="12134" y="1304"/>
                  <a:pt x="11336" y="1304"/>
                </a:cubicBezTo>
                <a:close/>
                <a:moveTo>
                  <a:pt x="1437" y="2422"/>
                </a:moveTo>
                <a:lnTo>
                  <a:pt x="2953" y="2422"/>
                </a:lnTo>
                <a:lnTo>
                  <a:pt x="2953" y="2661"/>
                </a:lnTo>
                <a:cubicBezTo>
                  <a:pt x="2953" y="2954"/>
                  <a:pt x="3193" y="3193"/>
                  <a:pt x="3486" y="3193"/>
                </a:cubicBezTo>
                <a:cubicBezTo>
                  <a:pt x="3778" y="3193"/>
                  <a:pt x="4018" y="2954"/>
                  <a:pt x="4018" y="2661"/>
                </a:cubicBezTo>
                <a:lnTo>
                  <a:pt x="4018" y="2422"/>
                </a:lnTo>
                <a:lnTo>
                  <a:pt x="8755" y="2422"/>
                </a:lnTo>
                <a:lnTo>
                  <a:pt x="8755" y="2661"/>
                </a:lnTo>
                <a:cubicBezTo>
                  <a:pt x="8755" y="2954"/>
                  <a:pt x="8994" y="3193"/>
                  <a:pt x="9287" y="3193"/>
                </a:cubicBezTo>
                <a:cubicBezTo>
                  <a:pt x="9580" y="3193"/>
                  <a:pt x="9819" y="2954"/>
                  <a:pt x="9819" y="2661"/>
                </a:cubicBezTo>
                <a:lnTo>
                  <a:pt x="9819" y="2422"/>
                </a:lnTo>
                <a:lnTo>
                  <a:pt x="11336" y="2422"/>
                </a:lnTo>
                <a:cubicBezTo>
                  <a:pt x="11522" y="2422"/>
                  <a:pt x="11655" y="2581"/>
                  <a:pt x="11655" y="2741"/>
                </a:cubicBezTo>
                <a:lnTo>
                  <a:pt x="11655" y="4391"/>
                </a:lnTo>
                <a:cubicBezTo>
                  <a:pt x="11496" y="4311"/>
                  <a:pt x="11309" y="4284"/>
                  <a:pt x="11096" y="4284"/>
                </a:cubicBezTo>
                <a:lnTo>
                  <a:pt x="1756" y="4284"/>
                </a:lnTo>
                <a:cubicBezTo>
                  <a:pt x="1516" y="4284"/>
                  <a:pt x="1304" y="4338"/>
                  <a:pt x="1117" y="4444"/>
                </a:cubicBezTo>
                <a:lnTo>
                  <a:pt x="1117" y="2741"/>
                </a:lnTo>
                <a:cubicBezTo>
                  <a:pt x="1117" y="2581"/>
                  <a:pt x="1250" y="2422"/>
                  <a:pt x="1437" y="2422"/>
                </a:cubicBezTo>
                <a:close/>
                <a:moveTo>
                  <a:pt x="2474" y="9048"/>
                </a:moveTo>
                <a:lnTo>
                  <a:pt x="3885" y="9048"/>
                </a:lnTo>
                <a:cubicBezTo>
                  <a:pt x="4151" y="9048"/>
                  <a:pt x="4390" y="9287"/>
                  <a:pt x="4390" y="9553"/>
                </a:cubicBezTo>
                <a:lnTo>
                  <a:pt x="4390" y="9607"/>
                </a:lnTo>
                <a:cubicBezTo>
                  <a:pt x="4390" y="9899"/>
                  <a:pt x="4151" y="10112"/>
                  <a:pt x="3885" y="10112"/>
                </a:cubicBezTo>
                <a:lnTo>
                  <a:pt x="2474" y="10112"/>
                </a:lnTo>
                <a:cubicBezTo>
                  <a:pt x="2208" y="10112"/>
                  <a:pt x="1969" y="9873"/>
                  <a:pt x="1969" y="9607"/>
                </a:cubicBezTo>
                <a:lnTo>
                  <a:pt x="1969" y="9553"/>
                </a:lnTo>
                <a:cubicBezTo>
                  <a:pt x="1969" y="9287"/>
                  <a:pt x="2182" y="9048"/>
                  <a:pt x="2474" y="9048"/>
                </a:cubicBezTo>
                <a:close/>
                <a:moveTo>
                  <a:pt x="1969" y="7478"/>
                </a:moveTo>
                <a:lnTo>
                  <a:pt x="1969" y="7425"/>
                </a:lnTo>
                <a:cubicBezTo>
                  <a:pt x="1969" y="7132"/>
                  <a:pt x="2208" y="6919"/>
                  <a:pt x="2474" y="6919"/>
                </a:cubicBezTo>
                <a:lnTo>
                  <a:pt x="3885" y="6919"/>
                </a:lnTo>
                <a:cubicBezTo>
                  <a:pt x="4151" y="6919"/>
                  <a:pt x="4390" y="7158"/>
                  <a:pt x="4390" y="7425"/>
                </a:cubicBezTo>
                <a:lnTo>
                  <a:pt x="4390" y="7478"/>
                </a:lnTo>
                <a:cubicBezTo>
                  <a:pt x="4390" y="7770"/>
                  <a:pt x="4151" y="7983"/>
                  <a:pt x="3885" y="7983"/>
                </a:cubicBezTo>
                <a:lnTo>
                  <a:pt x="2474" y="7983"/>
                </a:lnTo>
                <a:cubicBezTo>
                  <a:pt x="2182" y="7983"/>
                  <a:pt x="1969" y="7744"/>
                  <a:pt x="1969" y="7478"/>
                </a:cubicBezTo>
                <a:close/>
                <a:moveTo>
                  <a:pt x="5615" y="9048"/>
                </a:moveTo>
                <a:lnTo>
                  <a:pt x="7025" y="9048"/>
                </a:lnTo>
                <a:cubicBezTo>
                  <a:pt x="7291" y="9048"/>
                  <a:pt x="7531" y="9287"/>
                  <a:pt x="7531" y="9553"/>
                </a:cubicBezTo>
                <a:lnTo>
                  <a:pt x="7531" y="9607"/>
                </a:lnTo>
                <a:cubicBezTo>
                  <a:pt x="7531" y="9899"/>
                  <a:pt x="7291" y="10112"/>
                  <a:pt x="7025" y="10112"/>
                </a:cubicBezTo>
                <a:lnTo>
                  <a:pt x="5615" y="10112"/>
                </a:lnTo>
                <a:cubicBezTo>
                  <a:pt x="5348" y="10112"/>
                  <a:pt x="5109" y="9873"/>
                  <a:pt x="5109" y="9607"/>
                </a:cubicBezTo>
                <a:lnTo>
                  <a:pt x="5109" y="9553"/>
                </a:lnTo>
                <a:cubicBezTo>
                  <a:pt x="5109" y="9287"/>
                  <a:pt x="5348" y="9048"/>
                  <a:pt x="5615" y="9048"/>
                </a:cubicBezTo>
                <a:close/>
                <a:moveTo>
                  <a:pt x="5109" y="7478"/>
                </a:moveTo>
                <a:lnTo>
                  <a:pt x="5109" y="7425"/>
                </a:lnTo>
                <a:cubicBezTo>
                  <a:pt x="5109" y="7132"/>
                  <a:pt x="5348" y="6919"/>
                  <a:pt x="5615" y="6919"/>
                </a:cubicBezTo>
                <a:lnTo>
                  <a:pt x="7025" y="6919"/>
                </a:lnTo>
                <a:cubicBezTo>
                  <a:pt x="7291" y="6919"/>
                  <a:pt x="7531" y="7158"/>
                  <a:pt x="7531" y="7425"/>
                </a:cubicBezTo>
                <a:lnTo>
                  <a:pt x="7531" y="7478"/>
                </a:lnTo>
                <a:cubicBezTo>
                  <a:pt x="7531" y="7770"/>
                  <a:pt x="7291" y="7983"/>
                  <a:pt x="7025" y="7983"/>
                </a:cubicBezTo>
                <a:lnTo>
                  <a:pt x="5615" y="7983"/>
                </a:lnTo>
                <a:cubicBezTo>
                  <a:pt x="5348" y="7983"/>
                  <a:pt x="5109" y="7744"/>
                  <a:pt x="5109" y="7478"/>
                </a:cubicBezTo>
                <a:close/>
                <a:moveTo>
                  <a:pt x="8781" y="9048"/>
                </a:moveTo>
                <a:lnTo>
                  <a:pt x="10192" y="9048"/>
                </a:lnTo>
                <a:cubicBezTo>
                  <a:pt x="10458" y="9048"/>
                  <a:pt x="10697" y="9287"/>
                  <a:pt x="10697" y="9553"/>
                </a:cubicBezTo>
                <a:lnTo>
                  <a:pt x="10697" y="9607"/>
                </a:lnTo>
                <a:cubicBezTo>
                  <a:pt x="10697" y="9899"/>
                  <a:pt x="10458" y="10112"/>
                  <a:pt x="10192" y="10112"/>
                </a:cubicBezTo>
                <a:lnTo>
                  <a:pt x="8781" y="10112"/>
                </a:lnTo>
                <a:cubicBezTo>
                  <a:pt x="8515" y="10112"/>
                  <a:pt x="8276" y="9873"/>
                  <a:pt x="8276" y="9607"/>
                </a:cubicBezTo>
                <a:lnTo>
                  <a:pt x="8276" y="9553"/>
                </a:lnTo>
                <a:cubicBezTo>
                  <a:pt x="8276" y="9287"/>
                  <a:pt x="8515" y="9048"/>
                  <a:pt x="8781" y="9048"/>
                </a:cubicBezTo>
                <a:close/>
                <a:moveTo>
                  <a:pt x="8276" y="7478"/>
                </a:moveTo>
                <a:lnTo>
                  <a:pt x="8276" y="7425"/>
                </a:lnTo>
                <a:cubicBezTo>
                  <a:pt x="8276" y="7132"/>
                  <a:pt x="8515" y="6919"/>
                  <a:pt x="8781" y="6919"/>
                </a:cubicBezTo>
                <a:lnTo>
                  <a:pt x="10192" y="6919"/>
                </a:lnTo>
                <a:cubicBezTo>
                  <a:pt x="10458" y="6919"/>
                  <a:pt x="10697" y="7158"/>
                  <a:pt x="10697" y="7425"/>
                </a:cubicBezTo>
                <a:lnTo>
                  <a:pt x="10697" y="7478"/>
                </a:lnTo>
                <a:cubicBezTo>
                  <a:pt x="10697" y="7770"/>
                  <a:pt x="10458" y="7983"/>
                  <a:pt x="10192" y="7983"/>
                </a:cubicBezTo>
                <a:lnTo>
                  <a:pt x="8781" y="7983"/>
                </a:lnTo>
                <a:cubicBezTo>
                  <a:pt x="8515" y="7983"/>
                  <a:pt x="8276" y="7744"/>
                  <a:pt x="8276" y="74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915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CCE08D-57BF-1AB6-401D-0D30DDCA0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工作不足之处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7E0B5B6-7420-4EE2-6A29-893307844A62}"/>
              </a:ext>
            </a:extLst>
          </p:cNvPr>
          <p:cNvSpPr/>
          <p:nvPr/>
        </p:nvSpPr>
        <p:spPr>
          <a:xfrm>
            <a:off x="749304" y="1425156"/>
            <a:ext cx="5989307" cy="4708944"/>
          </a:xfrm>
          <a:prstGeom prst="roundRect">
            <a:avLst>
              <a:gd name="adj" fmla="val 336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90500" sx="103000" sy="103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DBD8642-31B1-F9C5-1DF4-7BB0AAE31D13}"/>
              </a:ext>
            </a:extLst>
          </p:cNvPr>
          <p:cNvSpPr/>
          <p:nvPr/>
        </p:nvSpPr>
        <p:spPr>
          <a:xfrm>
            <a:off x="6220136" y="3261154"/>
            <a:ext cx="1036949" cy="103694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CA28FE4-8010-56C3-62C2-77D0CA4C17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7" b="7837"/>
          <a:stretch/>
        </p:blipFill>
        <p:spPr>
          <a:xfrm>
            <a:off x="8118515" y="1425156"/>
            <a:ext cx="3324181" cy="1871541"/>
          </a:xfrm>
          <a:prstGeom prst="roundRect">
            <a:avLst>
              <a:gd name="adj" fmla="val 4564"/>
            </a:avLst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A425102-0B44-9E25-48D5-AEC237990B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4" b="7774"/>
          <a:stretch/>
        </p:blipFill>
        <p:spPr>
          <a:xfrm>
            <a:off x="8118515" y="4262559"/>
            <a:ext cx="3324181" cy="1871541"/>
          </a:xfrm>
          <a:prstGeom prst="roundRect">
            <a:avLst>
              <a:gd name="adj" fmla="val 4564"/>
            </a:avLst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26277768-61DF-30E8-56C7-63706A6E72AF}"/>
              </a:ext>
            </a:extLst>
          </p:cNvPr>
          <p:cNvGrpSpPr/>
          <p:nvPr/>
        </p:nvGrpSpPr>
        <p:grpSpPr>
          <a:xfrm>
            <a:off x="9106590" y="3667027"/>
            <a:ext cx="1348032" cy="292231"/>
            <a:chOff x="9266549" y="3667027"/>
            <a:chExt cx="1348032" cy="292231"/>
          </a:xfrm>
        </p:grpSpPr>
        <p:sp>
          <p:nvSpPr>
            <p:cNvPr id="9" name="箭头: 上 8">
              <a:extLst>
                <a:ext uri="{FF2B5EF4-FFF2-40B4-BE49-F238E27FC236}">
                  <a16:creationId xmlns:a16="http://schemas.microsoft.com/office/drawing/2014/main" id="{479A0487-6E84-4FC7-3AB9-273D32E85C2A}"/>
                </a:ext>
              </a:extLst>
            </p:cNvPr>
            <p:cNvSpPr/>
            <p:nvPr/>
          </p:nvSpPr>
          <p:spPr>
            <a:xfrm>
              <a:off x="10426045" y="3667027"/>
              <a:ext cx="188536" cy="292231"/>
            </a:xfrm>
            <a:prstGeom prst="up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上 9">
              <a:extLst>
                <a:ext uri="{FF2B5EF4-FFF2-40B4-BE49-F238E27FC236}">
                  <a16:creationId xmlns:a16="http://schemas.microsoft.com/office/drawing/2014/main" id="{73E31329-2E39-5EE3-88A9-D5B74DAAC546}"/>
                </a:ext>
              </a:extLst>
            </p:cNvPr>
            <p:cNvSpPr/>
            <p:nvPr/>
          </p:nvSpPr>
          <p:spPr>
            <a:xfrm flipV="1">
              <a:off x="9266549" y="3667027"/>
              <a:ext cx="188536" cy="292231"/>
            </a:xfrm>
            <a:prstGeom prst="up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A6A2931-C55C-1927-5F75-DA8004F62B4A}"/>
              </a:ext>
            </a:extLst>
          </p:cNvPr>
          <p:cNvSpPr txBox="1"/>
          <p:nvPr/>
        </p:nvSpPr>
        <p:spPr>
          <a:xfrm>
            <a:off x="1033846" y="2536867"/>
            <a:ext cx="4914467" cy="9398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285750" indent="-285750">
              <a:lnSpc>
                <a:spcPct val="130000"/>
              </a:lnSpc>
              <a:spcAft>
                <a:spcPts val="1000"/>
              </a:spcAft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8E7D77D-23CD-C3FE-2696-262631E96E5D}"/>
              </a:ext>
            </a:extLst>
          </p:cNvPr>
          <p:cNvSpPr txBox="1"/>
          <p:nvPr/>
        </p:nvSpPr>
        <p:spPr>
          <a:xfrm>
            <a:off x="1033846" y="1740895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BBDDE8E-A06A-F7B4-2C62-CF9AF405CA23}"/>
              </a:ext>
            </a:extLst>
          </p:cNvPr>
          <p:cNvSpPr txBox="1"/>
          <p:nvPr/>
        </p:nvSpPr>
        <p:spPr>
          <a:xfrm>
            <a:off x="1033846" y="3664880"/>
            <a:ext cx="4914467" cy="9398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285750" indent="-285750">
              <a:lnSpc>
                <a:spcPct val="130000"/>
              </a:lnSpc>
              <a:spcAft>
                <a:spcPts val="1000"/>
              </a:spcAft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1B8FF12-00AB-37A7-6C61-323B217B4EA0}"/>
              </a:ext>
            </a:extLst>
          </p:cNvPr>
          <p:cNvSpPr txBox="1"/>
          <p:nvPr/>
        </p:nvSpPr>
        <p:spPr>
          <a:xfrm>
            <a:off x="1033846" y="4792892"/>
            <a:ext cx="4914467" cy="9398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285750" indent="-285750">
              <a:lnSpc>
                <a:spcPct val="130000"/>
              </a:lnSpc>
              <a:spcAft>
                <a:spcPts val="1000"/>
              </a:spcAft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C222DBF-DEE8-B2D6-F3E5-068F3A5DE17A}"/>
              </a:ext>
            </a:extLst>
          </p:cNvPr>
          <p:cNvSpPr txBox="1"/>
          <p:nvPr/>
        </p:nvSpPr>
        <p:spPr>
          <a:xfrm>
            <a:off x="6353890" y="3625740"/>
            <a:ext cx="769441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2335943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1C4E05C-0C17-E375-246C-31FCC85111E1}"/>
              </a:ext>
            </a:extLst>
          </p:cNvPr>
          <p:cNvSpPr txBox="1"/>
          <p:nvPr/>
        </p:nvSpPr>
        <p:spPr>
          <a:xfrm flipH="1">
            <a:off x="5855900" y="3144540"/>
            <a:ext cx="5512709" cy="1182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7200" dirty="0">
                <a:solidFill>
                  <a:schemeClr val="accent1"/>
                </a:solidFill>
                <a:effectLst>
                  <a:reflection blurRad="25400" stA="20000" endPos="50000" dist="29997" dir="5400000" sy="-100000" algn="bl" rotWithShape="0"/>
                </a:effectLst>
                <a:latin typeface="+mj-ea"/>
                <a:ea typeface="+mj-ea"/>
              </a:rPr>
              <a:t>未来工作计划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E1E965-C0ED-9628-F0C4-5F15297FF92A}"/>
              </a:ext>
            </a:extLst>
          </p:cNvPr>
          <p:cNvSpPr txBox="1"/>
          <p:nvPr/>
        </p:nvSpPr>
        <p:spPr>
          <a:xfrm>
            <a:off x="5777372" y="1116114"/>
            <a:ext cx="180369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chemeClr val="accent1"/>
                </a:solidFill>
                <a:effectLst>
                  <a:reflection blurRad="25400" stA="20000" endPos="50000" dist="29997" dir="5400000" sy="-100000" algn="bl" rotWithShape="0"/>
                </a:effectLst>
                <a:latin typeface="+mj-ea"/>
                <a:ea typeface="+mj-ea"/>
              </a:rPr>
              <a:t>03</a:t>
            </a:r>
            <a:endParaRPr lang="zh-CN" altLang="en-US" sz="9600" dirty="0">
              <a:solidFill>
                <a:schemeClr val="accent1"/>
              </a:solidFill>
              <a:effectLst>
                <a:reflection blurRad="25400" stA="20000" endPos="50000" dist="29997" dir="5400000" sy="-10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F9914C-0E32-DDF9-861A-0539A3566128}"/>
              </a:ext>
            </a:extLst>
          </p:cNvPr>
          <p:cNvSpPr txBox="1"/>
          <p:nvPr/>
        </p:nvSpPr>
        <p:spPr>
          <a:xfrm>
            <a:off x="5816600" y="4572104"/>
            <a:ext cx="5552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Future Work Plan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6CE900C-7E49-677E-99C5-183AB896A5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68" r="25168"/>
          <a:stretch/>
        </p:blipFill>
        <p:spPr>
          <a:xfrm>
            <a:off x="0" y="0"/>
            <a:ext cx="5101316" cy="6858000"/>
          </a:xfrm>
          <a:custGeom>
            <a:avLst/>
            <a:gdLst>
              <a:gd name="connsiteX0" fmla="*/ 0 w 5101316"/>
              <a:gd name="connsiteY0" fmla="*/ 0 h 6858000"/>
              <a:gd name="connsiteX1" fmla="*/ 5101316 w 5101316"/>
              <a:gd name="connsiteY1" fmla="*/ 0 h 6858000"/>
              <a:gd name="connsiteX2" fmla="*/ 3103304 w 5101316"/>
              <a:gd name="connsiteY2" fmla="*/ 6858000 h 6858000"/>
              <a:gd name="connsiteX3" fmla="*/ 0 w 510131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1316" h="6858000">
                <a:moveTo>
                  <a:pt x="0" y="0"/>
                </a:moveTo>
                <a:lnTo>
                  <a:pt x="5101316" y="0"/>
                </a:lnTo>
                <a:lnTo>
                  <a:pt x="3103304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225563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329B7A-F57A-6756-8BAA-52A5C0C49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未来工作计划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EA45C52-FA61-0223-1FD9-30C6FC6E03FB}"/>
              </a:ext>
            </a:extLst>
          </p:cNvPr>
          <p:cNvGrpSpPr/>
          <p:nvPr/>
        </p:nvGrpSpPr>
        <p:grpSpPr>
          <a:xfrm>
            <a:off x="1162545" y="1625599"/>
            <a:ext cx="2743200" cy="4508501"/>
            <a:chOff x="769257" y="1625599"/>
            <a:chExt cx="2743200" cy="4508501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B150509-F809-4078-BECF-951F332E8495}"/>
                </a:ext>
              </a:extLst>
            </p:cNvPr>
            <p:cNvGrpSpPr/>
            <p:nvPr/>
          </p:nvGrpSpPr>
          <p:grpSpPr>
            <a:xfrm>
              <a:off x="769257" y="1625599"/>
              <a:ext cx="2743200" cy="4508501"/>
              <a:chOff x="769257" y="1625599"/>
              <a:chExt cx="2743200" cy="4508501"/>
            </a:xfrm>
            <a:effectLst>
              <a:outerShdw blurRad="342900" sx="108000" sy="108000" algn="ctr" rotWithShape="0">
                <a:schemeClr val="accent1">
                  <a:lumMod val="75000"/>
                  <a:alpha val="14000"/>
                </a:schemeClr>
              </a:outerShdw>
            </a:effectLst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9AA3CB6-09FE-F4AA-001F-B7D4D35CAD8F}"/>
                  </a:ext>
                </a:extLst>
              </p:cNvPr>
              <p:cNvSpPr/>
              <p:nvPr/>
            </p:nvSpPr>
            <p:spPr>
              <a:xfrm>
                <a:off x="769257" y="1625599"/>
                <a:ext cx="2743200" cy="1204686"/>
              </a:xfrm>
              <a:custGeom>
                <a:avLst/>
                <a:gdLst>
                  <a:gd name="connsiteX0" fmla="*/ 166924 w 2743200"/>
                  <a:gd name="connsiteY0" fmla="*/ 0 h 1204686"/>
                  <a:gd name="connsiteX1" fmla="*/ 2576276 w 2743200"/>
                  <a:gd name="connsiteY1" fmla="*/ 0 h 1204686"/>
                  <a:gd name="connsiteX2" fmla="*/ 2743200 w 2743200"/>
                  <a:gd name="connsiteY2" fmla="*/ 166924 h 1204686"/>
                  <a:gd name="connsiteX3" fmla="*/ 2743200 w 2743200"/>
                  <a:gd name="connsiteY3" fmla="*/ 1204686 h 1204686"/>
                  <a:gd name="connsiteX4" fmla="*/ 0 w 2743200"/>
                  <a:gd name="connsiteY4" fmla="*/ 1204686 h 1204686"/>
                  <a:gd name="connsiteX5" fmla="*/ 0 w 2743200"/>
                  <a:gd name="connsiteY5" fmla="*/ 166924 h 1204686"/>
                  <a:gd name="connsiteX6" fmla="*/ 166924 w 2743200"/>
                  <a:gd name="connsiteY6" fmla="*/ 0 h 1204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3200" h="1204686">
                    <a:moveTo>
                      <a:pt x="166924" y="0"/>
                    </a:moveTo>
                    <a:lnTo>
                      <a:pt x="2576276" y="0"/>
                    </a:lnTo>
                    <a:cubicBezTo>
                      <a:pt x="2668466" y="0"/>
                      <a:pt x="2743200" y="74734"/>
                      <a:pt x="2743200" y="166924"/>
                    </a:cubicBezTo>
                    <a:lnTo>
                      <a:pt x="2743200" y="1204686"/>
                    </a:lnTo>
                    <a:lnTo>
                      <a:pt x="0" y="1204686"/>
                    </a:lnTo>
                    <a:lnTo>
                      <a:pt x="0" y="166924"/>
                    </a:lnTo>
                    <a:cubicBezTo>
                      <a:pt x="0" y="74734"/>
                      <a:pt x="74734" y="0"/>
                      <a:pt x="166924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8BF3A99C-F68C-C5AB-55EC-1C2724261103}"/>
                  </a:ext>
                </a:extLst>
              </p:cNvPr>
              <p:cNvSpPr/>
              <p:nvPr/>
            </p:nvSpPr>
            <p:spPr>
              <a:xfrm>
                <a:off x="769257" y="2888343"/>
                <a:ext cx="2743200" cy="3245757"/>
              </a:xfrm>
              <a:custGeom>
                <a:avLst/>
                <a:gdLst>
                  <a:gd name="connsiteX0" fmla="*/ 0 w 2743200"/>
                  <a:gd name="connsiteY0" fmla="*/ 0 h 3245757"/>
                  <a:gd name="connsiteX1" fmla="*/ 2743200 w 2743200"/>
                  <a:gd name="connsiteY1" fmla="*/ 0 h 3245757"/>
                  <a:gd name="connsiteX2" fmla="*/ 2743200 w 2743200"/>
                  <a:gd name="connsiteY2" fmla="*/ 3078833 h 3245757"/>
                  <a:gd name="connsiteX3" fmla="*/ 2576276 w 2743200"/>
                  <a:gd name="connsiteY3" fmla="*/ 3245757 h 3245757"/>
                  <a:gd name="connsiteX4" fmla="*/ 166924 w 2743200"/>
                  <a:gd name="connsiteY4" fmla="*/ 3245757 h 3245757"/>
                  <a:gd name="connsiteX5" fmla="*/ 0 w 2743200"/>
                  <a:gd name="connsiteY5" fmla="*/ 3078833 h 3245757"/>
                  <a:gd name="connsiteX6" fmla="*/ 0 w 2743200"/>
                  <a:gd name="connsiteY6" fmla="*/ 0 h 3245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3200" h="3245757">
                    <a:moveTo>
                      <a:pt x="0" y="0"/>
                    </a:moveTo>
                    <a:lnTo>
                      <a:pt x="2743200" y="0"/>
                    </a:lnTo>
                    <a:lnTo>
                      <a:pt x="2743200" y="3078833"/>
                    </a:lnTo>
                    <a:cubicBezTo>
                      <a:pt x="2743200" y="3171023"/>
                      <a:pt x="2668466" y="3245757"/>
                      <a:pt x="2576276" y="3245757"/>
                    </a:cubicBezTo>
                    <a:lnTo>
                      <a:pt x="166924" y="3245757"/>
                    </a:lnTo>
                    <a:cubicBezTo>
                      <a:pt x="74734" y="3245757"/>
                      <a:pt x="0" y="3171023"/>
                      <a:pt x="0" y="307883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E579C880-BCEB-77AC-A248-1DD9AE58727A}"/>
                </a:ext>
              </a:extLst>
            </p:cNvPr>
            <p:cNvSpPr/>
            <p:nvPr/>
          </p:nvSpPr>
          <p:spPr>
            <a:xfrm>
              <a:off x="1023257" y="1973942"/>
              <a:ext cx="2235200" cy="1712686"/>
            </a:xfrm>
            <a:prstGeom prst="roundRect">
              <a:avLst>
                <a:gd name="adj" fmla="val 10735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90500" sx="103000" sy="103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13" descr="收银机 纯色填充">
              <a:extLst>
                <a:ext uri="{FF2B5EF4-FFF2-40B4-BE49-F238E27FC236}">
                  <a16:creationId xmlns:a16="http://schemas.microsoft.com/office/drawing/2014/main" id="{F5598870-E537-22D5-829F-EDFF8DA00D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560286" y="2249714"/>
              <a:ext cx="1161142" cy="1161142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D53A8F5-FA7A-ACAF-8F2B-3B747818AA03}"/>
                </a:ext>
              </a:extLst>
            </p:cNvPr>
            <p:cNvSpPr txBox="1"/>
            <p:nvPr/>
          </p:nvSpPr>
          <p:spPr>
            <a:xfrm>
              <a:off x="1023256" y="4419455"/>
              <a:ext cx="2243819" cy="157998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单击此处输入你的正文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文字是您思想的提炼，为了最终演示发布的良好效果，请尽量言简意赅的阐述观点。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D2EE845-B12E-CF57-91C2-1D6C28474328}"/>
                </a:ext>
              </a:extLst>
            </p:cNvPr>
            <p:cNvSpPr txBox="1"/>
            <p:nvPr/>
          </p:nvSpPr>
          <p:spPr>
            <a:xfrm>
              <a:off x="1023257" y="405735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请输入小标题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F213832-7EC4-413D-3DF5-7D641A686204}"/>
              </a:ext>
            </a:extLst>
          </p:cNvPr>
          <p:cNvGrpSpPr/>
          <p:nvPr/>
        </p:nvGrpSpPr>
        <p:grpSpPr>
          <a:xfrm>
            <a:off x="4724399" y="1625599"/>
            <a:ext cx="2743200" cy="4508501"/>
            <a:chOff x="4572000" y="1625599"/>
            <a:chExt cx="2743200" cy="4508501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1DFD31B-2167-62F5-776E-C2337C8C1B15}"/>
                </a:ext>
              </a:extLst>
            </p:cNvPr>
            <p:cNvGrpSpPr/>
            <p:nvPr/>
          </p:nvGrpSpPr>
          <p:grpSpPr>
            <a:xfrm>
              <a:off x="4572000" y="1625599"/>
              <a:ext cx="2743200" cy="4508501"/>
              <a:chOff x="769257" y="1625599"/>
              <a:chExt cx="2743200" cy="4508501"/>
            </a:xfrm>
            <a:effectLst>
              <a:outerShdw blurRad="342900" sx="108000" sy="108000" algn="ctr" rotWithShape="0">
                <a:schemeClr val="accent1">
                  <a:lumMod val="75000"/>
                  <a:alpha val="14000"/>
                </a:schemeClr>
              </a:outerShdw>
            </a:effectLst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8E50487E-5059-159F-8AB7-B29090AF48D2}"/>
                  </a:ext>
                </a:extLst>
              </p:cNvPr>
              <p:cNvSpPr/>
              <p:nvPr/>
            </p:nvSpPr>
            <p:spPr>
              <a:xfrm>
                <a:off x="769257" y="1625599"/>
                <a:ext cx="2743200" cy="1204686"/>
              </a:xfrm>
              <a:custGeom>
                <a:avLst/>
                <a:gdLst>
                  <a:gd name="connsiteX0" fmla="*/ 166924 w 2743200"/>
                  <a:gd name="connsiteY0" fmla="*/ 0 h 1204686"/>
                  <a:gd name="connsiteX1" fmla="*/ 2576276 w 2743200"/>
                  <a:gd name="connsiteY1" fmla="*/ 0 h 1204686"/>
                  <a:gd name="connsiteX2" fmla="*/ 2743200 w 2743200"/>
                  <a:gd name="connsiteY2" fmla="*/ 166924 h 1204686"/>
                  <a:gd name="connsiteX3" fmla="*/ 2743200 w 2743200"/>
                  <a:gd name="connsiteY3" fmla="*/ 1204686 h 1204686"/>
                  <a:gd name="connsiteX4" fmla="*/ 0 w 2743200"/>
                  <a:gd name="connsiteY4" fmla="*/ 1204686 h 1204686"/>
                  <a:gd name="connsiteX5" fmla="*/ 0 w 2743200"/>
                  <a:gd name="connsiteY5" fmla="*/ 166924 h 1204686"/>
                  <a:gd name="connsiteX6" fmla="*/ 166924 w 2743200"/>
                  <a:gd name="connsiteY6" fmla="*/ 0 h 1204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3200" h="1204686">
                    <a:moveTo>
                      <a:pt x="166924" y="0"/>
                    </a:moveTo>
                    <a:lnTo>
                      <a:pt x="2576276" y="0"/>
                    </a:lnTo>
                    <a:cubicBezTo>
                      <a:pt x="2668466" y="0"/>
                      <a:pt x="2743200" y="74734"/>
                      <a:pt x="2743200" y="166924"/>
                    </a:cubicBezTo>
                    <a:lnTo>
                      <a:pt x="2743200" y="1204686"/>
                    </a:lnTo>
                    <a:lnTo>
                      <a:pt x="0" y="1204686"/>
                    </a:lnTo>
                    <a:lnTo>
                      <a:pt x="0" y="166924"/>
                    </a:lnTo>
                    <a:cubicBezTo>
                      <a:pt x="0" y="74734"/>
                      <a:pt x="74734" y="0"/>
                      <a:pt x="166924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637803E-23A0-1997-ACF9-7EA5BA0CFC22}"/>
                  </a:ext>
                </a:extLst>
              </p:cNvPr>
              <p:cNvSpPr/>
              <p:nvPr/>
            </p:nvSpPr>
            <p:spPr>
              <a:xfrm>
                <a:off x="769257" y="2888343"/>
                <a:ext cx="2743200" cy="3245757"/>
              </a:xfrm>
              <a:custGeom>
                <a:avLst/>
                <a:gdLst>
                  <a:gd name="connsiteX0" fmla="*/ 0 w 2743200"/>
                  <a:gd name="connsiteY0" fmla="*/ 0 h 3245757"/>
                  <a:gd name="connsiteX1" fmla="*/ 2743200 w 2743200"/>
                  <a:gd name="connsiteY1" fmla="*/ 0 h 3245757"/>
                  <a:gd name="connsiteX2" fmla="*/ 2743200 w 2743200"/>
                  <a:gd name="connsiteY2" fmla="*/ 3078833 h 3245757"/>
                  <a:gd name="connsiteX3" fmla="*/ 2576276 w 2743200"/>
                  <a:gd name="connsiteY3" fmla="*/ 3245757 h 3245757"/>
                  <a:gd name="connsiteX4" fmla="*/ 166924 w 2743200"/>
                  <a:gd name="connsiteY4" fmla="*/ 3245757 h 3245757"/>
                  <a:gd name="connsiteX5" fmla="*/ 0 w 2743200"/>
                  <a:gd name="connsiteY5" fmla="*/ 3078833 h 3245757"/>
                  <a:gd name="connsiteX6" fmla="*/ 0 w 2743200"/>
                  <a:gd name="connsiteY6" fmla="*/ 0 h 3245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3200" h="3245757">
                    <a:moveTo>
                      <a:pt x="0" y="0"/>
                    </a:moveTo>
                    <a:lnTo>
                      <a:pt x="2743200" y="0"/>
                    </a:lnTo>
                    <a:lnTo>
                      <a:pt x="2743200" y="3078833"/>
                    </a:lnTo>
                    <a:cubicBezTo>
                      <a:pt x="2743200" y="3171023"/>
                      <a:pt x="2668466" y="3245757"/>
                      <a:pt x="2576276" y="3245757"/>
                    </a:cubicBezTo>
                    <a:lnTo>
                      <a:pt x="166924" y="3245757"/>
                    </a:lnTo>
                    <a:cubicBezTo>
                      <a:pt x="74734" y="3245757"/>
                      <a:pt x="0" y="3171023"/>
                      <a:pt x="0" y="307883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F9AEAB17-1FB2-3547-A54B-E768CA54B297}"/>
                </a:ext>
              </a:extLst>
            </p:cNvPr>
            <p:cNvSpPr/>
            <p:nvPr/>
          </p:nvSpPr>
          <p:spPr>
            <a:xfrm>
              <a:off x="4826000" y="1973942"/>
              <a:ext cx="2235200" cy="1712686"/>
            </a:xfrm>
            <a:prstGeom prst="roundRect">
              <a:avLst>
                <a:gd name="adj" fmla="val 10735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90500" sx="103000" sy="103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形 20" descr="收银机 纯色填充">
              <a:extLst>
                <a:ext uri="{FF2B5EF4-FFF2-40B4-BE49-F238E27FC236}">
                  <a16:creationId xmlns:a16="http://schemas.microsoft.com/office/drawing/2014/main" id="{4385C859-E0DB-C579-B30F-734458A9B6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363029" y="2249714"/>
              <a:ext cx="1161142" cy="1161142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FA57194-D307-43DA-058C-D938A74B5B4D}"/>
                </a:ext>
              </a:extLst>
            </p:cNvPr>
            <p:cNvSpPr txBox="1"/>
            <p:nvPr/>
          </p:nvSpPr>
          <p:spPr>
            <a:xfrm>
              <a:off x="4825999" y="4419455"/>
              <a:ext cx="2243819" cy="157998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单击此处输入你的正文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文字是您思想的提炼，为了最终演示发布的良好效果，请尽量言简意赅的阐述观点。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AF2D901-AF90-57FE-6C2F-2E27E14ED17C}"/>
                </a:ext>
              </a:extLst>
            </p:cNvPr>
            <p:cNvSpPr txBox="1"/>
            <p:nvPr/>
          </p:nvSpPr>
          <p:spPr>
            <a:xfrm>
              <a:off x="4826000" y="405735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请输入小标题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786536F-DFA1-B62A-70F6-12A675775782}"/>
              </a:ext>
            </a:extLst>
          </p:cNvPr>
          <p:cNvGrpSpPr/>
          <p:nvPr/>
        </p:nvGrpSpPr>
        <p:grpSpPr>
          <a:xfrm>
            <a:off x="8286255" y="1625599"/>
            <a:ext cx="2743200" cy="4508501"/>
            <a:chOff x="8775700" y="1625599"/>
            <a:chExt cx="2743200" cy="4508501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7CFC6016-9028-A0C3-025D-1F43E5D406F4}"/>
                </a:ext>
              </a:extLst>
            </p:cNvPr>
            <p:cNvGrpSpPr/>
            <p:nvPr/>
          </p:nvGrpSpPr>
          <p:grpSpPr>
            <a:xfrm>
              <a:off x="8775700" y="1625599"/>
              <a:ext cx="2743200" cy="4508501"/>
              <a:chOff x="769257" y="1625599"/>
              <a:chExt cx="2743200" cy="4508501"/>
            </a:xfrm>
            <a:effectLst>
              <a:outerShdw blurRad="342900" sx="108000" sy="108000" algn="ctr" rotWithShape="0">
                <a:schemeClr val="accent1">
                  <a:lumMod val="75000"/>
                  <a:alpha val="14000"/>
                </a:schemeClr>
              </a:outerShdw>
            </a:effectLst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0A30002C-B6F9-CA70-D1FC-1027DA22C857}"/>
                  </a:ext>
                </a:extLst>
              </p:cNvPr>
              <p:cNvSpPr/>
              <p:nvPr/>
            </p:nvSpPr>
            <p:spPr>
              <a:xfrm>
                <a:off x="769257" y="1625599"/>
                <a:ext cx="2743200" cy="1204686"/>
              </a:xfrm>
              <a:custGeom>
                <a:avLst/>
                <a:gdLst>
                  <a:gd name="connsiteX0" fmla="*/ 166924 w 2743200"/>
                  <a:gd name="connsiteY0" fmla="*/ 0 h 1204686"/>
                  <a:gd name="connsiteX1" fmla="*/ 2576276 w 2743200"/>
                  <a:gd name="connsiteY1" fmla="*/ 0 h 1204686"/>
                  <a:gd name="connsiteX2" fmla="*/ 2743200 w 2743200"/>
                  <a:gd name="connsiteY2" fmla="*/ 166924 h 1204686"/>
                  <a:gd name="connsiteX3" fmla="*/ 2743200 w 2743200"/>
                  <a:gd name="connsiteY3" fmla="*/ 1204686 h 1204686"/>
                  <a:gd name="connsiteX4" fmla="*/ 0 w 2743200"/>
                  <a:gd name="connsiteY4" fmla="*/ 1204686 h 1204686"/>
                  <a:gd name="connsiteX5" fmla="*/ 0 w 2743200"/>
                  <a:gd name="connsiteY5" fmla="*/ 166924 h 1204686"/>
                  <a:gd name="connsiteX6" fmla="*/ 166924 w 2743200"/>
                  <a:gd name="connsiteY6" fmla="*/ 0 h 1204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3200" h="1204686">
                    <a:moveTo>
                      <a:pt x="166924" y="0"/>
                    </a:moveTo>
                    <a:lnTo>
                      <a:pt x="2576276" y="0"/>
                    </a:lnTo>
                    <a:cubicBezTo>
                      <a:pt x="2668466" y="0"/>
                      <a:pt x="2743200" y="74734"/>
                      <a:pt x="2743200" y="166924"/>
                    </a:cubicBezTo>
                    <a:lnTo>
                      <a:pt x="2743200" y="1204686"/>
                    </a:lnTo>
                    <a:lnTo>
                      <a:pt x="0" y="1204686"/>
                    </a:lnTo>
                    <a:lnTo>
                      <a:pt x="0" y="166924"/>
                    </a:lnTo>
                    <a:cubicBezTo>
                      <a:pt x="0" y="74734"/>
                      <a:pt x="74734" y="0"/>
                      <a:pt x="166924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9A5AFDD-C725-E3CD-86DC-42E3A2308EB3}"/>
                  </a:ext>
                </a:extLst>
              </p:cNvPr>
              <p:cNvSpPr/>
              <p:nvPr/>
            </p:nvSpPr>
            <p:spPr>
              <a:xfrm>
                <a:off x="769257" y="2888343"/>
                <a:ext cx="2743200" cy="3245757"/>
              </a:xfrm>
              <a:custGeom>
                <a:avLst/>
                <a:gdLst>
                  <a:gd name="connsiteX0" fmla="*/ 0 w 2743200"/>
                  <a:gd name="connsiteY0" fmla="*/ 0 h 3245757"/>
                  <a:gd name="connsiteX1" fmla="*/ 2743200 w 2743200"/>
                  <a:gd name="connsiteY1" fmla="*/ 0 h 3245757"/>
                  <a:gd name="connsiteX2" fmla="*/ 2743200 w 2743200"/>
                  <a:gd name="connsiteY2" fmla="*/ 3078833 h 3245757"/>
                  <a:gd name="connsiteX3" fmla="*/ 2576276 w 2743200"/>
                  <a:gd name="connsiteY3" fmla="*/ 3245757 h 3245757"/>
                  <a:gd name="connsiteX4" fmla="*/ 166924 w 2743200"/>
                  <a:gd name="connsiteY4" fmla="*/ 3245757 h 3245757"/>
                  <a:gd name="connsiteX5" fmla="*/ 0 w 2743200"/>
                  <a:gd name="connsiteY5" fmla="*/ 3078833 h 3245757"/>
                  <a:gd name="connsiteX6" fmla="*/ 0 w 2743200"/>
                  <a:gd name="connsiteY6" fmla="*/ 0 h 3245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3200" h="3245757">
                    <a:moveTo>
                      <a:pt x="0" y="0"/>
                    </a:moveTo>
                    <a:lnTo>
                      <a:pt x="2743200" y="0"/>
                    </a:lnTo>
                    <a:lnTo>
                      <a:pt x="2743200" y="3078833"/>
                    </a:lnTo>
                    <a:cubicBezTo>
                      <a:pt x="2743200" y="3171023"/>
                      <a:pt x="2668466" y="3245757"/>
                      <a:pt x="2576276" y="3245757"/>
                    </a:cubicBezTo>
                    <a:lnTo>
                      <a:pt x="166924" y="3245757"/>
                    </a:lnTo>
                    <a:cubicBezTo>
                      <a:pt x="74734" y="3245757"/>
                      <a:pt x="0" y="3171023"/>
                      <a:pt x="0" y="307883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3D086FF9-BDC3-AAAF-DB9F-91348607A3A4}"/>
                </a:ext>
              </a:extLst>
            </p:cNvPr>
            <p:cNvSpPr/>
            <p:nvPr/>
          </p:nvSpPr>
          <p:spPr>
            <a:xfrm>
              <a:off x="9029700" y="1973942"/>
              <a:ext cx="2235200" cy="1712686"/>
            </a:xfrm>
            <a:prstGeom prst="roundRect">
              <a:avLst>
                <a:gd name="adj" fmla="val 10735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90500" sx="103000" sy="103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形 27" descr="收银机 纯色填充">
              <a:extLst>
                <a:ext uri="{FF2B5EF4-FFF2-40B4-BE49-F238E27FC236}">
                  <a16:creationId xmlns:a16="http://schemas.microsoft.com/office/drawing/2014/main" id="{4CF86058-4796-14B9-9FAA-A06C618067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566729" y="2249714"/>
              <a:ext cx="1161142" cy="1161142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0929592-50A1-A163-E8F1-03986A85F5DD}"/>
                </a:ext>
              </a:extLst>
            </p:cNvPr>
            <p:cNvSpPr txBox="1"/>
            <p:nvPr/>
          </p:nvSpPr>
          <p:spPr>
            <a:xfrm>
              <a:off x="9029699" y="4419455"/>
              <a:ext cx="2243819" cy="157998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单击此处输入你的正文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文字是您思想的提炼，为了最终演示发布的良好效果，请尽量言简意赅的阐述观点。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65C4117-D155-B257-DBAC-81EDF6E43F9A}"/>
                </a:ext>
              </a:extLst>
            </p:cNvPr>
            <p:cNvSpPr txBox="1"/>
            <p:nvPr/>
          </p:nvSpPr>
          <p:spPr>
            <a:xfrm>
              <a:off x="9029700" y="4057359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请输入小标题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49536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等腰三角形 66">
            <a:extLst>
              <a:ext uri="{FF2B5EF4-FFF2-40B4-BE49-F238E27FC236}">
                <a16:creationId xmlns:a16="http://schemas.microsoft.com/office/drawing/2014/main" id="{70E7107B-3BCE-D9F0-045B-46C9C45129D5}"/>
              </a:ext>
            </a:extLst>
          </p:cNvPr>
          <p:cNvSpPr/>
          <p:nvPr/>
        </p:nvSpPr>
        <p:spPr>
          <a:xfrm flipV="1">
            <a:off x="9105310" y="4958507"/>
            <a:ext cx="2337980" cy="603637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等腰三角形 65">
            <a:extLst>
              <a:ext uri="{FF2B5EF4-FFF2-40B4-BE49-F238E27FC236}">
                <a16:creationId xmlns:a16="http://schemas.microsoft.com/office/drawing/2014/main" id="{9FBE9684-0D1B-62D6-D312-DCE8C3E69D04}"/>
              </a:ext>
            </a:extLst>
          </p:cNvPr>
          <p:cNvSpPr/>
          <p:nvPr/>
        </p:nvSpPr>
        <p:spPr>
          <a:xfrm flipV="1">
            <a:off x="6315544" y="4958507"/>
            <a:ext cx="2337980" cy="603637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>
            <a:extLst>
              <a:ext uri="{FF2B5EF4-FFF2-40B4-BE49-F238E27FC236}">
                <a16:creationId xmlns:a16="http://schemas.microsoft.com/office/drawing/2014/main" id="{8F360333-B0DA-55FE-1035-F7608A146744}"/>
              </a:ext>
            </a:extLst>
          </p:cNvPr>
          <p:cNvSpPr/>
          <p:nvPr/>
        </p:nvSpPr>
        <p:spPr>
          <a:xfrm flipV="1">
            <a:off x="3525777" y="4958507"/>
            <a:ext cx="2337980" cy="603637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>
            <a:extLst>
              <a:ext uri="{FF2B5EF4-FFF2-40B4-BE49-F238E27FC236}">
                <a16:creationId xmlns:a16="http://schemas.microsoft.com/office/drawing/2014/main" id="{8CCE9B52-12AC-1319-E2FF-930D3458D492}"/>
              </a:ext>
            </a:extLst>
          </p:cNvPr>
          <p:cNvSpPr/>
          <p:nvPr/>
        </p:nvSpPr>
        <p:spPr>
          <a:xfrm flipV="1">
            <a:off x="717980" y="4958507"/>
            <a:ext cx="2337980" cy="603637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22E385E-FF92-6128-A43D-26FE2E1C0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未来工作计划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3AB29AAD-1425-9CC0-78ED-6016B8E0A25A}"/>
              </a:ext>
            </a:extLst>
          </p:cNvPr>
          <p:cNvSpPr/>
          <p:nvPr/>
        </p:nvSpPr>
        <p:spPr>
          <a:xfrm>
            <a:off x="660400" y="1646238"/>
            <a:ext cx="2489200" cy="3425371"/>
          </a:xfrm>
          <a:prstGeom prst="roundRect">
            <a:avLst>
              <a:gd name="adj" fmla="val 617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90500" sx="103000" sy="103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6771A53-AFEE-9174-25EE-BB6869832CEF}"/>
              </a:ext>
            </a:extLst>
          </p:cNvPr>
          <p:cNvSpPr txBox="1"/>
          <p:nvPr/>
        </p:nvSpPr>
        <p:spPr>
          <a:xfrm>
            <a:off x="854982" y="2816568"/>
            <a:ext cx="1989818" cy="190007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请单击此处输入你的正文，文字是您思想的提炼，为了最终演示发布的良好效果请尽量言简意赅的阐述您的观点。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3ACF298-1865-53DC-8077-1A1C0422F588}"/>
              </a:ext>
            </a:extLst>
          </p:cNvPr>
          <p:cNvSpPr txBox="1"/>
          <p:nvPr/>
        </p:nvSpPr>
        <p:spPr>
          <a:xfrm>
            <a:off x="854982" y="2454472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D3AAF2B-B0B3-6580-C203-D4AFFE555F63}"/>
              </a:ext>
            </a:extLst>
          </p:cNvPr>
          <p:cNvSpPr/>
          <p:nvPr/>
        </p:nvSpPr>
        <p:spPr>
          <a:xfrm>
            <a:off x="854982" y="1839898"/>
            <a:ext cx="420915" cy="4209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5036F67-E6EC-895E-3FEB-0AC6C0465869}"/>
              </a:ext>
            </a:extLst>
          </p:cNvPr>
          <p:cNvSpPr txBox="1"/>
          <p:nvPr/>
        </p:nvSpPr>
        <p:spPr>
          <a:xfrm>
            <a:off x="933993" y="1911856"/>
            <a:ext cx="26289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DC6BA464-0E1A-75FA-49BE-A96DDD351873}"/>
              </a:ext>
            </a:extLst>
          </p:cNvPr>
          <p:cNvSpPr/>
          <p:nvPr/>
        </p:nvSpPr>
        <p:spPr>
          <a:xfrm>
            <a:off x="3450167" y="1646238"/>
            <a:ext cx="2489200" cy="3425371"/>
          </a:xfrm>
          <a:prstGeom prst="roundRect">
            <a:avLst>
              <a:gd name="adj" fmla="val 617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90500" sx="103000" sy="103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7179611-3804-E51E-8F96-2128D9119256}"/>
              </a:ext>
            </a:extLst>
          </p:cNvPr>
          <p:cNvSpPr txBox="1"/>
          <p:nvPr/>
        </p:nvSpPr>
        <p:spPr>
          <a:xfrm>
            <a:off x="3644749" y="2816568"/>
            <a:ext cx="1989818" cy="190007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请单击此处输入你的正文，文字是您思想的提炼，为了最终演示发布的良好效果请尽量言简意赅的阐述您的观点。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9556A56-CCD2-B658-7203-2B09D41326EB}"/>
              </a:ext>
            </a:extLst>
          </p:cNvPr>
          <p:cNvSpPr txBox="1"/>
          <p:nvPr/>
        </p:nvSpPr>
        <p:spPr>
          <a:xfrm>
            <a:off x="3644749" y="2454472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9AB13028-C8CB-3FAF-3B74-E0566D8B6787}"/>
              </a:ext>
            </a:extLst>
          </p:cNvPr>
          <p:cNvSpPr/>
          <p:nvPr/>
        </p:nvSpPr>
        <p:spPr>
          <a:xfrm>
            <a:off x="3644749" y="1839898"/>
            <a:ext cx="420915" cy="4209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9F46DD6-BA7C-27C5-096A-03F23661C5F8}"/>
              </a:ext>
            </a:extLst>
          </p:cNvPr>
          <p:cNvSpPr txBox="1"/>
          <p:nvPr/>
        </p:nvSpPr>
        <p:spPr>
          <a:xfrm>
            <a:off x="3723760" y="1911856"/>
            <a:ext cx="304571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530EC7CB-70B9-2879-5A4B-976D37A0388C}"/>
              </a:ext>
            </a:extLst>
          </p:cNvPr>
          <p:cNvSpPr/>
          <p:nvPr/>
        </p:nvSpPr>
        <p:spPr>
          <a:xfrm>
            <a:off x="6239934" y="1646238"/>
            <a:ext cx="2489200" cy="3425371"/>
          </a:xfrm>
          <a:prstGeom prst="roundRect">
            <a:avLst>
              <a:gd name="adj" fmla="val 617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90500" sx="103000" sy="103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6E2D08A-A69A-DBFE-C013-E5906CDA8164}"/>
              </a:ext>
            </a:extLst>
          </p:cNvPr>
          <p:cNvSpPr txBox="1"/>
          <p:nvPr/>
        </p:nvSpPr>
        <p:spPr>
          <a:xfrm>
            <a:off x="6434516" y="2816568"/>
            <a:ext cx="1989818" cy="190007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请单击此处输入你的正文，文字是您思想的提炼，为了最终演示发布的良好效果请尽量言简意赅的阐述您的观点。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DA5E3FE-66C8-DFB9-C51A-FBFC7C9274E3}"/>
              </a:ext>
            </a:extLst>
          </p:cNvPr>
          <p:cNvSpPr txBox="1"/>
          <p:nvPr/>
        </p:nvSpPr>
        <p:spPr>
          <a:xfrm>
            <a:off x="6434516" y="2454472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6E636A74-6E7A-7A97-6F25-61ED41592641}"/>
              </a:ext>
            </a:extLst>
          </p:cNvPr>
          <p:cNvSpPr/>
          <p:nvPr/>
        </p:nvSpPr>
        <p:spPr>
          <a:xfrm>
            <a:off x="6434516" y="1839898"/>
            <a:ext cx="420915" cy="4209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8112894-19DD-416A-F4C0-5510EF573B9F}"/>
              </a:ext>
            </a:extLst>
          </p:cNvPr>
          <p:cNvSpPr txBox="1"/>
          <p:nvPr/>
        </p:nvSpPr>
        <p:spPr>
          <a:xfrm>
            <a:off x="6513527" y="1911856"/>
            <a:ext cx="304571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7FC1E2FE-D818-59CE-0CDA-621C747FD3E5}"/>
              </a:ext>
            </a:extLst>
          </p:cNvPr>
          <p:cNvSpPr/>
          <p:nvPr/>
        </p:nvSpPr>
        <p:spPr>
          <a:xfrm>
            <a:off x="9029700" y="1646238"/>
            <a:ext cx="2489200" cy="3425371"/>
          </a:xfrm>
          <a:prstGeom prst="roundRect">
            <a:avLst>
              <a:gd name="adj" fmla="val 617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90500" sx="103000" sy="103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41A2DC0-1530-698C-7AA4-2206A5DFA081}"/>
              </a:ext>
            </a:extLst>
          </p:cNvPr>
          <p:cNvSpPr txBox="1"/>
          <p:nvPr/>
        </p:nvSpPr>
        <p:spPr>
          <a:xfrm>
            <a:off x="9224282" y="2816568"/>
            <a:ext cx="1989818" cy="190007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请单击此处输入你的正文，文字是您思想的提炼，为了最终演示发布的良好效果请尽量言简意赅的阐述您的观点。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A4B1409B-57A6-02F6-41EB-CC2C9C2F2595}"/>
              </a:ext>
            </a:extLst>
          </p:cNvPr>
          <p:cNvSpPr txBox="1"/>
          <p:nvPr/>
        </p:nvSpPr>
        <p:spPr>
          <a:xfrm>
            <a:off x="9224282" y="2454472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FB09DB09-DFD4-D948-6F18-DFC577A53A50}"/>
              </a:ext>
            </a:extLst>
          </p:cNvPr>
          <p:cNvSpPr/>
          <p:nvPr/>
        </p:nvSpPr>
        <p:spPr>
          <a:xfrm>
            <a:off x="9224282" y="1839898"/>
            <a:ext cx="420915" cy="4209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72109C64-4DD1-815C-53CB-028F4F6BBF41}"/>
              </a:ext>
            </a:extLst>
          </p:cNvPr>
          <p:cNvSpPr txBox="1"/>
          <p:nvPr/>
        </p:nvSpPr>
        <p:spPr>
          <a:xfrm>
            <a:off x="9303293" y="1911856"/>
            <a:ext cx="304571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16F4653E-5FDC-B4D8-7478-4FFDD5E60F23}"/>
              </a:ext>
            </a:extLst>
          </p:cNvPr>
          <p:cNvCxnSpPr/>
          <p:nvPr/>
        </p:nvCxnSpPr>
        <p:spPr>
          <a:xfrm>
            <a:off x="660400" y="5555264"/>
            <a:ext cx="10858500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>
            <a:extLst>
              <a:ext uri="{FF2B5EF4-FFF2-40B4-BE49-F238E27FC236}">
                <a16:creationId xmlns:a16="http://schemas.microsoft.com/office/drawing/2014/main" id="{231D6317-5D0D-1769-20DC-21549158B8DB}"/>
              </a:ext>
            </a:extLst>
          </p:cNvPr>
          <p:cNvSpPr/>
          <p:nvPr/>
        </p:nvSpPr>
        <p:spPr>
          <a:xfrm>
            <a:off x="1849891" y="5514225"/>
            <a:ext cx="74159" cy="741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41ABBABD-AD89-EC92-7AC6-CA9107FD710B}"/>
              </a:ext>
            </a:extLst>
          </p:cNvPr>
          <p:cNvSpPr/>
          <p:nvPr/>
        </p:nvSpPr>
        <p:spPr>
          <a:xfrm>
            <a:off x="4657686" y="5514225"/>
            <a:ext cx="74159" cy="741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DEF3EE27-F8C8-2651-D548-169C072B84C2}"/>
              </a:ext>
            </a:extLst>
          </p:cNvPr>
          <p:cNvSpPr/>
          <p:nvPr/>
        </p:nvSpPr>
        <p:spPr>
          <a:xfrm>
            <a:off x="7456978" y="5514225"/>
            <a:ext cx="74159" cy="741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75E163E2-5B8F-4823-DDBC-31B0DD06E81B}"/>
              </a:ext>
            </a:extLst>
          </p:cNvPr>
          <p:cNvSpPr/>
          <p:nvPr/>
        </p:nvSpPr>
        <p:spPr>
          <a:xfrm>
            <a:off x="10245648" y="5514225"/>
            <a:ext cx="74159" cy="741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756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0E51E1-0687-CDE5-3653-ED0F63D4E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未来工作计划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3199270-A04C-64B8-2C89-37BFEF6E9B81}"/>
              </a:ext>
            </a:extLst>
          </p:cNvPr>
          <p:cNvSpPr/>
          <p:nvPr/>
        </p:nvSpPr>
        <p:spPr>
          <a:xfrm>
            <a:off x="1158083" y="1819275"/>
            <a:ext cx="8062118" cy="3514725"/>
          </a:xfrm>
          <a:custGeom>
            <a:avLst/>
            <a:gdLst>
              <a:gd name="connsiteX0" fmla="*/ 0 w 7086600"/>
              <a:gd name="connsiteY0" fmla="*/ 3514725 h 3514725"/>
              <a:gd name="connsiteX1" fmla="*/ 3857625 w 7086600"/>
              <a:gd name="connsiteY1" fmla="*/ 2533650 h 3514725"/>
              <a:gd name="connsiteX2" fmla="*/ 2495550 w 7086600"/>
              <a:gd name="connsiteY2" fmla="*/ 1095375 h 3514725"/>
              <a:gd name="connsiteX3" fmla="*/ 7086600 w 7086600"/>
              <a:gd name="connsiteY3" fmla="*/ 0 h 351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6600" h="3514725">
                <a:moveTo>
                  <a:pt x="0" y="3514725"/>
                </a:moveTo>
                <a:lnTo>
                  <a:pt x="3857625" y="2533650"/>
                </a:lnTo>
                <a:lnTo>
                  <a:pt x="2495550" y="1095375"/>
                </a:lnTo>
                <a:lnTo>
                  <a:pt x="7086600" y="0"/>
                </a:lnTo>
              </a:path>
            </a:pathLst>
          </a:custGeom>
          <a:noFill/>
          <a:ln>
            <a:solidFill>
              <a:schemeClr val="accent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00C1745F-D6AB-DF2F-BE3E-11D0F2B06386}"/>
              </a:ext>
            </a:extLst>
          </p:cNvPr>
          <p:cNvSpPr/>
          <p:nvPr/>
        </p:nvSpPr>
        <p:spPr>
          <a:xfrm>
            <a:off x="660400" y="5048250"/>
            <a:ext cx="739775" cy="739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7F649E3-77C8-DD0E-B803-E0436B49228F}"/>
              </a:ext>
            </a:extLst>
          </p:cNvPr>
          <p:cNvSpPr/>
          <p:nvPr/>
        </p:nvSpPr>
        <p:spPr>
          <a:xfrm>
            <a:off x="5156200" y="3968750"/>
            <a:ext cx="739775" cy="739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8E1D3DC5-D611-A91C-5512-AA37B6622734}"/>
              </a:ext>
            </a:extLst>
          </p:cNvPr>
          <p:cNvSpPr/>
          <p:nvPr/>
        </p:nvSpPr>
        <p:spPr>
          <a:xfrm>
            <a:off x="3784600" y="2604942"/>
            <a:ext cx="739775" cy="739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6FBC447-64AE-3754-D8A1-63296233AF34}"/>
              </a:ext>
            </a:extLst>
          </p:cNvPr>
          <p:cNvSpPr txBox="1"/>
          <p:nvPr/>
        </p:nvSpPr>
        <p:spPr>
          <a:xfrm>
            <a:off x="660400" y="4062537"/>
            <a:ext cx="2860221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单击此处输入你的正文，请尽量言简意赅的阐述观点。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2E9B55-42E7-FB3F-969D-7BA4DBDEEA10}"/>
              </a:ext>
            </a:extLst>
          </p:cNvPr>
          <p:cNvSpPr txBox="1"/>
          <p:nvPr/>
        </p:nvSpPr>
        <p:spPr>
          <a:xfrm>
            <a:off x="660400" y="3700441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74E04A-F900-B210-30B8-795E417C866C}"/>
              </a:ext>
            </a:extLst>
          </p:cNvPr>
          <p:cNvSpPr txBox="1"/>
          <p:nvPr/>
        </p:nvSpPr>
        <p:spPr>
          <a:xfrm>
            <a:off x="5156200" y="5190529"/>
            <a:ext cx="2860221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单击此处输入你的正文，请尽量言简意赅的阐述观点。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D3F6FCB-E94A-F830-633D-BD12FCF1FD8D}"/>
              </a:ext>
            </a:extLst>
          </p:cNvPr>
          <p:cNvSpPr txBox="1"/>
          <p:nvPr/>
        </p:nvSpPr>
        <p:spPr>
          <a:xfrm>
            <a:off x="5156200" y="4828433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E90BF8B-7D22-8FC1-21C2-66D724152DE4}"/>
              </a:ext>
            </a:extLst>
          </p:cNvPr>
          <p:cNvSpPr txBox="1"/>
          <p:nvPr/>
        </p:nvSpPr>
        <p:spPr>
          <a:xfrm>
            <a:off x="3784600" y="1819275"/>
            <a:ext cx="2860221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单击此处输入你的正文，请尽量言简意赅的阐述观点。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D84F181-7120-1388-9191-951622514C53}"/>
              </a:ext>
            </a:extLst>
          </p:cNvPr>
          <p:cNvSpPr txBox="1"/>
          <p:nvPr/>
        </p:nvSpPr>
        <p:spPr>
          <a:xfrm>
            <a:off x="3784600" y="1457179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70C9E45-824B-2922-FC17-DBA82466F4DF}"/>
              </a:ext>
            </a:extLst>
          </p:cNvPr>
          <p:cNvSpPr txBox="1"/>
          <p:nvPr/>
        </p:nvSpPr>
        <p:spPr>
          <a:xfrm>
            <a:off x="8678226" y="2632419"/>
            <a:ext cx="2860221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单击此处输入你的正文，请尽量言简意赅的阐述观点。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C20945B-FE94-3CD9-8DAC-109F42355A23}"/>
              </a:ext>
            </a:extLst>
          </p:cNvPr>
          <p:cNvSpPr txBox="1"/>
          <p:nvPr/>
        </p:nvSpPr>
        <p:spPr>
          <a:xfrm>
            <a:off x="8678226" y="2270323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3849A3D-34B7-D636-B6ED-22C40D5AE235}"/>
              </a:ext>
            </a:extLst>
          </p:cNvPr>
          <p:cNvSpPr/>
          <p:nvPr/>
        </p:nvSpPr>
        <p:spPr>
          <a:xfrm>
            <a:off x="8707893" y="1472113"/>
            <a:ext cx="739775" cy="739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形 19" descr="上升趋势条形图 纯色填充">
            <a:extLst>
              <a:ext uri="{FF2B5EF4-FFF2-40B4-BE49-F238E27FC236}">
                <a16:creationId xmlns:a16="http://schemas.microsoft.com/office/drawing/2014/main" id="{8EC55CAD-1567-25A2-4D37-7F1C6357F2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15163" y="2735505"/>
            <a:ext cx="478650" cy="478650"/>
          </a:xfrm>
          <a:prstGeom prst="rect">
            <a:avLst/>
          </a:prstGeom>
        </p:spPr>
      </p:pic>
      <p:pic>
        <p:nvPicPr>
          <p:cNvPr id="22" name="图形 21" descr="公文包 纯色填充">
            <a:extLst>
              <a:ext uri="{FF2B5EF4-FFF2-40B4-BE49-F238E27FC236}">
                <a16:creationId xmlns:a16="http://schemas.microsoft.com/office/drawing/2014/main" id="{57CA116B-809C-B16A-1797-E889332253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86763" y="4099313"/>
            <a:ext cx="478650" cy="478650"/>
          </a:xfrm>
          <a:prstGeom prst="rect">
            <a:avLst/>
          </a:prstGeom>
        </p:spPr>
      </p:pic>
      <p:pic>
        <p:nvPicPr>
          <p:cNvPr id="24" name="图形 23" descr="雇员徽章 纯色填充">
            <a:extLst>
              <a:ext uri="{FF2B5EF4-FFF2-40B4-BE49-F238E27FC236}">
                <a16:creationId xmlns:a16="http://schemas.microsoft.com/office/drawing/2014/main" id="{04340318-D123-F44A-6240-BB552FFEBA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0962" y="5178813"/>
            <a:ext cx="478650" cy="478650"/>
          </a:xfrm>
          <a:prstGeom prst="rect">
            <a:avLst/>
          </a:prstGeom>
        </p:spPr>
      </p:pic>
      <p:pic>
        <p:nvPicPr>
          <p:cNvPr id="26" name="图形 25" descr="层次结构 纯色填充">
            <a:extLst>
              <a:ext uri="{FF2B5EF4-FFF2-40B4-BE49-F238E27FC236}">
                <a16:creationId xmlns:a16="http://schemas.microsoft.com/office/drawing/2014/main" id="{182BA5F2-3B28-8841-0638-4C38037E127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807039" y="1571259"/>
            <a:ext cx="541483" cy="541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8338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F821EDD7-D255-D581-01E2-2AA08A651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3" r="25504"/>
          <a:stretch/>
        </p:blipFill>
        <p:spPr>
          <a:xfrm>
            <a:off x="6876464" y="0"/>
            <a:ext cx="5315536" cy="6858000"/>
          </a:xfrm>
          <a:custGeom>
            <a:avLst/>
            <a:gdLst>
              <a:gd name="connsiteX0" fmla="*/ 1999276 w 5315536"/>
              <a:gd name="connsiteY0" fmla="*/ 0 h 6858000"/>
              <a:gd name="connsiteX1" fmla="*/ 5315536 w 5315536"/>
              <a:gd name="connsiteY1" fmla="*/ 0 h 6858000"/>
              <a:gd name="connsiteX2" fmla="*/ 5315536 w 5315536"/>
              <a:gd name="connsiteY2" fmla="*/ 6858000 h 6858000"/>
              <a:gd name="connsiteX3" fmla="*/ 0 w 531553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5536" h="6858000">
                <a:moveTo>
                  <a:pt x="1999276" y="0"/>
                </a:moveTo>
                <a:lnTo>
                  <a:pt x="5315536" y="0"/>
                </a:lnTo>
                <a:lnTo>
                  <a:pt x="531553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7CA6F848-6CBF-55B7-388E-72C9BF6AF394}"/>
              </a:ext>
            </a:extLst>
          </p:cNvPr>
          <p:cNvSpPr/>
          <p:nvPr/>
        </p:nvSpPr>
        <p:spPr>
          <a:xfrm>
            <a:off x="6415511" y="1040048"/>
            <a:ext cx="2370100" cy="5817952"/>
          </a:xfrm>
          <a:custGeom>
            <a:avLst/>
            <a:gdLst>
              <a:gd name="connsiteX0" fmla="*/ 1681131 w 2370100"/>
              <a:gd name="connsiteY0" fmla="*/ 0 h 5817952"/>
              <a:gd name="connsiteX1" fmla="*/ 2370100 w 2370100"/>
              <a:gd name="connsiteY1" fmla="*/ 0 h 5817952"/>
              <a:gd name="connsiteX2" fmla="*/ 688969 w 2370100"/>
              <a:gd name="connsiteY2" fmla="*/ 5817952 h 5817952"/>
              <a:gd name="connsiteX3" fmla="*/ 0 w 2370100"/>
              <a:gd name="connsiteY3" fmla="*/ 5817952 h 5817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0100" h="5817952">
                <a:moveTo>
                  <a:pt x="1681131" y="0"/>
                </a:moveTo>
                <a:lnTo>
                  <a:pt x="2370100" y="0"/>
                </a:lnTo>
                <a:lnTo>
                  <a:pt x="688969" y="5817952"/>
                </a:lnTo>
                <a:lnTo>
                  <a:pt x="0" y="581795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等腰三角形 32">
            <a:extLst>
              <a:ext uri="{FF2B5EF4-FFF2-40B4-BE49-F238E27FC236}">
                <a16:creationId xmlns:a16="http://schemas.microsoft.com/office/drawing/2014/main" id="{DBC14FEE-C8A0-DB08-46A5-6ECE8D99782C}"/>
              </a:ext>
            </a:extLst>
          </p:cNvPr>
          <p:cNvSpPr/>
          <p:nvPr/>
        </p:nvSpPr>
        <p:spPr>
          <a:xfrm rot="6394909">
            <a:off x="6685719" y="5592783"/>
            <a:ext cx="343589" cy="195678"/>
          </a:xfrm>
          <a:prstGeom prst="triangle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CF3B8CD0-DA72-BFEA-F351-152C1CB1B7DD}"/>
              </a:ext>
            </a:extLst>
          </p:cNvPr>
          <p:cNvSpPr/>
          <p:nvPr/>
        </p:nvSpPr>
        <p:spPr>
          <a:xfrm>
            <a:off x="8574635" y="804512"/>
            <a:ext cx="210977" cy="242793"/>
          </a:xfrm>
          <a:custGeom>
            <a:avLst/>
            <a:gdLst>
              <a:gd name="connsiteX0" fmla="*/ 70157 w 210977"/>
              <a:gd name="connsiteY0" fmla="*/ 0 h 242793"/>
              <a:gd name="connsiteX1" fmla="*/ 210977 w 210977"/>
              <a:gd name="connsiteY1" fmla="*/ 242793 h 242793"/>
              <a:gd name="connsiteX2" fmla="*/ 0 w 210977"/>
              <a:gd name="connsiteY2" fmla="*/ 242793 h 242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0977" h="242793">
                <a:moveTo>
                  <a:pt x="70157" y="0"/>
                </a:moveTo>
                <a:lnTo>
                  <a:pt x="210977" y="242793"/>
                </a:lnTo>
                <a:lnTo>
                  <a:pt x="0" y="242793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FF1A156D-90C6-7D8F-B37B-444C87FEA78B}"/>
              </a:ext>
            </a:extLst>
          </p:cNvPr>
          <p:cNvSpPr/>
          <p:nvPr/>
        </p:nvSpPr>
        <p:spPr>
          <a:xfrm>
            <a:off x="8027516" y="1047305"/>
            <a:ext cx="210977" cy="242793"/>
          </a:xfrm>
          <a:custGeom>
            <a:avLst/>
            <a:gdLst>
              <a:gd name="connsiteX0" fmla="*/ 70157 w 210977"/>
              <a:gd name="connsiteY0" fmla="*/ 0 h 242793"/>
              <a:gd name="connsiteX1" fmla="*/ 210977 w 210977"/>
              <a:gd name="connsiteY1" fmla="*/ 242793 h 242793"/>
              <a:gd name="connsiteX2" fmla="*/ 0 w 210977"/>
              <a:gd name="connsiteY2" fmla="*/ 242793 h 242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0977" h="242793">
                <a:moveTo>
                  <a:pt x="70157" y="0"/>
                </a:moveTo>
                <a:lnTo>
                  <a:pt x="210977" y="242793"/>
                </a:lnTo>
                <a:lnTo>
                  <a:pt x="0" y="24279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A2143B4-3B80-19D0-2E51-EBEFF012D874}"/>
              </a:ext>
            </a:extLst>
          </p:cNvPr>
          <p:cNvSpPr/>
          <p:nvPr/>
        </p:nvSpPr>
        <p:spPr>
          <a:xfrm>
            <a:off x="0" y="1297355"/>
            <a:ext cx="8234684" cy="4262370"/>
          </a:xfrm>
          <a:custGeom>
            <a:avLst/>
            <a:gdLst>
              <a:gd name="connsiteX0" fmla="*/ 0 w 8234684"/>
              <a:gd name="connsiteY0" fmla="*/ 0 h 4262370"/>
              <a:gd name="connsiteX1" fmla="*/ 8234684 w 8234684"/>
              <a:gd name="connsiteY1" fmla="*/ 0 h 4262370"/>
              <a:gd name="connsiteX2" fmla="*/ 6992884 w 8234684"/>
              <a:gd name="connsiteY2" fmla="*/ 4262370 h 4262370"/>
              <a:gd name="connsiteX3" fmla="*/ 0 w 8234684"/>
              <a:gd name="connsiteY3" fmla="*/ 4262370 h 4262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34684" h="4262370">
                <a:moveTo>
                  <a:pt x="0" y="0"/>
                </a:moveTo>
                <a:lnTo>
                  <a:pt x="8234684" y="0"/>
                </a:lnTo>
                <a:lnTo>
                  <a:pt x="6992884" y="4262370"/>
                </a:lnTo>
                <a:lnTo>
                  <a:pt x="0" y="42623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522F11-E28D-AE6F-BD34-5116727D52BC}"/>
              </a:ext>
            </a:extLst>
          </p:cNvPr>
          <p:cNvSpPr txBox="1"/>
          <p:nvPr/>
        </p:nvSpPr>
        <p:spPr>
          <a:xfrm>
            <a:off x="524020" y="2720448"/>
            <a:ext cx="8011846" cy="108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谢谢您的观看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3BC1119-E9B4-8407-DB6E-9B4E2DFAF5B4}"/>
              </a:ext>
            </a:extLst>
          </p:cNvPr>
          <p:cNvCxnSpPr>
            <a:cxnSpLocks/>
          </p:cNvCxnSpPr>
          <p:nvPr/>
        </p:nvCxnSpPr>
        <p:spPr>
          <a:xfrm>
            <a:off x="505428" y="4075156"/>
            <a:ext cx="6511015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DC3883C1-0FE1-8FB0-BF88-5CAA226685FC}"/>
              </a:ext>
            </a:extLst>
          </p:cNvPr>
          <p:cNvSpPr txBox="1"/>
          <p:nvPr/>
        </p:nvSpPr>
        <p:spPr>
          <a:xfrm>
            <a:off x="505428" y="1851817"/>
            <a:ext cx="547200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8800" dirty="0">
                <a:gradFill>
                  <a:gsLst>
                    <a:gs pos="0">
                      <a:schemeClr val="bg1">
                        <a:alpha val="4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THANKS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720659C-E656-331F-9BA4-F99B153A7CE1}"/>
              </a:ext>
            </a:extLst>
          </p:cNvPr>
          <p:cNvSpPr txBox="1"/>
          <p:nvPr/>
        </p:nvSpPr>
        <p:spPr>
          <a:xfrm>
            <a:off x="524019" y="4135952"/>
            <a:ext cx="3676505" cy="4206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</a:rPr>
              <a:t>Thank you for your watch.</a:t>
            </a:r>
          </a:p>
        </p:txBody>
      </p:sp>
    </p:spTree>
    <p:extLst>
      <p:ext uri="{BB962C8B-B14F-4D97-AF65-F5344CB8AC3E}">
        <p14:creationId xmlns:p14="http://schemas.microsoft.com/office/powerpoint/2010/main" val="33440945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R 代码&#10;&#10;描述已自动生成">
            <a:extLst>
              <a:ext uri="{FF2B5EF4-FFF2-40B4-BE49-F238E27FC236}">
                <a16:creationId xmlns:a16="http://schemas.microsoft.com/office/drawing/2014/main" id="{66152817-B6C9-BF4D-38AB-6C78D2A0D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4317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姿姿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98E7955-6FA2-E80B-DCF2-A120E7F5C163}"/>
              </a:ext>
            </a:extLst>
          </p:cNvPr>
          <p:cNvGrpSpPr/>
          <p:nvPr/>
        </p:nvGrpSpPr>
        <p:grpSpPr>
          <a:xfrm>
            <a:off x="5687838" y="2104147"/>
            <a:ext cx="4371514" cy="938407"/>
            <a:chOff x="5223381" y="1759278"/>
            <a:chExt cx="4371514" cy="938407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F726440-C83D-DE20-A722-95ABB9644C2B}"/>
                </a:ext>
              </a:extLst>
            </p:cNvPr>
            <p:cNvSpPr/>
            <p:nvPr/>
          </p:nvSpPr>
          <p:spPr>
            <a:xfrm>
              <a:off x="5223381" y="1902616"/>
              <a:ext cx="678733" cy="6787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C2A8643-02D8-AF2B-FD28-F6FE5718510B}"/>
                </a:ext>
              </a:extLst>
            </p:cNvPr>
            <p:cNvSpPr/>
            <p:nvPr/>
          </p:nvSpPr>
          <p:spPr>
            <a:xfrm>
              <a:off x="5311581" y="1864908"/>
              <a:ext cx="678733" cy="6787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98A84BF-D6B7-E858-94CB-8A40614F6401}"/>
                </a:ext>
              </a:extLst>
            </p:cNvPr>
            <p:cNvSpPr txBox="1"/>
            <p:nvPr/>
          </p:nvSpPr>
          <p:spPr>
            <a:xfrm>
              <a:off x="5282784" y="1942664"/>
              <a:ext cx="7363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+mj-lt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4459E6F-F20D-5714-2FC5-AB539E2251E1}"/>
                </a:ext>
              </a:extLst>
            </p:cNvPr>
            <p:cNvSpPr txBox="1"/>
            <p:nvPr/>
          </p:nvSpPr>
          <p:spPr>
            <a:xfrm>
              <a:off x="6332463" y="1759278"/>
              <a:ext cx="32624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/>
                  </a:solidFill>
                  <a:latin typeface="+mj-ea"/>
                  <a:ea typeface="+mj-ea"/>
                </a:rPr>
                <a:t>业务稳步增长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68747-A517-5272-CE96-8A985941F569}"/>
                </a:ext>
              </a:extLst>
            </p:cNvPr>
            <p:cNvSpPr txBox="1"/>
            <p:nvPr/>
          </p:nvSpPr>
          <p:spPr>
            <a:xfrm>
              <a:off x="6361259" y="2328353"/>
              <a:ext cx="31261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Steady growth of business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00CE568-620C-8703-A993-19FCD44B316F}"/>
              </a:ext>
            </a:extLst>
          </p:cNvPr>
          <p:cNvGrpSpPr/>
          <p:nvPr/>
        </p:nvGrpSpPr>
        <p:grpSpPr>
          <a:xfrm>
            <a:off x="6265393" y="3582159"/>
            <a:ext cx="4371513" cy="945359"/>
            <a:chOff x="5956361" y="3853974"/>
            <a:chExt cx="4371513" cy="945359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2A28E9F-1DF7-2763-A907-7FE3522855C4}"/>
                </a:ext>
              </a:extLst>
            </p:cNvPr>
            <p:cNvSpPr/>
            <p:nvPr/>
          </p:nvSpPr>
          <p:spPr>
            <a:xfrm>
              <a:off x="5956361" y="4031664"/>
              <a:ext cx="678733" cy="6787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70E861A2-C370-617C-9B0C-3ECF31916CEC}"/>
                </a:ext>
              </a:extLst>
            </p:cNvPr>
            <p:cNvSpPr/>
            <p:nvPr/>
          </p:nvSpPr>
          <p:spPr>
            <a:xfrm>
              <a:off x="6036777" y="3993956"/>
              <a:ext cx="678733" cy="6787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9537F98-BAC8-3DF9-0297-D657FA3FFE81}"/>
                </a:ext>
              </a:extLst>
            </p:cNvPr>
            <p:cNvSpPr txBox="1"/>
            <p:nvPr/>
          </p:nvSpPr>
          <p:spPr>
            <a:xfrm>
              <a:off x="7065442" y="3853974"/>
              <a:ext cx="32624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/>
                  </a:solidFill>
                  <a:latin typeface="+mj-ea"/>
                  <a:ea typeface="+mj-ea"/>
                </a:rPr>
                <a:t>工作不足之处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CE1B2C7-2C0C-1922-6099-00F5BD02DC1D}"/>
                </a:ext>
              </a:extLst>
            </p:cNvPr>
            <p:cNvSpPr txBox="1"/>
            <p:nvPr/>
          </p:nvSpPr>
          <p:spPr>
            <a:xfrm>
              <a:off x="6015765" y="4071712"/>
              <a:ext cx="7363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+mj-lt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554E879-7AF8-A00D-954D-1B59688C1948}"/>
                </a:ext>
              </a:extLst>
            </p:cNvPr>
            <p:cNvSpPr txBox="1"/>
            <p:nvPr/>
          </p:nvSpPr>
          <p:spPr>
            <a:xfrm>
              <a:off x="7094239" y="4430001"/>
              <a:ext cx="32324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Deficiencies in the work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9E245CF-E9D6-3FD2-795A-B9B905B367B4}"/>
              </a:ext>
            </a:extLst>
          </p:cNvPr>
          <p:cNvGrpSpPr/>
          <p:nvPr/>
        </p:nvGrpSpPr>
        <p:grpSpPr>
          <a:xfrm>
            <a:off x="6679214" y="5067124"/>
            <a:ext cx="4370373" cy="942372"/>
            <a:chOff x="6332463" y="4951011"/>
            <a:chExt cx="4370373" cy="942372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1CF9D803-F255-FC64-6E06-43FEA27C8A14}"/>
                </a:ext>
              </a:extLst>
            </p:cNvPr>
            <p:cNvSpPr/>
            <p:nvPr/>
          </p:nvSpPr>
          <p:spPr>
            <a:xfrm>
              <a:off x="6332463" y="5100112"/>
              <a:ext cx="678733" cy="6787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BBE42CE8-9440-5A9A-A535-92DAD52E16A0}"/>
                </a:ext>
              </a:extLst>
            </p:cNvPr>
            <p:cNvSpPr/>
            <p:nvPr/>
          </p:nvSpPr>
          <p:spPr>
            <a:xfrm>
              <a:off x="6412879" y="5070050"/>
              <a:ext cx="678733" cy="6787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EB76424-82DD-1248-892C-71D2A6FCB520}"/>
                </a:ext>
              </a:extLst>
            </p:cNvPr>
            <p:cNvSpPr txBox="1"/>
            <p:nvPr/>
          </p:nvSpPr>
          <p:spPr>
            <a:xfrm>
              <a:off x="7440404" y="4951011"/>
              <a:ext cx="32624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accent1"/>
                  </a:solidFill>
                  <a:latin typeface="+mj-ea"/>
                  <a:ea typeface="+mj-ea"/>
                </a:rPr>
                <a:t>未来工作计划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383C317-9D60-C0C5-7B99-D9C6F6AC38DC}"/>
                </a:ext>
              </a:extLst>
            </p:cNvPr>
            <p:cNvSpPr txBox="1"/>
            <p:nvPr/>
          </p:nvSpPr>
          <p:spPr>
            <a:xfrm>
              <a:off x="6391867" y="5147806"/>
              <a:ext cx="7363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+mj-lt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69FD198-A335-1587-B021-28A408773E46}"/>
                </a:ext>
              </a:extLst>
            </p:cNvPr>
            <p:cNvSpPr txBox="1"/>
            <p:nvPr/>
          </p:nvSpPr>
          <p:spPr>
            <a:xfrm>
              <a:off x="7470341" y="5524051"/>
              <a:ext cx="32324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Future Work Plan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1C46B22C-8057-D72C-656C-F4D279EB9FEA}"/>
              </a:ext>
            </a:extLst>
          </p:cNvPr>
          <p:cNvSpPr txBox="1"/>
          <p:nvPr/>
        </p:nvSpPr>
        <p:spPr>
          <a:xfrm>
            <a:off x="5084238" y="130095"/>
            <a:ext cx="2441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目录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1AFA959-33E5-69C4-1958-7B05F218E50E}"/>
              </a:ext>
            </a:extLst>
          </p:cNvPr>
          <p:cNvSpPr txBox="1"/>
          <p:nvPr/>
        </p:nvSpPr>
        <p:spPr>
          <a:xfrm>
            <a:off x="7454338" y="888607"/>
            <a:ext cx="2196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contents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D534113-58EB-F8E7-B7BF-48E63184CE98}"/>
              </a:ext>
            </a:extLst>
          </p:cNvPr>
          <p:cNvCxnSpPr>
            <a:cxnSpLocks/>
          </p:cNvCxnSpPr>
          <p:nvPr/>
        </p:nvCxnSpPr>
        <p:spPr>
          <a:xfrm>
            <a:off x="5341257" y="1455369"/>
            <a:ext cx="43094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>
            <a:extLst>
              <a:ext uri="{FF2B5EF4-FFF2-40B4-BE49-F238E27FC236}">
                <a16:creationId xmlns:a16="http://schemas.microsoft.com/office/drawing/2014/main" id="{88D032FB-86DC-D7E0-714A-73B49FE542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3" r="22783"/>
          <a:stretch/>
        </p:blipFill>
        <p:spPr>
          <a:xfrm flipH="1">
            <a:off x="0" y="0"/>
            <a:ext cx="5591306" cy="6858000"/>
          </a:xfrm>
          <a:custGeom>
            <a:avLst/>
            <a:gdLst>
              <a:gd name="connsiteX0" fmla="*/ 1999276 w 5591306"/>
              <a:gd name="connsiteY0" fmla="*/ 0 h 6858000"/>
              <a:gd name="connsiteX1" fmla="*/ 5591306 w 5591306"/>
              <a:gd name="connsiteY1" fmla="*/ 0 h 6858000"/>
              <a:gd name="connsiteX2" fmla="*/ 5591306 w 5591306"/>
              <a:gd name="connsiteY2" fmla="*/ 6858000 h 6858000"/>
              <a:gd name="connsiteX3" fmla="*/ 0 w 559130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91306" h="6858000">
                <a:moveTo>
                  <a:pt x="1999276" y="0"/>
                </a:moveTo>
                <a:lnTo>
                  <a:pt x="5591306" y="0"/>
                </a:lnTo>
                <a:lnTo>
                  <a:pt x="559130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936AC782-B270-843F-A1D1-51C66EF19E5D}"/>
              </a:ext>
            </a:extLst>
          </p:cNvPr>
          <p:cNvSpPr/>
          <p:nvPr/>
        </p:nvSpPr>
        <p:spPr>
          <a:xfrm flipH="1">
            <a:off x="3653007" y="1143000"/>
            <a:ext cx="2062131" cy="5817952"/>
          </a:xfrm>
          <a:custGeom>
            <a:avLst/>
            <a:gdLst>
              <a:gd name="connsiteX0" fmla="*/ 2062131 w 2062131"/>
              <a:gd name="connsiteY0" fmla="*/ 0 h 5817952"/>
              <a:gd name="connsiteX1" fmla="*/ 1681131 w 2062131"/>
              <a:gd name="connsiteY1" fmla="*/ 0 h 5817952"/>
              <a:gd name="connsiteX2" fmla="*/ 0 w 2062131"/>
              <a:gd name="connsiteY2" fmla="*/ 5817952 h 5817952"/>
              <a:gd name="connsiteX3" fmla="*/ 381000 w 2062131"/>
              <a:gd name="connsiteY3" fmla="*/ 5817952 h 5817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2131" h="5817952">
                <a:moveTo>
                  <a:pt x="2062131" y="0"/>
                </a:moveTo>
                <a:lnTo>
                  <a:pt x="1681131" y="0"/>
                </a:lnTo>
                <a:lnTo>
                  <a:pt x="0" y="5817952"/>
                </a:lnTo>
                <a:lnTo>
                  <a:pt x="381000" y="58179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483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1C4E05C-0C17-E375-246C-31FCC85111E1}"/>
              </a:ext>
            </a:extLst>
          </p:cNvPr>
          <p:cNvSpPr txBox="1"/>
          <p:nvPr/>
        </p:nvSpPr>
        <p:spPr>
          <a:xfrm flipH="1">
            <a:off x="5855900" y="3144540"/>
            <a:ext cx="5512709" cy="1170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7200" dirty="0">
                <a:solidFill>
                  <a:schemeClr val="accent1"/>
                </a:solidFill>
                <a:effectLst>
                  <a:reflection blurRad="25400" stA="20000" endPos="50000" dist="29997" dir="5400000" sy="-100000" algn="bl" rotWithShape="0"/>
                </a:effectLst>
                <a:latin typeface="+mj-ea"/>
                <a:ea typeface="+mj-ea"/>
              </a:rPr>
              <a:t>业务稳步增长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E1E965-C0ED-9628-F0C4-5F15297FF92A}"/>
              </a:ext>
            </a:extLst>
          </p:cNvPr>
          <p:cNvSpPr txBox="1"/>
          <p:nvPr/>
        </p:nvSpPr>
        <p:spPr>
          <a:xfrm>
            <a:off x="5777372" y="1116114"/>
            <a:ext cx="18838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chemeClr val="accent1"/>
                </a:solidFill>
                <a:effectLst>
                  <a:reflection blurRad="25400" stA="20000" endPos="50000" dist="29997" dir="5400000" sy="-100000" algn="bl" rotWithShape="0"/>
                </a:effectLst>
                <a:latin typeface="+mj-ea"/>
                <a:ea typeface="+mj-ea"/>
              </a:rPr>
              <a:t>01</a:t>
            </a:r>
            <a:endParaRPr lang="zh-CN" altLang="en-US" sz="9600" dirty="0">
              <a:solidFill>
                <a:schemeClr val="accent1"/>
              </a:solidFill>
              <a:effectLst>
                <a:reflection blurRad="25400" stA="20000" endPos="50000" dist="29997" dir="5400000" sy="-10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F9914C-0E32-DDF9-861A-0539A3566128}"/>
              </a:ext>
            </a:extLst>
          </p:cNvPr>
          <p:cNvSpPr txBox="1"/>
          <p:nvPr/>
        </p:nvSpPr>
        <p:spPr>
          <a:xfrm>
            <a:off x="5816600" y="4572104"/>
            <a:ext cx="5552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Steady growth of business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6CE900C-7E49-677E-99C5-183AB896A5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68" r="25168"/>
          <a:stretch/>
        </p:blipFill>
        <p:spPr>
          <a:xfrm>
            <a:off x="0" y="0"/>
            <a:ext cx="5101316" cy="6858000"/>
          </a:xfrm>
          <a:custGeom>
            <a:avLst/>
            <a:gdLst>
              <a:gd name="connsiteX0" fmla="*/ 0 w 5101316"/>
              <a:gd name="connsiteY0" fmla="*/ 0 h 6858000"/>
              <a:gd name="connsiteX1" fmla="*/ 5101316 w 5101316"/>
              <a:gd name="connsiteY1" fmla="*/ 0 h 6858000"/>
              <a:gd name="connsiteX2" fmla="*/ 3103304 w 5101316"/>
              <a:gd name="connsiteY2" fmla="*/ 6858000 h 6858000"/>
              <a:gd name="connsiteX3" fmla="*/ 0 w 510131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1316" h="6858000">
                <a:moveTo>
                  <a:pt x="0" y="0"/>
                </a:moveTo>
                <a:lnTo>
                  <a:pt x="5101316" y="0"/>
                </a:lnTo>
                <a:lnTo>
                  <a:pt x="3103304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83401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ABF25927-8547-CB64-FAED-BCA84D6FFC96}"/>
              </a:ext>
            </a:extLst>
          </p:cNvPr>
          <p:cNvSpPr/>
          <p:nvPr/>
        </p:nvSpPr>
        <p:spPr>
          <a:xfrm>
            <a:off x="660400" y="1425156"/>
            <a:ext cx="10858500" cy="1902506"/>
          </a:xfrm>
          <a:prstGeom prst="roundRect">
            <a:avLst>
              <a:gd name="adj" fmla="val 5362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90500" sx="103000" sy="103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186C18E-367C-FF68-2D29-32477AA78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业务稳步增长</a:t>
            </a:r>
          </a:p>
        </p:txBody>
      </p:sp>
      <p:sp>
        <p:nvSpPr>
          <p:cNvPr id="3" name="Rectangle 39">
            <a:extLst>
              <a:ext uri="{FF2B5EF4-FFF2-40B4-BE49-F238E27FC236}">
                <a16:creationId xmlns:a16="http://schemas.microsoft.com/office/drawing/2014/main" id="{837FBA80-D6F1-C8FA-BA75-3EBDEE50F680}"/>
              </a:ext>
            </a:extLst>
          </p:cNvPr>
          <p:cNvSpPr/>
          <p:nvPr/>
        </p:nvSpPr>
        <p:spPr>
          <a:xfrm>
            <a:off x="1139310" y="2033857"/>
            <a:ext cx="9900681" cy="1149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。单击此处输入你的正文，文字是您思想的提炼，为了最终演示发布的良好效果，请尽量言简意赅的阐述观点。</a:t>
            </a:r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id="{57015981-CC4B-0E70-BE63-AE55AD160CF5}"/>
              </a:ext>
            </a:extLst>
          </p:cNvPr>
          <p:cNvSpPr/>
          <p:nvPr/>
        </p:nvSpPr>
        <p:spPr>
          <a:xfrm>
            <a:off x="4920099" y="1478320"/>
            <a:ext cx="2339102" cy="5555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8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7BA849E-3856-214B-A282-0B8C7A07F3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4" b="7774"/>
          <a:stretch/>
        </p:blipFill>
        <p:spPr>
          <a:xfrm>
            <a:off x="660400" y="3883199"/>
            <a:ext cx="3324181" cy="1871541"/>
          </a:xfrm>
          <a:prstGeom prst="roundRect">
            <a:avLst>
              <a:gd name="adj" fmla="val 4564"/>
            </a:avLst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0E09BB7-273C-9D92-D5A7-AA1F7C175A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4" b="7774"/>
          <a:stretch/>
        </p:blipFill>
        <p:spPr>
          <a:xfrm>
            <a:off x="4427559" y="3883199"/>
            <a:ext cx="3324181" cy="1871541"/>
          </a:xfrm>
          <a:prstGeom prst="roundRect">
            <a:avLst>
              <a:gd name="adj" fmla="val 4564"/>
            </a:avLst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51F04A2-9AE6-8243-983C-0041EC8F72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4" b="7774"/>
          <a:stretch/>
        </p:blipFill>
        <p:spPr>
          <a:xfrm>
            <a:off x="8194719" y="3883199"/>
            <a:ext cx="3324181" cy="1871541"/>
          </a:xfrm>
          <a:prstGeom prst="roundRect">
            <a:avLst>
              <a:gd name="adj" fmla="val 4564"/>
            </a:avLst>
          </a:prstGeom>
        </p:spPr>
      </p:pic>
    </p:spTree>
    <p:extLst>
      <p:ext uri="{BB962C8B-B14F-4D97-AF65-F5344CB8AC3E}">
        <p14:creationId xmlns:p14="http://schemas.microsoft.com/office/powerpoint/2010/main" val="2924244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93C708-E467-0806-6E41-4E6F9FCA7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业务稳步增长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9C70FF-29F2-7635-3027-5D021503C4EC}"/>
              </a:ext>
            </a:extLst>
          </p:cNvPr>
          <p:cNvSpPr txBox="1"/>
          <p:nvPr/>
        </p:nvSpPr>
        <p:spPr>
          <a:xfrm>
            <a:off x="5309013" y="5424928"/>
            <a:ext cx="6144555" cy="712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3DB170-FED4-46AC-8E41-75C50175C9F2}"/>
              </a:ext>
            </a:extLst>
          </p:cNvPr>
          <p:cNvSpPr txBox="1"/>
          <p:nvPr/>
        </p:nvSpPr>
        <p:spPr>
          <a:xfrm>
            <a:off x="5568181" y="5014214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4799AD8-0880-8235-5E2B-560D0CE36356}"/>
              </a:ext>
            </a:extLst>
          </p:cNvPr>
          <p:cNvSpPr/>
          <p:nvPr/>
        </p:nvSpPr>
        <p:spPr>
          <a:xfrm>
            <a:off x="5414593" y="5024668"/>
            <a:ext cx="58430" cy="33268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D6A14E16-4121-49E9-446E-E925B7A077B3}"/>
              </a:ext>
            </a:extLst>
          </p:cNvPr>
          <p:cNvSpPr/>
          <p:nvPr/>
        </p:nvSpPr>
        <p:spPr>
          <a:xfrm>
            <a:off x="5289964" y="1425156"/>
            <a:ext cx="5989307" cy="1417330"/>
          </a:xfrm>
          <a:prstGeom prst="roundRect">
            <a:avLst>
              <a:gd name="adj" fmla="val 5362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90500" sx="103000" sy="103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AA06C22-5563-D046-AB01-AB6E2D3A4E17}"/>
              </a:ext>
            </a:extLst>
          </p:cNvPr>
          <p:cNvSpPr txBox="1"/>
          <p:nvPr/>
        </p:nvSpPr>
        <p:spPr>
          <a:xfrm>
            <a:off x="6748092" y="2010207"/>
            <a:ext cx="4269994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单击此处输入你的正文，文字是您思想的提炼请尽量言简意赅的阐述观点。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51704CD-E82B-DC41-202B-156FFFE104AE}"/>
              </a:ext>
            </a:extLst>
          </p:cNvPr>
          <p:cNvSpPr txBox="1"/>
          <p:nvPr/>
        </p:nvSpPr>
        <p:spPr>
          <a:xfrm>
            <a:off x="6748093" y="1599493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C7EE73D-A492-DC11-755C-8808893FE9F7}"/>
              </a:ext>
            </a:extLst>
          </p:cNvPr>
          <p:cNvSpPr/>
          <p:nvPr/>
        </p:nvSpPr>
        <p:spPr>
          <a:xfrm>
            <a:off x="5668593" y="1647405"/>
            <a:ext cx="895836" cy="89583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39AF5B85-38CF-F57C-23C7-38B0A301FBC6}"/>
              </a:ext>
            </a:extLst>
          </p:cNvPr>
          <p:cNvSpPr/>
          <p:nvPr/>
        </p:nvSpPr>
        <p:spPr>
          <a:xfrm>
            <a:off x="5289964" y="3090914"/>
            <a:ext cx="5989307" cy="1417330"/>
          </a:xfrm>
          <a:prstGeom prst="roundRect">
            <a:avLst>
              <a:gd name="adj" fmla="val 5362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90500" sx="103000" sy="103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745D40D-A581-09F8-B3D9-1E05FA22A8E9}"/>
              </a:ext>
            </a:extLst>
          </p:cNvPr>
          <p:cNvSpPr txBox="1"/>
          <p:nvPr/>
        </p:nvSpPr>
        <p:spPr>
          <a:xfrm>
            <a:off x="6748092" y="3675965"/>
            <a:ext cx="4269994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单击此处输入你的正文，文字是您思想的提炼请尽量言简意赅的阐述观点。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297A2EB-9F69-0B0A-13A2-89BEA5E29B47}"/>
              </a:ext>
            </a:extLst>
          </p:cNvPr>
          <p:cNvSpPr txBox="1"/>
          <p:nvPr/>
        </p:nvSpPr>
        <p:spPr>
          <a:xfrm>
            <a:off x="6748093" y="3265251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176AA5F-DA28-85A6-6F82-631E54267816}"/>
              </a:ext>
            </a:extLst>
          </p:cNvPr>
          <p:cNvSpPr/>
          <p:nvPr/>
        </p:nvSpPr>
        <p:spPr>
          <a:xfrm>
            <a:off x="5668593" y="3313163"/>
            <a:ext cx="895836" cy="89583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7DA66AB8-CA18-460C-294C-E6FDA110CD63}"/>
              </a:ext>
            </a:extLst>
          </p:cNvPr>
          <p:cNvSpPr/>
          <p:nvPr/>
        </p:nvSpPr>
        <p:spPr>
          <a:xfrm>
            <a:off x="921569" y="1442301"/>
            <a:ext cx="3828871" cy="4585754"/>
          </a:xfrm>
          <a:prstGeom prst="roundRect">
            <a:avLst>
              <a:gd name="adj" fmla="val 1985"/>
            </a:avLst>
          </a:prstGeom>
          <a:solidFill>
            <a:schemeClr val="accent1"/>
          </a:solidFill>
          <a:ln>
            <a:noFill/>
          </a:ln>
          <a:effectLst>
            <a:outerShdw blurRad="190500" sx="102000" sy="102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F137D542-3059-4B86-2D78-2D3EC67A3A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7" b="7837"/>
          <a:stretch/>
        </p:blipFill>
        <p:spPr>
          <a:xfrm>
            <a:off x="1173914" y="1668177"/>
            <a:ext cx="3324181" cy="1871541"/>
          </a:xfrm>
          <a:prstGeom prst="roundRect">
            <a:avLst>
              <a:gd name="adj" fmla="val 4564"/>
            </a:avLst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139836DC-C1EA-6AFE-2206-69BA94AEF5A9}"/>
              </a:ext>
            </a:extLst>
          </p:cNvPr>
          <p:cNvSpPr txBox="1"/>
          <p:nvPr/>
        </p:nvSpPr>
        <p:spPr>
          <a:xfrm>
            <a:off x="1227145" y="4299921"/>
            <a:ext cx="3217718" cy="12657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单击此处输入你的正文，文字是您思想的提炼请尽量言简意赅的阐述观点。单击此处输入你的正文，文字是您思想的提炼请尽量言简意赅的阐述观点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40E45DC-E713-B86E-9D6C-55D9432D027A}"/>
              </a:ext>
            </a:extLst>
          </p:cNvPr>
          <p:cNvSpPr txBox="1"/>
          <p:nvPr/>
        </p:nvSpPr>
        <p:spPr>
          <a:xfrm>
            <a:off x="1912675" y="3804460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21" name="Rectangle 40">
            <a:extLst>
              <a:ext uri="{FF2B5EF4-FFF2-40B4-BE49-F238E27FC236}">
                <a16:creationId xmlns:a16="http://schemas.microsoft.com/office/drawing/2014/main" id="{8039FD81-C780-8E91-37CF-244F3D11E5FE}"/>
              </a:ext>
            </a:extLst>
          </p:cNvPr>
          <p:cNvSpPr/>
          <p:nvPr/>
        </p:nvSpPr>
        <p:spPr>
          <a:xfrm>
            <a:off x="5705181" y="1756577"/>
            <a:ext cx="822661" cy="6774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45</a:t>
            </a:r>
            <a:endParaRPr lang="en-US" sz="36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2" name="Rectangle 40">
            <a:extLst>
              <a:ext uri="{FF2B5EF4-FFF2-40B4-BE49-F238E27FC236}">
                <a16:creationId xmlns:a16="http://schemas.microsoft.com/office/drawing/2014/main" id="{6B7BC89F-8EAF-0B9D-1008-D1CE0AC3AD18}"/>
              </a:ext>
            </a:extLst>
          </p:cNvPr>
          <p:cNvSpPr/>
          <p:nvPr/>
        </p:nvSpPr>
        <p:spPr>
          <a:xfrm>
            <a:off x="5705181" y="3422335"/>
            <a:ext cx="822661" cy="6774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55</a:t>
            </a:r>
            <a:endParaRPr lang="en-US" sz="36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50956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6E769A-82A5-9587-B383-7E2581EBA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业务稳步增长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3B60389-DEBC-607A-DFF0-80B453F56EFE}"/>
              </a:ext>
            </a:extLst>
          </p:cNvPr>
          <p:cNvGrpSpPr/>
          <p:nvPr/>
        </p:nvGrpSpPr>
        <p:grpSpPr>
          <a:xfrm>
            <a:off x="7630806" y="1844207"/>
            <a:ext cx="3813924" cy="3732264"/>
            <a:chOff x="7630806" y="1844207"/>
            <a:chExt cx="3813924" cy="3732264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E0FF87F-D2D3-9DCC-6FFF-7C704AB8FD79}"/>
                </a:ext>
              </a:extLst>
            </p:cNvPr>
            <p:cNvGrpSpPr/>
            <p:nvPr/>
          </p:nvGrpSpPr>
          <p:grpSpPr>
            <a:xfrm>
              <a:off x="7630806" y="1844207"/>
              <a:ext cx="3813924" cy="3732264"/>
              <a:chOff x="7568499" y="1844207"/>
              <a:chExt cx="3813924" cy="3732264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05463721-DBA3-4440-C2A7-82904493F3A0}"/>
                  </a:ext>
                </a:extLst>
              </p:cNvPr>
              <p:cNvSpPr/>
              <p:nvPr/>
            </p:nvSpPr>
            <p:spPr>
              <a:xfrm rot="14400000">
                <a:off x="8459395" y="1872064"/>
                <a:ext cx="930254" cy="1521337"/>
              </a:xfrm>
              <a:custGeom>
                <a:avLst/>
                <a:gdLst>
                  <a:gd name="connsiteX0" fmla="*/ 729045 w 930254"/>
                  <a:gd name="connsiteY0" fmla="*/ 1521337 h 1521337"/>
                  <a:gd name="connsiteX1" fmla="*/ 0 w 930254"/>
                  <a:gd name="connsiteY1" fmla="*/ 1100423 h 1521337"/>
                  <a:gd name="connsiteX2" fmla="*/ 14634 w 930254"/>
                  <a:gd name="connsiteY2" fmla="*/ 1071839 h 1521337"/>
                  <a:gd name="connsiteX3" fmla="*/ 59460 w 930254"/>
                  <a:gd name="connsiteY3" fmla="*/ 509757 h 1521337"/>
                  <a:gd name="connsiteX4" fmla="*/ 27864 w 930254"/>
                  <a:gd name="connsiteY4" fmla="*/ 425135 h 1521337"/>
                  <a:gd name="connsiteX5" fmla="*/ 764220 w 930254"/>
                  <a:gd name="connsiteY5" fmla="*/ 0 h 1521337"/>
                  <a:gd name="connsiteX6" fmla="*/ 823393 w 930254"/>
                  <a:gd name="connsiteY6" fmla="*/ 137985 h 1521337"/>
                  <a:gd name="connsiteX7" fmla="*/ 782950 w 930254"/>
                  <a:gd name="connsiteY7" fmla="*/ 1416038 h 1521337"/>
                  <a:gd name="connsiteX8" fmla="*/ 729045 w 930254"/>
                  <a:gd name="connsiteY8" fmla="*/ 1521337 h 1521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0254" h="1521337">
                    <a:moveTo>
                      <a:pt x="729045" y="1521337"/>
                    </a:moveTo>
                    <a:lnTo>
                      <a:pt x="0" y="1100423"/>
                    </a:lnTo>
                    <a:lnTo>
                      <a:pt x="14634" y="1071839"/>
                    </a:lnTo>
                    <a:cubicBezTo>
                      <a:pt x="96260" y="890222"/>
                      <a:pt x="108251" y="691846"/>
                      <a:pt x="59460" y="509757"/>
                    </a:cubicBezTo>
                    <a:lnTo>
                      <a:pt x="27864" y="425135"/>
                    </a:lnTo>
                    <a:lnTo>
                      <a:pt x="764220" y="0"/>
                    </a:lnTo>
                    <a:lnTo>
                      <a:pt x="823393" y="137985"/>
                    </a:lnTo>
                    <a:cubicBezTo>
                      <a:pt x="974195" y="542012"/>
                      <a:pt x="969525" y="1000913"/>
                      <a:pt x="782950" y="1416038"/>
                    </a:cubicBezTo>
                    <a:lnTo>
                      <a:pt x="729045" y="152133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CC6E9D69-E797-73EC-42FA-D6CE90DFE429}"/>
                  </a:ext>
                </a:extLst>
              </p:cNvPr>
              <p:cNvSpPr/>
              <p:nvPr/>
            </p:nvSpPr>
            <p:spPr>
              <a:xfrm rot="14400000">
                <a:off x="9394650" y="1888149"/>
                <a:ext cx="1299929" cy="1212045"/>
              </a:xfrm>
              <a:custGeom>
                <a:avLst/>
                <a:gdLst>
                  <a:gd name="connsiteX0" fmla="*/ 1299929 w 1299929"/>
                  <a:gd name="connsiteY0" fmla="*/ 420914 h 1212045"/>
                  <a:gd name="connsiteX1" fmla="*/ 1235690 w 1299929"/>
                  <a:gd name="connsiteY1" fmla="*/ 520247 h 1212045"/>
                  <a:gd name="connsiteX2" fmla="*/ 149085 w 1299929"/>
                  <a:gd name="connsiteY2" fmla="*/ 1194298 h 1212045"/>
                  <a:gd name="connsiteX3" fmla="*/ 0 w 1299929"/>
                  <a:gd name="connsiteY3" fmla="*/ 1212045 h 1212045"/>
                  <a:gd name="connsiteX4" fmla="*/ 0 w 1299929"/>
                  <a:gd name="connsiteY4" fmla="*/ 361776 h 1212045"/>
                  <a:gd name="connsiteX5" fmla="*/ 89081 w 1299929"/>
                  <a:gd name="connsiteY5" fmla="*/ 346829 h 1212045"/>
                  <a:gd name="connsiteX6" fmla="*/ 553446 w 1299929"/>
                  <a:gd name="connsiteY6" fmla="*/ 26966 h 1212045"/>
                  <a:gd name="connsiteX7" fmla="*/ 570885 w 1299929"/>
                  <a:gd name="connsiteY7" fmla="*/ 0 h 1212045"/>
                  <a:gd name="connsiteX8" fmla="*/ 1299929 w 1299929"/>
                  <a:gd name="connsiteY8" fmla="*/ 420914 h 1212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99929" h="1212045">
                    <a:moveTo>
                      <a:pt x="1299929" y="420914"/>
                    </a:moveTo>
                    <a:lnTo>
                      <a:pt x="1235690" y="520247"/>
                    </a:lnTo>
                    <a:cubicBezTo>
                      <a:pt x="969468" y="889388"/>
                      <a:pt x="574383" y="1122883"/>
                      <a:pt x="149085" y="1194298"/>
                    </a:cubicBezTo>
                    <a:lnTo>
                      <a:pt x="0" y="1212045"/>
                    </a:lnTo>
                    <a:lnTo>
                      <a:pt x="0" y="361776"/>
                    </a:lnTo>
                    <a:lnTo>
                      <a:pt x="89081" y="346829"/>
                    </a:lnTo>
                    <a:cubicBezTo>
                      <a:pt x="271170" y="298038"/>
                      <a:pt x="436973" y="188466"/>
                      <a:pt x="553446" y="26966"/>
                    </a:cubicBezTo>
                    <a:lnTo>
                      <a:pt x="570885" y="0"/>
                    </a:lnTo>
                    <a:lnTo>
                      <a:pt x="1299929" y="420914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E44EB5B0-2B85-F33B-712E-6223A367CDB3}"/>
                  </a:ext>
                </a:extLst>
              </p:cNvPr>
              <p:cNvSpPr/>
              <p:nvPr/>
            </p:nvSpPr>
            <p:spPr>
              <a:xfrm rot="14400000">
                <a:off x="7537262" y="2895572"/>
                <a:ext cx="1338167" cy="1275693"/>
              </a:xfrm>
              <a:custGeom>
                <a:avLst/>
                <a:gdLst>
                  <a:gd name="connsiteX0" fmla="*/ 1338167 w 1338167"/>
                  <a:gd name="connsiteY0" fmla="*/ 854183 h 1275693"/>
                  <a:gd name="connsiteX1" fmla="*/ 608090 w 1338167"/>
                  <a:gd name="connsiteY1" fmla="*/ 1275693 h 1275693"/>
                  <a:gd name="connsiteX2" fmla="*/ 542814 w 1338167"/>
                  <a:gd name="connsiteY2" fmla="*/ 1169205 h 1275693"/>
                  <a:gd name="connsiteX3" fmla="*/ 292115 w 1338167"/>
                  <a:gd name="connsiteY3" fmla="*/ 948074 h 1275693"/>
                  <a:gd name="connsiteX4" fmla="*/ 56395 w 1338167"/>
                  <a:gd name="connsiteY4" fmla="*/ 855684 h 1275693"/>
                  <a:gd name="connsiteX5" fmla="*/ 0 w 1338167"/>
                  <a:gd name="connsiteY5" fmla="*/ 845843 h 1275693"/>
                  <a:gd name="connsiteX6" fmla="*/ 0 w 1338167"/>
                  <a:gd name="connsiteY6" fmla="*/ 0 h 1275693"/>
                  <a:gd name="connsiteX7" fmla="*/ 79320 w 1338167"/>
                  <a:gd name="connsiteY7" fmla="*/ 5935 h 1275693"/>
                  <a:gd name="connsiteX8" fmla="*/ 713029 w 1338167"/>
                  <a:gd name="connsiteY8" fmla="*/ 219029 h 1275693"/>
                  <a:gd name="connsiteX9" fmla="*/ 1306437 w 1338167"/>
                  <a:gd name="connsiteY9" fmla="*/ 796278 h 1275693"/>
                  <a:gd name="connsiteX10" fmla="*/ 1338167 w 1338167"/>
                  <a:gd name="connsiteY10" fmla="*/ 854183 h 127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8167" h="1275693">
                    <a:moveTo>
                      <a:pt x="1338167" y="854183"/>
                    </a:moveTo>
                    <a:lnTo>
                      <a:pt x="608090" y="1275693"/>
                    </a:lnTo>
                    <a:lnTo>
                      <a:pt x="542814" y="1169205"/>
                    </a:lnTo>
                    <a:cubicBezTo>
                      <a:pt x="476892" y="1081956"/>
                      <a:pt x="392775" y="1006190"/>
                      <a:pt x="292115" y="948074"/>
                    </a:cubicBezTo>
                    <a:cubicBezTo>
                      <a:pt x="216619" y="904487"/>
                      <a:pt x="137179" y="873923"/>
                      <a:pt x="56395" y="855684"/>
                    </a:cubicBezTo>
                    <a:lnTo>
                      <a:pt x="0" y="845843"/>
                    </a:lnTo>
                    <a:lnTo>
                      <a:pt x="0" y="0"/>
                    </a:lnTo>
                    <a:lnTo>
                      <a:pt x="79320" y="5935"/>
                    </a:lnTo>
                    <a:cubicBezTo>
                      <a:pt x="296362" y="32867"/>
                      <a:pt x="511709" y="102797"/>
                      <a:pt x="713029" y="219029"/>
                    </a:cubicBezTo>
                    <a:cubicBezTo>
                      <a:pt x="964679" y="364319"/>
                      <a:pt x="1164633" y="564763"/>
                      <a:pt x="1306437" y="796278"/>
                    </a:cubicBezTo>
                    <a:lnTo>
                      <a:pt x="1338167" y="854183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F1629D19-16C9-8502-176F-AA96132F9CC3}"/>
                  </a:ext>
                </a:extLst>
              </p:cNvPr>
              <p:cNvSpPr/>
              <p:nvPr/>
            </p:nvSpPr>
            <p:spPr>
              <a:xfrm rot="14400000">
                <a:off x="10099914" y="3166063"/>
                <a:ext cx="1408827" cy="1156190"/>
              </a:xfrm>
              <a:custGeom>
                <a:avLst/>
                <a:gdLst>
                  <a:gd name="connsiteX0" fmla="*/ 1408827 w 1408827"/>
                  <a:gd name="connsiteY0" fmla="*/ 1154716 h 1156190"/>
                  <a:gd name="connsiteX1" fmla="*/ 1342815 w 1408827"/>
                  <a:gd name="connsiteY1" fmla="*/ 1156190 h 1156190"/>
                  <a:gd name="connsiteX2" fmla="*/ 546199 w 1408827"/>
                  <a:gd name="connsiteY2" fmla="*/ 930908 h 1156190"/>
                  <a:gd name="connsiteX3" fmla="*/ 44800 w 1408827"/>
                  <a:gd name="connsiteY3" fmla="*/ 488647 h 1156190"/>
                  <a:gd name="connsiteX4" fmla="*/ 0 w 1408827"/>
                  <a:gd name="connsiteY4" fmla="*/ 422921 h 1156190"/>
                  <a:gd name="connsiteX5" fmla="*/ 732520 w 1408827"/>
                  <a:gd name="connsiteY5" fmla="*/ 0 h 1156190"/>
                  <a:gd name="connsiteX6" fmla="*/ 769240 w 1408827"/>
                  <a:gd name="connsiteY6" fmla="*/ 43921 h 1156190"/>
                  <a:gd name="connsiteX7" fmla="*/ 967113 w 1408827"/>
                  <a:gd name="connsiteY7" fmla="*/ 201865 h 1156190"/>
                  <a:gd name="connsiteX8" fmla="*/ 1283967 w 1408827"/>
                  <a:gd name="connsiteY8" fmla="*/ 308412 h 1156190"/>
                  <a:gd name="connsiteX9" fmla="*/ 1408827 w 1408827"/>
                  <a:gd name="connsiteY9" fmla="*/ 311698 h 1156190"/>
                  <a:gd name="connsiteX10" fmla="*/ 1408827 w 1408827"/>
                  <a:gd name="connsiteY10" fmla="*/ 1154716 h 1156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08827" h="1156190">
                    <a:moveTo>
                      <a:pt x="1408827" y="1154716"/>
                    </a:moveTo>
                    <a:lnTo>
                      <a:pt x="1342815" y="1156190"/>
                    </a:lnTo>
                    <a:cubicBezTo>
                      <a:pt x="1071416" y="1149142"/>
                      <a:pt x="797849" y="1076198"/>
                      <a:pt x="546199" y="930908"/>
                    </a:cubicBezTo>
                    <a:cubicBezTo>
                      <a:pt x="344879" y="814676"/>
                      <a:pt x="176644" y="663145"/>
                      <a:pt x="44800" y="488647"/>
                    </a:cubicBezTo>
                    <a:lnTo>
                      <a:pt x="0" y="422921"/>
                    </a:lnTo>
                    <a:lnTo>
                      <a:pt x="732520" y="0"/>
                    </a:lnTo>
                    <a:lnTo>
                      <a:pt x="769240" y="43921"/>
                    </a:lnTo>
                    <a:cubicBezTo>
                      <a:pt x="825428" y="104763"/>
                      <a:pt x="891617" y="158278"/>
                      <a:pt x="967113" y="201865"/>
                    </a:cubicBezTo>
                    <a:cubicBezTo>
                      <a:pt x="1067773" y="259981"/>
                      <a:pt x="1175446" y="294946"/>
                      <a:pt x="1283967" y="308412"/>
                    </a:cubicBezTo>
                    <a:lnTo>
                      <a:pt x="1408827" y="311698"/>
                    </a:lnTo>
                    <a:lnTo>
                      <a:pt x="1408827" y="115471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A1164E8A-DE48-52A6-7BD1-21ABAD396ACB}"/>
                  </a:ext>
                </a:extLst>
              </p:cNvPr>
              <p:cNvSpPr/>
              <p:nvPr/>
            </p:nvSpPr>
            <p:spPr>
              <a:xfrm rot="14400000">
                <a:off x="8201934" y="4243451"/>
                <a:ext cx="1449528" cy="1216511"/>
              </a:xfrm>
              <a:custGeom>
                <a:avLst/>
                <a:gdLst>
                  <a:gd name="connsiteX0" fmla="*/ 1449528 w 1449528"/>
                  <a:gd name="connsiteY0" fmla="*/ 845045 h 1216511"/>
                  <a:gd name="connsiteX1" fmla="*/ 1370141 w 1449528"/>
                  <a:gd name="connsiteY1" fmla="*/ 842955 h 1216511"/>
                  <a:gd name="connsiteX2" fmla="*/ 746482 w 1449528"/>
                  <a:gd name="connsiteY2" fmla="*/ 1189546 h 1216511"/>
                  <a:gd name="connsiteX3" fmla="*/ 729044 w 1449528"/>
                  <a:gd name="connsiteY3" fmla="*/ 1216511 h 1216511"/>
                  <a:gd name="connsiteX4" fmla="*/ 0 w 1449528"/>
                  <a:gd name="connsiteY4" fmla="*/ 795597 h 1216511"/>
                  <a:gd name="connsiteX5" fmla="*/ 64239 w 1449528"/>
                  <a:gd name="connsiteY5" fmla="*/ 696264 h 1216511"/>
                  <a:gd name="connsiteX6" fmla="*/ 1311554 w 1449528"/>
                  <a:gd name="connsiteY6" fmla="*/ 3082 h 1216511"/>
                  <a:gd name="connsiteX7" fmla="*/ 1449528 w 1449528"/>
                  <a:gd name="connsiteY7" fmla="*/ 0 h 1216511"/>
                  <a:gd name="connsiteX8" fmla="*/ 1449528 w 1449528"/>
                  <a:gd name="connsiteY8" fmla="*/ 845045 h 1216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9528" h="1216511">
                    <a:moveTo>
                      <a:pt x="1449528" y="845045"/>
                    </a:moveTo>
                    <a:lnTo>
                      <a:pt x="1370141" y="842955"/>
                    </a:lnTo>
                    <a:cubicBezTo>
                      <a:pt x="1127529" y="860101"/>
                      <a:pt x="896233" y="981904"/>
                      <a:pt x="746482" y="1189546"/>
                    </a:cubicBezTo>
                    <a:lnTo>
                      <a:pt x="729044" y="1216511"/>
                    </a:lnTo>
                    <a:lnTo>
                      <a:pt x="0" y="795597"/>
                    </a:lnTo>
                    <a:lnTo>
                      <a:pt x="64239" y="696264"/>
                    </a:lnTo>
                    <a:cubicBezTo>
                      <a:pt x="363738" y="280980"/>
                      <a:pt x="826331" y="37374"/>
                      <a:pt x="1311554" y="3082"/>
                    </a:cubicBezTo>
                    <a:lnTo>
                      <a:pt x="1449528" y="0"/>
                    </a:lnTo>
                    <a:lnTo>
                      <a:pt x="1449528" y="84504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78B7B79D-470E-E7B0-486B-F53D7F829F32}"/>
                  </a:ext>
                </a:extLst>
              </p:cNvPr>
              <p:cNvSpPr/>
              <p:nvPr/>
            </p:nvSpPr>
            <p:spPr>
              <a:xfrm rot="14400000">
                <a:off x="9649156" y="3900607"/>
                <a:ext cx="968794" cy="1653126"/>
              </a:xfrm>
              <a:custGeom>
                <a:avLst/>
                <a:gdLst>
                  <a:gd name="connsiteX0" fmla="*/ 968794 w 968794"/>
                  <a:gd name="connsiteY0" fmla="*/ 1230605 h 1653126"/>
                  <a:gd name="connsiteX1" fmla="*/ 236966 w 968794"/>
                  <a:gd name="connsiteY1" fmla="*/ 1653126 h 1653126"/>
                  <a:gd name="connsiteX2" fmla="*/ 170648 w 968794"/>
                  <a:gd name="connsiteY2" fmla="*/ 1532096 h 1653126"/>
                  <a:gd name="connsiteX3" fmla="*/ 147304 w 968794"/>
                  <a:gd name="connsiteY3" fmla="*/ 105299 h 1653126"/>
                  <a:gd name="connsiteX4" fmla="*/ 201209 w 968794"/>
                  <a:gd name="connsiteY4" fmla="*/ 0 h 1653126"/>
                  <a:gd name="connsiteX5" fmla="*/ 930253 w 968794"/>
                  <a:gd name="connsiteY5" fmla="*/ 420914 h 1653126"/>
                  <a:gd name="connsiteX6" fmla="*/ 915619 w 968794"/>
                  <a:gd name="connsiteY6" fmla="*/ 449499 h 1653126"/>
                  <a:gd name="connsiteX7" fmla="*/ 927292 w 968794"/>
                  <a:gd name="connsiteY7" fmla="*/ 1162899 h 1653126"/>
                  <a:gd name="connsiteX8" fmla="*/ 968794 w 968794"/>
                  <a:gd name="connsiteY8" fmla="*/ 1230605 h 1653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8794" h="1653126">
                    <a:moveTo>
                      <a:pt x="968794" y="1230605"/>
                    </a:moveTo>
                    <a:lnTo>
                      <a:pt x="236966" y="1653126"/>
                    </a:lnTo>
                    <a:lnTo>
                      <a:pt x="170648" y="1532096"/>
                    </a:lnTo>
                    <a:cubicBezTo>
                      <a:pt x="-42266" y="1094735"/>
                      <a:pt x="-62593" y="572315"/>
                      <a:pt x="147304" y="105299"/>
                    </a:cubicBezTo>
                    <a:lnTo>
                      <a:pt x="201209" y="0"/>
                    </a:lnTo>
                    <a:lnTo>
                      <a:pt x="930253" y="420914"/>
                    </a:lnTo>
                    <a:lnTo>
                      <a:pt x="915619" y="449499"/>
                    </a:lnTo>
                    <a:cubicBezTo>
                      <a:pt x="810671" y="683008"/>
                      <a:pt x="820835" y="944218"/>
                      <a:pt x="927292" y="1162899"/>
                    </a:cubicBezTo>
                    <a:lnTo>
                      <a:pt x="968794" y="1230605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9" name="图形 18" descr="业务增长 纯色填充">
                <a:extLst>
                  <a:ext uri="{FF2B5EF4-FFF2-40B4-BE49-F238E27FC236}">
                    <a16:creationId xmlns:a16="http://schemas.microsoft.com/office/drawing/2014/main" id="{FC42C940-1F78-89D7-694E-7169D24F3E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869295" y="2344811"/>
                <a:ext cx="507720" cy="507720"/>
              </a:xfrm>
              <a:prstGeom prst="rect">
                <a:avLst/>
              </a:prstGeom>
            </p:spPr>
          </p:pic>
          <p:pic>
            <p:nvPicPr>
              <p:cNvPr id="20" name="图形 19" descr="贷款 纯色填充">
                <a:extLst>
                  <a:ext uri="{FF2B5EF4-FFF2-40B4-BE49-F238E27FC236}">
                    <a16:creationId xmlns:a16="http://schemas.microsoft.com/office/drawing/2014/main" id="{9FC9C108-2B23-A5C8-BA94-5C7196B925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0529632" y="3358411"/>
                <a:ext cx="507720" cy="507720"/>
              </a:xfrm>
              <a:prstGeom prst="rect">
                <a:avLst/>
              </a:prstGeom>
            </p:spPr>
          </p:pic>
          <p:pic>
            <p:nvPicPr>
              <p:cNvPr id="21" name="图形 20" descr="打开的填料盒 纯色填充">
                <a:extLst>
                  <a:ext uri="{FF2B5EF4-FFF2-40B4-BE49-F238E27FC236}">
                    <a16:creationId xmlns:a16="http://schemas.microsoft.com/office/drawing/2014/main" id="{9B7A6A1A-C4F8-1FE5-E73A-F2D324EF0A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9895938" y="4488152"/>
                <a:ext cx="507720" cy="507720"/>
              </a:xfrm>
              <a:prstGeom prst="rect">
                <a:avLst/>
              </a:prstGeom>
            </p:spPr>
          </p:pic>
          <p:pic>
            <p:nvPicPr>
              <p:cNvPr id="22" name="图形 21" descr="慈善 纯色填充">
                <a:extLst>
                  <a:ext uri="{FF2B5EF4-FFF2-40B4-BE49-F238E27FC236}">
                    <a16:creationId xmlns:a16="http://schemas.microsoft.com/office/drawing/2014/main" id="{484F16D3-B405-B9AC-28E8-CB4A4B82FD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8585559" y="4488152"/>
                <a:ext cx="507720" cy="507720"/>
              </a:xfrm>
              <a:prstGeom prst="rect">
                <a:avLst/>
              </a:prstGeom>
            </p:spPr>
          </p:pic>
          <p:pic>
            <p:nvPicPr>
              <p:cNvPr id="23" name="图形 22" descr="收银机 纯色填充">
                <a:extLst>
                  <a:ext uri="{FF2B5EF4-FFF2-40B4-BE49-F238E27FC236}">
                    <a16:creationId xmlns:a16="http://schemas.microsoft.com/office/drawing/2014/main" id="{D6227C5F-0D81-7658-4915-966F79C689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7979749" y="3358411"/>
                <a:ext cx="507720" cy="507720"/>
              </a:xfrm>
              <a:prstGeom prst="rect">
                <a:avLst/>
              </a:prstGeom>
            </p:spPr>
          </p:pic>
          <p:pic>
            <p:nvPicPr>
              <p:cNvPr id="24" name="图形 23" descr="税 纯色填充">
                <a:extLst>
                  <a:ext uri="{FF2B5EF4-FFF2-40B4-BE49-F238E27FC236}">
                    <a16:creationId xmlns:a16="http://schemas.microsoft.com/office/drawing/2014/main" id="{6A92392B-B7D2-F783-EDEE-5248BEB8E8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8670662" y="2344811"/>
                <a:ext cx="507720" cy="507720"/>
              </a:xfrm>
              <a:prstGeom prst="rect">
                <a:avLst/>
              </a:prstGeom>
            </p:spPr>
          </p:pic>
        </p:grp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6DD061B-7EEB-39B3-F8BD-864C649D59CD}"/>
                </a:ext>
              </a:extLst>
            </p:cNvPr>
            <p:cNvSpPr/>
            <p:nvPr/>
          </p:nvSpPr>
          <p:spPr>
            <a:xfrm>
              <a:off x="8954117" y="3083940"/>
              <a:ext cx="1233948" cy="12339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F1A0903-0E73-B9FD-F20B-850D07127AF9}"/>
                </a:ext>
              </a:extLst>
            </p:cNvPr>
            <p:cNvSpPr txBox="1"/>
            <p:nvPr/>
          </p:nvSpPr>
          <p:spPr>
            <a:xfrm>
              <a:off x="9109426" y="3516246"/>
              <a:ext cx="923330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</p:grp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9EEAA6C8-6B82-05A5-D986-61ADF040E23E}"/>
              </a:ext>
            </a:extLst>
          </p:cNvPr>
          <p:cNvSpPr/>
          <p:nvPr/>
        </p:nvSpPr>
        <p:spPr>
          <a:xfrm>
            <a:off x="749304" y="1425156"/>
            <a:ext cx="5989307" cy="1417330"/>
          </a:xfrm>
          <a:prstGeom prst="roundRect">
            <a:avLst>
              <a:gd name="adj" fmla="val 5362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90500" sx="103000" sy="103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F3E4D34-C14F-86E8-9D93-8D3F5133AD26}"/>
              </a:ext>
            </a:extLst>
          </p:cNvPr>
          <p:cNvSpPr txBox="1"/>
          <p:nvPr/>
        </p:nvSpPr>
        <p:spPr>
          <a:xfrm>
            <a:off x="1195656" y="1981926"/>
            <a:ext cx="5186290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F26D92C-A371-6F2B-6B3F-0FD9E2AE732E}"/>
              </a:ext>
            </a:extLst>
          </p:cNvPr>
          <p:cNvSpPr txBox="1"/>
          <p:nvPr/>
        </p:nvSpPr>
        <p:spPr>
          <a:xfrm>
            <a:off x="1195656" y="1599493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C625B73C-503B-E914-1C29-ACD47EF9C22E}"/>
              </a:ext>
            </a:extLst>
          </p:cNvPr>
          <p:cNvSpPr/>
          <p:nvPr/>
        </p:nvSpPr>
        <p:spPr>
          <a:xfrm>
            <a:off x="749304" y="3070241"/>
            <a:ext cx="5989307" cy="1417330"/>
          </a:xfrm>
          <a:prstGeom prst="roundRect">
            <a:avLst>
              <a:gd name="adj" fmla="val 5362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90500" sx="103000" sy="103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12F5AAF-6721-4871-B357-66D9961D9F89}"/>
              </a:ext>
            </a:extLst>
          </p:cNvPr>
          <p:cNvSpPr txBox="1"/>
          <p:nvPr/>
        </p:nvSpPr>
        <p:spPr>
          <a:xfrm>
            <a:off x="1195656" y="3627011"/>
            <a:ext cx="5305432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50BD7AF-39C1-D524-DF15-199D68B38B63}"/>
              </a:ext>
            </a:extLst>
          </p:cNvPr>
          <p:cNvSpPr txBox="1"/>
          <p:nvPr/>
        </p:nvSpPr>
        <p:spPr>
          <a:xfrm>
            <a:off x="1195656" y="3244578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F915A4EB-99E0-9216-45CA-38D45BEF0FEA}"/>
              </a:ext>
            </a:extLst>
          </p:cNvPr>
          <p:cNvSpPr/>
          <p:nvPr/>
        </p:nvSpPr>
        <p:spPr>
          <a:xfrm>
            <a:off x="749304" y="4715325"/>
            <a:ext cx="5989307" cy="1417330"/>
          </a:xfrm>
          <a:prstGeom prst="roundRect">
            <a:avLst>
              <a:gd name="adj" fmla="val 5362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90500" sx="103000" sy="103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0215A73-8F09-DAE8-8217-AB512143B09B}"/>
              </a:ext>
            </a:extLst>
          </p:cNvPr>
          <p:cNvSpPr txBox="1"/>
          <p:nvPr/>
        </p:nvSpPr>
        <p:spPr>
          <a:xfrm>
            <a:off x="1195656" y="5272095"/>
            <a:ext cx="5305432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218FC69-CDE3-3CFC-E17B-F3B26E508041}"/>
              </a:ext>
            </a:extLst>
          </p:cNvPr>
          <p:cNvSpPr txBox="1"/>
          <p:nvPr/>
        </p:nvSpPr>
        <p:spPr>
          <a:xfrm>
            <a:off x="1195656" y="4889662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18241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1C4E05C-0C17-E375-246C-31FCC85111E1}"/>
              </a:ext>
            </a:extLst>
          </p:cNvPr>
          <p:cNvSpPr txBox="1"/>
          <p:nvPr/>
        </p:nvSpPr>
        <p:spPr>
          <a:xfrm flipH="1">
            <a:off x="5855900" y="3144540"/>
            <a:ext cx="5512709" cy="1182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7200" dirty="0">
                <a:solidFill>
                  <a:schemeClr val="accent1"/>
                </a:solidFill>
                <a:effectLst>
                  <a:reflection blurRad="25400" stA="20000" endPos="50000" dist="29997" dir="5400000" sy="-100000" algn="bl" rotWithShape="0"/>
                </a:effectLst>
                <a:latin typeface="+mj-ea"/>
                <a:ea typeface="+mj-ea"/>
              </a:rPr>
              <a:t>工作不足之处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E1E965-C0ED-9628-F0C4-5F15297FF92A}"/>
              </a:ext>
            </a:extLst>
          </p:cNvPr>
          <p:cNvSpPr txBox="1"/>
          <p:nvPr/>
        </p:nvSpPr>
        <p:spPr>
          <a:xfrm>
            <a:off x="5777372" y="1116114"/>
            <a:ext cx="180369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chemeClr val="accent1"/>
                </a:solidFill>
                <a:effectLst>
                  <a:reflection blurRad="25400" stA="20000" endPos="50000" dist="29997" dir="5400000" sy="-100000" algn="bl" rotWithShape="0"/>
                </a:effectLst>
                <a:latin typeface="+mj-ea"/>
                <a:ea typeface="+mj-ea"/>
              </a:rPr>
              <a:t>02</a:t>
            </a:r>
            <a:endParaRPr lang="zh-CN" altLang="en-US" sz="9600" dirty="0">
              <a:solidFill>
                <a:schemeClr val="accent1"/>
              </a:solidFill>
              <a:effectLst>
                <a:reflection blurRad="25400" stA="20000" endPos="50000" dist="29997" dir="5400000" sy="-10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F9914C-0E32-DDF9-861A-0539A3566128}"/>
              </a:ext>
            </a:extLst>
          </p:cNvPr>
          <p:cNvSpPr txBox="1"/>
          <p:nvPr/>
        </p:nvSpPr>
        <p:spPr>
          <a:xfrm>
            <a:off x="5816600" y="4572104"/>
            <a:ext cx="5552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Deficiencies in the work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6CE900C-7E49-677E-99C5-183AB896A5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68" r="25168"/>
          <a:stretch/>
        </p:blipFill>
        <p:spPr>
          <a:xfrm>
            <a:off x="0" y="0"/>
            <a:ext cx="5101316" cy="6858000"/>
          </a:xfrm>
          <a:custGeom>
            <a:avLst/>
            <a:gdLst>
              <a:gd name="connsiteX0" fmla="*/ 0 w 5101316"/>
              <a:gd name="connsiteY0" fmla="*/ 0 h 6858000"/>
              <a:gd name="connsiteX1" fmla="*/ 5101316 w 5101316"/>
              <a:gd name="connsiteY1" fmla="*/ 0 h 6858000"/>
              <a:gd name="connsiteX2" fmla="*/ 3103304 w 5101316"/>
              <a:gd name="connsiteY2" fmla="*/ 6858000 h 6858000"/>
              <a:gd name="connsiteX3" fmla="*/ 0 w 510131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1316" h="6858000">
                <a:moveTo>
                  <a:pt x="0" y="0"/>
                </a:moveTo>
                <a:lnTo>
                  <a:pt x="5101316" y="0"/>
                </a:lnTo>
                <a:lnTo>
                  <a:pt x="3103304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98710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F4A2D5-5D32-694A-7B4B-5B50ECFCF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工作不足之处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AA7852F2-7C00-6E6A-6749-DF3DEBC4513C}"/>
              </a:ext>
            </a:extLst>
          </p:cNvPr>
          <p:cNvSpPr/>
          <p:nvPr/>
        </p:nvSpPr>
        <p:spPr>
          <a:xfrm>
            <a:off x="5166882" y="1658542"/>
            <a:ext cx="1858236" cy="18582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63F4FF-B2C1-9A8B-3BA3-A3684878276C}"/>
              </a:ext>
            </a:extLst>
          </p:cNvPr>
          <p:cNvSpPr txBox="1"/>
          <p:nvPr/>
        </p:nvSpPr>
        <p:spPr>
          <a:xfrm>
            <a:off x="1696824" y="1704041"/>
            <a:ext cx="1024319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+mj-ea"/>
                <a:ea typeface="+mj-ea"/>
              </a:rPr>
              <a:t>70%</a:t>
            </a:r>
            <a:endParaRPr lang="zh-CN" altLang="en-US" sz="3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CC6BD0-D8AC-D84E-BDC7-A5825CA37956}"/>
              </a:ext>
            </a:extLst>
          </p:cNvPr>
          <p:cNvSpPr txBox="1"/>
          <p:nvPr/>
        </p:nvSpPr>
        <p:spPr>
          <a:xfrm>
            <a:off x="1696824" y="3198262"/>
            <a:ext cx="3393650" cy="9398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3ECD012-9233-70ED-448D-651196B014D0}"/>
              </a:ext>
            </a:extLst>
          </p:cNvPr>
          <p:cNvSpPr txBox="1"/>
          <p:nvPr/>
        </p:nvSpPr>
        <p:spPr>
          <a:xfrm>
            <a:off x="1696824" y="2759267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0841E6E-D4F7-699C-0683-324BA8E777AC}"/>
              </a:ext>
            </a:extLst>
          </p:cNvPr>
          <p:cNvCxnSpPr/>
          <p:nvPr/>
        </p:nvCxnSpPr>
        <p:spPr>
          <a:xfrm>
            <a:off x="1696824" y="2524027"/>
            <a:ext cx="33276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形 47" descr="箭头: 顺时针弯曲 纯色填充">
            <a:extLst>
              <a:ext uri="{FF2B5EF4-FFF2-40B4-BE49-F238E27FC236}">
                <a16:creationId xmlns:a16="http://schemas.microsoft.com/office/drawing/2014/main" id="{08E6B6F0-36FE-34D4-E528-82974E2F028E}"/>
              </a:ext>
            </a:extLst>
          </p:cNvPr>
          <p:cNvSpPr/>
          <p:nvPr/>
        </p:nvSpPr>
        <p:spPr>
          <a:xfrm rot="10800000">
            <a:off x="3015316" y="1747573"/>
            <a:ext cx="345339" cy="440620"/>
          </a:xfrm>
          <a:custGeom>
            <a:avLst/>
            <a:gdLst>
              <a:gd name="connsiteX0" fmla="*/ 552450 w 552450"/>
              <a:gd name="connsiteY0" fmla="*/ 704876 h 704876"/>
              <a:gd name="connsiteX1" fmla="*/ 323850 w 552450"/>
              <a:gd name="connsiteY1" fmla="*/ 228626 h 704876"/>
              <a:gd name="connsiteX2" fmla="*/ 457200 w 552450"/>
              <a:gd name="connsiteY2" fmla="*/ 228626 h 704876"/>
              <a:gd name="connsiteX3" fmla="*/ 228600 w 552450"/>
              <a:gd name="connsiteY3" fmla="*/ 26 h 704876"/>
              <a:gd name="connsiteX4" fmla="*/ 0 w 552450"/>
              <a:gd name="connsiteY4" fmla="*/ 228626 h 704876"/>
              <a:gd name="connsiteX5" fmla="*/ 123825 w 552450"/>
              <a:gd name="connsiteY5" fmla="*/ 228626 h 704876"/>
              <a:gd name="connsiteX6" fmla="*/ 552450 w 552450"/>
              <a:gd name="connsiteY6" fmla="*/ 704876 h 70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50" h="704876">
                <a:moveTo>
                  <a:pt x="552450" y="704876"/>
                </a:moveTo>
                <a:cubicBezTo>
                  <a:pt x="552450" y="704876"/>
                  <a:pt x="323850" y="633439"/>
                  <a:pt x="323850" y="228626"/>
                </a:cubicBezTo>
                <a:lnTo>
                  <a:pt x="457200" y="228626"/>
                </a:lnTo>
                <a:lnTo>
                  <a:pt x="228600" y="26"/>
                </a:lnTo>
                <a:cubicBezTo>
                  <a:pt x="228600" y="-2831"/>
                  <a:pt x="0" y="228626"/>
                  <a:pt x="0" y="228626"/>
                </a:cubicBezTo>
                <a:lnTo>
                  <a:pt x="123825" y="228626"/>
                </a:lnTo>
                <a:cubicBezTo>
                  <a:pt x="123825" y="229579"/>
                  <a:pt x="159068" y="615341"/>
                  <a:pt x="552450" y="704876"/>
                </a:cubicBezTo>
                <a:close/>
              </a:path>
            </a:pathLst>
          </a:custGeom>
          <a:solidFill>
            <a:schemeClr val="accent1"/>
          </a:solidFill>
          <a:ln w="605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B678AFE-F90B-EE7B-E52F-540975534B5A}"/>
              </a:ext>
            </a:extLst>
          </p:cNvPr>
          <p:cNvSpPr txBox="1"/>
          <p:nvPr/>
        </p:nvSpPr>
        <p:spPr>
          <a:xfrm>
            <a:off x="9470857" y="1704041"/>
            <a:ext cx="1024319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en-US" altLang="zh-CN" sz="3600" dirty="0">
                <a:solidFill>
                  <a:schemeClr val="accent1"/>
                </a:solidFill>
                <a:latin typeface="+mj-ea"/>
                <a:ea typeface="+mj-ea"/>
              </a:rPr>
              <a:t>60%</a:t>
            </a:r>
            <a:endParaRPr lang="zh-CN" altLang="en-US" sz="3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09188C8-3146-0171-F198-B5B5F34350C8}"/>
              </a:ext>
            </a:extLst>
          </p:cNvPr>
          <p:cNvSpPr txBox="1"/>
          <p:nvPr/>
        </p:nvSpPr>
        <p:spPr>
          <a:xfrm>
            <a:off x="7167514" y="3198262"/>
            <a:ext cx="3327662" cy="9398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778EA53-DF47-C886-2DEC-969230E008D4}"/>
              </a:ext>
            </a:extLst>
          </p:cNvPr>
          <p:cNvSpPr txBox="1"/>
          <p:nvPr/>
        </p:nvSpPr>
        <p:spPr>
          <a:xfrm>
            <a:off x="8648517" y="2759267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DEE4201-E088-6A3D-442A-B453A735BC17}"/>
              </a:ext>
            </a:extLst>
          </p:cNvPr>
          <p:cNvCxnSpPr>
            <a:cxnSpLocks/>
          </p:cNvCxnSpPr>
          <p:nvPr/>
        </p:nvCxnSpPr>
        <p:spPr>
          <a:xfrm>
            <a:off x="7167514" y="2524027"/>
            <a:ext cx="33276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图形 47" descr="箭头: 顺时针弯曲 纯色填充">
            <a:extLst>
              <a:ext uri="{FF2B5EF4-FFF2-40B4-BE49-F238E27FC236}">
                <a16:creationId xmlns:a16="http://schemas.microsoft.com/office/drawing/2014/main" id="{CC44F73F-A7EC-889E-D364-0560F271D4E0}"/>
              </a:ext>
            </a:extLst>
          </p:cNvPr>
          <p:cNvSpPr/>
          <p:nvPr/>
        </p:nvSpPr>
        <p:spPr>
          <a:xfrm rot="10800000" flipH="1">
            <a:off x="8866018" y="1747573"/>
            <a:ext cx="345339" cy="440620"/>
          </a:xfrm>
          <a:custGeom>
            <a:avLst/>
            <a:gdLst>
              <a:gd name="connsiteX0" fmla="*/ 552450 w 552450"/>
              <a:gd name="connsiteY0" fmla="*/ 704876 h 704876"/>
              <a:gd name="connsiteX1" fmla="*/ 323850 w 552450"/>
              <a:gd name="connsiteY1" fmla="*/ 228626 h 704876"/>
              <a:gd name="connsiteX2" fmla="*/ 457200 w 552450"/>
              <a:gd name="connsiteY2" fmla="*/ 228626 h 704876"/>
              <a:gd name="connsiteX3" fmla="*/ 228600 w 552450"/>
              <a:gd name="connsiteY3" fmla="*/ 26 h 704876"/>
              <a:gd name="connsiteX4" fmla="*/ 0 w 552450"/>
              <a:gd name="connsiteY4" fmla="*/ 228626 h 704876"/>
              <a:gd name="connsiteX5" fmla="*/ 123825 w 552450"/>
              <a:gd name="connsiteY5" fmla="*/ 228626 h 704876"/>
              <a:gd name="connsiteX6" fmla="*/ 552450 w 552450"/>
              <a:gd name="connsiteY6" fmla="*/ 704876 h 70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50" h="704876">
                <a:moveTo>
                  <a:pt x="552450" y="704876"/>
                </a:moveTo>
                <a:cubicBezTo>
                  <a:pt x="552450" y="704876"/>
                  <a:pt x="323850" y="633439"/>
                  <a:pt x="323850" y="228626"/>
                </a:cubicBezTo>
                <a:lnTo>
                  <a:pt x="457200" y="228626"/>
                </a:lnTo>
                <a:lnTo>
                  <a:pt x="228600" y="26"/>
                </a:lnTo>
                <a:cubicBezTo>
                  <a:pt x="228600" y="-2831"/>
                  <a:pt x="0" y="228626"/>
                  <a:pt x="0" y="228626"/>
                </a:cubicBezTo>
                <a:lnTo>
                  <a:pt x="123825" y="228626"/>
                </a:lnTo>
                <a:cubicBezTo>
                  <a:pt x="123825" y="229579"/>
                  <a:pt x="159068" y="615341"/>
                  <a:pt x="552450" y="704876"/>
                </a:cubicBezTo>
                <a:close/>
              </a:path>
            </a:pathLst>
          </a:custGeom>
          <a:solidFill>
            <a:schemeClr val="accent1"/>
          </a:solidFill>
          <a:ln w="605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E782EB-4FDC-9B5D-90EA-483E8311FEE2}"/>
              </a:ext>
            </a:extLst>
          </p:cNvPr>
          <p:cNvSpPr txBox="1"/>
          <p:nvPr/>
        </p:nvSpPr>
        <p:spPr>
          <a:xfrm>
            <a:off x="1696824" y="4499161"/>
            <a:ext cx="3393650" cy="9398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6DFA2B0-39C1-A5E3-70E7-D7FE18D8DA75}"/>
              </a:ext>
            </a:extLst>
          </p:cNvPr>
          <p:cNvSpPr txBox="1"/>
          <p:nvPr/>
        </p:nvSpPr>
        <p:spPr>
          <a:xfrm>
            <a:off x="7167514" y="4499161"/>
            <a:ext cx="3327662" cy="9398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</a:t>
            </a:r>
          </a:p>
        </p:txBody>
      </p:sp>
      <p:pic>
        <p:nvPicPr>
          <p:cNvPr id="20" name="图形 19" descr="税 纯色填充">
            <a:extLst>
              <a:ext uri="{FF2B5EF4-FFF2-40B4-BE49-F238E27FC236}">
                <a16:creationId xmlns:a16="http://schemas.microsoft.com/office/drawing/2014/main" id="{DEF82B59-0805-EF8E-0947-609BA7699E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16250" y="2007909"/>
            <a:ext cx="1159500" cy="115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69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21531C-3715-9C5A-EB28-94B8D55CC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工作不足之处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3252742B-4888-F3DE-E393-BCB437B858B7}"/>
              </a:ext>
            </a:extLst>
          </p:cNvPr>
          <p:cNvSpPr/>
          <p:nvPr/>
        </p:nvSpPr>
        <p:spPr>
          <a:xfrm>
            <a:off x="5124329" y="3337089"/>
            <a:ext cx="735290" cy="73529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67EE3439-D91E-9335-E20F-4E4172AE56B6}"/>
              </a:ext>
            </a:extLst>
          </p:cNvPr>
          <p:cNvSpPr/>
          <p:nvPr/>
        </p:nvSpPr>
        <p:spPr>
          <a:xfrm>
            <a:off x="6325074" y="3337088"/>
            <a:ext cx="735290" cy="73529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360A7A6-04C3-BBE0-F186-544FB3AA756E}"/>
              </a:ext>
            </a:extLst>
          </p:cNvPr>
          <p:cNvGrpSpPr/>
          <p:nvPr/>
        </p:nvGrpSpPr>
        <p:grpSpPr>
          <a:xfrm>
            <a:off x="6972378" y="2177593"/>
            <a:ext cx="854499" cy="3054282"/>
            <a:chOff x="7211505" y="1475294"/>
            <a:chExt cx="854499" cy="4176075"/>
          </a:xfrm>
        </p:grpSpPr>
        <p:sp>
          <p:nvSpPr>
            <p:cNvPr id="5" name="左大括号 4">
              <a:extLst>
                <a:ext uri="{FF2B5EF4-FFF2-40B4-BE49-F238E27FC236}">
                  <a16:creationId xmlns:a16="http://schemas.microsoft.com/office/drawing/2014/main" id="{0F8D12AF-9BFD-EDF4-9D0C-42F088B0CB2F}"/>
                </a:ext>
              </a:extLst>
            </p:cNvPr>
            <p:cNvSpPr/>
            <p:nvPr/>
          </p:nvSpPr>
          <p:spPr>
            <a:xfrm>
              <a:off x="7211505" y="1475294"/>
              <a:ext cx="848413" cy="4176075"/>
            </a:xfrm>
            <a:prstGeom prst="leftBrace">
              <a:avLst>
                <a:gd name="adj1" fmla="val 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AB6B2587-82D2-16AA-41A5-30FEDB69525C}"/>
                </a:ext>
              </a:extLst>
            </p:cNvPr>
            <p:cNvCxnSpPr>
              <a:cxnSpLocks/>
            </p:cNvCxnSpPr>
            <p:nvPr/>
          </p:nvCxnSpPr>
          <p:spPr>
            <a:xfrm>
              <a:off x="7598004" y="3563331"/>
              <a:ext cx="4680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左大括号 9">
            <a:extLst>
              <a:ext uri="{FF2B5EF4-FFF2-40B4-BE49-F238E27FC236}">
                <a16:creationId xmlns:a16="http://schemas.microsoft.com/office/drawing/2014/main" id="{A6215393-F2B2-C2B8-3CC6-B84B15AA5BA6}"/>
              </a:ext>
            </a:extLst>
          </p:cNvPr>
          <p:cNvSpPr/>
          <p:nvPr/>
        </p:nvSpPr>
        <p:spPr>
          <a:xfrm flipH="1">
            <a:off x="4329140" y="2177593"/>
            <a:ext cx="848413" cy="3054282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BC7F935-96D7-A643-AA3C-AA2791860CB5}"/>
              </a:ext>
            </a:extLst>
          </p:cNvPr>
          <p:cNvCxnSpPr>
            <a:cxnSpLocks/>
          </p:cNvCxnSpPr>
          <p:nvPr/>
        </p:nvCxnSpPr>
        <p:spPr>
          <a:xfrm flipH="1">
            <a:off x="4323054" y="3704734"/>
            <a:ext cx="468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形 17" descr="贷款 纯色填充">
            <a:extLst>
              <a:ext uri="{FF2B5EF4-FFF2-40B4-BE49-F238E27FC236}">
                <a16:creationId xmlns:a16="http://schemas.microsoft.com/office/drawing/2014/main" id="{EB54A973-B886-63E8-508E-8F354824FE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38859" y="3450873"/>
            <a:ext cx="507720" cy="507720"/>
          </a:xfrm>
          <a:prstGeom prst="rect">
            <a:avLst/>
          </a:prstGeom>
        </p:spPr>
      </p:pic>
      <p:pic>
        <p:nvPicPr>
          <p:cNvPr id="19" name="图形 18" descr="慈善 纯色填充">
            <a:extLst>
              <a:ext uri="{FF2B5EF4-FFF2-40B4-BE49-F238E27FC236}">
                <a16:creationId xmlns:a16="http://schemas.microsoft.com/office/drawing/2014/main" id="{A51ABE8E-456B-6F8D-28E4-2FC19DA71A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38114" y="3450874"/>
            <a:ext cx="507720" cy="507720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4506DB2A-4408-6201-F2EC-3B3583B0B0CC}"/>
              </a:ext>
            </a:extLst>
          </p:cNvPr>
          <p:cNvGrpSpPr/>
          <p:nvPr/>
        </p:nvGrpSpPr>
        <p:grpSpPr>
          <a:xfrm>
            <a:off x="745242" y="1683720"/>
            <a:ext cx="3503418" cy="1179803"/>
            <a:chOff x="745242" y="1742505"/>
            <a:chExt cx="3503418" cy="1179803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3A2DFAB8-EE21-2646-2BAB-4E8EA92F96EF}"/>
                </a:ext>
              </a:extLst>
            </p:cNvPr>
            <p:cNvSpPr/>
            <p:nvPr/>
          </p:nvSpPr>
          <p:spPr>
            <a:xfrm>
              <a:off x="745242" y="1742505"/>
              <a:ext cx="3503418" cy="1179803"/>
            </a:xfrm>
            <a:prstGeom prst="roundRect">
              <a:avLst>
                <a:gd name="adj" fmla="val 5362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90500" sx="103000" sy="103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B27A3B7-B470-9C3E-D2B3-189ABFC2D0A6}"/>
                </a:ext>
              </a:extLst>
            </p:cNvPr>
            <p:cNvSpPr txBox="1"/>
            <p:nvPr/>
          </p:nvSpPr>
          <p:spPr>
            <a:xfrm>
              <a:off x="876438" y="2177593"/>
              <a:ext cx="3335296" cy="6197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单击此处输入你的正文，请尽量言简意赅的阐述观点。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EBA38C2-F140-F124-1BAE-48428F9E98D4}"/>
                </a:ext>
              </a:extLst>
            </p:cNvPr>
            <p:cNvSpPr txBox="1"/>
            <p:nvPr/>
          </p:nvSpPr>
          <p:spPr>
            <a:xfrm>
              <a:off x="876438" y="1815497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请输入小标题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77AD7C2-5B13-1641-C9BC-508C7824E6DE}"/>
              </a:ext>
            </a:extLst>
          </p:cNvPr>
          <p:cNvGrpSpPr/>
          <p:nvPr/>
        </p:nvGrpSpPr>
        <p:grpSpPr>
          <a:xfrm>
            <a:off x="745242" y="3114832"/>
            <a:ext cx="3503418" cy="1179803"/>
            <a:chOff x="745242" y="3114832"/>
            <a:chExt cx="3503418" cy="1179803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6A091075-7D33-08BF-128F-4CCC7554D368}"/>
                </a:ext>
              </a:extLst>
            </p:cNvPr>
            <p:cNvSpPr/>
            <p:nvPr/>
          </p:nvSpPr>
          <p:spPr>
            <a:xfrm>
              <a:off x="745242" y="3114832"/>
              <a:ext cx="3503418" cy="1179803"/>
            </a:xfrm>
            <a:prstGeom prst="roundRect">
              <a:avLst>
                <a:gd name="adj" fmla="val 5362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90500" sx="103000" sy="103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F292A4E-A499-BC9C-8563-AE8022BF6433}"/>
                </a:ext>
              </a:extLst>
            </p:cNvPr>
            <p:cNvSpPr txBox="1"/>
            <p:nvPr/>
          </p:nvSpPr>
          <p:spPr>
            <a:xfrm>
              <a:off x="876438" y="3549920"/>
              <a:ext cx="3335296" cy="6197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单击此处输入你的正文，请尽量言简意赅的阐述观点。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1DB91A0-3FC6-77ED-E670-5FC8F7EE51CB}"/>
                </a:ext>
              </a:extLst>
            </p:cNvPr>
            <p:cNvSpPr txBox="1"/>
            <p:nvPr/>
          </p:nvSpPr>
          <p:spPr>
            <a:xfrm>
              <a:off x="876438" y="3187824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请输入小标题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422BEA2-E04E-3A5D-C3AD-AE38B84CE390}"/>
              </a:ext>
            </a:extLst>
          </p:cNvPr>
          <p:cNvGrpSpPr/>
          <p:nvPr/>
        </p:nvGrpSpPr>
        <p:grpSpPr>
          <a:xfrm>
            <a:off x="745242" y="4545944"/>
            <a:ext cx="3503418" cy="1179803"/>
            <a:chOff x="745242" y="4604729"/>
            <a:chExt cx="3503418" cy="1179803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5A626C66-DA7C-EEEF-7F8F-7FE5D950E8B0}"/>
                </a:ext>
              </a:extLst>
            </p:cNvPr>
            <p:cNvSpPr/>
            <p:nvPr/>
          </p:nvSpPr>
          <p:spPr>
            <a:xfrm>
              <a:off x="745242" y="4604729"/>
              <a:ext cx="3503418" cy="1179803"/>
            </a:xfrm>
            <a:prstGeom prst="roundRect">
              <a:avLst>
                <a:gd name="adj" fmla="val 5362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90500" sx="103000" sy="103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58EDD18-D3D8-2D13-1B9F-4B97561622B2}"/>
                </a:ext>
              </a:extLst>
            </p:cNvPr>
            <p:cNvSpPr txBox="1"/>
            <p:nvPr/>
          </p:nvSpPr>
          <p:spPr>
            <a:xfrm>
              <a:off x="876438" y="5039817"/>
              <a:ext cx="3335296" cy="6197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单击此处输入你的正文，请尽量言简意赅的阐述观点。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CA866AB-5200-52C2-ABB7-2D7B31D6B1B8}"/>
                </a:ext>
              </a:extLst>
            </p:cNvPr>
            <p:cNvSpPr txBox="1"/>
            <p:nvPr/>
          </p:nvSpPr>
          <p:spPr>
            <a:xfrm>
              <a:off x="876438" y="4677721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请输入小标题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A9E25B5-1CE1-0486-9887-B32F0FB79B7C}"/>
              </a:ext>
            </a:extLst>
          </p:cNvPr>
          <p:cNvGrpSpPr/>
          <p:nvPr/>
        </p:nvGrpSpPr>
        <p:grpSpPr>
          <a:xfrm>
            <a:off x="7939323" y="1683720"/>
            <a:ext cx="3503418" cy="1179803"/>
            <a:chOff x="745242" y="1742505"/>
            <a:chExt cx="3503418" cy="1179803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713DCBB7-FCD8-508F-2483-DBBCAE069769}"/>
                </a:ext>
              </a:extLst>
            </p:cNvPr>
            <p:cNvSpPr/>
            <p:nvPr/>
          </p:nvSpPr>
          <p:spPr>
            <a:xfrm>
              <a:off x="745242" y="1742505"/>
              <a:ext cx="3503418" cy="1179803"/>
            </a:xfrm>
            <a:prstGeom prst="roundRect">
              <a:avLst>
                <a:gd name="adj" fmla="val 5362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90500" sx="103000" sy="103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45EA216-29CB-AF76-5F04-FB97C0E7E273}"/>
                </a:ext>
              </a:extLst>
            </p:cNvPr>
            <p:cNvSpPr txBox="1"/>
            <p:nvPr/>
          </p:nvSpPr>
          <p:spPr>
            <a:xfrm>
              <a:off x="876438" y="2177593"/>
              <a:ext cx="3335296" cy="6197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单击此处输入你的正文，请尽量言简意赅的阐述观点。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AE4F7C2-396C-AF02-6DA4-A9DBB11D0836}"/>
                </a:ext>
              </a:extLst>
            </p:cNvPr>
            <p:cNvSpPr txBox="1"/>
            <p:nvPr/>
          </p:nvSpPr>
          <p:spPr>
            <a:xfrm>
              <a:off x="876438" y="1815497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请输入小标题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BE7B4E9-46E5-BC85-ECD2-086392E2BCA3}"/>
              </a:ext>
            </a:extLst>
          </p:cNvPr>
          <p:cNvGrpSpPr/>
          <p:nvPr/>
        </p:nvGrpSpPr>
        <p:grpSpPr>
          <a:xfrm>
            <a:off x="7939323" y="3114832"/>
            <a:ext cx="3503418" cy="1179803"/>
            <a:chOff x="745242" y="3114832"/>
            <a:chExt cx="3503418" cy="1179803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3A3D05CE-A8C5-F5ED-B67D-FB0879432E41}"/>
                </a:ext>
              </a:extLst>
            </p:cNvPr>
            <p:cNvSpPr/>
            <p:nvPr/>
          </p:nvSpPr>
          <p:spPr>
            <a:xfrm>
              <a:off x="745242" y="3114832"/>
              <a:ext cx="3503418" cy="1179803"/>
            </a:xfrm>
            <a:prstGeom prst="roundRect">
              <a:avLst>
                <a:gd name="adj" fmla="val 5362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90500" sx="103000" sy="103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E221439-7E56-50DA-4150-3FE0A7DE0A32}"/>
                </a:ext>
              </a:extLst>
            </p:cNvPr>
            <p:cNvSpPr txBox="1"/>
            <p:nvPr/>
          </p:nvSpPr>
          <p:spPr>
            <a:xfrm>
              <a:off x="876438" y="3549920"/>
              <a:ext cx="3335296" cy="6197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单击此处输入你的正文，请尽量言简意赅的阐述观点。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BC4E034-7FBE-8325-E166-14771233A306}"/>
                </a:ext>
              </a:extLst>
            </p:cNvPr>
            <p:cNvSpPr txBox="1"/>
            <p:nvPr/>
          </p:nvSpPr>
          <p:spPr>
            <a:xfrm>
              <a:off x="876438" y="3187824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请输入小标题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44F1E82-8AD6-A584-A3C2-BA004200FF3B}"/>
              </a:ext>
            </a:extLst>
          </p:cNvPr>
          <p:cNvGrpSpPr/>
          <p:nvPr/>
        </p:nvGrpSpPr>
        <p:grpSpPr>
          <a:xfrm>
            <a:off x="7939323" y="4545944"/>
            <a:ext cx="3503418" cy="1179803"/>
            <a:chOff x="745242" y="4604729"/>
            <a:chExt cx="3503418" cy="1179803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110FD6CB-9C7E-8F1A-749D-CCF4EAAD959B}"/>
                </a:ext>
              </a:extLst>
            </p:cNvPr>
            <p:cNvSpPr/>
            <p:nvPr/>
          </p:nvSpPr>
          <p:spPr>
            <a:xfrm>
              <a:off x="745242" y="4604729"/>
              <a:ext cx="3503418" cy="1179803"/>
            </a:xfrm>
            <a:prstGeom prst="roundRect">
              <a:avLst>
                <a:gd name="adj" fmla="val 5362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90500" sx="103000" sy="103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4F3903E-4AA5-17CD-16C3-0B1AAE1598E2}"/>
                </a:ext>
              </a:extLst>
            </p:cNvPr>
            <p:cNvSpPr txBox="1"/>
            <p:nvPr/>
          </p:nvSpPr>
          <p:spPr>
            <a:xfrm>
              <a:off x="876438" y="5039817"/>
              <a:ext cx="3335296" cy="6197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单击此处输入你的正文，请尽量言简意赅的阐述观点。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E40C2E0-B774-06A0-8156-2F839EAFABAB}"/>
                </a:ext>
              </a:extLst>
            </p:cNvPr>
            <p:cNvSpPr txBox="1"/>
            <p:nvPr/>
          </p:nvSpPr>
          <p:spPr>
            <a:xfrm>
              <a:off x="876438" y="4677721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请输入小标题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50926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   51PPT模板网​​">
  <a:themeElements>
    <a:clrScheme name="自定义 1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4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sans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1068</Words>
  <Application>Microsoft Office PowerPoint</Application>
  <PresentationFormat>宽屏</PresentationFormat>
  <Paragraphs>115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Arial</vt:lpstr>
      <vt:lpstr>Wingdings</vt:lpstr>
      <vt:lpstr>等线</vt:lpstr>
      <vt:lpstr>Office 主题   51PPT模板网​​</vt:lpstr>
      <vt:lpstr>PowerPoint 演示文稿</vt:lpstr>
      <vt:lpstr>PowerPoint 演示文稿</vt:lpstr>
      <vt:lpstr>PowerPoint 演示文稿</vt:lpstr>
      <vt:lpstr>业务稳步增长</vt:lpstr>
      <vt:lpstr>业务稳步增长</vt:lpstr>
      <vt:lpstr>业务稳步增长</vt:lpstr>
      <vt:lpstr>PowerPoint 演示文稿</vt:lpstr>
      <vt:lpstr>工作不足之处</vt:lpstr>
      <vt:lpstr>工作不足之处</vt:lpstr>
      <vt:lpstr>工作不足之处</vt:lpstr>
      <vt:lpstr>PowerPoint 演示文稿</vt:lpstr>
      <vt:lpstr>未来工作计划</vt:lpstr>
      <vt:lpstr>未来工作计划</vt:lpstr>
      <vt:lpstr>未来工作计划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蓝色简约几何风商务工作汇报ppt模板</dc:title>
  <dc:creator>姿姿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9</cp:revision>
  <dcterms:created xsi:type="dcterms:W3CDTF">2023-01-09T03:13:28Z</dcterms:created>
  <dcterms:modified xsi:type="dcterms:W3CDTF">2023-08-20T14:34:02Z</dcterms:modified>
</cp:coreProperties>
</file>