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31" r:id="rId2"/>
    <p:sldId id="400" r:id="rId3"/>
    <p:sldId id="1130" r:id="rId4"/>
    <p:sldId id="422" r:id="rId5"/>
    <p:sldId id="368" r:id="rId6"/>
    <p:sldId id="426" r:id="rId7"/>
    <p:sldId id="429" r:id="rId8"/>
    <p:sldId id="406" r:id="rId9"/>
    <p:sldId id="428" r:id="rId10"/>
    <p:sldId id="423" r:id="rId11"/>
    <p:sldId id="414" r:id="rId12"/>
    <p:sldId id="407" r:id="rId13"/>
    <p:sldId id="415" r:id="rId14"/>
    <p:sldId id="413" r:id="rId15"/>
    <p:sldId id="411" r:id="rId16"/>
    <p:sldId id="424" r:id="rId17"/>
    <p:sldId id="408" r:id="rId18"/>
    <p:sldId id="433" r:id="rId19"/>
    <p:sldId id="1129" r:id="rId20"/>
    <p:sldId id="2007578498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404040"/>
    <a:srgbClr val="71842E"/>
    <a:srgbClr val="ECE6F6"/>
    <a:srgbClr val="EDE7F6"/>
    <a:srgbClr val="C8C1D1"/>
    <a:srgbClr val="F1F3F4"/>
    <a:srgbClr val="EEEDEE"/>
    <a:srgbClr val="B46C67"/>
    <a:srgbClr val="8C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1" autoAdjust="0"/>
    <p:restoredTop sz="94222" autoAdjust="0"/>
  </p:normalViewPr>
  <p:slideViewPr>
    <p:cSldViewPr snapToGrid="0" showGuides="1">
      <p:cViewPr varScale="1">
        <p:scale>
          <a:sx n="97" d="100"/>
          <a:sy n="97" d="100"/>
        </p:scale>
        <p:origin x="312" y="90"/>
      </p:cViewPr>
      <p:guideLst/>
    </p:cSldViewPr>
  </p:slideViewPr>
  <p:outlineViewPr>
    <p:cViewPr>
      <p:scale>
        <a:sx n="33" d="100"/>
        <a:sy n="33" d="100"/>
      </p:scale>
      <p:origin x="0" y="-9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1776" y="3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EE1-4D92-A86B-CD33699685DE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EE1-4D92-A86B-CD33699685D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EE1-4D92-A86B-CD33699685D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EE1-4D92-A86B-CD33699685DE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EE1-4D92-A86B-CD3369968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1B1-4606-BAAC-36A27387339C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1B1-4606-BAAC-36A27387339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1B1-4606-BAAC-36A27387339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1B1-4606-BAAC-36A27387339C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1B1-4606-BAAC-36A2738733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2023/8/21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565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4D9C45DA-ADC2-7137-6656-A84DF0544810}"/>
              </a:ext>
            </a:extLst>
          </p:cNvPr>
          <p:cNvSpPr/>
          <p:nvPr userDrawn="1"/>
        </p:nvSpPr>
        <p:spPr>
          <a:xfrm>
            <a:off x="7646178" y="539463"/>
            <a:ext cx="2078912" cy="2078912"/>
          </a:xfrm>
          <a:prstGeom prst="donut">
            <a:avLst>
              <a:gd name="adj" fmla="val 14541"/>
            </a:avLst>
          </a:prstGeom>
          <a:solidFill>
            <a:schemeClr val="accent1">
              <a:alpha val="1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530E391-005E-D0E9-6748-17C54A7D95CA}"/>
              </a:ext>
            </a:extLst>
          </p:cNvPr>
          <p:cNvSpPr/>
          <p:nvPr userDrawn="1"/>
        </p:nvSpPr>
        <p:spPr>
          <a:xfrm>
            <a:off x="0" y="0"/>
            <a:ext cx="6581775" cy="6858000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77A03FC-DB10-5747-C55F-CE5D40ABF121}"/>
              </a:ext>
            </a:extLst>
          </p:cNvPr>
          <p:cNvSpPr/>
          <p:nvPr userDrawn="1"/>
        </p:nvSpPr>
        <p:spPr>
          <a:xfrm>
            <a:off x="1" y="5561568"/>
            <a:ext cx="1113585" cy="1296433"/>
          </a:xfrm>
          <a:custGeom>
            <a:avLst/>
            <a:gdLst>
              <a:gd name="connsiteX0" fmla="*/ 74129 w 1113585"/>
              <a:gd name="connsiteY0" fmla="*/ 0 h 1296433"/>
              <a:gd name="connsiteX1" fmla="*/ 1113585 w 1113585"/>
              <a:gd name="connsiteY1" fmla="*/ 1039456 h 1296433"/>
              <a:gd name="connsiteX2" fmla="*/ 1092467 w 1113585"/>
              <a:gd name="connsiteY2" fmla="*/ 1248943 h 1296433"/>
              <a:gd name="connsiteX3" fmla="*/ 1077725 w 1113585"/>
              <a:gd name="connsiteY3" fmla="*/ 1296433 h 1296433"/>
              <a:gd name="connsiteX4" fmla="*/ 762661 w 1113585"/>
              <a:gd name="connsiteY4" fmla="*/ 1296433 h 1296433"/>
              <a:gd name="connsiteX5" fmla="*/ 796314 w 1113585"/>
              <a:gd name="connsiteY5" fmla="*/ 1188020 h 1296433"/>
              <a:gd name="connsiteX6" fmla="*/ 811290 w 1113585"/>
              <a:gd name="connsiteY6" fmla="*/ 1039456 h 1296433"/>
              <a:gd name="connsiteX7" fmla="*/ 74129 w 1113585"/>
              <a:gd name="connsiteY7" fmla="*/ 302295 h 1296433"/>
              <a:gd name="connsiteX8" fmla="*/ 0 w 1113585"/>
              <a:gd name="connsiteY8" fmla="*/ 306038 h 1296433"/>
              <a:gd name="connsiteX9" fmla="*/ 0 w 1113585"/>
              <a:gd name="connsiteY9" fmla="*/ 3744 h 129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3585" h="1296433">
                <a:moveTo>
                  <a:pt x="74129" y="0"/>
                </a:moveTo>
                <a:cubicBezTo>
                  <a:pt x="648205" y="0"/>
                  <a:pt x="1113585" y="465380"/>
                  <a:pt x="1113585" y="1039456"/>
                </a:cubicBezTo>
                <a:cubicBezTo>
                  <a:pt x="1113585" y="1111216"/>
                  <a:pt x="1106314" y="1181277"/>
                  <a:pt x="1092467" y="1248943"/>
                </a:cubicBezTo>
                <a:lnTo>
                  <a:pt x="1077725" y="1296433"/>
                </a:lnTo>
                <a:lnTo>
                  <a:pt x="762661" y="1296433"/>
                </a:lnTo>
                <a:lnTo>
                  <a:pt x="796314" y="1188020"/>
                </a:lnTo>
                <a:cubicBezTo>
                  <a:pt x="806133" y="1140033"/>
                  <a:pt x="811290" y="1090347"/>
                  <a:pt x="811290" y="1039456"/>
                </a:cubicBezTo>
                <a:cubicBezTo>
                  <a:pt x="811290" y="632333"/>
                  <a:pt x="481252" y="302295"/>
                  <a:pt x="74129" y="302295"/>
                </a:cubicBezTo>
                <a:lnTo>
                  <a:pt x="0" y="306038"/>
                </a:lnTo>
                <a:lnTo>
                  <a:pt x="0" y="3744"/>
                </a:lnTo>
                <a:close/>
              </a:path>
            </a:pathLst>
          </a:custGeom>
          <a:solidFill>
            <a:schemeClr val="accent1">
              <a:alpha val="4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6F745FD-505A-8330-C806-F33358F3744B}"/>
              </a:ext>
            </a:extLst>
          </p:cNvPr>
          <p:cNvSpPr/>
          <p:nvPr/>
        </p:nvSpPr>
        <p:spPr>
          <a:xfrm rot="5400000">
            <a:off x="11302900" y="217669"/>
            <a:ext cx="36000" cy="396000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B02B69B-AE85-0406-E4CF-F6ED2479788B}"/>
              </a:ext>
            </a:extLst>
          </p:cNvPr>
          <p:cNvSpPr/>
          <p:nvPr/>
        </p:nvSpPr>
        <p:spPr>
          <a:xfrm rot="5400000">
            <a:off x="11392900" y="391526"/>
            <a:ext cx="36000" cy="21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2-mask">
            <a:extLst>
              <a:ext uri="{FF2B5EF4-FFF2-40B4-BE49-F238E27FC236}">
                <a16:creationId xmlns:a16="http://schemas.microsoft.com/office/drawing/2014/main" id="{A855F7F3-ADA2-CD92-B88B-F3714F853A79}"/>
              </a:ext>
            </a:extLst>
          </p:cNvPr>
          <p:cNvSpPr/>
          <p:nvPr userDrawn="1"/>
        </p:nvSpPr>
        <p:spPr>
          <a:xfrm>
            <a:off x="-248858" y="-123824"/>
            <a:ext cx="12689716" cy="712148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62E42C0-85A8-90F7-58AB-F08CFA6840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AABFCAF-A1FA-E713-2BF5-954B60D9D16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1F7C7B0B-A575-6142-487C-31F8043CE51A}"/>
              </a:ext>
            </a:extLst>
          </p:cNvPr>
          <p:cNvSpPr/>
          <p:nvPr/>
        </p:nvSpPr>
        <p:spPr>
          <a:xfrm rot="5400000">
            <a:off x="11302900" y="217669"/>
            <a:ext cx="36000" cy="39600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F32C816-AF74-1B9B-0A35-3FB8196A604D}"/>
              </a:ext>
            </a:extLst>
          </p:cNvPr>
          <p:cNvSpPr/>
          <p:nvPr/>
        </p:nvSpPr>
        <p:spPr>
          <a:xfrm rot="5400000">
            <a:off x="11392900" y="391526"/>
            <a:ext cx="36000" cy="21600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985A01FB-896F-00D8-BA6B-310C7969242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23950" y="514350"/>
            <a:ext cx="6467475" cy="45153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请在此输入您的标题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95DA657C-D08A-2281-5DB4-EE3F4EA97655}"/>
              </a:ext>
            </a:extLst>
          </p:cNvPr>
          <p:cNvSpPr/>
          <p:nvPr/>
        </p:nvSpPr>
        <p:spPr>
          <a:xfrm>
            <a:off x="669179" y="557856"/>
            <a:ext cx="296704" cy="3645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>
              <a:alpha val="5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602"/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5E16FDE8-D4F8-4F7E-9460-6D26E20BD91B}"/>
              </a:ext>
            </a:extLst>
          </p:cNvPr>
          <p:cNvSpPr/>
          <p:nvPr/>
        </p:nvSpPr>
        <p:spPr>
          <a:xfrm>
            <a:off x="736997" y="557856"/>
            <a:ext cx="296704" cy="3645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39700" dist="50800" dir="2700000" algn="t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602" dirty="0"/>
          </a:p>
        </p:txBody>
      </p: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0469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0106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34.jpeg"/><Relationship Id="rId4" Type="http://schemas.openxmlformats.org/officeDocument/2006/relationships/notesSlide" Target="../notesSlides/notes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aoding-14">
            <a:extLst>
              <a:ext uri="{FF2B5EF4-FFF2-40B4-BE49-F238E27FC236}">
                <a16:creationId xmlns:a16="http://schemas.microsoft.com/office/drawing/2014/main" id="{45EB40A3-2EE0-10DB-CCDF-3D0258EF66B8}"/>
              </a:ext>
            </a:extLst>
          </p:cNvPr>
          <p:cNvSpPr txBox="1"/>
          <p:nvPr/>
        </p:nvSpPr>
        <p:spPr>
          <a:xfrm>
            <a:off x="7999008" y="3918109"/>
            <a:ext cx="3989386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solidFill>
                  <a:schemeClr val="tx1">
                    <a:lumMod val="75000"/>
                    <a:lumOff val="25000"/>
                    <a:alpha val="3000"/>
                  </a:schemeClr>
                </a:solidFill>
                <a:uLnTx/>
                <a:uFillTx/>
                <a:cs typeface="阿里巴巴普惠体 2.0 95 ExtraBold" panose="00020600040101010101" pitchFamily="18" charset="-122"/>
                <a:sym typeface="字由文艺黑" panose="00020600040101010101" pitchFamily="18" charset="-122"/>
              </a:rPr>
              <a:t>营销活动策划方案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C8B5795-0CD3-22D1-20C0-4028006D4F60}"/>
              </a:ext>
            </a:extLst>
          </p:cNvPr>
          <p:cNvGrpSpPr/>
          <p:nvPr/>
        </p:nvGrpSpPr>
        <p:grpSpPr>
          <a:xfrm>
            <a:off x="4770682" y="653152"/>
            <a:ext cx="5619048" cy="6748034"/>
            <a:chOff x="4770682" y="653152"/>
            <a:chExt cx="5619048" cy="674803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33984BE-03E8-5ADC-C882-BCB084CFFA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949322">
              <a:off x="5282110" y="653152"/>
              <a:ext cx="2389468" cy="6748034"/>
            </a:xfrm>
            <a:custGeom>
              <a:avLst/>
              <a:gdLst>
                <a:gd name="connsiteX0" fmla="*/ 0 w 2057400"/>
                <a:gd name="connsiteY0" fmla="*/ 0 h 5810250"/>
                <a:gd name="connsiteX1" fmla="*/ 2057400 w 2057400"/>
                <a:gd name="connsiteY1" fmla="*/ 0 h 5810250"/>
                <a:gd name="connsiteX2" fmla="*/ 2057400 w 2057400"/>
                <a:gd name="connsiteY2" fmla="*/ 5810250 h 5810250"/>
                <a:gd name="connsiteX3" fmla="*/ 0 w 2057400"/>
                <a:gd name="connsiteY3" fmla="*/ 5810250 h 581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7400" h="5810250">
                  <a:moveTo>
                    <a:pt x="0" y="0"/>
                  </a:moveTo>
                  <a:lnTo>
                    <a:pt x="2057400" y="0"/>
                  </a:lnTo>
                  <a:lnTo>
                    <a:pt x="2057400" y="5810250"/>
                  </a:lnTo>
                  <a:lnTo>
                    <a:pt x="0" y="581025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968C3D5-455D-B4FA-9868-486892BDA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0682" y="2981810"/>
              <a:ext cx="5619048" cy="3876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007C7F3-6398-03B5-FA88-0880E8AD4A5B}"/>
              </a:ext>
            </a:extLst>
          </p:cNvPr>
          <p:cNvGrpSpPr/>
          <p:nvPr/>
        </p:nvGrpSpPr>
        <p:grpSpPr>
          <a:xfrm>
            <a:off x="649289" y="782479"/>
            <a:ext cx="3989386" cy="4372418"/>
            <a:chOff x="649289" y="782479"/>
            <a:chExt cx="3989386" cy="4372418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CE65D2A-0709-57F7-3ACC-427C719C99BF}"/>
                </a:ext>
              </a:extLst>
            </p:cNvPr>
            <p:cNvSpPr txBox="1"/>
            <p:nvPr/>
          </p:nvSpPr>
          <p:spPr>
            <a:xfrm>
              <a:off x="654490" y="782479"/>
              <a:ext cx="140017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/>
                  </a:solidFill>
                </a:rPr>
                <a:t>YOUR LOGO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" name="gaoding-14">
              <a:extLst>
                <a:ext uri="{FF2B5EF4-FFF2-40B4-BE49-F238E27FC236}">
                  <a16:creationId xmlns:a16="http://schemas.microsoft.com/office/drawing/2014/main" id="{BADDD25B-E0C0-6F35-4B9C-ECED6AA1FB77}"/>
                </a:ext>
              </a:extLst>
            </p:cNvPr>
            <p:cNvSpPr txBox="1"/>
            <p:nvPr/>
          </p:nvSpPr>
          <p:spPr>
            <a:xfrm>
              <a:off x="649289" y="3919093"/>
              <a:ext cx="35640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uLnTx/>
                  <a:uFillTx/>
                  <a:latin typeface="+mn-lt"/>
                  <a:cs typeface="阿里巴巴普惠体 2.0 95 ExtraBold" panose="00020600040101010101" pitchFamily="18" charset="-122"/>
                  <a:sym typeface="字由文艺黑" panose="00020600040101010101" pitchFamily="18" charset="-122"/>
                </a:rPr>
                <a:t>Marketing Planning Scheme</a:t>
              </a:r>
              <a:endParaRPr kumimoji="0" lang="zh-CN" altLang="en-US" sz="1800" b="0" i="0" u="none" strike="noStrike" kern="1200" cap="none" spc="0" normalizeH="0" baseline="0" noProof="0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+mn-lt"/>
                <a:cs typeface="阿里巴巴普惠体 2.0 95 ExtraBold" panose="00020600040101010101" pitchFamily="18" charset="-122"/>
                <a:sym typeface="字由文艺黑" panose="00020600040101010101" pitchFamily="18" charset="-122"/>
              </a:endParaRPr>
            </a:p>
          </p:txBody>
        </p:sp>
        <p:sp>
          <p:nvSpPr>
            <p:cNvPr id="8" name="gaoding-14">
              <a:extLst>
                <a:ext uri="{FF2B5EF4-FFF2-40B4-BE49-F238E27FC236}">
                  <a16:creationId xmlns:a16="http://schemas.microsoft.com/office/drawing/2014/main" id="{136140F1-72E2-F8A4-E468-A4F55FF8B01D}"/>
                </a:ext>
              </a:extLst>
            </p:cNvPr>
            <p:cNvSpPr txBox="1"/>
            <p:nvPr/>
          </p:nvSpPr>
          <p:spPr>
            <a:xfrm>
              <a:off x="649289" y="1703102"/>
              <a:ext cx="3989386" cy="22159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uLnTx/>
                  <a:uFillTx/>
                  <a:cs typeface="阿里巴巴普惠体 2.0 95 ExtraBold" panose="00020600040101010101" pitchFamily="18" charset="-122"/>
                  <a:sym typeface="字由文艺黑" panose="00020600040101010101" pitchFamily="18" charset="-122"/>
                </a:rPr>
                <a:t>营销活动策划方案</a:t>
              </a:r>
            </a:p>
          </p:txBody>
        </p:sp>
        <p:sp>
          <p:nvSpPr>
            <p:cNvPr id="9" name="爱设计-4">
              <a:extLst>
                <a:ext uri="{FF2B5EF4-FFF2-40B4-BE49-F238E27FC236}">
                  <a16:creationId xmlns:a16="http://schemas.microsoft.com/office/drawing/2014/main" id="{10C420C3-FEC2-4B70-D4AD-58DC82D21283}"/>
                </a:ext>
              </a:extLst>
            </p:cNvPr>
            <p:cNvSpPr>
              <a:spLocks/>
            </p:cNvSpPr>
            <p:nvPr/>
          </p:nvSpPr>
          <p:spPr>
            <a:xfrm>
              <a:off x="660400" y="4738226"/>
              <a:ext cx="1584000" cy="360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42900" dist="152400" dir="2700000" algn="tl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模板网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D86286C-250D-1840-0A03-213160D1F91F}"/>
                </a:ext>
              </a:extLst>
            </p:cNvPr>
            <p:cNvGrpSpPr/>
            <p:nvPr/>
          </p:nvGrpSpPr>
          <p:grpSpPr>
            <a:xfrm>
              <a:off x="2352825" y="4707165"/>
              <a:ext cx="2057098" cy="447732"/>
              <a:chOff x="2352825" y="4624742"/>
              <a:chExt cx="2057098" cy="447732"/>
            </a:xfrm>
          </p:grpSpPr>
          <p:sp>
            <p:nvSpPr>
              <p:cNvPr id="11" name="弧形 10">
                <a:extLst>
                  <a:ext uri="{FF2B5EF4-FFF2-40B4-BE49-F238E27FC236}">
                    <a16:creationId xmlns:a16="http://schemas.microsoft.com/office/drawing/2014/main" id="{482C8ED5-22EF-E6DB-E25C-FC5DB4B117C4}"/>
                  </a:ext>
                </a:extLst>
              </p:cNvPr>
              <p:cNvSpPr/>
              <p:nvPr/>
            </p:nvSpPr>
            <p:spPr>
              <a:xfrm flipH="1">
                <a:off x="4186111" y="4848608"/>
                <a:ext cx="223812" cy="223866"/>
              </a:xfrm>
              <a:prstGeom prst="arc">
                <a:avLst/>
              </a:prstGeom>
              <a:ln w="7334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64072" tIns="32036" rIns="64072" bIns="32036" rtlCol="0" anchor="ctr"/>
              <a:lstStyle/>
              <a:p>
                <a:pPr algn="ctr"/>
                <a:endParaRPr lang="zh-CN" altLang="en-US" sz="1261"/>
              </a:p>
            </p:txBody>
          </p:sp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id="{4B77E9B4-06E2-B81A-1717-2F909438784C}"/>
                  </a:ext>
                </a:extLst>
              </p:cNvPr>
              <p:cNvSpPr/>
              <p:nvPr/>
            </p:nvSpPr>
            <p:spPr>
              <a:xfrm flipH="1" flipV="1">
                <a:off x="4186111" y="4624742"/>
                <a:ext cx="223812" cy="223866"/>
              </a:xfrm>
              <a:prstGeom prst="arc">
                <a:avLst/>
              </a:prstGeom>
              <a:ln w="7334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64072" tIns="32036" rIns="64072" bIns="32036" rtlCol="0" anchor="ctr"/>
              <a:lstStyle/>
              <a:p>
                <a:pPr algn="ctr"/>
                <a:endParaRPr lang="zh-CN" altLang="en-US" sz="1261"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ECE857C0-F989-7FE3-C6C7-379D8E2D033B}"/>
                  </a:ext>
                </a:extLst>
              </p:cNvPr>
              <p:cNvCxnSpPr/>
              <p:nvPr/>
            </p:nvCxnSpPr>
            <p:spPr>
              <a:xfrm>
                <a:off x="2352825" y="4848607"/>
                <a:ext cx="1908000" cy="0"/>
              </a:xfrm>
              <a:prstGeom prst="line">
                <a:avLst/>
              </a:prstGeom>
              <a:ln w="7334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6B723902-51E4-3596-898C-DC42DC53DAF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10347418" y="3356224"/>
            <a:ext cx="253445" cy="253445"/>
          </a:xfrm>
          <a:prstGeom prst="ellipse">
            <a:avLst/>
          </a:prstGeom>
          <a:solidFill>
            <a:schemeClr val="accent1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95514" dist="54580" dir="5400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121" tIns="24561" rIns="49121" bIns="24561" rtlCol="0" anchor="ctr"/>
          <a:lstStyle/>
          <a:p>
            <a:pPr algn="ctr"/>
            <a:endParaRPr lang="zh-CN" altLang="en-US" sz="967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9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活动执行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748B040-771A-485F-D96F-0E8D2BC46EED}"/>
              </a:ext>
            </a:extLst>
          </p:cNvPr>
          <p:cNvGrpSpPr/>
          <p:nvPr/>
        </p:nvGrpSpPr>
        <p:grpSpPr>
          <a:xfrm>
            <a:off x="810130" y="1775636"/>
            <a:ext cx="10571740" cy="3916328"/>
            <a:chOff x="810130" y="1880411"/>
            <a:chExt cx="10571740" cy="391632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8A15233E-9B38-28FA-DFCA-C57D311B1004}"/>
                </a:ext>
              </a:extLst>
            </p:cNvPr>
            <p:cNvGrpSpPr/>
            <p:nvPr/>
          </p:nvGrpSpPr>
          <p:grpSpPr>
            <a:xfrm>
              <a:off x="812893" y="1880411"/>
              <a:ext cx="4858539" cy="1595217"/>
              <a:chOff x="852573" y="1634810"/>
              <a:chExt cx="4858539" cy="1595217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9D853E50-6A4E-6C60-A47F-1D3DF43988B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2573" y="1691366"/>
                <a:ext cx="2223157" cy="1482104"/>
              </a:xfrm>
              <a:custGeom>
                <a:avLst/>
                <a:gdLst>
                  <a:gd name="connsiteX0" fmla="*/ 0 w 2246462"/>
                  <a:gd name="connsiteY0" fmla="*/ 0 h 1497642"/>
                  <a:gd name="connsiteX1" fmla="*/ 2246462 w 2246462"/>
                  <a:gd name="connsiteY1" fmla="*/ 0 h 1497642"/>
                  <a:gd name="connsiteX2" fmla="*/ 2246462 w 2246462"/>
                  <a:gd name="connsiteY2" fmla="*/ 1497642 h 1497642"/>
                  <a:gd name="connsiteX3" fmla="*/ 0 w 2246462"/>
                  <a:gd name="connsiteY3" fmla="*/ 1497642 h 149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462" h="1497642">
                    <a:moveTo>
                      <a:pt x="0" y="0"/>
                    </a:moveTo>
                    <a:lnTo>
                      <a:pt x="2246462" y="0"/>
                    </a:lnTo>
                    <a:lnTo>
                      <a:pt x="2246462" y="1497642"/>
                    </a:lnTo>
                    <a:lnTo>
                      <a:pt x="0" y="1497642"/>
                    </a:lnTo>
                    <a:close/>
                  </a:path>
                </a:pathLst>
              </a:cu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CF20A40A-0DEF-74A9-B319-B653F0E26D4D}"/>
                  </a:ext>
                </a:extLst>
              </p:cNvPr>
              <p:cNvGrpSpPr/>
              <p:nvPr/>
            </p:nvGrpSpPr>
            <p:grpSpPr>
              <a:xfrm>
                <a:off x="3371112" y="1634810"/>
                <a:ext cx="2340000" cy="1595217"/>
                <a:chOff x="3371112" y="1634810"/>
                <a:chExt cx="2340000" cy="1595217"/>
              </a:xfrm>
            </p:grpSpPr>
            <p:sp>
              <p:nvSpPr>
                <p:cNvPr id="19" name="爱设计-11-2">
                  <a:extLst>
                    <a:ext uri="{FF2B5EF4-FFF2-40B4-BE49-F238E27FC236}">
                      <a16:creationId xmlns:a16="http://schemas.microsoft.com/office/drawing/2014/main" id="{9B37AD9B-B6B0-251E-5F80-371AF6485F6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3371112" y="2127674"/>
                  <a:ext cx="2160000" cy="11023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  <a:buClr>
                      <a:schemeClr val="accent2"/>
                    </a:buClr>
                  </a:pPr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ea"/>
                    </a:rPr>
                    <a:t>在这里输入你的正文，阐述与关键词标题相关的具体内容，若字数太多酌情先删减文案，再缩小字号；</a:t>
                  </a:r>
                </a:p>
              </p:txBody>
            </p:sp>
            <p:sp>
              <p:nvSpPr>
                <p:cNvPr id="20" name="爱设计-11-3">
                  <a:extLst>
                    <a:ext uri="{FF2B5EF4-FFF2-40B4-BE49-F238E27FC236}">
                      <a16:creationId xmlns:a16="http://schemas.microsoft.com/office/drawing/2014/main" id="{A0BC0631-52D6-277E-64A8-BF326E39420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3371112" y="1634810"/>
                  <a:ext cx="2340000" cy="4217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01.</a:t>
                  </a:r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添加标题文本</a:t>
                  </a:r>
                  <a:endParaRPr lang="zh-CN" altLang="en-US" sz="2400" b="1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40A214CA-7DB8-3E61-F009-DEC36243991B}"/>
                </a:ext>
              </a:extLst>
            </p:cNvPr>
            <p:cNvGrpSpPr/>
            <p:nvPr/>
          </p:nvGrpSpPr>
          <p:grpSpPr>
            <a:xfrm>
              <a:off x="810130" y="4201522"/>
              <a:ext cx="4861302" cy="1595217"/>
              <a:chOff x="849810" y="3651121"/>
              <a:chExt cx="4861302" cy="1595217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90E7B8F3-3452-4174-6712-EB805BEA92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9810" y="3707678"/>
                <a:ext cx="2223155" cy="1482103"/>
              </a:xfrm>
              <a:custGeom>
                <a:avLst/>
                <a:gdLst>
                  <a:gd name="connsiteX0" fmla="*/ 0 w 2246462"/>
                  <a:gd name="connsiteY0" fmla="*/ 0 h 1497641"/>
                  <a:gd name="connsiteX1" fmla="*/ 2246462 w 2246462"/>
                  <a:gd name="connsiteY1" fmla="*/ 0 h 1497641"/>
                  <a:gd name="connsiteX2" fmla="*/ 2246462 w 2246462"/>
                  <a:gd name="connsiteY2" fmla="*/ 1497641 h 1497641"/>
                  <a:gd name="connsiteX3" fmla="*/ 0 w 2246462"/>
                  <a:gd name="connsiteY3" fmla="*/ 1497641 h 1497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462" h="1497641">
                    <a:moveTo>
                      <a:pt x="0" y="0"/>
                    </a:moveTo>
                    <a:lnTo>
                      <a:pt x="2246462" y="0"/>
                    </a:lnTo>
                    <a:lnTo>
                      <a:pt x="2246462" y="1497641"/>
                    </a:lnTo>
                    <a:lnTo>
                      <a:pt x="0" y="1497641"/>
                    </a:lnTo>
                    <a:close/>
                  </a:path>
                </a:pathLst>
              </a:cu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6C6892FD-97ED-62C2-6A61-2FA32D1B44DA}"/>
                  </a:ext>
                </a:extLst>
              </p:cNvPr>
              <p:cNvGrpSpPr/>
              <p:nvPr/>
            </p:nvGrpSpPr>
            <p:grpSpPr>
              <a:xfrm>
                <a:off x="3371112" y="3651121"/>
                <a:ext cx="2340000" cy="1595217"/>
                <a:chOff x="3371112" y="3651121"/>
                <a:chExt cx="2340000" cy="1595217"/>
              </a:xfrm>
            </p:grpSpPr>
            <p:sp>
              <p:nvSpPr>
                <p:cNvPr id="23" name="爱设计-11-2">
                  <a:extLst>
                    <a:ext uri="{FF2B5EF4-FFF2-40B4-BE49-F238E27FC236}">
                      <a16:creationId xmlns:a16="http://schemas.microsoft.com/office/drawing/2014/main" id="{CF804B24-2F28-4FF0-B709-773FDD52EC6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3371113" y="4143985"/>
                  <a:ext cx="2160000" cy="11023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  <a:buClr>
                      <a:schemeClr val="accent2"/>
                    </a:buClr>
                  </a:pPr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ea"/>
                    </a:rPr>
                    <a:t>在这里输入你的正文，阐述与关键词标题相关的具体内容，若字数太多酌情先删减文案，再缩小字号；</a:t>
                  </a:r>
                </a:p>
              </p:txBody>
            </p:sp>
            <p:sp>
              <p:nvSpPr>
                <p:cNvPr id="25" name="爱设计-11-3">
                  <a:extLst>
                    <a:ext uri="{FF2B5EF4-FFF2-40B4-BE49-F238E27FC236}">
                      <a16:creationId xmlns:a16="http://schemas.microsoft.com/office/drawing/2014/main" id="{41E0DC25-B51C-CFDD-2FFE-97BE0F0AC80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3371112" y="3651121"/>
                  <a:ext cx="2340000" cy="4217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03.</a:t>
                  </a:r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添加标题文本</a:t>
                  </a:r>
                  <a:endParaRPr lang="zh-CN" altLang="en-US" sz="2400" b="1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8039F4F-7961-2B1A-D940-1EBBC16622B9}"/>
                </a:ext>
              </a:extLst>
            </p:cNvPr>
            <p:cNvGrpSpPr/>
            <p:nvPr/>
          </p:nvGrpSpPr>
          <p:grpSpPr>
            <a:xfrm>
              <a:off x="6523331" y="1880411"/>
              <a:ext cx="4858539" cy="1595217"/>
              <a:chOff x="6563011" y="1634810"/>
              <a:chExt cx="4858539" cy="1595217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5171C772-63D1-C7A8-CE8E-F59B5DA2F9C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63011" y="1691366"/>
                <a:ext cx="2223157" cy="1482104"/>
              </a:xfrm>
              <a:custGeom>
                <a:avLst/>
                <a:gdLst>
                  <a:gd name="connsiteX0" fmla="*/ 0 w 2246462"/>
                  <a:gd name="connsiteY0" fmla="*/ 0 h 1497642"/>
                  <a:gd name="connsiteX1" fmla="*/ 2246462 w 2246462"/>
                  <a:gd name="connsiteY1" fmla="*/ 0 h 1497642"/>
                  <a:gd name="connsiteX2" fmla="*/ 2246462 w 2246462"/>
                  <a:gd name="connsiteY2" fmla="*/ 1497642 h 1497642"/>
                  <a:gd name="connsiteX3" fmla="*/ 0 w 2246462"/>
                  <a:gd name="connsiteY3" fmla="*/ 1497642 h 149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462" h="1497642">
                    <a:moveTo>
                      <a:pt x="0" y="0"/>
                    </a:moveTo>
                    <a:lnTo>
                      <a:pt x="2246462" y="0"/>
                    </a:lnTo>
                    <a:lnTo>
                      <a:pt x="2246462" y="1497642"/>
                    </a:lnTo>
                    <a:lnTo>
                      <a:pt x="0" y="1497642"/>
                    </a:lnTo>
                    <a:close/>
                  </a:path>
                </a:pathLst>
              </a:cu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C9910A5D-D2A1-0E7C-E869-1E4D3FD2C460}"/>
                  </a:ext>
                </a:extLst>
              </p:cNvPr>
              <p:cNvGrpSpPr/>
              <p:nvPr/>
            </p:nvGrpSpPr>
            <p:grpSpPr>
              <a:xfrm>
                <a:off x="9081550" y="1634810"/>
                <a:ext cx="2340000" cy="1595217"/>
                <a:chOff x="9081550" y="1634810"/>
                <a:chExt cx="2340000" cy="1595217"/>
              </a:xfrm>
            </p:grpSpPr>
            <p:sp>
              <p:nvSpPr>
                <p:cNvPr id="34" name="爱设计-11-2">
                  <a:extLst>
                    <a:ext uri="{FF2B5EF4-FFF2-40B4-BE49-F238E27FC236}">
                      <a16:creationId xmlns:a16="http://schemas.microsoft.com/office/drawing/2014/main" id="{A57C04F0-D179-EC4D-8C3A-14CB50F6BFE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9081550" y="2127674"/>
                  <a:ext cx="2160000" cy="11023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  <a:buClr>
                      <a:schemeClr val="accent2"/>
                    </a:buClr>
                  </a:pPr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ea"/>
                    </a:rPr>
                    <a:t>在这里输入你的正文，阐述与关键词标题相关的具体内容，若字数太多酌情先删减文案，再缩小字号；</a:t>
                  </a:r>
                </a:p>
              </p:txBody>
            </p:sp>
            <p:sp>
              <p:nvSpPr>
                <p:cNvPr id="35" name="爱设计-11-3">
                  <a:extLst>
                    <a:ext uri="{FF2B5EF4-FFF2-40B4-BE49-F238E27FC236}">
                      <a16:creationId xmlns:a16="http://schemas.microsoft.com/office/drawing/2014/main" id="{7327DA77-4842-C9D6-325E-A0873FB23CA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9081550" y="1634810"/>
                  <a:ext cx="2340000" cy="4217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02.</a:t>
                  </a:r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添加标题文本</a:t>
                  </a:r>
                  <a:endParaRPr lang="en-US" altLang="zh-CN" sz="2400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936D06E-BDE3-271C-0F36-AF2A2853C6E1}"/>
                </a:ext>
              </a:extLst>
            </p:cNvPr>
            <p:cNvGrpSpPr/>
            <p:nvPr/>
          </p:nvGrpSpPr>
          <p:grpSpPr>
            <a:xfrm>
              <a:off x="6520568" y="4201522"/>
              <a:ext cx="4861302" cy="1595217"/>
              <a:chOff x="6560248" y="3651121"/>
              <a:chExt cx="4861302" cy="1595217"/>
            </a:xfrm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B9C3C4FB-9CC6-44EA-714D-4765AB2ACA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60248" y="3707678"/>
                <a:ext cx="2223155" cy="1482103"/>
              </a:xfrm>
              <a:custGeom>
                <a:avLst/>
                <a:gdLst>
                  <a:gd name="connsiteX0" fmla="*/ 0 w 2246462"/>
                  <a:gd name="connsiteY0" fmla="*/ 0 h 1497641"/>
                  <a:gd name="connsiteX1" fmla="*/ 2246462 w 2246462"/>
                  <a:gd name="connsiteY1" fmla="*/ 0 h 1497641"/>
                  <a:gd name="connsiteX2" fmla="*/ 2246462 w 2246462"/>
                  <a:gd name="connsiteY2" fmla="*/ 1497641 h 1497641"/>
                  <a:gd name="connsiteX3" fmla="*/ 0 w 2246462"/>
                  <a:gd name="connsiteY3" fmla="*/ 1497641 h 1497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462" h="1497641">
                    <a:moveTo>
                      <a:pt x="0" y="0"/>
                    </a:moveTo>
                    <a:lnTo>
                      <a:pt x="2246462" y="0"/>
                    </a:lnTo>
                    <a:lnTo>
                      <a:pt x="2246462" y="1497641"/>
                    </a:lnTo>
                    <a:lnTo>
                      <a:pt x="0" y="1497641"/>
                    </a:lnTo>
                    <a:close/>
                  </a:path>
                </a:pathLst>
              </a:cu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94FAA2C0-58E3-B178-D002-D11AAD8B5EF8}"/>
                  </a:ext>
                </a:extLst>
              </p:cNvPr>
              <p:cNvGrpSpPr/>
              <p:nvPr/>
            </p:nvGrpSpPr>
            <p:grpSpPr>
              <a:xfrm>
                <a:off x="9081550" y="3651121"/>
                <a:ext cx="2340000" cy="1595217"/>
                <a:chOff x="9081550" y="3651121"/>
                <a:chExt cx="2340000" cy="1595217"/>
              </a:xfrm>
            </p:grpSpPr>
            <p:sp>
              <p:nvSpPr>
                <p:cNvPr id="37" name="爱设计-11-2">
                  <a:extLst>
                    <a:ext uri="{FF2B5EF4-FFF2-40B4-BE49-F238E27FC236}">
                      <a16:creationId xmlns:a16="http://schemas.microsoft.com/office/drawing/2014/main" id="{6B90EEAF-5D69-5796-542D-0F12B92C256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9081551" y="4143985"/>
                  <a:ext cx="2160000" cy="11023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  <a:buClr>
                      <a:schemeClr val="accent2"/>
                    </a:buClr>
                  </a:pPr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ea"/>
                    </a:rPr>
                    <a:t>在这里输入你的正文，阐述与关键词标题相关的具体内容，若字数太多酌情先删减文案，再缩小字号；</a:t>
                  </a:r>
                </a:p>
              </p:txBody>
            </p:sp>
            <p:sp>
              <p:nvSpPr>
                <p:cNvPr id="38" name="爱设计-11-3">
                  <a:extLst>
                    <a:ext uri="{FF2B5EF4-FFF2-40B4-BE49-F238E27FC236}">
                      <a16:creationId xmlns:a16="http://schemas.microsoft.com/office/drawing/2014/main" id="{8C77F51A-654B-7E6A-A190-664F843DA4F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9081550" y="3651121"/>
                  <a:ext cx="2340000" cy="4217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04.</a:t>
                  </a:r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添加标题文本</a:t>
                  </a:r>
                  <a:endParaRPr lang="zh-CN" altLang="en-US" sz="2400" b="1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90743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活动执行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FF8DCCE-AC93-9339-2992-A5259279135C}"/>
              </a:ext>
            </a:extLst>
          </p:cNvPr>
          <p:cNvGrpSpPr/>
          <p:nvPr/>
        </p:nvGrpSpPr>
        <p:grpSpPr>
          <a:xfrm>
            <a:off x="658961" y="1412875"/>
            <a:ext cx="10874078" cy="4702038"/>
            <a:chOff x="715152" y="1412875"/>
            <a:chExt cx="10874078" cy="4702038"/>
          </a:xfrm>
        </p:grpSpPr>
        <p:sp>
          <p:nvSpPr>
            <p:cNvPr id="7" name="王小婷9">
              <a:extLst>
                <a:ext uri="{FF2B5EF4-FFF2-40B4-BE49-F238E27FC236}">
                  <a16:creationId xmlns:a16="http://schemas.microsoft.com/office/drawing/2014/main" id="{1BAAF94F-E524-6BFF-E105-A108C6A04CD9}"/>
                </a:ext>
              </a:extLst>
            </p:cNvPr>
            <p:cNvSpPr txBox="1"/>
            <p:nvPr/>
          </p:nvSpPr>
          <p:spPr>
            <a:xfrm>
              <a:off x="7591428" y="1432451"/>
              <a:ext cx="1846659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8" name="王小婷10">
              <a:extLst>
                <a:ext uri="{FF2B5EF4-FFF2-40B4-BE49-F238E27FC236}">
                  <a16:creationId xmlns:a16="http://schemas.microsoft.com/office/drawing/2014/main" id="{3422A076-E604-6137-C3D7-9A4564D19C69}"/>
                </a:ext>
              </a:extLst>
            </p:cNvPr>
            <p:cNvSpPr txBox="1">
              <a:spLocks/>
            </p:cNvSpPr>
            <p:nvPr/>
          </p:nvSpPr>
          <p:spPr>
            <a:xfrm>
              <a:off x="7591425" y="1854195"/>
              <a:ext cx="3997805" cy="93980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在这里输入你的正文，阐述与关键词标题相关的具体内容，若字数太多酌情先删减文案，再缩小字号；</a:t>
              </a:r>
            </a:p>
          </p:txBody>
        </p:sp>
        <p:sp>
          <p:nvSpPr>
            <p:cNvPr id="9" name="王小婷8">
              <a:extLst>
                <a:ext uri="{FF2B5EF4-FFF2-40B4-BE49-F238E27FC236}">
                  <a16:creationId xmlns:a16="http://schemas.microsoft.com/office/drawing/2014/main" id="{ED1406BC-6066-D363-30B2-B3D8D873B10B}"/>
                </a:ext>
              </a:extLst>
            </p:cNvPr>
            <p:cNvSpPr/>
            <p:nvPr/>
          </p:nvSpPr>
          <p:spPr>
            <a:xfrm>
              <a:off x="6700135" y="1432451"/>
              <a:ext cx="625793" cy="625793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39700" dir="2700000" algn="tl" rotWithShape="0">
                <a:schemeClr val="accent1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200">
                <a:solidFill>
                  <a:schemeClr val="lt1"/>
                </a:solidFill>
                <a:effectLst>
                  <a:outerShdw blurRad="762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pic>
          <p:nvPicPr>
            <p:cNvPr id="10" name="图形 9" descr="文档">
              <a:extLst>
                <a:ext uri="{FF2B5EF4-FFF2-40B4-BE49-F238E27FC236}">
                  <a16:creationId xmlns:a16="http://schemas.microsoft.com/office/drawing/2014/main" id="{0D652206-1D70-1B7F-72EF-437582286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7957" y="1560273"/>
              <a:ext cx="370149" cy="370149"/>
            </a:xfrm>
            <a:prstGeom prst="rect">
              <a:avLst/>
            </a:prstGeom>
            <a:effectLst>
              <a:outerShdw blurRad="508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B512F25-4868-AC3B-8936-1BE979DEE919}"/>
                </a:ext>
              </a:extLst>
            </p:cNvPr>
            <p:cNvGrpSpPr/>
            <p:nvPr/>
          </p:nvGrpSpPr>
          <p:grpSpPr>
            <a:xfrm>
              <a:off x="6716159" y="4674768"/>
              <a:ext cx="4873071" cy="1371774"/>
              <a:chOff x="6052104" y="5076248"/>
              <a:chExt cx="4873071" cy="1371774"/>
            </a:xfrm>
          </p:grpSpPr>
          <p:sp>
            <p:nvSpPr>
              <p:cNvPr id="12" name="王小婷12">
                <a:extLst>
                  <a:ext uri="{FF2B5EF4-FFF2-40B4-BE49-F238E27FC236}">
                    <a16:creationId xmlns:a16="http://schemas.microsoft.com/office/drawing/2014/main" id="{537FD803-34C1-0EF0-F80B-A4D002D7374B}"/>
                  </a:ext>
                </a:extLst>
              </p:cNvPr>
              <p:cNvSpPr/>
              <p:nvPr/>
            </p:nvSpPr>
            <p:spPr>
              <a:xfrm>
                <a:off x="6052104" y="5076248"/>
                <a:ext cx="625793" cy="625793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139700" dir="2700000" algn="tl" rotWithShape="0">
                  <a:schemeClr val="accent1">
                    <a:alpha val="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200">
                  <a:solidFill>
                    <a:schemeClr val="lt1"/>
                  </a:solidFill>
                  <a:effectLst>
                    <a:outerShdw blurRad="76200" dist="38100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j-ea"/>
                  <a:ea typeface="+mj-ea"/>
                </a:endParaRPr>
              </a:p>
            </p:txBody>
          </p:sp>
          <p:pic>
            <p:nvPicPr>
              <p:cNvPr id="13" name="图形 12" descr="放大镜">
                <a:extLst>
                  <a:ext uri="{FF2B5EF4-FFF2-40B4-BE49-F238E27FC236}">
                    <a16:creationId xmlns:a16="http://schemas.microsoft.com/office/drawing/2014/main" id="{51F410F6-953A-262A-55CA-0A2795D0F0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182121" y="5206264"/>
                <a:ext cx="365760" cy="365760"/>
              </a:xfrm>
              <a:prstGeom prst="rect">
                <a:avLst/>
              </a:prstGeom>
              <a:effectLst>
                <a:outerShdw blurRad="508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</p:pic>
          <p:sp>
            <p:nvSpPr>
              <p:cNvPr id="14" name="王小婷14">
                <a:extLst>
                  <a:ext uri="{FF2B5EF4-FFF2-40B4-BE49-F238E27FC236}">
                    <a16:creationId xmlns:a16="http://schemas.microsoft.com/office/drawing/2014/main" id="{C0D43F6A-270A-8CDA-4A85-9075BACB6C1F}"/>
                  </a:ext>
                </a:extLst>
              </p:cNvPr>
              <p:cNvSpPr txBox="1"/>
              <p:nvPr/>
            </p:nvSpPr>
            <p:spPr>
              <a:xfrm>
                <a:off x="6927373" y="5086469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15" name="王小婷15">
                <a:extLst>
                  <a:ext uri="{FF2B5EF4-FFF2-40B4-BE49-F238E27FC236}">
                    <a16:creationId xmlns:a16="http://schemas.microsoft.com/office/drawing/2014/main" id="{1A079351-AF00-E072-6B5F-D526988669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27370" y="5508213"/>
                <a:ext cx="3997805" cy="93980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在这里输入你的正文，阐述与关键词标题相关的具体内容，若字数太多酌情先删减文案，再缩小字号；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467E49F-CBFA-3D30-3202-1187C6946614}"/>
                </a:ext>
              </a:extLst>
            </p:cNvPr>
            <p:cNvGrpSpPr/>
            <p:nvPr/>
          </p:nvGrpSpPr>
          <p:grpSpPr>
            <a:xfrm>
              <a:off x="6700135" y="3040276"/>
              <a:ext cx="625793" cy="625793"/>
              <a:chOff x="6430258" y="3136956"/>
              <a:chExt cx="625793" cy="625793"/>
            </a:xfrm>
          </p:grpSpPr>
          <p:sp>
            <p:nvSpPr>
              <p:cNvPr id="17" name="王小婷16">
                <a:extLst>
                  <a:ext uri="{FF2B5EF4-FFF2-40B4-BE49-F238E27FC236}">
                    <a16:creationId xmlns:a16="http://schemas.microsoft.com/office/drawing/2014/main" id="{7A82F64F-3934-5A73-801B-60BF6E329336}"/>
                  </a:ext>
                </a:extLst>
              </p:cNvPr>
              <p:cNvSpPr/>
              <p:nvPr/>
            </p:nvSpPr>
            <p:spPr>
              <a:xfrm>
                <a:off x="6430258" y="3136956"/>
                <a:ext cx="625793" cy="625793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139700" dir="2700000" algn="tl" rotWithShape="0">
                  <a:schemeClr val="accent1">
                    <a:alpha val="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200">
                  <a:solidFill>
                    <a:schemeClr val="lt1"/>
                  </a:solidFill>
                  <a:effectLst>
                    <a:outerShdw blurRad="76200" dist="38100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j-ea"/>
                  <a:ea typeface="+mj-ea"/>
                </a:endParaRPr>
              </a:p>
            </p:txBody>
          </p:sp>
          <p:pic>
            <p:nvPicPr>
              <p:cNvPr id="18" name="图形 17" descr="原子">
                <a:extLst>
                  <a:ext uri="{FF2B5EF4-FFF2-40B4-BE49-F238E27FC236}">
                    <a16:creationId xmlns:a16="http://schemas.microsoft.com/office/drawing/2014/main" id="{B9C42DF7-7CE6-9007-946F-43EA2D4AF5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551130" y="3257829"/>
                <a:ext cx="384048" cy="384048"/>
              </a:xfrm>
              <a:prstGeom prst="rect">
                <a:avLst/>
              </a:prstGeom>
              <a:effectLst>
                <a:outerShdw blurRad="508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</p:pic>
        </p:grpSp>
        <p:sp>
          <p:nvSpPr>
            <p:cNvPr id="19" name="王小婷18">
              <a:extLst>
                <a:ext uri="{FF2B5EF4-FFF2-40B4-BE49-F238E27FC236}">
                  <a16:creationId xmlns:a16="http://schemas.microsoft.com/office/drawing/2014/main" id="{816A0657-47B2-E617-F359-07A6DC74822C}"/>
                </a:ext>
              </a:extLst>
            </p:cNvPr>
            <p:cNvSpPr txBox="1"/>
            <p:nvPr/>
          </p:nvSpPr>
          <p:spPr>
            <a:xfrm>
              <a:off x="7591428" y="3066942"/>
              <a:ext cx="1846659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0" name="王小婷19">
              <a:extLst>
                <a:ext uri="{FF2B5EF4-FFF2-40B4-BE49-F238E27FC236}">
                  <a16:creationId xmlns:a16="http://schemas.microsoft.com/office/drawing/2014/main" id="{EB028CE4-9A66-4B5D-6945-6A866D99758F}"/>
                </a:ext>
              </a:extLst>
            </p:cNvPr>
            <p:cNvSpPr txBox="1">
              <a:spLocks/>
            </p:cNvSpPr>
            <p:nvPr/>
          </p:nvSpPr>
          <p:spPr>
            <a:xfrm>
              <a:off x="7591425" y="3488686"/>
              <a:ext cx="3997805" cy="93980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在这里输入你的正文，阐述与关键词标题相关的具体内容，若字数太多酌情先删减文案，再缩小字号；</a:t>
              </a:r>
            </a:p>
          </p:txBody>
        </p:sp>
        <p:cxnSp>
          <p:nvCxnSpPr>
            <p:cNvPr id="21" name="王小婷20">
              <a:extLst>
                <a:ext uri="{FF2B5EF4-FFF2-40B4-BE49-F238E27FC236}">
                  <a16:creationId xmlns:a16="http://schemas.microsoft.com/office/drawing/2014/main" id="{A3C7570C-C76F-1B18-CAEE-0D0410222681}"/>
                </a:ext>
              </a:extLst>
            </p:cNvPr>
            <p:cNvCxnSpPr>
              <a:cxnSpLocks/>
            </p:cNvCxnSpPr>
            <p:nvPr/>
          </p:nvCxnSpPr>
          <p:spPr>
            <a:xfrm>
              <a:off x="6712378" y="2917140"/>
              <a:ext cx="4788000" cy="0"/>
            </a:xfrm>
            <a:prstGeom prst="line">
              <a:avLst/>
            </a:prstGeom>
            <a:ln w="9525">
              <a:solidFill>
                <a:schemeClr val="bg1">
                  <a:lumMod val="8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王小婷21">
              <a:extLst>
                <a:ext uri="{FF2B5EF4-FFF2-40B4-BE49-F238E27FC236}">
                  <a16:creationId xmlns:a16="http://schemas.microsoft.com/office/drawing/2014/main" id="{B9A77E86-A575-A3F8-B07F-8A007ADE0FE9}"/>
                </a:ext>
              </a:extLst>
            </p:cNvPr>
            <p:cNvCxnSpPr>
              <a:cxnSpLocks/>
            </p:cNvCxnSpPr>
            <p:nvPr/>
          </p:nvCxnSpPr>
          <p:spPr>
            <a:xfrm>
              <a:off x="6712378" y="4551631"/>
              <a:ext cx="4788000" cy="0"/>
            </a:xfrm>
            <a:prstGeom prst="line">
              <a:avLst/>
            </a:prstGeom>
            <a:ln w="9525">
              <a:solidFill>
                <a:schemeClr val="bg1">
                  <a:lumMod val="8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4">
              <a:extLst>
                <a:ext uri="{FF2B5EF4-FFF2-40B4-BE49-F238E27FC236}">
                  <a16:creationId xmlns:a16="http://schemas.microsoft.com/office/drawing/2014/main" id="{19749C09-BB3C-650D-6417-86839DDDE8C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15152" y="1412875"/>
              <a:ext cx="5219700" cy="24426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Picture 4-mask">
              <a:extLst>
                <a:ext uri="{FF2B5EF4-FFF2-40B4-BE49-F238E27FC236}">
                  <a16:creationId xmlns:a16="http://schemas.microsoft.com/office/drawing/2014/main" id="{F75407EF-0B3F-A675-4839-204AA0F79240}"/>
                </a:ext>
              </a:extLst>
            </p:cNvPr>
            <p:cNvSpPr/>
            <p:nvPr/>
          </p:nvSpPr>
          <p:spPr>
            <a:xfrm>
              <a:off x="715152" y="3993729"/>
              <a:ext cx="5219700" cy="212118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9AE62A8-3E09-8A68-D9DB-F3B52539CB8F}"/>
                </a:ext>
              </a:extLst>
            </p:cNvPr>
            <p:cNvGrpSpPr/>
            <p:nvPr/>
          </p:nvGrpSpPr>
          <p:grpSpPr>
            <a:xfrm>
              <a:off x="1161154" y="4218263"/>
              <a:ext cx="4327695" cy="1672116"/>
              <a:chOff x="901530" y="4291942"/>
              <a:chExt cx="4327695" cy="1672116"/>
            </a:xfrm>
          </p:grpSpPr>
          <p:sp>
            <p:nvSpPr>
              <p:cNvPr id="31" name="王小婷9">
                <a:extLst>
                  <a:ext uri="{FF2B5EF4-FFF2-40B4-BE49-F238E27FC236}">
                    <a16:creationId xmlns:a16="http://schemas.microsoft.com/office/drawing/2014/main" id="{DDAF8419-13FA-64BC-D534-DD367F0CABBC}"/>
                  </a:ext>
                </a:extLst>
              </p:cNvPr>
              <p:cNvSpPr txBox="1"/>
              <p:nvPr/>
            </p:nvSpPr>
            <p:spPr>
              <a:xfrm>
                <a:off x="901533" y="4291942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32" name="王小婷10">
                <a:extLst>
                  <a:ext uri="{FF2B5EF4-FFF2-40B4-BE49-F238E27FC236}">
                    <a16:creationId xmlns:a16="http://schemas.microsoft.com/office/drawing/2014/main" id="{A5A22C08-F80C-8E24-5D5C-FA353CE240B5}"/>
                  </a:ext>
                </a:extLst>
              </p:cNvPr>
              <p:cNvSpPr txBox="1"/>
              <p:nvPr/>
            </p:nvSpPr>
            <p:spPr>
              <a:xfrm>
                <a:off x="901530" y="4704161"/>
                <a:ext cx="4327695" cy="125989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latin typeface="+mn-ea"/>
                  </a:rPr>
                  <a:t>在这里输入你的正文，阐述与关键词标题相关的具体内容，若字数太多酌情先删减文案，再缩小字号；在这里输入你的正文，阐述与关键词标题相关的具体内容；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5662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6316D8A-7CD6-AF8D-0AE5-6359B64B940D}"/>
              </a:ext>
            </a:extLst>
          </p:cNvPr>
          <p:cNvGrpSpPr/>
          <p:nvPr/>
        </p:nvGrpSpPr>
        <p:grpSpPr>
          <a:xfrm>
            <a:off x="4676775" y="1878807"/>
            <a:ext cx="5819776" cy="3100386"/>
            <a:chOff x="4676775" y="1878807"/>
            <a:chExt cx="5819776" cy="310038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D9FC206-7676-D1C7-FD42-6A467D535467}"/>
                </a:ext>
              </a:extLst>
            </p:cNvPr>
            <p:cNvSpPr/>
            <p:nvPr/>
          </p:nvSpPr>
          <p:spPr>
            <a:xfrm>
              <a:off x="4676775" y="1878807"/>
              <a:ext cx="5819776" cy="3100386"/>
            </a:xfrm>
            <a:prstGeom prst="rect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79400" dist="635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旗黑KW 55S" panose="00020600040101010101" pitchFamily="18" charset="-122"/>
                <a:ea typeface="汉仪旗黑KW 55S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AC2773E-64B7-F451-9AFC-102E083C1359}"/>
                </a:ext>
              </a:extLst>
            </p:cNvPr>
            <p:cNvGrpSpPr/>
            <p:nvPr/>
          </p:nvGrpSpPr>
          <p:grpSpPr>
            <a:xfrm>
              <a:off x="5704960" y="3151498"/>
              <a:ext cx="3693319" cy="1320523"/>
              <a:chOff x="5354639" y="2672911"/>
              <a:chExt cx="3693319" cy="1320523"/>
            </a:xfrm>
          </p:grpSpPr>
          <p:sp>
            <p:nvSpPr>
              <p:cNvPr id="10" name="gaoding-14">
                <a:extLst>
                  <a:ext uri="{FF2B5EF4-FFF2-40B4-BE49-F238E27FC236}">
                    <a16:creationId xmlns:a16="http://schemas.microsoft.com/office/drawing/2014/main" id="{0722419A-57FA-906B-54A4-2EA797FE1830}"/>
                  </a:ext>
                </a:extLst>
              </p:cNvPr>
              <p:cNvSpPr txBox="1"/>
              <p:nvPr/>
            </p:nvSpPr>
            <p:spPr>
              <a:xfrm>
                <a:off x="5379932" y="3685657"/>
                <a:ext cx="360000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uLnTx/>
                    <a:uFillTx/>
                    <a:latin typeface="+mn-ea"/>
                    <a:ea typeface="+mn-ea"/>
                    <a:cs typeface="阿里巴巴普惠体 2.0 35 Thin" panose="00020600040101010101" pitchFamily="18" charset="-122"/>
                  </a:rPr>
                  <a:t>The Late Guarantee</a:t>
                </a:r>
              </a:p>
            </p:txBody>
          </p:sp>
          <p:sp>
            <p:nvSpPr>
              <p:cNvPr id="11" name="gaoding-14">
                <a:extLst>
                  <a:ext uri="{FF2B5EF4-FFF2-40B4-BE49-F238E27FC236}">
                    <a16:creationId xmlns:a16="http://schemas.microsoft.com/office/drawing/2014/main" id="{5D512723-793E-C241-6D9E-CC1827CEF1E9}"/>
                  </a:ext>
                </a:extLst>
              </p:cNvPr>
              <p:cNvSpPr txBox="1"/>
              <p:nvPr/>
            </p:nvSpPr>
            <p:spPr>
              <a:xfrm>
                <a:off x="5354639" y="2672911"/>
                <a:ext cx="3693319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200" b="0" i="0" u="none" strike="noStrike" kern="1200" cap="none" spc="0" normalizeH="0" baseline="0" noProof="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uLnTx/>
                    <a:uFillTx/>
                    <a:cs typeface="阿里巴巴普惠体 2.0 95 ExtraBold" panose="00020600040101010101" pitchFamily="18" charset="-122"/>
                    <a:sym typeface="字由文艺黑" panose="00020600040101010101" pitchFamily="18" charset="-122"/>
                  </a:rPr>
                  <a:t>后期保障</a:t>
                </a: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2DABA2D-6A05-D633-DBA1-0F6CB7151566}"/>
                </a:ext>
              </a:extLst>
            </p:cNvPr>
            <p:cNvSpPr txBox="1"/>
            <p:nvPr/>
          </p:nvSpPr>
          <p:spPr>
            <a:xfrm>
              <a:off x="5753329" y="2385978"/>
              <a:ext cx="766235" cy="67710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44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j-lt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B38ACC42-7ACF-E416-9794-5763251B6FE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9177698" y="2724533"/>
              <a:ext cx="290667" cy="290734"/>
            </a:xfrm>
            <a:prstGeom prst="arc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3210" tIns="41605" rIns="83210" bIns="41605" rtlCol="0" anchor="ctr"/>
            <a:lstStyle/>
            <a:p>
              <a:pPr algn="ctr"/>
              <a:endParaRPr lang="zh-CN" altLang="en-US" sz="1638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8C253BA7-543E-8175-9BEB-AF9904A0744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9177698" y="2433798"/>
              <a:ext cx="290667" cy="290734"/>
            </a:xfrm>
            <a:prstGeom prst="arc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3210" tIns="41605" rIns="83210" bIns="41605" rtlCol="0" anchor="ctr"/>
            <a:lstStyle/>
            <a:p>
              <a:pPr algn="ctr"/>
              <a:endParaRPr lang="zh-CN" altLang="en-US" sz="1638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8396185-F6DD-979D-2FBA-CBDCB4C6A762}"/>
                </a:ext>
              </a:extLst>
            </p:cNvPr>
            <p:cNvCxnSpPr/>
            <p:nvPr/>
          </p:nvCxnSpPr>
          <p:spPr>
            <a:xfrm>
              <a:off x="6561775" y="2724532"/>
              <a:ext cx="27000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1406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后期保障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408CE8B-87D6-A968-45DB-7743B626020A}"/>
              </a:ext>
            </a:extLst>
          </p:cNvPr>
          <p:cNvGrpSpPr/>
          <p:nvPr/>
        </p:nvGrpSpPr>
        <p:grpSpPr>
          <a:xfrm>
            <a:off x="607515" y="1435686"/>
            <a:ext cx="10976970" cy="4296999"/>
            <a:chOff x="607515" y="1435686"/>
            <a:chExt cx="10976970" cy="429699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2D20264-023A-18DF-6698-EB5C4E9165B9}"/>
                </a:ext>
              </a:extLst>
            </p:cNvPr>
            <p:cNvGrpSpPr/>
            <p:nvPr/>
          </p:nvGrpSpPr>
          <p:grpSpPr>
            <a:xfrm>
              <a:off x="607515" y="1450975"/>
              <a:ext cx="3105536" cy="4281710"/>
              <a:chOff x="607515" y="1450975"/>
              <a:chExt cx="3105536" cy="4281710"/>
            </a:xfrm>
          </p:grpSpPr>
          <p:sp>
            <p:nvSpPr>
              <p:cNvPr id="54" name="爱设计-2">
                <a:extLst>
                  <a:ext uri="{FF2B5EF4-FFF2-40B4-BE49-F238E27FC236}">
                    <a16:creationId xmlns:a16="http://schemas.microsoft.com/office/drawing/2014/main" id="{9FFEDBEC-CF82-4F35-445F-71E73D6DD74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07515" y="1450975"/>
                <a:ext cx="3105536" cy="4281710"/>
              </a:xfrm>
              <a:prstGeom prst="roundRect">
                <a:avLst>
                  <a:gd name="adj" fmla="val 27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dist="215900" dir="2700000" algn="t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59" name="Picture 4">
                <a:extLst>
                  <a:ext uri="{FF2B5EF4-FFF2-40B4-BE49-F238E27FC236}">
                    <a16:creationId xmlns:a16="http://schemas.microsoft.com/office/drawing/2014/main" id="{5B0213A6-50E0-FAFB-1F82-789766D5788D}"/>
                  </a:ext>
                </a:extLst>
              </p:cNvPr>
              <p:cNvPicPr>
                <a:picLocks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919581" y="1773034"/>
                <a:ext cx="2481405" cy="1623213"/>
              </a:xfrm>
              <a:prstGeom prst="roundRect">
                <a:avLst>
                  <a:gd name="adj" fmla="val 5321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5ED0ABD5-9ECF-2914-9503-D958424BAE90}"/>
                  </a:ext>
                </a:extLst>
              </p:cNvPr>
              <p:cNvGrpSpPr/>
              <p:nvPr/>
            </p:nvGrpSpPr>
            <p:grpSpPr>
              <a:xfrm>
                <a:off x="904532" y="3738510"/>
                <a:ext cx="2511502" cy="1672116"/>
                <a:chOff x="8403242" y="3816855"/>
                <a:chExt cx="2511502" cy="1672116"/>
              </a:xfrm>
            </p:grpSpPr>
            <p:sp>
              <p:nvSpPr>
                <p:cNvPr id="57" name="王小婷9">
                  <a:extLst>
                    <a:ext uri="{FF2B5EF4-FFF2-40B4-BE49-F238E27FC236}">
                      <a16:creationId xmlns:a16="http://schemas.microsoft.com/office/drawing/2014/main" id="{425DEF91-35C1-C3FF-A533-8F3E37FBF786}"/>
                    </a:ext>
                  </a:extLst>
                </p:cNvPr>
                <p:cNvSpPr txBox="1"/>
                <p:nvPr/>
              </p:nvSpPr>
              <p:spPr>
                <a:xfrm>
                  <a:off x="8403242" y="3816855"/>
                  <a:ext cx="1846659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添加标题文本</a:t>
                  </a:r>
                </a:p>
              </p:txBody>
            </p:sp>
            <p:sp>
              <p:nvSpPr>
                <p:cNvPr id="58" name="王小婷10">
                  <a:extLst>
                    <a:ext uri="{FF2B5EF4-FFF2-40B4-BE49-F238E27FC236}">
                      <a16:creationId xmlns:a16="http://schemas.microsoft.com/office/drawing/2014/main" id="{57F4D6C7-5D1E-73F3-BD7D-D53F8E5DDF8C}"/>
                    </a:ext>
                  </a:extLst>
                </p:cNvPr>
                <p:cNvSpPr txBox="1"/>
                <p:nvPr/>
              </p:nvSpPr>
              <p:spPr>
                <a:xfrm>
                  <a:off x="8403242" y="4229074"/>
                  <a:ext cx="2511502" cy="125989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在这里输入你的正文，阐述与关键词标题相关的具体内容，若字数太多酌情先删减文案，再缩小字号</a:t>
                  </a:r>
                </a:p>
              </p:txBody>
            </p: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7B01DFC-7FF0-7B66-84EB-476A6EDDC9C1}"/>
                </a:ext>
              </a:extLst>
            </p:cNvPr>
            <p:cNvGrpSpPr/>
            <p:nvPr/>
          </p:nvGrpSpPr>
          <p:grpSpPr>
            <a:xfrm>
              <a:off x="3920342" y="1450975"/>
              <a:ext cx="3105536" cy="4281710"/>
              <a:chOff x="3920342" y="1450975"/>
              <a:chExt cx="3105536" cy="4281710"/>
            </a:xfrm>
          </p:grpSpPr>
          <p:sp>
            <p:nvSpPr>
              <p:cNvPr id="60" name="爱设计-2">
                <a:extLst>
                  <a:ext uri="{FF2B5EF4-FFF2-40B4-BE49-F238E27FC236}">
                    <a16:creationId xmlns:a16="http://schemas.microsoft.com/office/drawing/2014/main" id="{74B2E6B6-60AD-FA84-04F9-1B8F643ABBE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20342" y="1450975"/>
                <a:ext cx="3105536" cy="4281710"/>
              </a:xfrm>
              <a:prstGeom prst="roundRect">
                <a:avLst>
                  <a:gd name="adj" fmla="val 27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dist="215900" dir="2700000" algn="t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65" name="Picture 4">
                <a:extLst>
                  <a:ext uri="{FF2B5EF4-FFF2-40B4-BE49-F238E27FC236}">
                    <a16:creationId xmlns:a16="http://schemas.microsoft.com/office/drawing/2014/main" id="{1542D84D-F504-F7E1-C4AD-33CCAEFF7D66}"/>
                  </a:ext>
                </a:extLst>
              </p:cNvPr>
              <p:cNvPicPr>
                <a:picLocks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4232408" y="1773034"/>
                <a:ext cx="2481405" cy="1623213"/>
              </a:xfrm>
              <a:prstGeom prst="roundRect">
                <a:avLst>
                  <a:gd name="adj" fmla="val 5321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D54BA4D1-A0B9-C70D-09F8-E89DDC9E5C35}"/>
                  </a:ext>
                </a:extLst>
              </p:cNvPr>
              <p:cNvGrpSpPr/>
              <p:nvPr/>
            </p:nvGrpSpPr>
            <p:grpSpPr>
              <a:xfrm>
                <a:off x="4217359" y="3738510"/>
                <a:ext cx="2511502" cy="1672116"/>
                <a:chOff x="8403242" y="3816855"/>
                <a:chExt cx="2511502" cy="1672116"/>
              </a:xfrm>
            </p:grpSpPr>
            <p:sp>
              <p:nvSpPr>
                <p:cNvPr id="63" name="王小婷9">
                  <a:extLst>
                    <a:ext uri="{FF2B5EF4-FFF2-40B4-BE49-F238E27FC236}">
                      <a16:creationId xmlns:a16="http://schemas.microsoft.com/office/drawing/2014/main" id="{A0E0E373-D5CE-E2FF-8A3D-8AB25A7FE0E2}"/>
                    </a:ext>
                  </a:extLst>
                </p:cNvPr>
                <p:cNvSpPr txBox="1"/>
                <p:nvPr/>
              </p:nvSpPr>
              <p:spPr>
                <a:xfrm>
                  <a:off x="8403242" y="3816855"/>
                  <a:ext cx="1846659" cy="36933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添加标题文本</a:t>
                  </a:r>
                </a:p>
              </p:txBody>
            </p:sp>
            <p:sp>
              <p:nvSpPr>
                <p:cNvPr id="64" name="王小婷10">
                  <a:extLst>
                    <a:ext uri="{FF2B5EF4-FFF2-40B4-BE49-F238E27FC236}">
                      <a16:creationId xmlns:a16="http://schemas.microsoft.com/office/drawing/2014/main" id="{DCE938B3-445B-BD98-260B-EC27FD5903DC}"/>
                    </a:ext>
                  </a:extLst>
                </p:cNvPr>
                <p:cNvSpPr txBox="1"/>
                <p:nvPr/>
              </p:nvSpPr>
              <p:spPr>
                <a:xfrm>
                  <a:off x="8403242" y="4229074"/>
                  <a:ext cx="2511502" cy="1259897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在这里输入你的正文，阐述与关键词标题相关的具体内容，若字数太多酌情先删减文案，再缩小字号</a:t>
                  </a:r>
                </a:p>
              </p:txBody>
            </p:sp>
          </p:grp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7CC6536-DB8D-D92C-BBF1-3C9A7DD1CB81}"/>
                </a:ext>
              </a:extLst>
            </p:cNvPr>
            <p:cNvGrpSpPr/>
            <p:nvPr/>
          </p:nvGrpSpPr>
          <p:grpSpPr>
            <a:xfrm>
              <a:off x="7442278" y="1435686"/>
              <a:ext cx="4142207" cy="4261560"/>
              <a:chOff x="7442278" y="1435686"/>
              <a:chExt cx="4142207" cy="4261560"/>
            </a:xfrm>
          </p:grpSpPr>
          <p:sp>
            <p:nvSpPr>
              <p:cNvPr id="68" name="王小婷10">
                <a:extLst>
                  <a:ext uri="{FF2B5EF4-FFF2-40B4-BE49-F238E27FC236}">
                    <a16:creationId xmlns:a16="http://schemas.microsoft.com/office/drawing/2014/main" id="{1BF44BAE-DF1D-B38C-611D-2133B0880273}"/>
                  </a:ext>
                </a:extLst>
              </p:cNvPr>
              <p:cNvSpPr txBox="1"/>
              <p:nvPr/>
            </p:nvSpPr>
            <p:spPr>
              <a:xfrm>
                <a:off x="7442278" y="1979368"/>
                <a:ext cx="4142207" cy="93980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在这里输入你的正文，阐述与关键词标题相关的具体内容，若字数太多酌情先删减文案，再缩小字号；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69" name="王小婷9">
                <a:extLst>
                  <a:ext uri="{FF2B5EF4-FFF2-40B4-BE49-F238E27FC236}">
                    <a16:creationId xmlns:a16="http://schemas.microsoft.com/office/drawing/2014/main" id="{7FC9DF72-2919-954E-A213-51462A8936EC}"/>
                  </a:ext>
                </a:extLst>
              </p:cNvPr>
              <p:cNvSpPr txBox="1"/>
              <p:nvPr/>
            </p:nvSpPr>
            <p:spPr>
              <a:xfrm>
                <a:off x="7442279" y="1435686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70" name="王小婷10">
                <a:extLst>
                  <a:ext uri="{FF2B5EF4-FFF2-40B4-BE49-F238E27FC236}">
                    <a16:creationId xmlns:a16="http://schemas.microsoft.com/office/drawing/2014/main" id="{F296EE9D-32B5-D23D-5FA5-0BFF8AA8ECDB}"/>
                  </a:ext>
                </a:extLst>
              </p:cNvPr>
              <p:cNvSpPr txBox="1"/>
              <p:nvPr/>
            </p:nvSpPr>
            <p:spPr>
              <a:xfrm>
                <a:off x="7442279" y="3135016"/>
                <a:ext cx="4127158" cy="61972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在这里输入你的正文，阐述与关键词标题相关的具体内容；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1" name="爱设计-4">
                <a:extLst>
                  <a:ext uri="{FF2B5EF4-FFF2-40B4-BE49-F238E27FC236}">
                    <a16:creationId xmlns:a16="http://schemas.microsoft.com/office/drawing/2014/main" id="{DC6A0CD4-500D-917B-978B-3580E734FEB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442278" y="5238305"/>
                <a:ext cx="1908000" cy="45894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342900" dist="152400" dir="2700000" algn="tl" rotWithShape="0">
                  <a:schemeClr val="accent1">
                    <a:lumMod val="75000"/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72" name="爱设计-4">
                <a:extLst>
                  <a:ext uri="{FF2B5EF4-FFF2-40B4-BE49-F238E27FC236}">
                    <a16:creationId xmlns:a16="http://schemas.microsoft.com/office/drawing/2014/main" id="{CE39A052-FF44-66BB-5384-7E395392C16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622033" y="5238305"/>
                <a:ext cx="1908000" cy="45894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342900" dist="152400" dir="2700000" algn="tl" rotWithShape="0">
                  <a:schemeClr val="accent1">
                    <a:lumMod val="75000"/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73" name="王小婷10">
                <a:extLst>
                  <a:ext uri="{FF2B5EF4-FFF2-40B4-BE49-F238E27FC236}">
                    <a16:creationId xmlns:a16="http://schemas.microsoft.com/office/drawing/2014/main" id="{BA640B8D-7269-954E-679B-2120F65271BF}"/>
                  </a:ext>
                </a:extLst>
              </p:cNvPr>
              <p:cNvSpPr txBox="1"/>
              <p:nvPr/>
            </p:nvSpPr>
            <p:spPr>
              <a:xfrm>
                <a:off x="7442279" y="3970577"/>
                <a:ext cx="4127158" cy="61972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在这里输入你的正文，阐述与关键词标题相关的具体内容；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B6887DE6-4237-035F-394E-3C44B9609634}"/>
                  </a:ext>
                </a:extLst>
              </p:cNvPr>
              <p:cNvSpPr/>
              <p:nvPr/>
            </p:nvSpPr>
            <p:spPr>
              <a:xfrm>
                <a:off x="7442278" y="1864568"/>
                <a:ext cx="419100" cy="36000"/>
              </a:xfrm>
              <a:prstGeom prst="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0099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后期保障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D493CA4-1C25-264D-0567-F8BF0B7BAA87}"/>
              </a:ext>
            </a:extLst>
          </p:cNvPr>
          <p:cNvGrpSpPr/>
          <p:nvPr/>
        </p:nvGrpSpPr>
        <p:grpSpPr>
          <a:xfrm>
            <a:off x="950613" y="1754059"/>
            <a:ext cx="10290775" cy="4380041"/>
            <a:chOff x="950613" y="1754059"/>
            <a:chExt cx="10290775" cy="4380041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B4DE47E-2C0F-6F74-4709-FF6260AC28B4}"/>
                </a:ext>
              </a:extLst>
            </p:cNvPr>
            <p:cNvGrpSpPr/>
            <p:nvPr/>
          </p:nvGrpSpPr>
          <p:grpSpPr>
            <a:xfrm>
              <a:off x="950613" y="1754059"/>
              <a:ext cx="2886264" cy="1916241"/>
              <a:chOff x="950613" y="1754059"/>
              <a:chExt cx="2886264" cy="1916241"/>
            </a:xfrm>
          </p:grpSpPr>
          <p:sp>
            <p:nvSpPr>
              <p:cNvPr id="3" name="爱设计-5">
                <a:extLst>
                  <a:ext uri="{FF2B5EF4-FFF2-40B4-BE49-F238E27FC236}">
                    <a16:creationId xmlns:a16="http://schemas.microsoft.com/office/drawing/2014/main" id="{412A18E7-E894-C653-9F24-2352759662A8}"/>
                  </a:ext>
                </a:extLst>
              </p:cNvPr>
              <p:cNvSpPr/>
              <p:nvPr/>
            </p:nvSpPr>
            <p:spPr>
              <a:xfrm>
                <a:off x="950613" y="1754059"/>
                <a:ext cx="2886264" cy="1916241"/>
              </a:xfrm>
              <a:prstGeom prst="rect">
                <a:avLst/>
              </a:prstGeom>
              <a:solidFill>
                <a:schemeClr val="bg1">
                  <a:lumMod val="95000"/>
                  <a:alpha val="18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90500" algn="ctr" rotWithShape="0">
                  <a:schemeClr val="accent1">
                    <a:alpha val="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Roboto Light"/>
                </a:endParaRPr>
              </a:p>
            </p:txBody>
          </p:sp>
          <p:sp>
            <p:nvSpPr>
              <p:cNvPr id="4" name="爱设计-6">
                <a:extLst>
                  <a:ext uri="{FF2B5EF4-FFF2-40B4-BE49-F238E27FC236}">
                    <a16:creationId xmlns:a16="http://schemas.microsoft.com/office/drawing/2014/main" id="{0F89E699-F36F-6EAC-15A9-CFDB5FF7E2ED}"/>
                  </a:ext>
                </a:extLst>
              </p:cNvPr>
              <p:cNvSpPr/>
              <p:nvPr/>
            </p:nvSpPr>
            <p:spPr>
              <a:xfrm>
                <a:off x="950613" y="1754059"/>
                <a:ext cx="2886264" cy="15452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6000">
                    <a:schemeClr val="accent1"/>
                  </a:gs>
                </a:gsLst>
                <a:lin ang="3240000" scaled="0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6EBFFADE-71FF-759D-E56F-8B25E8A94B55}"/>
                  </a:ext>
                </a:extLst>
              </p:cNvPr>
              <p:cNvGrpSpPr/>
              <p:nvPr/>
            </p:nvGrpSpPr>
            <p:grpSpPr>
              <a:xfrm>
                <a:off x="1293933" y="1971195"/>
                <a:ext cx="2199624" cy="1594751"/>
                <a:chOff x="1143651" y="1971195"/>
                <a:chExt cx="2199624" cy="1594751"/>
              </a:xfrm>
            </p:grpSpPr>
            <p:sp>
              <p:nvSpPr>
                <p:cNvPr id="27" name="爱设计-11-2">
                  <a:extLst>
                    <a:ext uri="{FF2B5EF4-FFF2-40B4-BE49-F238E27FC236}">
                      <a16:creationId xmlns:a16="http://schemas.microsoft.com/office/drawing/2014/main" id="{C5154B90-9276-AD1B-C0EE-8C337AAAFF5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1161371" y="2423582"/>
                  <a:ext cx="2181904" cy="114236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  <a:buClr>
                      <a:schemeClr val="accent2"/>
                    </a:buClr>
                  </a:pPr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ea"/>
                    </a:rPr>
                    <a:t>在这里输入你的正文，阐述与关键词标题相关的具体内容，若字数太多酌情先删减文案，再缩小字号</a:t>
                  </a:r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；</a:t>
                  </a:r>
                  <a:endPara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endParaRPr>
                </a:p>
              </p:txBody>
            </p:sp>
            <p:sp>
              <p:nvSpPr>
                <p:cNvPr id="6" name="爱设计-8">
                  <a:extLst>
                    <a:ext uri="{FF2B5EF4-FFF2-40B4-BE49-F238E27FC236}">
                      <a16:creationId xmlns:a16="http://schemas.microsoft.com/office/drawing/2014/main" id="{065CD63E-9BA4-31EC-9133-F01F189422EF}"/>
                    </a:ext>
                  </a:extLst>
                </p:cNvPr>
                <p:cNvSpPr txBox="1"/>
                <p:nvPr/>
              </p:nvSpPr>
              <p:spPr>
                <a:xfrm flipH="1">
                  <a:off x="1143651" y="1971195"/>
                  <a:ext cx="1944000" cy="37452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 anchorCtr="0">
                  <a:spAutoFit/>
                </a:bodyPr>
                <a:lstStyle/>
                <a:p>
                  <a:pPr>
                    <a:lnSpc>
                      <a:spcPct val="130000"/>
                    </a:lnSpc>
                    <a:spcAft>
                      <a:spcPts val="500"/>
                    </a:spcAft>
                  </a:pPr>
                  <a:r>
                    <a:rPr lang="en-US" altLang="zh-CN" sz="2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ea"/>
                      <a:ea typeface="+mj-ea"/>
                      <a:cs typeface="OPPOSans B" panose="00020600040101010101" pitchFamily="18" charset="-122"/>
                    </a:rPr>
                    <a:t>01.</a:t>
                  </a:r>
                  <a:r>
                    <a:rPr lang="zh-CN" altLang="en-US" sz="2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ea"/>
                      <a:ea typeface="+mj-ea"/>
                      <a:cs typeface="OPPOSans B" panose="00020600040101010101" pitchFamily="18" charset="-122"/>
                    </a:rPr>
                    <a:t>添加标题文本</a:t>
                  </a:r>
                </a:p>
              </p:txBody>
            </p:sp>
          </p:grpSp>
        </p:grpSp>
        <p:sp>
          <p:nvSpPr>
            <p:cNvPr id="37" name="爱设计-6">
              <a:extLst>
                <a:ext uri="{FF2B5EF4-FFF2-40B4-BE49-F238E27FC236}">
                  <a16:creationId xmlns:a16="http://schemas.microsoft.com/office/drawing/2014/main" id="{C01CBF47-E50F-50D2-7806-1566D15D742B}"/>
                </a:ext>
              </a:extLst>
            </p:cNvPr>
            <p:cNvSpPr/>
            <p:nvPr/>
          </p:nvSpPr>
          <p:spPr>
            <a:xfrm>
              <a:off x="4565444" y="1754059"/>
              <a:ext cx="2886264" cy="154526"/>
            </a:xfrm>
            <a:prstGeom prst="rect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6000">
                  <a:schemeClr val="accent1"/>
                </a:gs>
              </a:gsLst>
              <a:lin ang="324000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36" name="爱设计-5">
              <a:extLst>
                <a:ext uri="{FF2B5EF4-FFF2-40B4-BE49-F238E27FC236}">
                  <a16:creationId xmlns:a16="http://schemas.microsoft.com/office/drawing/2014/main" id="{EDFC0D31-F5F9-DC67-E8DF-3D6ABE7B8B23}"/>
                </a:ext>
              </a:extLst>
            </p:cNvPr>
            <p:cNvSpPr/>
            <p:nvPr/>
          </p:nvSpPr>
          <p:spPr>
            <a:xfrm>
              <a:off x="4565444" y="1754059"/>
              <a:ext cx="2886264" cy="1916241"/>
            </a:xfrm>
            <a:prstGeom prst="rect">
              <a:avLst/>
            </a:prstGeom>
            <a:solidFill>
              <a:schemeClr val="bg1">
                <a:lumMod val="95000"/>
                <a:alpha val="18000"/>
              </a:schemeClr>
            </a:solidFill>
            <a:ln>
              <a:solidFill>
                <a:schemeClr val="bg1"/>
              </a:solidFill>
            </a:ln>
            <a:effectLst>
              <a:outerShdw blurRad="190500" algn="ctr" rotWithShape="0">
                <a:schemeClr val="accent1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Roboto Light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AE75D69-00E7-6D37-1AD5-B6DA39B4E57C}"/>
                </a:ext>
              </a:extLst>
            </p:cNvPr>
            <p:cNvGrpSpPr/>
            <p:nvPr/>
          </p:nvGrpSpPr>
          <p:grpSpPr>
            <a:xfrm>
              <a:off x="4908764" y="1971195"/>
              <a:ext cx="2199624" cy="1594751"/>
              <a:chOff x="4908764" y="1971195"/>
              <a:chExt cx="2199624" cy="1594751"/>
            </a:xfrm>
          </p:grpSpPr>
          <p:sp>
            <p:nvSpPr>
              <p:cNvPr id="39" name="爱设计-11-2">
                <a:extLst>
                  <a:ext uri="{FF2B5EF4-FFF2-40B4-BE49-F238E27FC236}">
                    <a16:creationId xmlns:a16="http://schemas.microsoft.com/office/drawing/2014/main" id="{23D3C7D0-A271-199F-D918-9ADE20AF533D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4926484" y="2423582"/>
                <a:ext cx="2181904" cy="114236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在这里输入你的正文，阐述与关键词标题相关的具体内容，若字数太多酌情先删减文案，再缩小字号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；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endParaRPr>
              </a:p>
            </p:txBody>
          </p:sp>
          <p:sp>
            <p:nvSpPr>
              <p:cNvPr id="40" name="爱设计-8">
                <a:extLst>
                  <a:ext uri="{FF2B5EF4-FFF2-40B4-BE49-F238E27FC236}">
                    <a16:creationId xmlns:a16="http://schemas.microsoft.com/office/drawing/2014/main" id="{BFA4C948-5122-6E63-7199-DC783150E557}"/>
                  </a:ext>
                </a:extLst>
              </p:cNvPr>
              <p:cNvSpPr txBox="1"/>
              <p:nvPr/>
            </p:nvSpPr>
            <p:spPr>
              <a:xfrm flipH="1">
                <a:off x="4908764" y="1971195"/>
                <a:ext cx="1980000" cy="3745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500"/>
                  </a:spcAft>
                </a:pP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</a:rPr>
                  <a:t>02.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</a:rPr>
                  <a:t>添加标题文本</a:t>
                </a:r>
              </a:p>
            </p:txBody>
          </p:sp>
        </p:grpSp>
        <p:cxnSp>
          <p:nvCxnSpPr>
            <p:cNvPr id="11" name="爱设计-13">
              <a:extLst>
                <a:ext uri="{FF2B5EF4-FFF2-40B4-BE49-F238E27FC236}">
                  <a16:creationId xmlns:a16="http://schemas.microsoft.com/office/drawing/2014/main" id="{B2AFE4AC-9E5E-EE11-E203-C9B05150A150}"/>
                </a:ext>
              </a:extLst>
            </p:cNvPr>
            <p:cNvCxnSpPr>
              <a:cxnSpLocks/>
            </p:cNvCxnSpPr>
            <p:nvPr/>
          </p:nvCxnSpPr>
          <p:spPr>
            <a:xfrm>
              <a:off x="4035843" y="2712179"/>
              <a:ext cx="389466" cy="0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爱设计-14">
              <a:extLst>
                <a:ext uri="{FF2B5EF4-FFF2-40B4-BE49-F238E27FC236}">
                  <a16:creationId xmlns:a16="http://schemas.microsoft.com/office/drawing/2014/main" id="{51272FE5-E7C3-FEE5-6661-4EE1B583A679}"/>
                </a:ext>
              </a:extLst>
            </p:cNvPr>
            <p:cNvCxnSpPr>
              <a:cxnSpLocks/>
            </p:cNvCxnSpPr>
            <p:nvPr/>
          </p:nvCxnSpPr>
          <p:spPr>
            <a:xfrm>
              <a:off x="7769643" y="2712179"/>
              <a:ext cx="389466" cy="0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8FB97975-EAC1-B41F-C06C-C446CCBF0AC3}"/>
                </a:ext>
              </a:extLst>
            </p:cNvPr>
            <p:cNvGrpSpPr/>
            <p:nvPr/>
          </p:nvGrpSpPr>
          <p:grpSpPr>
            <a:xfrm>
              <a:off x="2862370" y="4217859"/>
              <a:ext cx="2886264" cy="1916241"/>
              <a:chOff x="4565444" y="1754059"/>
              <a:chExt cx="2886264" cy="1916241"/>
            </a:xfrm>
          </p:grpSpPr>
          <p:sp>
            <p:nvSpPr>
              <p:cNvPr id="57" name="爱设计-6">
                <a:extLst>
                  <a:ext uri="{FF2B5EF4-FFF2-40B4-BE49-F238E27FC236}">
                    <a16:creationId xmlns:a16="http://schemas.microsoft.com/office/drawing/2014/main" id="{547608C2-24BB-819F-514E-7CB9C65B0AF8}"/>
                  </a:ext>
                </a:extLst>
              </p:cNvPr>
              <p:cNvSpPr/>
              <p:nvPr/>
            </p:nvSpPr>
            <p:spPr>
              <a:xfrm>
                <a:off x="4565444" y="1754059"/>
                <a:ext cx="2886264" cy="15452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6000">
                    <a:schemeClr val="accent1"/>
                  </a:gs>
                </a:gsLst>
                <a:lin ang="3240000" scaled="0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3F706C30-31E3-44EB-BE64-2606A3780066}"/>
                  </a:ext>
                </a:extLst>
              </p:cNvPr>
              <p:cNvGrpSpPr/>
              <p:nvPr/>
            </p:nvGrpSpPr>
            <p:grpSpPr>
              <a:xfrm>
                <a:off x="4565444" y="1754059"/>
                <a:ext cx="2886264" cy="1916241"/>
                <a:chOff x="4565444" y="1754059"/>
                <a:chExt cx="2886264" cy="1916241"/>
              </a:xfrm>
            </p:grpSpPr>
            <p:sp>
              <p:nvSpPr>
                <p:cNvPr id="59" name="爱设计-5">
                  <a:extLst>
                    <a:ext uri="{FF2B5EF4-FFF2-40B4-BE49-F238E27FC236}">
                      <a16:creationId xmlns:a16="http://schemas.microsoft.com/office/drawing/2014/main" id="{94CD6D55-A82E-CF96-37A7-C1F998BD3632}"/>
                    </a:ext>
                  </a:extLst>
                </p:cNvPr>
                <p:cNvSpPr/>
                <p:nvPr/>
              </p:nvSpPr>
              <p:spPr>
                <a:xfrm>
                  <a:off x="4565444" y="1754059"/>
                  <a:ext cx="2886264" cy="191624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18000"/>
                  </a:schemeClr>
                </a:solidFill>
                <a:ln>
                  <a:solidFill>
                    <a:schemeClr val="bg1"/>
                  </a:solidFill>
                </a:ln>
                <a:effectLst>
                  <a:outerShdw blurRad="190500" algn="ctr" rotWithShape="0">
                    <a:schemeClr val="accent1">
                      <a:alpha val="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FFFF"/>
                    </a:solidFill>
                    <a:latin typeface="Roboto Light"/>
                  </a:endParaRPr>
                </a:p>
              </p:txBody>
            </p:sp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A77ED8A9-A8FA-589F-ED22-A0FF55B18096}"/>
                    </a:ext>
                  </a:extLst>
                </p:cNvPr>
                <p:cNvGrpSpPr/>
                <p:nvPr/>
              </p:nvGrpSpPr>
              <p:grpSpPr>
                <a:xfrm>
                  <a:off x="4908764" y="1971195"/>
                  <a:ext cx="2199624" cy="1594751"/>
                  <a:chOff x="4908764" y="1971195"/>
                  <a:chExt cx="2199624" cy="1594751"/>
                </a:xfrm>
              </p:grpSpPr>
              <p:sp>
                <p:nvSpPr>
                  <p:cNvPr id="61" name="爱设计-11-2">
                    <a:extLst>
                      <a:ext uri="{FF2B5EF4-FFF2-40B4-BE49-F238E27FC236}">
                        <a16:creationId xmlns:a16="http://schemas.microsoft.com/office/drawing/2014/main" id="{2CE2376E-9202-664A-9FC4-242196F00549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 flipH="1">
                    <a:off x="4926484" y="2423582"/>
                    <a:ext cx="2181904" cy="114236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  <a:buClr>
                        <a:schemeClr val="accent2"/>
                      </a:buClr>
                    </a:pPr>
                    <a:r>
                      <a: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</a:rPr>
                      <a:t>在这里输入你的正文，阐述与关键词标题相关的具体内容，若字数太多酌情先删减文案，再缩小字号</a:t>
                    </a:r>
                    <a:r>
                      <a: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</a:rPr>
                      <a:t>；</a:t>
                    </a:r>
                    <a:endPara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ea"/>
                    </a:endParaRPr>
                  </a:p>
                </p:txBody>
              </p:sp>
              <p:sp>
                <p:nvSpPr>
                  <p:cNvPr id="62" name="爱设计-8">
                    <a:extLst>
                      <a:ext uri="{FF2B5EF4-FFF2-40B4-BE49-F238E27FC236}">
                        <a16:creationId xmlns:a16="http://schemas.microsoft.com/office/drawing/2014/main" id="{981FF03F-E2D4-B131-D1B6-23B6E3F53EEC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4908764" y="1971195"/>
                    <a:ext cx="1980000" cy="37452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 anchorCtr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  <a:spcAft>
                        <a:spcPts val="500"/>
                      </a:spcAft>
                    </a:pPr>
                    <a:r>
                      <a:rPr lang="en-US" altLang="zh-CN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OPPOSans B" panose="00020600040101010101" pitchFamily="18" charset="-122"/>
                      </a:rPr>
                      <a:t>04.</a:t>
                    </a:r>
                    <a:r>
                      <a: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OPPOSans B" panose="00020600040101010101" pitchFamily="18" charset="-122"/>
                      </a:rPr>
                      <a:t>添加标题文本</a:t>
                    </a:r>
                  </a:p>
                </p:txBody>
              </p:sp>
            </p:grpSp>
          </p:grp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19055DE0-FB1A-F467-35C6-823F51707319}"/>
                </a:ext>
              </a:extLst>
            </p:cNvPr>
            <p:cNvGrpSpPr/>
            <p:nvPr/>
          </p:nvGrpSpPr>
          <p:grpSpPr>
            <a:xfrm>
              <a:off x="6477201" y="4217859"/>
              <a:ext cx="2886264" cy="1916241"/>
              <a:chOff x="4565444" y="1754059"/>
              <a:chExt cx="2886264" cy="1916241"/>
            </a:xfrm>
          </p:grpSpPr>
          <p:sp>
            <p:nvSpPr>
              <p:cNvPr id="64" name="爱设计-6">
                <a:extLst>
                  <a:ext uri="{FF2B5EF4-FFF2-40B4-BE49-F238E27FC236}">
                    <a16:creationId xmlns:a16="http://schemas.microsoft.com/office/drawing/2014/main" id="{332600F6-6BB1-4362-68D6-D7B2CD24405A}"/>
                  </a:ext>
                </a:extLst>
              </p:cNvPr>
              <p:cNvSpPr/>
              <p:nvPr/>
            </p:nvSpPr>
            <p:spPr>
              <a:xfrm>
                <a:off x="4565444" y="1754059"/>
                <a:ext cx="2886264" cy="15452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6000">
                    <a:schemeClr val="accent1"/>
                  </a:gs>
                </a:gsLst>
                <a:lin ang="3240000" scaled="0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47F6EA49-07AE-81EE-7661-D5E2E28866CC}"/>
                  </a:ext>
                </a:extLst>
              </p:cNvPr>
              <p:cNvGrpSpPr/>
              <p:nvPr/>
            </p:nvGrpSpPr>
            <p:grpSpPr>
              <a:xfrm>
                <a:off x="4565444" y="1754059"/>
                <a:ext cx="2886264" cy="1916241"/>
                <a:chOff x="4565444" y="1754059"/>
                <a:chExt cx="2886264" cy="1916241"/>
              </a:xfrm>
            </p:grpSpPr>
            <p:sp>
              <p:nvSpPr>
                <p:cNvPr id="66" name="爱设计-5">
                  <a:extLst>
                    <a:ext uri="{FF2B5EF4-FFF2-40B4-BE49-F238E27FC236}">
                      <a16:creationId xmlns:a16="http://schemas.microsoft.com/office/drawing/2014/main" id="{5F989D04-8FC4-EACA-752C-A6643A73CBD3}"/>
                    </a:ext>
                  </a:extLst>
                </p:cNvPr>
                <p:cNvSpPr/>
                <p:nvPr/>
              </p:nvSpPr>
              <p:spPr>
                <a:xfrm>
                  <a:off x="4565444" y="1754059"/>
                  <a:ext cx="2886264" cy="191624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18000"/>
                  </a:schemeClr>
                </a:solidFill>
                <a:ln>
                  <a:solidFill>
                    <a:schemeClr val="bg1"/>
                  </a:solidFill>
                </a:ln>
                <a:effectLst>
                  <a:outerShdw blurRad="190500" algn="ctr" rotWithShape="0">
                    <a:schemeClr val="accent1">
                      <a:alpha val="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FFFF"/>
                    </a:solidFill>
                    <a:latin typeface="Roboto Light"/>
                  </a:endParaRPr>
                </a:p>
              </p:txBody>
            </p:sp>
            <p:grpSp>
              <p:nvGrpSpPr>
                <p:cNvPr id="67" name="组合 66">
                  <a:extLst>
                    <a:ext uri="{FF2B5EF4-FFF2-40B4-BE49-F238E27FC236}">
                      <a16:creationId xmlns:a16="http://schemas.microsoft.com/office/drawing/2014/main" id="{39961C03-0B00-7EE9-0D56-02F5ABE7D8F1}"/>
                    </a:ext>
                  </a:extLst>
                </p:cNvPr>
                <p:cNvGrpSpPr/>
                <p:nvPr/>
              </p:nvGrpSpPr>
              <p:grpSpPr>
                <a:xfrm>
                  <a:off x="4908764" y="1971195"/>
                  <a:ext cx="2199624" cy="1594751"/>
                  <a:chOff x="4908764" y="1971195"/>
                  <a:chExt cx="2199624" cy="1594751"/>
                </a:xfrm>
              </p:grpSpPr>
              <p:sp>
                <p:nvSpPr>
                  <p:cNvPr id="68" name="爱设计-11-2">
                    <a:extLst>
                      <a:ext uri="{FF2B5EF4-FFF2-40B4-BE49-F238E27FC236}">
                        <a16:creationId xmlns:a16="http://schemas.microsoft.com/office/drawing/2014/main" id="{22FF6355-BCF1-CB27-BF73-738BD090D913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 flipH="1">
                    <a:off x="4926484" y="2423582"/>
                    <a:ext cx="2181904" cy="114236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  <a:buClr>
                        <a:schemeClr val="accent2"/>
                      </a:buClr>
                    </a:pPr>
                    <a:r>
                      <a: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</a:rPr>
                      <a:t>在这里输入你的正文，阐述与关键词标题相关的具体内容，若字数太多酌情先删减文案，再缩小字号</a:t>
                    </a:r>
                    <a:r>
                      <a: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</a:rPr>
                      <a:t>；</a:t>
                    </a:r>
                    <a:endPara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ea"/>
                    </a:endParaRPr>
                  </a:p>
                </p:txBody>
              </p:sp>
              <p:sp>
                <p:nvSpPr>
                  <p:cNvPr id="69" name="爱设计-8">
                    <a:extLst>
                      <a:ext uri="{FF2B5EF4-FFF2-40B4-BE49-F238E27FC236}">
                        <a16:creationId xmlns:a16="http://schemas.microsoft.com/office/drawing/2014/main" id="{61D8A815-6968-7BB0-84E4-B6422D6496F2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4908764" y="1971195"/>
                    <a:ext cx="1980000" cy="37452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 anchorCtr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  <a:spcAft>
                        <a:spcPts val="500"/>
                      </a:spcAft>
                    </a:pPr>
                    <a:r>
                      <a:rPr lang="en-US" altLang="zh-CN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OPPOSans B" panose="00020600040101010101" pitchFamily="18" charset="-122"/>
                      </a:rPr>
                      <a:t>05.</a:t>
                    </a:r>
                    <a:r>
                      <a: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OPPOSans B" panose="00020600040101010101" pitchFamily="18" charset="-122"/>
                      </a:rPr>
                      <a:t>添加标题文本</a:t>
                    </a:r>
                  </a:p>
                </p:txBody>
              </p:sp>
            </p:grpSp>
          </p:grpSp>
        </p:grpSp>
        <p:cxnSp>
          <p:nvCxnSpPr>
            <p:cNvPr id="21" name="爱设计-23">
              <a:extLst>
                <a:ext uri="{FF2B5EF4-FFF2-40B4-BE49-F238E27FC236}">
                  <a16:creationId xmlns:a16="http://schemas.microsoft.com/office/drawing/2014/main" id="{1F662ADE-CA44-716C-534F-1C745DDD4025}"/>
                </a:ext>
              </a:extLst>
            </p:cNvPr>
            <p:cNvCxnSpPr>
              <a:cxnSpLocks/>
            </p:cNvCxnSpPr>
            <p:nvPr/>
          </p:nvCxnSpPr>
          <p:spPr>
            <a:xfrm>
              <a:off x="2203697" y="5175979"/>
              <a:ext cx="389466" cy="0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爱设计-24">
              <a:extLst>
                <a:ext uri="{FF2B5EF4-FFF2-40B4-BE49-F238E27FC236}">
                  <a16:creationId xmlns:a16="http://schemas.microsoft.com/office/drawing/2014/main" id="{06805C29-F74F-68E6-04C7-0DE45294A9F9}"/>
                </a:ext>
              </a:extLst>
            </p:cNvPr>
            <p:cNvCxnSpPr>
              <a:cxnSpLocks/>
            </p:cNvCxnSpPr>
            <p:nvPr/>
          </p:nvCxnSpPr>
          <p:spPr>
            <a:xfrm>
              <a:off x="5939134" y="5175979"/>
              <a:ext cx="389466" cy="0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F25E003-D32A-3BF7-5436-ABBA990D1060}"/>
                </a:ext>
              </a:extLst>
            </p:cNvPr>
            <p:cNvGrpSpPr/>
            <p:nvPr/>
          </p:nvGrpSpPr>
          <p:grpSpPr>
            <a:xfrm>
              <a:off x="8355124" y="1754059"/>
              <a:ext cx="2886264" cy="1916241"/>
              <a:chOff x="4565444" y="1754059"/>
              <a:chExt cx="2886264" cy="1916241"/>
            </a:xfrm>
          </p:grpSpPr>
          <p:sp>
            <p:nvSpPr>
              <p:cNvPr id="50" name="爱设计-6">
                <a:extLst>
                  <a:ext uri="{FF2B5EF4-FFF2-40B4-BE49-F238E27FC236}">
                    <a16:creationId xmlns:a16="http://schemas.microsoft.com/office/drawing/2014/main" id="{A0EEA458-7BF2-648F-32A3-FFF7871B501B}"/>
                  </a:ext>
                </a:extLst>
              </p:cNvPr>
              <p:cNvSpPr/>
              <p:nvPr/>
            </p:nvSpPr>
            <p:spPr>
              <a:xfrm>
                <a:off x="4565444" y="1754059"/>
                <a:ext cx="2886264" cy="15452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6000">
                    <a:schemeClr val="accent1"/>
                  </a:gs>
                </a:gsLst>
                <a:lin ang="3240000" scaled="0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FB3EC86B-3342-F006-7F79-37A4BFDF4B8B}"/>
                  </a:ext>
                </a:extLst>
              </p:cNvPr>
              <p:cNvGrpSpPr/>
              <p:nvPr/>
            </p:nvGrpSpPr>
            <p:grpSpPr>
              <a:xfrm>
                <a:off x="4565444" y="1754059"/>
                <a:ext cx="2886264" cy="1916241"/>
                <a:chOff x="4565444" y="1754059"/>
                <a:chExt cx="2886264" cy="1916241"/>
              </a:xfrm>
            </p:grpSpPr>
            <p:sp>
              <p:nvSpPr>
                <p:cNvPr id="52" name="爱设计-5">
                  <a:extLst>
                    <a:ext uri="{FF2B5EF4-FFF2-40B4-BE49-F238E27FC236}">
                      <a16:creationId xmlns:a16="http://schemas.microsoft.com/office/drawing/2014/main" id="{A410C5C2-9E97-A41D-E894-074133091FD8}"/>
                    </a:ext>
                  </a:extLst>
                </p:cNvPr>
                <p:cNvSpPr/>
                <p:nvPr/>
              </p:nvSpPr>
              <p:spPr>
                <a:xfrm>
                  <a:off x="4565444" y="1754059"/>
                  <a:ext cx="2886264" cy="191624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18000"/>
                  </a:schemeClr>
                </a:solidFill>
                <a:ln>
                  <a:solidFill>
                    <a:schemeClr val="bg1"/>
                  </a:solidFill>
                </a:ln>
                <a:effectLst>
                  <a:outerShdw blurRad="190500" algn="ctr" rotWithShape="0">
                    <a:schemeClr val="accent1">
                      <a:alpha val="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FFFF"/>
                    </a:solidFill>
                    <a:latin typeface="Roboto Light"/>
                  </a:endParaRPr>
                </a:p>
              </p:txBody>
            </p:sp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id="{6DAD79F9-87A8-4775-1CD5-59D059EB0D86}"/>
                    </a:ext>
                  </a:extLst>
                </p:cNvPr>
                <p:cNvGrpSpPr/>
                <p:nvPr/>
              </p:nvGrpSpPr>
              <p:grpSpPr>
                <a:xfrm>
                  <a:off x="4908764" y="1971195"/>
                  <a:ext cx="2199624" cy="1594751"/>
                  <a:chOff x="4908764" y="1971195"/>
                  <a:chExt cx="2199624" cy="1594751"/>
                </a:xfrm>
              </p:grpSpPr>
              <p:sp>
                <p:nvSpPr>
                  <p:cNvPr id="54" name="爱设计-11-2">
                    <a:extLst>
                      <a:ext uri="{FF2B5EF4-FFF2-40B4-BE49-F238E27FC236}">
                        <a16:creationId xmlns:a16="http://schemas.microsoft.com/office/drawing/2014/main" id="{09426C17-BD0E-53A2-75D4-E655076D850B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 flipH="1">
                    <a:off x="4926484" y="2423582"/>
                    <a:ext cx="2181904" cy="114236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  <a:buClr>
                        <a:schemeClr val="accent2"/>
                      </a:buClr>
                    </a:pPr>
                    <a:r>
                      <a: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</a:rPr>
                      <a:t>在这里输入你的正文，阐述与关键词标题相关的具体内容，若字数太多酌情先删减文案，再缩小字号</a:t>
                    </a:r>
                    <a:r>
                      <a: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</a:rPr>
                      <a:t>；</a:t>
                    </a:r>
                    <a:endPara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ea"/>
                    </a:endParaRPr>
                  </a:p>
                </p:txBody>
              </p:sp>
              <p:sp>
                <p:nvSpPr>
                  <p:cNvPr id="55" name="爱设计-8">
                    <a:extLst>
                      <a:ext uri="{FF2B5EF4-FFF2-40B4-BE49-F238E27FC236}">
                        <a16:creationId xmlns:a16="http://schemas.microsoft.com/office/drawing/2014/main" id="{52E16CC9-9F67-78BB-433C-5A43ECD4A19F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4908764" y="1971195"/>
                    <a:ext cx="1980000" cy="37452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 anchorCtr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  <a:spcAft>
                        <a:spcPts val="500"/>
                      </a:spcAft>
                    </a:pPr>
                    <a:r>
                      <a:rPr lang="en-US" altLang="zh-CN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OPPOSans B" panose="00020600040101010101" pitchFamily="18" charset="-122"/>
                      </a:rPr>
                      <a:t>03.</a:t>
                    </a:r>
                    <a:r>
                      <a: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OPPOSans B" panose="00020600040101010101" pitchFamily="18" charset="-122"/>
                      </a:rPr>
                      <a:t>添加标题文本</a:t>
                    </a:r>
                  </a:p>
                </p:txBody>
              </p:sp>
            </p:grpSp>
          </p:grpSp>
        </p:grpSp>
      </p:grpSp>
      <p:pic>
        <p:nvPicPr>
          <p:cNvPr id="70" name="图片 69">
            <a:extLst>
              <a:ext uri="{FF2B5EF4-FFF2-40B4-BE49-F238E27FC236}">
                <a16:creationId xmlns:a16="http://schemas.microsoft.com/office/drawing/2014/main" id="{A921347D-A0AF-6683-5CCF-AE14C8975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363239" flipH="1">
            <a:off x="10523839" y="3650860"/>
            <a:ext cx="988618" cy="2791928"/>
          </a:xfrm>
          <a:custGeom>
            <a:avLst/>
            <a:gdLst>
              <a:gd name="connsiteX0" fmla="*/ 0 w 2057400"/>
              <a:gd name="connsiteY0" fmla="*/ 0 h 5810250"/>
              <a:gd name="connsiteX1" fmla="*/ 2057400 w 2057400"/>
              <a:gd name="connsiteY1" fmla="*/ 0 h 5810250"/>
              <a:gd name="connsiteX2" fmla="*/ 2057400 w 2057400"/>
              <a:gd name="connsiteY2" fmla="*/ 5810250 h 5810250"/>
              <a:gd name="connsiteX3" fmla="*/ 0 w 2057400"/>
              <a:gd name="connsiteY3" fmla="*/ 5810250 h 581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5810250">
                <a:moveTo>
                  <a:pt x="0" y="0"/>
                </a:moveTo>
                <a:lnTo>
                  <a:pt x="2057400" y="0"/>
                </a:lnTo>
                <a:lnTo>
                  <a:pt x="2057400" y="5810250"/>
                </a:lnTo>
                <a:lnTo>
                  <a:pt x="0" y="58102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86255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后期保障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B82C1F7-65EF-5293-31D7-9F3DA8B71EAD}"/>
              </a:ext>
            </a:extLst>
          </p:cNvPr>
          <p:cNvGrpSpPr/>
          <p:nvPr/>
        </p:nvGrpSpPr>
        <p:grpSpPr>
          <a:xfrm>
            <a:off x="1092125" y="1553394"/>
            <a:ext cx="10007750" cy="4360812"/>
            <a:chOff x="1092125" y="1553394"/>
            <a:chExt cx="10007750" cy="4360812"/>
          </a:xfrm>
        </p:grpSpPr>
        <p:pic>
          <p:nvPicPr>
            <p:cNvPr id="3" name="Picture 4">
              <a:extLst>
                <a:ext uri="{FF2B5EF4-FFF2-40B4-BE49-F238E27FC236}">
                  <a16:creationId xmlns:a16="http://schemas.microsoft.com/office/drawing/2014/main" id="{C07F56F3-228C-E30D-5A37-C4FA0EF9388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92125" y="1553394"/>
              <a:ext cx="3121554" cy="2701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Picture 4-mask">
              <a:extLst>
                <a:ext uri="{FF2B5EF4-FFF2-40B4-BE49-F238E27FC236}">
                  <a16:creationId xmlns:a16="http://schemas.microsoft.com/office/drawing/2014/main" id="{A907FD47-29B1-C7B8-F770-B83B7067DA67}"/>
                </a:ext>
              </a:extLst>
            </p:cNvPr>
            <p:cNvSpPr/>
            <p:nvPr/>
          </p:nvSpPr>
          <p:spPr>
            <a:xfrm>
              <a:off x="4561040" y="1553394"/>
              <a:ext cx="6367310" cy="270101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F28DCCB-CDE3-2CB9-9F7E-246D08E105B4}"/>
                </a:ext>
              </a:extLst>
            </p:cNvPr>
            <p:cNvGrpSpPr/>
            <p:nvPr/>
          </p:nvGrpSpPr>
          <p:grpSpPr>
            <a:xfrm>
              <a:off x="4965209" y="1912478"/>
              <a:ext cx="5558971" cy="1982849"/>
              <a:chOff x="5457371" y="1871820"/>
              <a:chExt cx="5558971" cy="1982849"/>
            </a:xfrm>
          </p:grpSpPr>
          <p:sp>
            <p:nvSpPr>
              <p:cNvPr id="12" name="爱设计-11-2">
                <a:extLst>
                  <a:ext uri="{FF2B5EF4-FFF2-40B4-BE49-F238E27FC236}">
                    <a16:creationId xmlns:a16="http://schemas.microsoft.com/office/drawing/2014/main" id="{90547739-909B-6FF1-E7EA-6F7188408966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5457371" y="2440884"/>
                <a:ext cx="5558971" cy="141378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285750" indent="-285750">
                  <a:lnSpc>
                    <a:spcPct val="130000"/>
                  </a:lnSpc>
                  <a:spcAft>
                    <a:spcPts val="1200"/>
                  </a:spcAft>
                  <a:buClr>
                    <a:schemeClr val="bg1"/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60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latin typeface="+mn-ea"/>
                  </a:rPr>
                  <a:t>在这里输入你的正文，阐述与关键词标题相关的具体内容，若字数太多酌情先删减文案，再缩小字号；</a:t>
                </a:r>
                <a:endParaRPr lang="en-US" altLang="zh-CN" sz="16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n-ea"/>
                </a:endParaRPr>
              </a:p>
              <a:p>
                <a:pPr marL="285750" indent="-285750">
                  <a:lnSpc>
                    <a:spcPct val="130000"/>
                  </a:lnSpc>
                  <a:spcAft>
                    <a:spcPts val="1200"/>
                  </a:spcAft>
                  <a:buClr>
                    <a:schemeClr val="bg1"/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60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latin typeface="+mn-ea"/>
                  </a:rPr>
                  <a:t>在这里输入你的正文，阐述与关键词标题相关的具体内容，若字数太多酌情先删减文案，再缩小字号；</a:t>
                </a:r>
              </a:p>
            </p:txBody>
          </p:sp>
          <p:sp>
            <p:nvSpPr>
              <p:cNvPr id="13" name="爱设计-11-3">
                <a:extLst>
                  <a:ext uri="{FF2B5EF4-FFF2-40B4-BE49-F238E27FC236}">
                    <a16:creationId xmlns:a16="http://schemas.microsoft.com/office/drawing/2014/main" id="{12F8E81C-34D8-8CBD-4B34-43CE9E03C38F}"/>
                  </a:ext>
                </a:extLst>
              </p:cNvPr>
              <p:cNvSpPr txBox="1"/>
              <p:nvPr/>
            </p:nvSpPr>
            <p:spPr>
              <a:xfrm flipH="1">
                <a:off x="5457371" y="1871820"/>
                <a:ext cx="1846659" cy="42171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添加标题文本</a:t>
                </a:r>
                <a:endParaRPr lang="zh-CN" altLang="en-US" sz="24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F07E70B4-47B7-AD58-E243-56FA27010BDC}"/>
                  </a:ext>
                </a:extLst>
              </p:cNvPr>
              <p:cNvCxnSpPr/>
              <p:nvPr/>
            </p:nvCxnSpPr>
            <p:spPr>
              <a:xfrm>
                <a:off x="7591425" y="2082679"/>
                <a:ext cx="3240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爱设计-9">
              <a:extLst>
                <a:ext uri="{FF2B5EF4-FFF2-40B4-BE49-F238E27FC236}">
                  <a16:creationId xmlns:a16="http://schemas.microsoft.com/office/drawing/2014/main" id="{B08AE409-D121-A1E1-D2D5-B1908A3E0F2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092125" y="4877821"/>
              <a:ext cx="490084" cy="49008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4358" dist="31090" dir="2699986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209" tIns="22105" rIns="44209" bIns="22105" rtlCol="0" anchor="ctr"/>
            <a:lstStyle/>
            <a:p>
              <a:pPr algn="ctr"/>
              <a:r>
                <a:rPr lang="en-US" altLang="zh-CN" sz="1400" dirty="0">
                  <a:solidFill>
                    <a:schemeClr val="lt1"/>
                  </a:solidFill>
                  <a:latin typeface="+mj-lt"/>
                  <a:ea typeface="+mj-ea"/>
                  <a:sym typeface="+mn-lt"/>
                </a:rPr>
                <a:t>01</a:t>
              </a:r>
              <a:endParaRPr lang="zh-CN" altLang="en-US" sz="1400" dirty="0">
                <a:solidFill>
                  <a:schemeClr val="lt1"/>
                </a:solidFill>
                <a:latin typeface="+mj-lt"/>
                <a:ea typeface="+mj-ea"/>
                <a:sym typeface="+mn-lt"/>
              </a:endParaRPr>
            </a:p>
          </p:txBody>
        </p:sp>
        <p:sp>
          <p:nvSpPr>
            <p:cNvPr id="18" name="爱设计-11-2">
              <a:extLst>
                <a:ext uri="{FF2B5EF4-FFF2-40B4-BE49-F238E27FC236}">
                  <a16:creationId xmlns:a16="http://schemas.microsoft.com/office/drawing/2014/main" id="{42458FA2-E624-D731-3A35-D1864F07E7F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787263" y="5294485"/>
              <a:ext cx="3997721" cy="6197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在这里输入你的正文，阐述与关键词标题相关的具体内容；</a:t>
              </a:r>
            </a:p>
          </p:txBody>
        </p:sp>
        <p:sp>
          <p:nvSpPr>
            <p:cNvPr id="19" name="爱设计-11-3">
              <a:extLst>
                <a:ext uri="{FF2B5EF4-FFF2-40B4-BE49-F238E27FC236}">
                  <a16:creationId xmlns:a16="http://schemas.microsoft.com/office/drawing/2014/main" id="{C3D81C25-DD65-4444-D41F-28BC8F3DCC8F}"/>
                </a:ext>
              </a:extLst>
            </p:cNvPr>
            <p:cNvSpPr txBox="1"/>
            <p:nvPr/>
          </p:nvSpPr>
          <p:spPr>
            <a:xfrm flipH="1">
              <a:off x="1787264" y="4801621"/>
              <a:ext cx="1846659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添加标题文本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爱设计-9">
              <a:extLst>
                <a:ext uri="{FF2B5EF4-FFF2-40B4-BE49-F238E27FC236}">
                  <a16:creationId xmlns:a16="http://schemas.microsoft.com/office/drawing/2014/main" id="{6E23D2AA-9FBF-213F-64FB-591AF7F9066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407016" y="4877821"/>
              <a:ext cx="490084" cy="49008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4358" dist="31090" dir="2699986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209" tIns="22105" rIns="44209" bIns="22105" rtlCol="0" anchor="ctr"/>
            <a:lstStyle/>
            <a:p>
              <a:pPr algn="ctr"/>
              <a:r>
                <a:rPr lang="en-US" altLang="zh-CN" sz="1400" dirty="0">
                  <a:solidFill>
                    <a:schemeClr val="lt1"/>
                  </a:solidFill>
                  <a:latin typeface="+mj-lt"/>
                  <a:ea typeface="+mj-ea"/>
                  <a:sym typeface="+mn-lt"/>
                </a:rPr>
                <a:t>02</a:t>
              </a:r>
              <a:endParaRPr lang="zh-CN" altLang="en-US" sz="1400" dirty="0">
                <a:solidFill>
                  <a:schemeClr val="lt1"/>
                </a:solidFill>
                <a:latin typeface="+mj-lt"/>
                <a:ea typeface="+mj-ea"/>
                <a:sym typeface="+mn-lt"/>
              </a:endParaRPr>
            </a:p>
          </p:txBody>
        </p:sp>
        <p:sp>
          <p:nvSpPr>
            <p:cNvPr id="21" name="爱设计-11-2">
              <a:extLst>
                <a:ext uri="{FF2B5EF4-FFF2-40B4-BE49-F238E27FC236}">
                  <a16:creationId xmlns:a16="http://schemas.microsoft.com/office/drawing/2014/main" id="{45065754-B5AA-5DDF-8210-96CBDD6C99F2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7102154" y="5294485"/>
              <a:ext cx="3997721" cy="6197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在这里输入你的正文，阐述与关键词标题相关的具体内容；</a:t>
              </a:r>
            </a:p>
          </p:txBody>
        </p:sp>
        <p:sp>
          <p:nvSpPr>
            <p:cNvPr id="22" name="爱设计-11-3">
              <a:extLst>
                <a:ext uri="{FF2B5EF4-FFF2-40B4-BE49-F238E27FC236}">
                  <a16:creationId xmlns:a16="http://schemas.microsoft.com/office/drawing/2014/main" id="{71D1C0BD-7DBB-678D-3581-EF4702AB80A6}"/>
                </a:ext>
              </a:extLst>
            </p:cNvPr>
            <p:cNvSpPr txBox="1"/>
            <p:nvPr/>
          </p:nvSpPr>
          <p:spPr>
            <a:xfrm flipH="1">
              <a:off x="7102155" y="4801621"/>
              <a:ext cx="1846659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添加标题文本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3456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活动预期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DB95DBA-CE4A-3AFF-9BC7-7798340E795D}"/>
              </a:ext>
            </a:extLst>
          </p:cNvPr>
          <p:cNvGrpSpPr/>
          <p:nvPr/>
        </p:nvGrpSpPr>
        <p:grpSpPr>
          <a:xfrm>
            <a:off x="713568" y="1930400"/>
            <a:ext cx="10764864" cy="3838575"/>
            <a:chOff x="713568" y="1930400"/>
            <a:chExt cx="10764864" cy="383857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94A6C-94A2-C660-F5E8-D57304A42CA1}"/>
                </a:ext>
              </a:extLst>
            </p:cNvPr>
            <p:cNvGrpSpPr/>
            <p:nvPr/>
          </p:nvGrpSpPr>
          <p:grpSpPr>
            <a:xfrm>
              <a:off x="3703512" y="1930400"/>
              <a:ext cx="2877091" cy="3838575"/>
              <a:chOff x="3703512" y="1930400"/>
              <a:chExt cx="2877091" cy="3838575"/>
            </a:xfrm>
          </p:grpSpPr>
          <p:sp>
            <p:nvSpPr>
              <p:cNvPr id="30" name="爱设计-2">
                <a:extLst>
                  <a:ext uri="{FF2B5EF4-FFF2-40B4-BE49-F238E27FC236}">
                    <a16:creationId xmlns:a16="http://schemas.microsoft.com/office/drawing/2014/main" id="{695F7D34-F9D3-9D80-E3D2-E21AB546B5B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703512" y="1930400"/>
                <a:ext cx="2877091" cy="3838575"/>
              </a:xfrm>
              <a:prstGeom prst="roundRect">
                <a:avLst>
                  <a:gd name="adj" fmla="val 27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dist="215900" dir="2700000" algn="t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73A846A-0C67-49A5-622A-190EE2E7D94F}"/>
                  </a:ext>
                </a:extLst>
              </p:cNvPr>
              <p:cNvSpPr txBox="1"/>
              <p:nvPr/>
            </p:nvSpPr>
            <p:spPr>
              <a:xfrm>
                <a:off x="4829875" y="2788694"/>
                <a:ext cx="624364" cy="29731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932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85%</a:t>
                </a:r>
                <a:endParaRPr lang="zh-CN" altLang="en-US" sz="19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graphicFrame>
            <p:nvGraphicFramePr>
              <p:cNvPr id="32" name="图表 31">
                <a:extLst>
                  <a:ext uri="{FF2B5EF4-FFF2-40B4-BE49-F238E27FC236}">
                    <a16:creationId xmlns:a16="http://schemas.microsoft.com/office/drawing/2014/main" id="{0DABC43C-F4EF-2764-561E-F524D76B554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602397570"/>
                  </p:ext>
                </p:extLst>
              </p:nvPr>
            </p:nvGraphicFramePr>
            <p:xfrm>
              <a:off x="3880185" y="2096102"/>
              <a:ext cx="2523744" cy="16824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33" name="王小婷9">
                <a:extLst>
                  <a:ext uri="{FF2B5EF4-FFF2-40B4-BE49-F238E27FC236}">
                    <a16:creationId xmlns:a16="http://schemas.microsoft.com/office/drawing/2014/main" id="{31E81239-B7AC-C343-8F96-FD90DEB056B5}"/>
                  </a:ext>
                </a:extLst>
              </p:cNvPr>
              <p:cNvSpPr txBox="1"/>
              <p:nvPr/>
            </p:nvSpPr>
            <p:spPr>
              <a:xfrm>
                <a:off x="4255661" y="3924889"/>
                <a:ext cx="1769715" cy="354584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30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34" name="王小婷10">
                <a:extLst>
                  <a:ext uri="{FF2B5EF4-FFF2-40B4-BE49-F238E27FC236}">
                    <a16:creationId xmlns:a16="http://schemas.microsoft.com/office/drawing/2014/main" id="{6E997798-F3F8-8A46-4D80-82501E996CDE}"/>
                  </a:ext>
                </a:extLst>
              </p:cNvPr>
              <p:cNvSpPr txBox="1"/>
              <p:nvPr/>
            </p:nvSpPr>
            <p:spPr>
              <a:xfrm>
                <a:off x="3970482" y="4393771"/>
                <a:ext cx="2343150" cy="120937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536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9E95779-41F8-84A0-DF1C-1719ED429D37}"/>
                </a:ext>
              </a:extLst>
            </p:cNvPr>
            <p:cNvGrpSpPr/>
            <p:nvPr/>
          </p:nvGrpSpPr>
          <p:grpSpPr>
            <a:xfrm>
              <a:off x="713568" y="1930400"/>
              <a:ext cx="2877091" cy="3838575"/>
              <a:chOff x="713568" y="1930400"/>
              <a:chExt cx="2877091" cy="3838575"/>
            </a:xfrm>
          </p:grpSpPr>
          <p:sp>
            <p:nvSpPr>
              <p:cNvPr id="35" name="爱设计-2">
                <a:extLst>
                  <a:ext uri="{FF2B5EF4-FFF2-40B4-BE49-F238E27FC236}">
                    <a16:creationId xmlns:a16="http://schemas.microsoft.com/office/drawing/2014/main" id="{283B68D8-C2F9-88D0-0CD2-38FD34A97C5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3568" y="1930400"/>
                <a:ext cx="2877091" cy="3838575"/>
              </a:xfrm>
              <a:prstGeom prst="roundRect">
                <a:avLst>
                  <a:gd name="adj" fmla="val 27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dist="215900" dir="2700000" algn="t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aphicFrame>
            <p:nvGraphicFramePr>
              <p:cNvPr id="36" name="图表 35">
                <a:extLst>
                  <a:ext uri="{FF2B5EF4-FFF2-40B4-BE49-F238E27FC236}">
                    <a16:creationId xmlns:a16="http://schemas.microsoft.com/office/drawing/2014/main" id="{763CA193-6E6F-8775-8107-5F686F60C18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681335983"/>
                  </p:ext>
                </p:extLst>
              </p:nvPr>
            </p:nvGraphicFramePr>
            <p:xfrm>
              <a:off x="890241" y="2096102"/>
              <a:ext cx="2523744" cy="16824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88728B6-7519-8F5E-7BD2-133F9D15F390}"/>
                  </a:ext>
                </a:extLst>
              </p:cNvPr>
              <p:cNvSpPr txBox="1"/>
              <p:nvPr/>
            </p:nvSpPr>
            <p:spPr>
              <a:xfrm>
                <a:off x="1839931" y="2788694"/>
                <a:ext cx="624364" cy="2973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93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95%</a:t>
                </a:r>
                <a:endParaRPr lang="zh-CN" altLang="en-US" sz="19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8" name="王小婷9">
                <a:extLst>
                  <a:ext uri="{FF2B5EF4-FFF2-40B4-BE49-F238E27FC236}">
                    <a16:creationId xmlns:a16="http://schemas.microsoft.com/office/drawing/2014/main" id="{54F65422-C32F-3DB2-496E-20FEA24D74F9}"/>
                  </a:ext>
                </a:extLst>
              </p:cNvPr>
              <p:cNvSpPr txBox="1"/>
              <p:nvPr/>
            </p:nvSpPr>
            <p:spPr>
              <a:xfrm>
                <a:off x="1265717" y="3924889"/>
                <a:ext cx="1769715" cy="354584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30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39" name="王小婷10">
                <a:extLst>
                  <a:ext uri="{FF2B5EF4-FFF2-40B4-BE49-F238E27FC236}">
                    <a16:creationId xmlns:a16="http://schemas.microsoft.com/office/drawing/2014/main" id="{503AF92C-7703-BC89-8D36-CB1D49431299}"/>
                  </a:ext>
                </a:extLst>
              </p:cNvPr>
              <p:cNvSpPr txBox="1"/>
              <p:nvPr/>
            </p:nvSpPr>
            <p:spPr>
              <a:xfrm>
                <a:off x="980538" y="4393771"/>
                <a:ext cx="2343150" cy="120950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536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DFC7B9D-9E98-3A95-52EF-B2DA6206A9D2}"/>
                </a:ext>
              </a:extLst>
            </p:cNvPr>
            <p:cNvGrpSpPr/>
            <p:nvPr/>
          </p:nvGrpSpPr>
          <p:grpSpPr>
            <a:xfrm>
              <a:off x="7027083" y="1930400"/>
              <a:ext cx="4451349" cy="3838575"/>
              <a:chOff x="7067550" y="1930400"/>
              <a:chExt cx="4451349" cy="3838575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C7A885E1-EFE6-E527-FB01-954426CC291C}"/>
                  </a:ext>
                </a:extLst>
              </p:cNvPr>
              <p:cNvSpPr/>
              <p:nvPr/>
            </p:nvSpPr>
            <p:spPr>
              <a:xfrm>
                <a:off x="7067550" y="1930400"/>
                <a:ext cx="4451349" cy="1805638"/>
              </a:xfrm>
              <a:prstGeom prst="roundRect">
                <a:avLst>
                  <a:gd name="adj" fmla="val 3475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B6BE2584-2A80-C60E-C871-ABC9B2ECFDCD}"/>
                  </a:ext>
                </a:extLst>
              </p:cNvPr>
              <p:cNvGrpSpPr/>
              <p:nvPr/>
            </p:nvGrpSpPr>
            <p:grpSpPr>
              <a:xfrm>
                <a:off x="7350172" y="2157205"/>
                <a:ext cx="3886105" cy="1352028"/>
                <a:chOff x="7356419" y="2171758"/>
                <a:chExt cx="3886105" cy="1352028"/>
              </a:xfrm>
            </p:grpSpPr>
            <p:sp>
              <p:nvSpPr>
                <p:cNvPr id="28" name="王小婷9">
                  <a:extLst>
                    <a:ext uri="{FF2B5EF4-FFF2-40B4-BE49-F238E27FC236}">
                      <a16:creationId xmlns:a16="http://schemas.microsoft.com/office/drawing/2014/main" id="{8863A7C2-8682-616B-6A45-7680E92E6CF5}"/>
                    </a:ext>
                  </a:extLst>
                </p:cNvPr>
                <p:cNvSpPr txBox="1"/>
                <p:nvPr/>
              </p:nvSpPr>
              <p:spPr>
                <a:xfrm>
                  <a:off x="7356423" y="2171758"/>
                  <a:ext cx="1846659" cy="36933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添加标题文本</a:t>
                  </a:r>
                </a:p>
              </p:txBody>
            </p:sp>
            <p:sp>
              <p:nvSpPr>
                <p:cNvPr id="29" name="王小婷10">
                  <a:extLst>
                    <a:ext uri="{FF2B5EF4-FFF2-40B4-BE49-F238E27FC236}">
                      <a16:creationId xmlns:a16="http://schemas.microsoft.com/office/drawing/2014/main" id="{20B7E0D1-8096-92E9-83DD-F223815FFFBE}"/>
                    </a:ext>
                  </a:extLst>
                </p:cNvPr>
                <p:cNvSpPr txBox="1"/>
                <p:nvPr/>
              </p:nvSpPr>
              <p:spPr>
                <a:xfrm>
                  <a:off x="7356419" y="2583977"/>
                  <a:ext cx="3886105" cy="939809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在这里输入你的正文，阐述与关键词标题相关的具体内容，若字数太多酌情先删减文案，再缩小字号</a:t>
                  </a:r>
                </a:p>
              </p:txBody>
            </p:sp>
          </p:grp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F420C244-B54C-D6C8-8A45-DADA98D722C7}"/>
                  </a:ext>
                </a:extLst>
              </p:cNvPr>
              <p:cNvSpPr/>
              <p:nvPr/>
            </p:nvSpPr>
            <p:spPr>
              <a:xfrm>
                <a:off x="7067550" y="3963337"/>
                <a:ext cx="4451349" cy="1805638"/>
              </a:xfrm>
              <a:prstGeom prst="roundRect">
                <a:avLst>
                  <a:gd name="adj" fmla="val 3475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2A98C4EA-A83B-9620-37BC-3B3B39E1C066}"/>
                  </a:ext>
                </a:extLst>
              </p:cNvPr>
              <p:cNvGrpSpPr/>
              <p:nvPr/>
            </p:nvGrpSpPr>
            <p:grpSpPr>
              <a:xfrm>
                <a:off x="7350172" y="4190142"/>
                <a:ext cx="3886105" cy="1352028"/>
                <a:chOff x="7356419" y="2171758"/>
                <a:chExt cx="3886105" cy="1352028"/>
              </a:xfrm>
            </p:grpSpPr>
            <p:sp>
              <p:nvSpPr>
                <p:cNvPr id="26" name="王小婷9">
                  <a:extLst>
                    <a:ext uri="{FF2B5EF4-FFF2-40B4-BE49-F238E27FC236}">
                      <a16:creationId xmlns:a16="http://schemas.microsoft.com/office/drawing/2014/main" id="{F16FED65-FA3E-4DE7-434F-822770A8E0F8}"/>
                    </a:ext>
                  </a:extLst>
                </p:cNvPr>
                <p:cNvSpPr txBox="1"/>
                <p:nvPr/>
              </p:nvSpPr>
              <p:spPr>
                <a:xfrm>
                  <a:off x="7356423" y="2171758"/>
                  <a:ext cx="1846659" cy="36933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添加标题文本</a:t>
                  </a:r>
                </a:p>
              </p:txBody>
            </p:sp>
            <p:sp>
              <p:nvSpPr>
                <p:cNvPr id="27" name="王小婷10">
                  <a:extLst>
                    <a:ext uri="{FF2B5EF4-FFF2-40B4-BE49-F238E27FC236}">
                      <a16:creationId xmlns:a16="http://schemas.microsoft.com/office/drawing/2014/main" id="{F41D8C3A-C659-3CCA-4762-6B8975FD24ED}"/>
                    </a:ext>
                  </a:extLst>
                </p:cNvPr>
                <p:cNvSpPr txBox="1"/>
                <p:nvPr/>
              </p:nvSpPr>
              <p:spPr>
                <a:xfrm>
                  <a:off x="7356419" y="2583977"/>
                  <a:ext cx="3886105" cy="939809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在这里输入你的正文，阐述与关键词标题相关的具体内容，若字数太多酌情先删减文案，再缩小字号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16692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活动预期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D57E52A-2B09-9624-82E5-9CCA4D422D2F}"/>
              </a:ext>
            </a:extLst>
          </p:cNvPr>
          <p:cNvGrpSpPr/>
          <p:nvPr/>
        </p:nvGrpSpPr>
        <p:grpSpPr>
          <a:xfrm>
            <a:off x="1173000" y="1675839"/>
            <a:ext cx="9846000" cy="4363011"/>
            <a:chOff x="1173000" y="1675839"/>
            <a:chExt cx="9846000" cy="4363011"/>
          </a:xfrm>
        </p:grpSpPr>
        <p:sp>
          <p:nvSpPr>
            <p:cNvPr id="9" name="iSHEJI-5">
              <a:extLst>
                <a:ext uri="{FF2B5EF4-FFF2-40B4-BE49-F238E27FC236}">
                  <a16:creationId xmlns:a16="http://schemas.microsoft.com/office/drawing/2014/main" id="{1B853E01-ED22-F1BA-A3A3-BB9C541FE98E}"/>
                </a:ext>
              </a:extLst>
            </p:cNvPr>
            <p:cNvSpPr/>
            <p:nvPr/>
          </p:nvSpPr>
          <p:spPr>
            <a:xfrm>
              <a:off x="1173000" y="1675839"/>
              <a:ext cx="9846000" cy="413091"/>
            </a:xfrm>
            <a:custGeom>
              <a:avLst/>
              <a:gdLst>
                <a:gd name="connsiteX0" fmla="*/ 106891 w 10144996"/>
                <a:gd name="connsiteY0" fmla="*/ 0 h 413091"/>
                <a:gd name="connsiteX1" fmla="*/ 1116202 w 10144996"/>
                <a:gd name="connsiteY1" fmla="*/ 0 h 413091"/>
                <a:gd name="connsiteX2" fmla="*/ 4374091 w 10144996"/>
                <a:gd name="connsiteY2" fmla="*/ 0 h 413091"/>
                <a:gd name="connsiteX3" fmla="*/ 4761595 w 10144996"/>
                <a:gd name="connsiteY3" fmla="*/ 0 h 413091"/>
                <a:gd name="connsiteX4" fmla="*/ 5383402 w 10144996"/>
                <a:gd name="connsiteY4" fmla="*/ 0 h 413091"/>
                <a:gd name="connsiteX5" fmla="*/ 5770906 w 10144996"/>
                <a:gd name="connsiteY5" fmla="*/ 0 h 413091"/>
                <a:gd name="connsiteX6" fmla="*/ 9028795 w 10144996"/>
                <a:gd name="connsiteY6" fmla="*/ 0 h 413091"/>
                <a:gd name="connsiteX7" fmla="*/ 10038106 w 10144996"/>
                <a:gd name="connsiteY7" fmla="*/ 0 h 413091"/>
                <a:gd name="connsiteX8" fmla="*/ 10144996 w 10144996"/>
                <a:gd name="connsiteY8" fmla="*/ 106890 h 413091"/>
                <a:gd name="connsiteX9" fmla="*/ 10144996 w 10144996"/>
                <a:gd name="connsiteY9" fmla="*/ 413091 h 413091"/>
                <a:gd name="connsiteX10" fmla="*/ 9135685 w 10144996"/>
                <a:gd name="connsiteY10" fmla="*/ 413091 h 413091"/>
                <a:gd name="connsiteX11" fmla="*/ 5877796 w 10144996"/>
                <a:gd name="connsiteY11" fmla="*/ 413091 h 413091"/>
                <a:gd name="connsiteX12" fmla="*/ 5276511 w 10144996"/>
                <a:gd name="connsiteY12" fmla="*/ 413091 h 413091"/>
                <a:gd name="connsiteX13" fmla="*/ 4868485 w 10144996"/>
                <a:gd name="connsiteY13" fmla="*/ 413091 h 413091"/>
                <a:gd name="connsiteX14" fmla="*/ 4267200 w 10144996"/>
                <a:gd name="connsiteY14" fmla="*/ 413091 h 413091"/>
                <a:gd name="connsiteX15" fmla="*/ 1009311 w 10144996"/>
                <a:gd name="connsiteY15" fmla="*/ 413091 h 413091"/>
                <a:gd name="connsiteX16" fmla="*/ 0 w 10144996"/>
                <a:gd name="connsiteY16" fmla="*/ 413091 h 413091"/>
                <a:gd name="connsiteX17" fmla="*/ 0 w 10144996"/>
                <a:gd name="connsiteY17" fmla="*/ 106890 h 413091"/>
                <a:gd name="connsiteX18" fmla="*/ 106891 w 10144996"/>
                <a:gd name="connsiteY18" fmla="*/ 0 h 413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144996" h="413091">
                  <a:moveTo>
                    <a:pt x="106891" y="0"/>
                  </a:moveTo>
                  <a:lnTo>
                    <a:pt x="1116202" y="0"/>
                  </a:lnTo>
                  <a:lnTo>
                    <a:pt x="4374091" y="0"/>
                  </a:lnTo>
                  <a:lnTo>
                    <a:pt x="4761595" y="0"/>
                  </a:lnTo>
                  <a:lnTo>
                    <a:pt x="5383402" y="0"/>
                  </a:lnTo>
                  <a:lnTo>
                    <a:pt x="5770906" y="0"/>
                  </a:lnTo>
                  <a:lnTo>
                    <a:pt x="9028795" y="0"/>
                  </a:lnTo>
                  <a:lnTo>
                    <a:pt x="10038106" y="0"/>
                  </a:lnTo>
                  <a:cubicBezTo>
                    <a:pt x="10097140" y="0"/>
                    <a:pt x="10144996" y="47856"/>
                    <a:pt x="10144996" y="106890"/>
                  </a:cubicBezTo>
                  <a:lnTo>
                    <a:pt x="10144996" y="413091"/>
                  </a:lnTo>
                  <a:lnTo>
                    <a:pt x="9135685" y="413091"/>
                  </a:lnTo>
                  <a:lnTo>
                    <a:pt x="5877796" y="413091"/>
                  </a:lnTo>
                  <a:lnTo>
                    <a:pt x="5276511" y="413091"/>
                  </a:lnTo>
                  <a:lnTo>
                    <a:pt x="4868485" y="413091"/>
                  </a:lnTo>
                  <a:lnTo>
                    <a:pt x="4267200" y="413091"/>
                  </a:lnTo>
                  <a:lnTo>
                    <a:pt x="1009311" y="413091"/>
                  </a:lnTo>
                  <a:lnTo>
                    <a:pt x="0" y="413091"/>
                  </a:lnTo>
                  <a:lnTo>
                    <a:pt x="0" y="106890"/>
                  </a:lnTo>
                  <a:cubicBezTo>
                    <a:pt x="0" y="47856"/>
                    <a:pt x="47857" y="0"/>
                    <a:pt x="106891" y="0"/>
                  </a:cubicBezTo>
                  <a:close/>
                </a:path>
              </a:pathLst>
            </a:custGeom>
            <a:gradFill>
              <a:gsLst>
                <a:gs pos="97000">
                  <a:schemeClr val="accent1"/>
                </a:gs>
                <a:gs pos="0">
                  <a:schemeClr val="accent1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iSHEJI-6">
              <a:extLst>
                <a:ext uri="{FF2B5EF4-FFF2-40B4-BE49-F238E27FC236}">
                  <a16:creationId xmlns:a16="http://schemas.microsoft.com/office/drawing/2014/main" id="{85A4524A-6933-4517-55DE-C2A20569E366}"/>
                </a:ext>
              </a:extLst>
            </p:cNvPr>
            <p:cNvSpPr/>
            <p:nvPr/>
          </p:nvSpPr>
          <p:spPr>
            <a:xfrm>
              <a:off x="1174477" y="2088929"/>
              <a:ext cx="9844523" cy="2670524"/>
            </a:xfrm>
            <a:custGeom>
              <a:avLst/>
              <a:gdLst>
                <a:gd name="connsiteX0" fmla="*/ 0 w 10144996"/>
                <a:gd name="connsiteY0" fmla="*/ 0 h 2670524"/>
                <a:gd name="connsiteX1" fmla="*/ 1009311 w 10144996"/>
                <a:gd name="connsiteY1" fmla="*/ 0 h 2670524"/>
                <a:gd name="connsiteX2" fmla="*/ 4267200 w 10144996"/>
                <a:gd name="connsiteY2" fmla="*/ 0 h 2670524"/>
                <a:gd name="connsiteX3" fmla="*/ 4868485 w 10144996"/>
                <a:gd name="connsiteY3" fmla="*/ 0 h 2670524"/>
                <a:gd name="connsiteX4" fmla="*/ 5276511 w 10144996"/>
                <a:gd name="connsiteY4" fmla="*/ 0 h 2670524"/>
                <a:gd name="connsiteX5" fmla="*/ 5877796 w 10144996"/>
                <a:gd name="connsiteY5" fmla="*/ 0 h 2670524"/>
                <a:gd name="connsiteX6" fmla="*/ 9135685 w 10144996"/>
                <a:gd name="connsiteY6" fmla="*/ 0 h 2670524"/>
                <a:gd name="connsiteX7" fmla="*/ 10144996 w 10144996"/>
                <a:gd name="connsiteY7" fmla="*/ 0 h 2670524"/>
                <a:gd name="connsiteX8" fmla="*/ 10144996 w 10144996"/>
                <a:gd name="connsiteY8" fmla="*/ 413091 h 2670524"/>
                <a:gd name="connsiteX9" fmla="*/ 10144996 w 10144996"/>
                <a:gd name="connsiteY9" fmla="*/ 431061 h 2670524"/>
                <a:gd name="connsiteX10" fmla="*/ 10144996 w 10144996"/>
                <a:gd name="connsiteY10" fmla="*/ 844152 h 2670524"/>
                <a:gd name="connsiteX11" fmla="*/ 10144996 w 10144996"/>
                <a:gd name="connsiteY11" fmla="*/ 1719482 h 2670524"/>
                <a:gd name="connsiteX12" fmla="*/ 10144996 w 10144996"/>
                <a:gd name="connsiteY12" fmla="*/ 2132573 h 2670524"/>
                <a:gd name="connsiteX13" fmla="*/ 10144996 w 10144996"/>
                <a:gd name="connsiteY13" fmla="*/ 2150543 h 2670524"/>
                <a:gd name="connsiteX14" fmla="*/ 10144996 w 10144996"/>
                <a:gd name="connsiteY14" fmla="*/ 2563634 h 2670524"/>
                <a:gd name="connsiteX15" fmla="*/ 10038106 w 10144996"/>
                <a:gd name="connsiteY15" fmla="*/ 2670524 h 2670524"/>
                <a:gd name="connsiteX16" fmla="*/ 9028795 w 10144996"/>
                <a:gd name="connsiteY16" fmla="*/ 2670524 h 2670524"/>
                <a:gd name="connsiteX17" fmla="*/ 5770906 w 10144996"/>
                <a:gd name="connsiteY17" fmla="*/ 2670524 h 2670524"/>
                <a:gd name="connsiteX18" fmla="*/ 5383401 w 10144996"/>
                <a:gd name="connsiteY18" fmla="*/ 2670524 h 2670524"/>
                <a:gd name="connsiteX19" fmla="*/ 4761595 w 10144996"/>
                <a:gd name="connsiteY19" fmla="*/ 2670524 h 2670524"/>
                <a:gd name="connsiteX20" fmla="*/ 4374090 w 10144996"/>
                <a:gd name="connsiteY20" fmla="*/ 2670524 h 2670524"/>
                <a:gd name="connsiteX21" fmla="*/ 1116201 w 10144996"/>
                <a:gd name="connsiteY21" fmla="*/ 2670524 h 2670524"/>
                <a:gd name="connsiteX22" fmla="*/ 106890 w 10144996"/>
                <a:gd name="connsiteY22" fmla="*/ 2670524 h 2670524"/>
                <a:gd name="connsiteX23" fmla="*/ 0 w 10144996"/>
                <a:gd name="connsiteY23" fmla="*/ 2563634 h 2670524"/>
                <a:gd name="connsiteX24" fmla="*/ 0 w 10144996"/>
                <a:gd name="connsiteY24" fmla="*/ 2150543 h 2670524"/>
                <a:gd name="connsiteX25" fmla="*/ 0 w 10144996"/>
                <a:gd name="connsiteY25" fmla="*/ 2132573 h 2670524"/>
                <a:gd name="connsiteX26" fmla="*/ 0 w 10144996"/>
                <a:gd name="connsiteY26" fmla="*/ 1719482 h 2670524"/>
                <a:gd name="connsiteX27" fmla="*/ 0 w 10144996"/>
                <a:gd name="connsiteY27" fmla="*/ 844152 h 2670524"/>
                <a:gd name="connsiteX28" fmla="*/ 0 w 10144996"/>
                <a:gd name="connsiteY28" fmla="*/ 537951 h 2670524"/>
                <a:gd name="connsiteX29" fmla="*/ 0 w 10144996"/>
                <a:gd name="connsiteY29" fmla="*/ 431061 h 2670524"/>
                <a:gd name="connsiteX30" fmla="*/ 0 w 10144996"/>
                <a:gd name="connsiteY30" fmla="*/ 413091 h 2670524"/>
                <a:gd name="connsiteX31" fmla="*/ 0 w 10144996"/>
                <a:gd name="connsiteY31" fmla="*/ 124860 h 267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44996" h="2670524">
                  <a:moveTo>
                    <a:pt x="0" y="0"/>
                  </a:moveTo>
                  <a:lnTo>
                    <a:pt x="1009311" y="0"/>
                  </a:lnTo>
                  <a:lnTo>
                    <a:pt x="4267200" y="0"/>
                  </a:lnTo>
                  <a:lnTo>
                    <a:pt x="4868485" y="0"/>
                  </a:lnTo>
                  <a:lnTo>
                    <a:pt x="5276511" y="0"/>
                  </a:lnTo>
                  <a:lnTo>
                    <a:pt x="5877796" y="0"/>
                  </a:lnTo>
                  <a:lnTo>
                    <a:pt x="9135685" y="0"/>
                  </a:lnTo>
                  <a:lnTo>
                    <a:pt x="10144996" y="0"/>
                  </a:lnTo>
                  <a:lnTo>
                    <a:pt x="10144996" y="413091"/>
                  </a:lnTo>
                  <a:lnTo>
                    <a:pt x="10144996" y="431061"/>
                  </a:lnTo>
                  <a:lnTo>
                    <a:pt x="10144996" y="844152"/>
                  </a:lnTo>
                  <a:lnTo>
                    <a:pt x="10144996" y="1719482"/>
                  </a:lnTo>
                  <a:lnTo>
                    <a:pt x="10144996" y="2132573"/>
                  </a:lnTo>
                  <a:lnTo>
                    <a:pt x="10144996" y="2150543"/>
                  </a:lnTo>
                  <a:lnTo>
                    <a:pt x="10144996" y="2563634"/>
                  </a:lnTo>
                  <a:cubicBezTo>
                    <a:pt x="10144996" y="2622668"/>
                    <a:pt x="10097140" y="2670524"/>
                    <a:pt x="10038106" y="2670524"/>
                  </a:cubicBezTo>
                  <a:lnTo>
                    <a:pt x="9028795" y="2670524"/>
                  </a:lnTo>
                  <a:lnTo>
                    <a:pt x="5770906" y="2670524"/>
                  </a:lnTo>
                  <a:lnTo>
                    <a:pt x="5383401" y="2670524"/>
                  </a:lnTo>
                  <a:lnTo>
                    <a:pt x="4761595" y="2670524"/>
                  </a:lnTo>
                  <a:lnTo>
                    <a:pt x="4374090" y="2670524"/>
                  </a:lnTo>
                  <a:lnTo>
                    <a:pt x="1116201" y="2670524"/>
                  </a:lnTo>
                  <a:lnTo>
                    <a:pt x="106890" y="2670524"/>
                  </a:lnTo>
                  <a:cubicBezTo>
                    <a:pt x="47856" y="2670524"/>
                    <a:pt x="0" y="2622668"/>
                    <a:pt x="0" y="2563634"/>
                  </a:cubicBezTo>
                  <a:lnTo>
                    <a:pt x="0" y="2150543"/>
                  </a:lnTo>
                  <a:lnTo>
                    <a:pt x="0" y="2132573"/>
                  </a:lnTo>
                  <a:lnTo>
                    <a:pt x="0" y="1719482"/>
                  </a:lnTo>
                  <a:lnTo>
                    <a:pt x="0" y="844152"/>
                  </a:lnTo>
                  <a:lnTo>
                    <a:pt x="0" y="537951"/>
                  </a:lnTo>
                  <a:lnTo>
                    <a:pt x="0" y="431061"/>
                  </a:lnTo>
                  <a:lnTo>
                    <a:pt x="0" y="413091"/>
                  </a:lnTo>
                  <a:lnTo>
                    <a:pt x="0" y="12486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381000" dist="1905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pic>
          <p:nvPicPr>
            <p:cNvPr id="24" name="Picture 4">
              <a:extLst>
                <a:ext uri="{FF2B5EF4-FFF2-40B4-BE49-F238E27FC236}">
                  <a16:creationId xmlns:a16="http://schemas.microsoft.com/office/drawing/2014/main" id="{5678D4C0-8E38-6144-6561-BDE1F3FF5E03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6" t="2" r="23938" b="19785"/>
            <a:stretch/>
          </p:blipFill>
          <p:spPr bwMode="auto">
            <a:xfrm>
              <a:off x="1704230" y="2498721"/>
              <a:ext cx="2425305" cy="18509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图片 32" descr="香水、香气、瓶免费图片">
              <a:extLst>
                <a:ext uri="{FF2B5EF4-FFF2-40B4-BE49-F238E27FC236}">
                  <a16:creationId xmlns:a16="http://schemas.microsoft.com/office/drawing/2014/main" id="{80BD5B7C-E7EE-8C61-02C1-E60B353D6B8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884086" y="2498721"/>
              <a:ext cx="2425305" cy="1850940"/>
            </a:xfrm>
            <a:custGeom>
              <a:avLst/>
              <a:gdLst>
                <a:gd name="connsiteX0" fmla="*/ 0 w 2425305"/>
                <a:gd name="connsiteY0" fmla="*/ 0 h 2401332"/>
                <a:gd name="connsiteX1" fmla="*/ 2425305 w 2425305"/>
                <a:gd name="connsiteY1" fmla="*/ 0 h 2401332"/>
                <a:gd name="connsiteX2" fmla="*/ 2425305 w 2425305"/>
                <a:gd name="connsiteY2" fmla="*/ 2401332 h 2401332"/>
                <a:gd name="connsiteX3" fmla="*/ 0 w 2425305"/>
                <a:gd name="connsiteY3" fmla="*/ 2401332 h 240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5305" h="2401332">
                  <a:moveTo>
                    <a:pt x="0" y="0"/>
                  </a:moveTo>
                  <a:lnTo>
                    <a:pt x="2425305" y="0"/>
                  </a:lnTo>
                  <a:lnTo>
                    <a:pt x="2425305" y="2401332"/>
                  </a:lnTo>
                  <a:lnTo>
                    <a:pt x="0" y="2401332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图片 35" descr="香水、香气、瓶免费图片">
              <a:extLst>
                <a:ext uri="{FF2B5EF4-FFF2-40B4-BE49-F238E27FC236}">
                  <a16:creationId xmlns:a16="http://schemas.microsoft.com/office/drawing/2014/main" id="{064C9907-8AC4-DABF-64D5-C69A3D83DE8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8063943" y="2498721"/>
              <a:ext cx="2425305" cy="1850940"/>
            </a:xfrm>
            <a:custGeom>
              <a:avLst/>
              <a:gdLst>
                <a:gd name="connsiteX0" fmla="*/ 0 w 2425305"/>
                <a:gd name="connsiteY0" fmla="*/ 0 h 2401332"/>
                <a:gd name="connsiteX1" fmla="*/ 2425305 w 2425305"/>
                <a:gd name="connsiteY1" fmla="*/ 0 h 2401332"/>
                <a:gd name="connsiteX2" fmla="*/ 2425305 w 2425305"/>
                <a:gd name="connsiteY2" fmla="*/ 2401332 h 2401332"/>
                <a:gd name="connsiteX3" fmla="*/ 0 w 2425305"/>
                <a:gd name="connsiteY3" fmla="*/ 2401332 h 240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5305" h="2401332">
                  <a:moveTo>
                    <a:pt x="0" y="0"/>
                  </a:moveTo>
                  <a:lnTo>
                    <a:pt x="2425305" y="0"/>
                  </a:lnTo>
                  <a:lnTo>
                    <a:pt x="2425305" y="2401332"/>
                  </a:lnTo>
                  <a:lnTo>
                    <a:pt x="0" y="2401332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84EB3354-7EDC-42E3-62EE-1E0F1D56F9B1}"/>
                </a:ext>
              </a:extLst>
            </p:cNvPr>
            <p:cNvGrpSpPr/>
            <p:nvPr/>
          </p:nvGrpSpPr>
          <p:grpSpPr>
            <a:xfrm>
              <a:off x="1388863" y="1853110"/>
              <a:ext cx="593943" cy="58550"/>
              <a:chOff x="1538360" y="2001895"/>
              <a:chExt cx="593943" cy="58550"/>
            </a:xfrm>
          </p:grpSpPr>
          <p:sp>
            <p:nvSpPr>
              <p:cNvPr id="39" name="iSHEJI-7">
                <a:extLst>
                  <a:ext uri="{FF2B5EF4-FFF2-40B4-BE49-F238E27FC236}">
                    <a16:creationId xmlns:a16="http://schemas.microsoft.com/office/drawing/2014/main" id="{D54003E3-4F83-EFDA-930B-FB39337432C7}"/>
                  </a:ext>
                </a:extLst>
              </p:cNvPr>
              <p:cNvSpPr/>
              <p:nvPr/>
            </p:nvSpPr>
            <p:spPr>
              <a:xfrm>
                <a:off x="2073753" y="2001895"/>
                <a:ext cx="58550" cy="5855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" name="iSHEJI-8">
                <a:extLst>
                  <a:ext uri="{FF2B5EF4-FFF2-40B4-BE49-F238E27FC236}">
                    <a16:creationId xmlns:a16="http://schemas.microsoft.com/office/drawing/2014/main" id="{621C0731-1689-E5C9-B430-FCCEB00F2635}"/>
                  </a:ext>
                </a:extLst>
              </p:cNvPr>
              <p:cNvSpPr/>
              <p:nvPr/>
            </p:nvSpPr>
            <p:spPr>
              <a:xfrm>
                <a:off x="1939905" y="2001895"/>
                <a:ext cx="58550" cy="5855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" name="iSHEJI-9">
                <a:extLst>
                  <a:ext uri="{FF2B5EF4-FFF2-40B4-BE49-F238E27FC236}">
                    <a16:creationId xmlns:a16="http://schemas.microsoft.com/office/drawing/2014/main" id="{13ACF4EE-A50E-42F9-1A44-10ED96CEF385}"/>
                  </a:ext>
                </a:extLst>
              </p:cNvPr>
              <p:cNvSpPr/>
              <p:nvPr/>
            </p:nvSpPr>
            <p:spPr>
              <a:xfrm>
                <a:off x="1806057" y="2001895"/>
                <a:ext cx="58550" cy="5855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" name="iSHEJI-10">
                <a:extLst>
                  <a:ext uri="{FF2B5EF4-FFF2-40B4-BE49-F238E27FC236}">
                    <a16:creationId xmlns:a16="http://schemas.microsoft.com/office/drawing/2014/main" id="{33341913-CC8D-31C9-A26D-887207BEA59F}"/>
                  </a:ext>
                </a:extLst>
              </p:cNvPr>
              <p:cNvSpPr/>
              <p:nvPr/>
            </p:nvSpPr>
            <p:spPr>
              <a:xfrm>
                <a:off x="1672209" y="2001895"/>
                <a:ext cx="58550" cy="5855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" name="iSHEJI-11">
                <a:extLst>
                  <a:ext uri="{FF2B5EF4-FFF2-40B4-BE49-F238E27FC236}">
                    <a16:creationId xmlns:a16="http://schemas.microsoft.com/office/drawing/2014/main" id="{795893A4-5111-8533-7526-1F6C4B710E5D}"/>
                  </a:ext>
                </a:extLst>
              </p:cNvPr>
              <p:cNvSpPr/>
              <p:nvPr/>
            </p:nvSpPr>
            <p:spPr>
              <a:xfrm>
                <a:off x="1538360" y="2001895"/>
                <a:ext cx="58550" cy="5855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47" name="爱设计-11-2">
              <a:extLst>
                <a:ext uri="{FF2B5EF4-FFF2-40B4-BE49-F238E27FC236}">
                  <a16:creationId xmlns:a16="http://schemas.microsoft.com/office/drawing/2014/main" id="{896B8CA7-2C45-4AF9-5022-7049177A7FCA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783592" y="5099041"/>
              <a:ext cx="8626293" cy="93980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在这里输入你的正文，阐述与关键词标题相关的具体内容，若字数太多酌情先删减文案，再缩小字号；在这里输入你的正文，阐述与关键词标题相关的具体内容，若字数太多酌情先删减文案，再缩小字号；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16838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2A1AAE37-D092-F64B-D9C3-D22ED5C985EB}"/>
              </a:ext>
            </a:extLst>
          </p:cNvPr>
          <p:cNvSpPr/>
          <p:nvPr/>
        </p:nvSpPr>
        <p:spPr>
          <a:xfrm>
            <a:off x="7646178" y="539463"/>
            <a:ext cx="2078912" cy="2078912"/>
          </a:xfrm>
          <a:prstGeom prst="donut">
            <a:avLst>
              <a:gd name="adj" fmla="val 14541"/>
            </a:avLst>
          </a:prstGeom>
          <a:solidFill>
            <a:schemeClr val="accent1">
              <a:alpha val="1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E0217B4-C6E4-F8BD-CD9A-FF6768CF202C}"/>
              </a:ext>
            </a:extLst>
          </p:cNvPr>
          <p:cNvSpPr/>
          <p:nvPr/>
        </p:nvSpPr>
        <p:spPr>
          <a:xfrm>
            <a:off x="0" y="0"/>
            <a:ext cx="6581775" cy="6858000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D4722FD-58D8-21EA-F512-07B90195EB8D}"/>
              </a:ext>
            </a:extLst>
          </p:cNvPr>
          <p:cNvSpPr/>
          <p:nvPr/>
        </p:nvSpPr>
        <p:spPr>
          <a:xfrm>
            <a:off x="1" y="5561568"/>
            <a:ext cx="1113585" cy="1296433"/>
          </a:xfrm>
          <a:custGeom>
            <a:avLst/>
            <a:gdLst>
              <a:gd name="connsiteX0" fmla="*/ 74129 w 1113585"/>
              <a:gd name="connsiteY0" fmla="*/ 0 h 1296433"/>
              <a:gd name="connsiteX1" fmla="*/ 1113585 w 1113585"/>
              <a:gd name="connsiteY1" fmla="*/ 1039456 h 1296433"/>
              <a:gd name="connsiteX2" fmla="*/ 1092467 w 1113585"/>
              <a:gd name="connsiteY2" fmla="*/ 1248943 h 1296433"/>
              <a:gd name="connsiteX3" fmla="*/ 1077725 w 1113585"/>
              <a:gd name="connsiteY3" fmla="*/ 1296433 h 1296433"/>
              <a:gd name="connsiteX4" fmla="*/ 762661 w 1113585"/>
              <a:gd name="connsiteY4" fmla="*/ 1296433 h 1296433"/>
              <a:gd name="connsiteX5" fmla="*/ 796314 w 1113585"/>
              <a:gd name="connsiteY5" fmla="*/ 1188020 h 1296433"/>
              <a:gd name="connsiteX6" fmla="*/ 811290 w 1113585"/>
              <a:gd name="connsiteY6" fmla="*/ 1039456 h 1296433"/>
              <a:gd name="connsiteX7" fmla="*/ 74129 w 1113585"/>
              <a:gd name="connsiteY7" fmla="*/ 302295 h 1296433"/>
              <a:gd name="connsiteX8" fmla="*/ 0 w 1113585"/>
              <a:gd name="connsiteY8" fmla="*/ 306038 h 1296433"/>
              <a:gd name="connsiteX9" fmla="*/ 0 w 1113585"/>
              <a:gd name="connsiteY9" fmla="*/ 3744 h 129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3585" h="1296433">
                <a:moveTo>
                  <a:pt x="74129" y="0"/>
                </a:moveTo>
                <a:cubicBezTo>
                  <a:pt x="648205" y="0"/>
                  <a:pt x="1113585" y="465380"/>
                  <a:pt x="1113585" y="1039456"/>
                </a:cubicBezTo>
                <a:cubicBezTo>
                  <a:pt x="1113585" y="1111216"/>
                  <a:pt x="1106314" y="1181277"/>
                  <a:pt x="1092467" y="1248943"/>
                </a:cubicBezTo>
                <a:lnTo>
                  <a:pt x="1077725" y="1296433"/>
                </a:lnTo>
                <a:lnTo>
                  <a:pt x="762661" y="1296433"/>
                </a:lnTo>
                <a:lnTo>
                  <a:pt x="796314" y="1188020"/>
                </a:lnTo>
                <a:cubicBezTo>
                  <a:pt x="806133" y="1140033"/>
                  <a:pt x="811290" y="1090347"/>
                  <a:pt x="811290" y="1039456"/>
                </a:cubicBezTo>
                <a:cubicBezTo>
                  <a:pt x="811290" y="632333"/>
                  <a:pt x="481252" y="302295"/>
                  <a:pt x="74129" y="302295"/>
                </a:cubicBezTo>
                <a:lnTo>
                  <a:pt x="0" y="306038"/>
                </a:lnTo>
                <a:lnTo>
                  <a:pt x="0" y="3744"/>
                </a:lnTo>
                <a:close/>
              </a:path>
            </a:pathLst>
          </a:custGeom>
          <a:solidFill>
            <a:schemeClr val="accent1">
              <a:alpha val="4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87A67EB-F79C-5ED2-5729-7352C9F8D9DF}"/>
              </a:ext>
            </a:extLst>
          </p:cNvPr>
          <p:cNvGrpSpPr/>
          <p:nvPr/>
        </p:nvGrpSpPr>
        <p:grpSpPr>
          <a:xfrm>
            <a:off x="11122900" y="397669"/>
            <a:ext cx="396000" cy="119857"/>
            <a:chOff x="11122900" y="397669"/>
            <a:chExt cx="396000" cy="11985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1E90F13-1619-25E7-5C8F-07F3608E590E}"/>
                </a:ext>
              </a:extLst>
            </p:cNvPr>
            <p:cNvSpPr/>
            <p:nvPr/>
          </p:nvSpPr>
          <p:spPr>
            <a:xfrm rot="5400000">
              <a:off x="11302900" y="217669"/>
              <a:ext cx="36000" cy="396000"/>
            </a:xfrm>
            <a:prstGeom prst="rect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C402C77-56D8-6963-802F-28BBCC1C56E8}"/>
                </a:ext>
              </a:extLst>
            </p:cNvPr>
            <p:cNvSpPr/>
            <p:nvPr/>
          </p:nvSpPr>
          <p:spPr>
            <a:xfrm rot="5400000">
              <a:off x="11392900" y="391526"/>
              <a:ext cx="36000" cy="216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gaoding-14">
            <a:extLst>
              <a:ext uri="{FF2B5EF4-FFF2-40B4-BE49-F238E27FC236}">
                <a16:creationId xmlns:a16="http://schemas.microsoft.com/office/drawing/2014/main" id="{D7343A12-3C4B-B4FD-1327-0A30FF77B439}"/>
              </a:ext>
            </a:extLst>
          </p:cNvPr>
          <p:cNvSpPr txBox="1"/>
          <p:nvPr/>
        </p:nvSpPr>
        <p:spPr>
          <a:xfrm>
            <a:off x="7999008" y="3918109"/>
            <a:ext cx="3989386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 spc="0" dirty="0">
                <a:solidFill>
                  <a:schemeClr val="tx1">
                    <a:lumMod val="75000"/>
                    <a:lumOff val="25000"/>
                    <a:alpha val="3000"/>
                  </a:schemeClr>
                </a:solidFill>
                <a:cs typeface="阿里巴巴普惠体 2.0 95 ExtraBold" panose="00020600040101010101" pitchFamily="18" charset="-122"/>
                <a:sym typeface="字由文艺黑" panose="00020600040101010101" pitchFamily="18" charset="-122"/>
              </a:rPr>
              <a:t>汇报完毕</a:t>
            </a:r>
            <a:endParaRPr lang="en-US" altLang="zh-CN" sz="7200" spc="0" dirty="0">
              <a:solidFill>
                <a:schemeClr val="tx1">
                  <a:lumMod val="75000"/>
                  <a:lumOff val="25000"/>
                  <a:alpha val="3000"/>
                </a:schemeClr>
              </a:solidFill>
              <a:cs typeface="阿里巴巴普惠体 2.0 95 ExtraBold" panose="00020600040101010101" pitchFamily="18" charset="-122"/>
              <a:sym typeface="字由文艺黑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solidFill>
                  <a:schemeClr val="tx1">
                    <a:lumMod val="75000"/>
                    <a:lumOff val="25000"/>
                    <a:alpha val="3000"/>
                  </a:schemeClr>
                </a:solidFill>
                <a:uLnTx/>
                <a:uFillTx/>
                <a:cs typeface="阿里巴巴普惠体 2.0 95 ExtraBold" panose="00020600040101010101" pitchFamily="18" charset="-122"/>
                <a:sym typeface="字由文艺黑" panose="00020600040101010101" pitchFamily="18" charset="-122"/>
              </a:rPr>
              <a:t>感谢观看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9728B0B-952D-2F89-65BD-BC52A92B9490}"/>
              </a:ext>
            </a:extLst>
          </p:cNvPr>
          <p:cNvSpPr txBox="1"/>
          <p:nvPr/>
        </p:nvSpPr>
        <p:spPr>
          <a:xfrm>
            <a:off x="654490" y="782479"/>
            <a:ext cx="140017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600" dirty="0">
                <a:solidFill>
                  <a:schemeClr val="bg1"/>
                </a:solidFill>
              </a:rPr>
              <a:t>YOUR LOGO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9D5BC37-55FC-DDC8-FE36-78EB791D9B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949322">
            <a:off x="5282110" y="653152"/>
            <a:ext cx="2389468" cy="6748034"/>
          </a:xfrm>
          <a:custGeom>
            <a:avLst/>
            <a:gdLst>
              <a:gd name="connsiteX0" fmla="*/ 0 w 2057400"/>
              <a:gd name="connsiteY0" fmla="*/ 0 h 5810250"/>
              <a:gd name="connsiteX1" fmla="*/ 2057400 w 2057400"/>
              <a:gd name="connsiteY1" fmla="*/ 0 h 5810250"/>
              <a:gd name="connsiteX2" fmla="*/ 2057400 w 2057400"/>
              <a:gd name="connsiteY2" fmla="*/ 5810250 h 5810250"/>
              <a:gd name="connsiteX3" fmla="*/ 0 w 2057400"/>
              <a:gd name="connsiteY3" fmla="*/ 5810250 h 581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5810250">
                <a:moveTo>
                  <a:pt x="0" y="0"/>
                </a:moveTo>
                <a:lnTo>
                  <a:pt x="2057400" y="0"/>
                </a:lnTo>
                <a:lnTo>
                  <a:pt x="2057400" y="5810250"/>
                </a:lnTo>
                <a:lnTo>
                  <a:pt x="0" y="581025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1B766CC-5DFA-F11E-6BF0-9FCA3B2F7A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682" y="2981810"/>
            <a:ext cx="5619048" cy="3876190"/>
          </a:xfrm>
          <a:prstGeom prst="rect">
            <a:avLst/>
          </a:prstGeom>
        </p:spPr>
      </p:pic>
      <p:sp>
        <p:nvSpPr>
          <p:cNvPr id="12" name="gaoding-14">
            <a:extLst>
              <a:ext uri="{FF2B5EF4-FFF2-40B4-BE49-F238E27FC236}">
                <a16:creationId xmlns:a16="http://schemas.microsoft.com/office/drawing/2014/main" id="{8649A0A0-A5FB-E009-38D1-6E7F6FF610F6}"/>
              </a:ext>
            </a:extLst>
          </p:cNvPr>
          <p:cNvSpPr txBox="1"/>
          <p:nvPr/>
        </p:nvSpPr>
        <p:spPr>
          <a:xfrm>
            <a:off x="649289" y="3919093"/>
            <a:ext cx="3564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+mn-lt"/>
                <a:cs typeface="阿里巴巴普惠体 2.0 95 ExtraBold" panose="00020600040101010101" pitchFamily="18" charset="-122"/>
                <a:sym typeface="字由文艺黑" panose="00020600040101010101" pitchFamily="18" charset="-122"/>
              </a:rPr>
              <a:t>Thanks For Watching</a:t>
            </a:r>
          </a:p>
        </p:txBody>
      </p:sp>
      <p:sp>
        <p:nvSpPr>
          <p:cNvPr id="13" name="gaoding-14">
            <a:extLst>
              <a:ext uri="{FF2B5EF4-FFF2-40B4-BE49-F238E27FC236}">
                <a16:creationId xmlns:a16="http://schemas.microsoft.com/office/drawing/2014/main" id="{A16394C9-C6F3-80B6-6D25-62F855393E78}"/>
              </a:ext>
            </a:extLst>
          </p:cNvPr>
          <p:cNvSpPr txBox="1"/>
          <p:nvPr/>
        </p:nvSpPr>
        <p:spPr>
          <a:xfrm>
            <a:off x="649289" y="1703102"/>
            <a:ext cx="3989386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uLnTx/>
                <a:uFillTx/>
                <a:cs typeface="阿里巴巴普惠体 2.0 95 ExtraBold" panose="00020600040101010101" pitchFamily="18" charset="-122"/>
                <a:sym typeface="字由文艺黑" panose="00020600040101010101" pitchFamily="18" charset="-122"/>
              </a:rPr>
              <a:t>汇报完毕</a:t>
            </a:r>
            <a:endParaRPr kumimoji="0" lang="en-US" altLang="zh-CN" sz="7200" b="0" i="0" u="none" strike="noStrike" kern="1200" cap="none" spc="0" normalizeH="0" baseline="0" noProof="0" dirty="0">
              <a:solidFill>
                <a:schemeClr val="bg1"/>
              </a:solidFill>
              <a:effectLst>
                <a:outerShdw blurRad="508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  <a:uLnTx/>
              <a:uFillTx/>
              <a:cs typeface="阿里巴巴普惠体 2.0 95 ExtraBold" panose="00020600040101010101" pitchFamily="18" charset="-122"/>
              <a:sym typeface="字由文艺黑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 spc="0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cs typeface="阿里巴巴普惠体 2.0 95 ExtraBold" panose="00020600040101010101" pitchFamily="18" charset="-122"/>
                <a:sym typeface="字由文艺黑" panose="00020600040101010101" pitchFamily="18" charset="-122"/>
              </a:rPr>
              <a:t>感谢观看</a:t>
            </a:r>
            <a:endParaRPr kumimoji="0" lang="zh-CN" altLang="en-US" sz="7200" b="0" i="0" u="none" strike="noStrike" kern="1200" cap="none" spc="0" normalizeH="0" baseline="0" noProof="0" dirty="0">
              <a:solidFill>
                <a:schemeClr val="bg1"/>
              </a:solidFill>
              <a:effectLst>
                <a:outerShdw blurRad="508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  <a:uLnTx/>
              <a:uFillTx/>
              <a:cs typeface="阿里巴巴普惠体 2.0 95 ExtraBold" panose="00020600040101010101" pitchFamily="18" charset="-122"/>
              <a:sym typeface="字由文艺黑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35D1A9EF-EFD8-EFD2-504C-68D8454259F9}"/>
              </a:ext>
            </a:extLst>
          </p:cNvPr>
          <p:cNvSpPr>
            <a:spLocks/>
          </p:cNvSpPr>
          <p:nvPr/>
        </p:nvSpPr>
        <p:spPr>
          <a:xfrm>
            <a:off x="660400" y="4738226"/>
            <a:ext cx="1584000" cy="36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42900" dist="152400" dir="2700000" algn="tl" rotWithShape="0">
              <a:schemeClr val="accent1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51PPT</a:t>
            </a: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模板网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5474FBA-30DB-B0DB-72D6-251929751AF6}"/>
              </a:ext>
            </a:extLst>
          </p:cNvPr>
          <p:cNvGrpSpPr/>
          <p:nvPr/>
        </p:nvGrpSpPr>
        <p:grpSpPr>
          <a:xfrm>
            <a:off x="2352825" y="4707165"/>
            <a:ext cx="2057098" cy="447732"/>
            <a:chOff x="2352825" y="4624742"/>
            <a:chExt cx="2057098" cy="447732"/>
          </a:xfrm>
        </p:grpSpPr>
        <p:sp>
          <p:nvSpPr>
            <p:cNvPr id="16" name="弧形 15">
              <a:extLst>
                <a:ext uri="{FF2B5EF4-FFF2-40B4-BE49-F238E27FC236}">
                  <a16:creationId xmlns:a16="http://schemas.microsoft.com/office/drawing/2014/main" id="{3E1EC09E-7816-A799-5F25-3053CE86CFEC}"/>
                </a:ext>
              </a:extLst>
            </p:cNvPr>
            <p:cNvSpPr/>
            <p:nvPr/>
          </p:nvSpPr>
          <p:spPr>
            <a:xfrm flipH="1">
              <a:off x="4186111" y="4848608"/>
              <a:ext cx="223812" cy="223866"/>
            </a:xfrm>
            <a:prstGeom prst="arc">
              <a:avLst/>
            </a:prstGeom>
            <a:ln w="7334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4072" tIns="32036" rIns="64072" bIns="32036" rtlCol="0" anchor="ctr"/>
            <a:lstStyle/>
            <a:p>
              <a:pPr algn="ctr"/>
              <a:endParaRPr lang="zh-CN" altLang="en-US" sz="1261"/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87A53EA2-EDBA-5F60-4239-77EC77BE5AEF}"/>
                </a:ext>
              </a:extLst>
            </p:cNvPr>
            <p:cNvSpPr/>
            <p:nvPr/>
          </p:nvSpPr>
          <p:spPr>
            <a:xfrm flipH="1" flipV="1">
              <a:off x="4186111" y="4624742"/>
              <a:ext cx="223812" cy="223866"/>
            </a:xfrm>
            <a:prstGeom prst="arc">
              <a:avLst/>
            </a:prstGeom>
            <a:ln w="7334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4072" tIns="32036" rIns="64072" bIns="32036" rtlCol="0" anchor="ctr"/>
            <a:lstStyle/>
            <a:p>
              <a:pPr algn="ctr"/>
              <a:endParaRPr lang="zh-CN" altLang="en-US" sz="1261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F439EE3-80E8-023C-36B1-D7C161858CE6}"/>
                </a:ext>
              </a:extLst>
            </p:cNvPr>
            <p:cNvCxnSpPr/>
            <p:nvPr/>
          </p:nvCxnSpPr>
          <p:spPr>
            <a:xfrm>
              <a:off x="2352825" y="4848607"/>
              <a:ext cx="1908000" cy="0"/>
            </a:xfrm>
            <a:prstGeom prst="line">
              <a:avLst/>
            </a:prstGeom>
            <a:ln w="7334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DC03DC9B-F122-DA86-574E-33C1E5CF664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10347418" y="3356224"/>
            <a:ext cx="253445" cy="253445"/>
          </a:xfrm>
          <a:prstGeom prst="ellipse">
            <a:avLst/>
          </a:prstGeom>
          <a:solidFill>
            <a:schemeClr val="accent1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95514" dist="54580" dir="5400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121" tIns="24561" rIns="49121" bIns="24561" rtlCol="0" anchor="ctr"/>
          <a:lstStyle/>
          <a:p>
            <a:pPr algn="ctr"/>
            <a:endParaRPr lang="zh-CN" altLang="en-US" sz="967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980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BC55584-1E2F-7C55-AAB6-A561261B806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</p:spPr>
      </p:pic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Wting2568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7E259C1-FC09-D236-B6D7-28D43C4CDC19}"/>
              </a:ext>
            </a:extLst>
          </p:cNvPr>
          <p:cNvGrpSpPr/>
          <p:nvPr/>
        </p:nvGrpSpPr>
        <p:grpSpPr>
          <a:xfrm>
            <a:off x="5587308" y="747198"/>
            <a:ext cx="3258267" cy="1710683"/>
            <a:chOff x="5587308" y="653700"/>
            <a:chExt cx="3258267" cy="1710683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AC8295A6-1308-41A0-5F4C-5424AAC7A5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39082" y="902019"/>
              <a:ext cx="60086" cy="114319"/>
            </a:xfrm>
            <a:prstGeom prst="line">
              <a:avLst/>
            </a:prstGeom>
            <a:ln>
              <a:solidFill>
                <a:schemeClr val="bg1"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285A2E2-93A6-62E3-F600-E8373F3CD9CC}"/>
                </a:ext>
              </a:extLst>
            </p:cNvPr>
            <p:cNvGrpSpPr/>
            <p:nvPr/>
          </p:nvGrpSpPr>
          <p:grpSpPr>
            <a:xfrm>
              <a:off x="5695413" y="1349003"/>
              <a:ext cx="138195" cy="138195"/>
              <a:chOff x="5695413" y="1320428"/>
              <a:chExt cx="138195" cy="138195"/>
            </a:xfrm>
          </p:grpSpPr>
          <p:sp>
            <p:nvSpPr>
              <p:cNvPr id="27" name="Teardrop 15">
                <a:extLst>
                  <a:ext uri="{FF2B5EF4-FFF2-40B4-BE49-F238E27FC236}">
                    <a16:creationId xmlns:a16="http://schemas.microsoft.com/office/drawing/2014/main" id="{F7D23B6D-7D97-1D16-0DFE-D788C30C12E7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28" name="Oval 16">
                <a:extLst>
                  <a:ext uri="{FF2B5EF4-FFF2-40B4-BE49-F238E27FC236}">
                    <a16:creationId xmlns:a16="http://schemas.microsoft.com/office/drawing/2014/main" id="{D001FF22-6F44-57DC-4FB5-29B8317C48FA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785B3EF-B4D6-60CE-AE6A-0B6F88B33CF7}"/>
                </a:ext>
              </a:extLst>
            </p:cNvPr>
            <p:cNvGrpSpPr/>
            <p:nvPr/>
          </p:nvGrpSpPr>
          <p:grpSpPr>
            <a:xfrm>
              <a:off x="5695413" y="1736097"/>
              <a:ext cx="138195" cy="138195"/>
              <a:chOff x="5695413" y="1701172"/>
              <a:chExt cx="138195" cy="138195"/>
            </a:xfrm>
          </p:grpSpPr>
          <p:sp>
            <p:nvSpPr>
              <p:cNvPr id="25" name="Teardrop 15">
                <a:extLst>
                  <a:ext uri="{FF2B5EF4-FFF2-40B4-BE49-F238E27FC236}">
                    <a16:creationId xmlns:a16="http://schemas.microsoft.com/office/drawing/2014/main" id="{974A9E0E-44D8-5F97-0996-525F7362F2D1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26" name="Oval 16">
                <a:extLst>
                  <a:ext uri="{FF2B5EF4-FFF2-40B4-BE49-F238E27FC236}">
                    <a16:creationId xmlns:a16="http://schemas.microsoft.com/office/drawing/2014/main" id="{72B9C56D-07A9-8252-4444-E0585EECC0CB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D50F59F-9B1C-CA2D-9A84-092DA392DE53}"/>
                </a:ext>
              </a:extLst>
            </p:cNvPr>
            <p:cNvGrpSpPr/>
            <p:nvPr/>
          </p:nvGrpSpPr>
          <p:grpSpPr>
            <a:xfrm>
              <a:off x="5695413" y="2123191"/>
              <a:ext cx="138195" cy="138195"/>
              <a:chOff x="5695413" y="2081916"/>
              <a:chExt cx="138195" cy="138195"/>
            </a:xfrm>
          </p:grpSpPr>
          <p:sp>
            <p:nvSpPr>
              <p:cNvPr id="23" name="Teardrop 15">
                <a:extLst>
                  <a:ext uri="{FF2B5EF4-FFF2-40B4-BE49-F238E27FC236}">
                    <a16:creationId xmlns:a16="http://schemas.microsoft.com/office/drawing/2014/main" id="{51EAB3E0-3E32-D12F-2EFD-DA939F944E43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24" name="Oval 16">
                <a:extLst>
                  <a:ext uri="{FF2B5EF4-FFF2-40B4-BE49-F238E27FC236}">
                    <a16:creationId xmlns:a16="http://schemas.microsoft.com/office/drawing/2014/main" id="{78A70388-BC49-D544-6D6F-E5D0526C20D8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9D3FCA5-B7D3-C338-3319-0058810562CB}"/>
                </a:ext>
              </a:extLst>
            </p:cNvPr>
            <p:cNvSpPr txBox="1"/>
            <p:nvPr/>
          </p:nvSpPr>
          <p:spPr>
            <a:xfrm>
              <a:off x="5587308" y="653700"/>
              <a:ext cx="127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王小婷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02AF30C-3E50-54F1-F982-C25612FCFB82}"/>
                </a:ext>
              </a:extLst>
            </p:cNvPr>
            <p:cNvSpPr txBox="1"/>
            <p:nvPr/>
          </p:nvSpPr>
          <p:spPr>
            <a:xfrm>
              <a:off x="6922691" y="853748"/>
              <a:ext cx="18665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spc="600" dirty="0">
                  <a:solidFill>
                    <a:srgbClr val="FFFED8">
                      <a:alpha val="22000"/>
                    </a:srgbClr>
                  </a:solidFill>
                </a:rPr>
                <a:t>XIAO TING</a:t>
              </a:r>
              <a:endParaRPr lang="zh-CN" altLang="en-US" sz="1100" spc="600" dirty="0">
                <a:solidFill>
                  <a:srgbClr val="FFFED8">
                    <a:alpha val="22000"/>
                  </a:srgbClr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3F80743-180E-D227-A577-FE4F9D699163}"/>
                </a:ext>
              </a:extLst>
            </p:cNvPr>
            <p:cNvSpPr txBox="1"/>
            <p:nvPr/>
          </p:nvSpPr>
          <p:spPr>
            <a:xfrm>
              <a:off x="5918615" y="122701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秋叶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认证设计师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7FF9023-456B-5AC8-D68F-3F02FADBDA81}"/>
                </a:ext>
              </a:extLst>
            </p:cNvPr>
            <p:cNvSpPr txBox="1"/>
            <p:nvPr/>
          </p:nvSpPr>
          <p:spPr>
            <a:xfrm>
              <a:off x="5918615" y="161103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艾迪鹅实战班学员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6F8BC89-0F2F-FD09-FFB3-F016716D3D32}"/>
                </a:ext>
              </a:extLst>
            </p:cNvPr>
            <p:cNvSpPr txBox="1"/>
            <p:nvPr/>
          </p:nvSpPr>
          <p:spPr>
            <a:xfrm>
              <a:off x="5918614" y="1995051"/>
              <a:ext cx="29269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世界校园模板设计师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6752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7C05E5-7B8B-6691-27E7-357E0D61264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542C280-4644-98C4-8F03-F72F3DE445F1}"/>
              </a:ext>
            </a:extLst>
          </p:cNvPr>
          <p:cNvGrpSpPr/>
          <p:nvPr/>
        </p:nvGrpSpPr>
        <p:grpSpPr>
          <a:xfrm>
            <a:off x="962025" y="684462"/>
            <a:ext cx="10267950" cy="5489076"/>
            <a:chOff x="962025" y="684462"/>
            <a:chExt cx="10267950" cy="548907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B34F4D7-A55D-4782-0CFE-B43185656E6F}"/>
                </a:ext>
              </a:extLst>
            </p:cNvPr>
            <p:cNvSpPr>
              <a:spLocks/>
            </p:cNvSpPr>
            <p:nvPr/>
          </p:nvSpPr>
          <p:spPr>
            <a:xfrm>
              <a:off x="962025" y="684462"/>
              <a:ext cx="10267950" cy="5489076"/>
            </a:xfrm>
            <a:prstGeom prst="rect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279400" dist="63500" dir="2700000" algn="tl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旗黑KW 55S" panose="00020600040101010101" pitchFamily="18" charset="-122"/>
                <a:ea typeface="汉仪旗黑KW 55S" panose="00020600040101010101" pitchFamily="18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36C26D7-7680-FF46-4D28-9DDFFF8957AB}"/>
                </a:ext>
              </a:extLst>
            </p:cNvPr>
            <p:cNvSpPr/>
            <p:nvPr/>
          </p:nvSpPr>
          <p:spPr>
            <a:xfrm>
              <a:off x="6149057" y="684462"/>
              <a:ext cx="292350" cy="5489076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6" descr="香水、香气、瓶免费图片">
              <a:extLst>
                <a:ext uri="{FF2B5EF4-FFF2-40B4-BE49-F238E27FC236}">
                  <a16:creationId xmlns:a16="http://schemas.microsoft.com/office/drawing/2014/main" id="{C26AB764-7BC3-4526-6557-EA473FDC48C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207629" y="914400"/>
              <a:ext cx="4695825" cy="502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10FC621A-0124-4EBD-AD34-06EEBAE507C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7047927" y="1476151"/>
              <a:ext cx="629793" cy="55016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9494" tIns="34747" rIns="69494" bIns="34747" rtlCol="0" anchor="ctr"/>
            <a:lstStyle/>
            <a:p>
              <a:pPr algn="ctr"/>
              <a:r>
                <a:rPr lang="en-US" altLang="zh-CN" sz="2128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j-lt"/>
                </a:rPr>
                <a:t>01</a:t>
              </a:r>
              <a:endParaRPr lang="zh-CN" altLang="en-US" sz="2128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9" name="gaoding-14">
              <a:extLst>
                <a:ext uri="{FF2B5EF4-FFF2-40B4-BE49-F238E27FC236}">
                  <a16:creationId xmlns:a16="http://schemas.microsoft.com/office/drawing/2014/main" id="{E4677E03-3F84-FB25-CA6D-CCFC8144BCA9}"/>
                </a:ext>
              </a:extLst>
            </p:cNvPr>
            <p:cNvSpPr txBox="1"/>
            <p:nvPr/>
          </p:nvSpPr>
          <p:spPr>
            <a:xfrm>
              <a:off x="7962105" y="1412678"/>
              <a:ext cx="1667670" cy="49244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阿里巴巴普惠体 2.0 95 ExtraBold" panose="00020600040101010101" pitchFamily="18" charset="-122"/>
                </a:rPr>
                <a:t>活动概述</a:t>
              </a:r>
            </a:p>
          </p:txBody>
        </p:sp>
        <p:sp>
          <p:nvSpPr>
            <p:cNvPr id="10" name="gaoding-14">
              <a:extLst>
                <a:ext uri="{FF2B5EF4-FFF2-40B4-BE49-F238E27FC236}">
                  <a16:creationId xmlns:a16="http://schemas.microsoft.com/office/drawing/2014/main" id="{B65EFAFB-6733-81A8-8537-5B437CDBBF7D}"/>
                </a:ext>
              </a:extLst>
            </p:cNvPr>
            <p:cNvSpPr txBox="1">
              <a:spLocks/>
            </p:cNvSpPr>
            <p:nvPr/>
          </p:nvSpPr>
          <p:spPr>
            <a:xfrm>
              <a:off x="8025792" y="1905121"/>
              <a:ext cx="1728000" cy="21544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+mn-lt"/>
                  <a:cs typeface="阿里巴巴普惠体 2.0 95 ExtraBold" panose="00020600040101010101" pitchFamily="18" charset="-122"/>
                </a:rPr>
                <a:t>Activity Overview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cs typeface="阿里巴巴普惠体 2.0 95 ExtraBold" panose="00020600040101010101" pitchFamily="18" charset="-122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97770DD7-F43F-5FEC-EA88-A2A9A54C8E5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7047927" y="2584403"/>
              <a:ext cx="629793" cy="55016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9494" tIns="34747" rIns="69494" bIns="34747" rtlCol="0" anchor="ctr"/>
            <a:lstStyle/>
            <a:p>
              <a:pPr algn="ctr"/>
              <a:r>
                <a:rPr lang="en-US" altLang="zh-CN" sz="2128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j-lt"/>
                </a:rPr>
                <a:t>02</a:t>
              </a:r>
              <a:endParaRPr lang="zh-CN" altLang="en-US" sz="2128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14" name="gaoding-14">
              <a:extLst>
                <a:ext uri="{FF2B5EF4-FFF2-40B4-BE49-F238E27FC236}">
                  <a16:creationId xmlns:a16="http://schemas.microsoft.com/office/drawing/2014/main" id="{6659D6B2-1328-B014-1F9B-BCE67AB98B7E}"/>
                </a:ext>
              </a:extLst>
            </p:cNvPr>
            <p:cNvSpPr txBox="1"/>
            <p:nvPr/>
          </p:nvSpPr>
          <p:spPr>
            <a:xfrm>
              <a:off x="7962105" y="2520930"/>
              <a:ext cx="1667670" cy="49244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阿里巴巴普惠体 2.0 95 ExtraBold" panose="00020600040101010101" pitchFamily="18" charset="-122"/>
                </a:rPr>
                <a:t>活动</a:t>
              </a:r>
              <a:r>
                <a:rPr lang="zh-CN" altLang="en-US" spc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阿里巴巴普惠体 2.0 95 ExtraBold" panose="00020600040101010101" pitchFamily="18" charset="-122"/>
                </a:rPr>
                <a:t>执行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阿里巴巴普惠体 2.0 95 ExtraBold" panose="00020600040101010101" pitchFamily="18" charset="-122"/>
              </a:endParaRPr>
            </a:p>
          </p:txBody>
        </p:sp>
        <p:sp>
          <p:nvSpPr>
            <p:cNvPr id="15" name="gaoding-14">
              <a:extLst>
                <a:ext uri="{FF2B5EF4-FFF2-40B4-BE49-F238E27FC236}">
                  <a16:creationId xmlns:a16="http://schemas.microsoft.com/office/drawing/2014/main" id="{5BD6422A-8CFB-9A3E-5646-5253D2056826}"/>
                </a:ext>
              </a:extLst>
            </p:cNvPr>
            <p:cNvSpPr txBox="1">
              <a:spLocks/>
            </p:cNvSpPr>
            <p:nvPr/>
          </p:nvSpPr>
          <p:spPr>
            <a:xfrm>
              <a:off x="8025792" y="3013373"/>
              <a:ext cx="1728000" cy="21544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+mn-lt"/>
                  <a:cs typeface="阿里巴巴普惠体 2.0 95 ExtraBold" panose="00020600040101010101" pitchFamily="18" charset="-122"/>
                </a:rPr>
                <a:t>Activities Performed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CD281AD7-2264-2410-50BA-EF6E3BA56BE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047927" y="3692655"/>
              <a:ext cx="629793" cy="55016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9494" tIns="34747" rIns="69494" bIns="34747" rtlCol="0" anchor="ctr"/>
            <a:lstStyle/>
            <a:p>
              <a:pPr algn="ctr"/>
              <a:r>
                <a:rPr lang="en-US" altLang="zh-CN" sz="2128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j-lt"/>
                </a:rPr>
                <a:t>03</a:t>
              </a:r>
              <a:endParaRPr lang="zh-CN" altLang="en-US" sz="2128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23" name="gaoding-14">
              <a:extLst>
                <a:ext uri="{FF2B5EF4-FFF2-40B4-BE49-F238E27FC236}">
                  <a16:creationId xmlns:a16="http://schemas.microsoft.com/office/drawing/2014/main" id="{A58EA2E8-E244-FC72-697C-5A4DC8E509F2}"/>
                </a:ext>
              </a:extLst>
            </p:cNvPr>
            <p:cNvSpPr txBox="1"/>
            <p:nvPr/>
          </p:nvSpPr>
          <p:spPr>
            <a:xfrm>
              <a:off x="7962105" y="3629182"/>
              <a:ext cx="1667670" cy="49244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阿里巴巴普惠体 2.0 95 ExtraBold" panose="00020600040101010101" pitchFamily="18" charset="-122"/>
                </a:rPr>
                <a:t>后期保障</a:t>
              </a:r>
            </a:p>
          </p:txBody>
        </p:sp>
        <p:sp>
          <p:nvSpPr>
            <p:cNvPr id="24" name="gaoding-14">
              <a:extLst>
                <a:ext uri="{FF2B5EF4-FFF2-40B4-BE49-F238E27FC236}">
                  <a16:creationId xmlns:a16="http://schemas.microsoft.com/office/drawing/2014/main" id="{6A666693-90BA-5D52-393E-B6412E311960}"/>
                </a:ext>
              </a:extLst>
            </p:cNvPr>
            <p:cNvSpPr txBox="1">
              <a:spLocks/>
            </p:cNvSpPr>
            <p:nvPr/>
          </p:nvSpPr>
          <p:spPr>
            <a:xfrm>
              <a:off x="8025792" y="4121625"/>
              <a:ext cx="1728000" cy="21544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+mn-lt"/>
                  <a:cs typeface="阿里巴巴普惠体 2.0 95 ExtraBold" panose="00020600040101010101" pitchFamily="18" charset="-122"/>
                </a:rPr>
                <a:t>The Late Guarantee</a:t>
              </a: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3AEBDB16-EC33-1726-9E50-9E776A3E2EDA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7047927" y="4800908"/>
              <a:ext cx="629793" cy="55016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9494" tIns="34747" rIns="69494" bIns="34747" rtlCol="0" anchor="ctr"/>
            <a:lstStyle/>
            <a:p>
              <a:pPr algn="ctr"/>
              <a:r>
                <a:rPr lang="en-US" altLang="zh-CN" sz="2128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j-lt"/>
                </a:rPr>
                <a:t>04</a:t>
              </a:r>
              <a:endParaRPr lang="zh-CN" altLang="en-US" sz="2128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27" name="gaoding-14">
              <a:extLst>
                <a:ext uri="{FF2B5EF4-FFF2-40B4-BE49-F238E27FC236}">
                  <a16:creationId xmlns:a16="http://schemas.microsoft.com/office/drawing/2014/main" id="{AB89E3AA-4027-6B99-C9E0-FBD4A213BEF4}"/>
                </a:ext>
              </a:extLst>
            </p:cNvPr>
            <p:cNvSpPr txBox="1"/>
            <p:nvPr/>
          </p:nvSpPr>
          <p:spPr>
            <a:xfrm>
              <a:off x="7962105" y="4737435"/>
              <a:ext cx="1667670" cy="49244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阿里巴巴普惠体 2.0 95 ExtraBold" panose="00020600040101010101" pitchFamily="18" charset="-122"/>
                </a:rPr>
                <a:t>活动预期</a:t>
              </a:r>
            </a:p>
          </p:txBody>
        </p:sp>
        <p:sp>
          <p:nvSpPr>
            <p:cNvPr id="28" name="gaoding-14">
              <a:extLst>
                <a:ext uri="{FF2B5EF4-FFF2-40B4-BE49-F238E27FC236}">
                  <a16:creationId xmlns:a16="http://schemas.microsoft.com/office/drawing/2014/main" id="{6F473FD4-B3E9-05B2-B1AF-3F96B55597FC}"/>
                </a:ext>
              </a:extLst>
            </p:cNvPr>
            <p:cNvSpPr txBox="1"/>
            <p:nvPr/>
          </p:nvSpPr>
          <p:spPr>
            <a:xfrm>
              <a:off x="8025792" y="5229878"/>
              <a:ext cx="1728000" cy="21544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+mn-lt"/>
                  <a:cs typeface="阿里巴巴普惠体 2.0 95 ExtraBold" panose="00020600040101010101" pitchFamily="18" charset="-122"/>
                </a:rPr>
                <a:t>Activity Expected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C8B4F03-A464-D068-A48A-B1883ECA3069}"/>
                </a:ext>
              </a:extLst>
            </p:cNvPr>
            <p:cNvGrpSpPr/>
            <p:nvPr/>
          </p:nvGrpSpPr>
          <p:grpSpPr>
            <a:xfrm>
              <a:off x="3933498" y="4371175"/>
              <a:ext cx="1637882" cy="1409629"/>
              <a:chOff x="9927482" y="509101"/>
              <a:chExt cx="1637882" cy="1409629"/>
            </a:xfrm>
          </p:grpSpPr>
          <p:sp>
            <p:nvSpPr>
              <p:cNvPr id="43" name="gaoding-14">
                <a:extLst>
                  <a:ext uri="{FF2B5EF4-FFF2-40B4-BE49-F238E27FC236}">
                    <a16:creationId xmlns:a16="http://schemas.microsoft.com/office/drawing/2014/main" id="{C737D4F8-E32F-5C70-6994-777E1F20DFB6}"/>
                  </a:ext>
                </a:extLst>
              </p:cNvPr>
              <p:cNvSpPr txBox="1"/>
              <p:nvPr/>
            </p:nvSpPr>
            <p:spPr>
              <a:xfrm>
                <a:off x="10100505" y="509101"/>
                <a:ext cx="779059" cy="93442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72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cs typeface="阿里巴巴普惠体 2.0 95 ExtraBold" panose="00020600040101010101" pitchFamily="18" charset="-122"/>
                  </a:rPr>
                  <a:t>目</a:t>
                </a:r>
              </a:p>
            </p:txBody>
          </p:sp>
          <p:sp>
            <p:nvSpPr>
              <p:cNvPr id="44" name="gaoding-14">
                <a:extLst>
                  <a:ext uri="{FF2B5EF4-FFF2-40B4-BE49-F238E27FC236}">
                    <a16:creationId xmlns:a16="http://schemas.microsoft.com/office/drawing/2014/main" id="{E27A2B01-A2A9-2D00-8B5F-E8FCD3C7D299}"/>
                  </a:ext>
                </a:extLst>
              </p:cNvPr>
              <p:cNvSpPr txBox="1"/>
              <p:nvPr/>
            </p:nvSpPr>
            <p:spPr>
              <a:xfrm>
                <a:off x="10786305" y="984307"/>
                <a:ext cx="779059" cy="93442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72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cs typeface="阿里巴巴普惠体 2.0 95 ExtraBold" panose="00020600040101010101" pitchFamily="18" charset="-122"/>
                  </a:rPr>
                  <a:t>录</a:t>
                </a:r>
              </a:p>
            </p:txBody>
          </p:sp>
          <p:sp>
            <p:nvSpPr>
              <p:cNvPr id="45" name="gaoding-14">
                <a:extLst>
                  <a:ext uri="{FF2B5EF4-FFF2-40B4-BE49-F238E27FC236}">
                    <a16:creationId xmlns:a16="http://schemas.microsoft.com/office/drawing/2014/main" id="{58E34F64-3CD3-81B9-12DB-BE147C201D65}"/>
                  </a:ext>
                </a:extLst>
              </p:cNvPr>
              <p:cNvSpPr txBox="1"/>
              <p:nvPr/>
            </p:nvSpPr>
            <p:spPr>
              <a:xfrm>
                <a:off x="9927482" y="1385539"/>
                <a:ext cx="9360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50000"/>
                      </a:schemeClr>
                    </a:solidFill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</a:rPr>
                  <a:t>CONTENTS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38C5490-A0A7-FC8C-CB77-9E8E12F1BA6E}"/>
              </a:ext>
            </a:extLst>
          </p:cNvPr>
          <p:cNvSpPr/>
          <p:nvPr/>
        </p:nvSpPr>
        <p:spPr>
          <a:xfrm>
            <a:off x="10051030" y="5196244"/>
            <a:ext cx="2078912" cy="1661756"/>
          </a:xfrm>
          <a:custGeom>
            <a:avLst/>
            <a:gdLst>
              <a:gd name="connsiteX0" fmla="*/ 1039456 w 2078912"/>
              <a:gd name="connsiteY0" fmla="*/ 0 h 1661756"/>
              <a:gd name="connsiteX1" fmla="*/ 2078912 w 2078912"/>
              <a:gd name="connsiteY1" fmla="*/ 1039456 h 1661756"/>
              <a:gd name="connsiteX2" fmla="*/ 1901389 w 2078912"/>
              <a:gd name="connsiteY2" fmla="*/ 1620626 h 1661756"/>
              <a:gd name="connsiteX3" fmla="*/ 1867454 w 2078912"/>
              <a:gd name="connsiteY3" fmla="*/ 1661756 h 1661756"/>
              <a:gd name="connsiteX4" fmla="*/ 1431280 w 2078912"/>
              <a:gd name="connsiteY4" fmla="*/ 1661756 h 1661756"/>
              <a:gd name="connsiteX5" fmla="*/ 1451610 w 2078912"/>
              <a:gd name="connsiteY5" fmla="*/ 1650722 h 1661756"/>
              <a:gd name="connsiteX6" fmla="*/ 1776617 w 2078912"/>
              <a:gd name="connsiteY6" fmla="*/ 1039456 h 1661756"/>
              <a:gd name="connsiteX7" fmla="*/ 1039456 w 2078912"/>
              <a:gd name="connsiteY7" fmla="*/ 302295 h 1661756"/>
              <a:gd name="connsiteX8" fmla="*/ 302295 w 2078912"/>
              <a:gd name="connsiteY8" fmla="*/ 1039456 h 1661756"/>
              <a:gd name="connsiteX9" fmla="*/ 627302 w 2078912"/>
              <a:gd name="connsiteY9" fmla="*/ 1650722 h 1661756"/>
              <a:gd name="connsiteX10" fmla="*/ 647632 w 2078912"/>
              <a:gd name="connsiteY10" fmla="*/ 1661756 h 1661756"/>
              <a:gd name="connsiteX11" fmla="*/ 211458 w 2078912"/>
              <a:gd name="connsiteY11" fmla="*/ 1661756 h 1661756"/>
              <a:gd name="connsiteX12" fmla="*/ 177523 w 2078912"/>
              <a:gd name="connsiteY12" fmla="*/ 1620626 h 1661756"/>
              <a:gd name="connsiteX13" fmla="*/ 0 w 2078912"/>
              <a:gd name="connsiteY13" fmla="*/ 1039456 h 1661756"/>
              <a:gd name="connsiteX14" fmla="*/ 1039456 w 2078912"/>
              <a:gd name="connsiteY14" fmla="*/ 0 h 1661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8912" h="1661756">
                <a:moveTo>
                  <a:pt x="1039456" y="0"/>
                </a:moveTo>
                <a:cubicBezTo>
                  <a:pt x="1613532" y="0"/>
                  <a:pt x="2078912" y="465380"/>
                  <a:pt x="2078912" y="1039456"/>
                </a:cubicBezTo>
                <a:cubicBezTo>
                  <a:pt x="2078912" y="1254735"/>
                  <a:pt x="2013468" y="1454728"/>
                  <a:pt x="1901389" y="1620626"/>
                </a:cubicBezTo>
                <a:lnTo>
                  <a:pt x="1867454" y="1661756"/>
                </a:lnTo>
                <a:lnTo>
                  <a:pt x="1431280" y="1661756"/>
                </a:lnTo>
                <a:lnTo>
                  <a:pt x="1451610" y="1650722"/>
                </a:lnTo>
                <a:cubicBezTo>
                  <a:pt x="1647696" y="1518249"/>
                  <a:pt x="1776617" y="1293908"/>
                  <a:pt x="1776617" y="1039456"/>
                </a:cubicBezTo>
                <a:cubicBezTo>
                  <a:pt x="1776617" y="632333"/>
                  <a:pt x="1446579" y="302295"/>
                  <a:pt x="1039456" y="302295"/>
                </a:cubicBezTo>
                <a:cubicBezTo>
                  <a:pt x="632333" y="302295"/>
                  <a:pt x="302295" y="632333"/>
                  <a:pt x="302295" y="1039456"/>
                </a:cubicBezTo>
                <a:cubicBezTo>
                  <a:pt x="302295" y="1293908"/>
                  <a:pt x="431216" y="1518249"/>
                  <a:pt x="627302" y="1650722"/>
                </a:cubicBezTo>
                <a:lnTo>
                  <a:pt x="647632" y="1661756"/>
                </a:lnTo>
                <a:lnTo>
                  <a:pt x="211458" y="1661756"/>
                </a:lnTo>
                <a:lnTo>
                  <a:pt x="177523" y="1620626"/>
                </a:lnTo>
                <a:cubicBezTo>
                  <a:pt x="65444" y="1454728"/>
                  <a:pt x="0" y="1254735"/>
                  <a:pt x="0" y="1039456"/>
                </a:cubicBezTo>
                <a:cubicBezTo>
                  <a:pt x="0" y="465380"/>
                  <a:pt x="465380" y="0"/>
                  <a:pt x="1039456" y="0"/>
                </a:cubicBezTo>
                <a:close/>
              </a:path>
            </a:pathLst>
          </a:custGeom>
          <a:solidFill>
            <a:schemeClr val="accent1">
              <a:alpha val="2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0541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王小婷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9314CD5-163A-5CB0-1D9F-E09FC84FD1BB}"/>
              </a:ext>
            </a:extLst>
          </p:cNvPr>
          <p:cNvGrpSpPr/>
          <p:nvPr/>
        </p:nvGrpSpPr>
        <p:grpSpPr>
          <a:xfrm>
            <a:off x="4676775" y="1878807"/>
            <a:ext cx="5819776" cy="3100386"/>
            <a:chOff x="4676775" y="1878807"/>
            <a:chExt cx="5819776" cy="310038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D2518C6-31EB-2C83-A6EA-EA543676B185}"/>
                </a:ext>
              </a:extLst>
            </p:cNvPr>
            <p:cNvSpPr/>
            <p:nvPr/>
          </p:nvSpPr>
          <p:spPr>
            <a:xfrm>
              <a:off x="4676775" y="1878807"/>
              <a:ext cx="5819776" cy="3100386"/>
            </a:xfrm>
            <a:prstGeom prst="rect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79400" dist="635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旗黑KW 55S" panose="00020600040101010101" pitchFamily="18" charset="-122"/>
                <a:ea typeface="汉仪旗黑KW 55S" panose="00020600040101010101" pitchFamily="18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D72BB0E-A5DD-1856-4131-B66B8B51E297}"/>
                </a:ext>
              </a:extLst>
            </p:cNvPr>
            <p:cNvGrpSpPr/>
            <p:nvPr/>
          </p:nvGrpSpPr>
          <p:grpSpPr>
            <a:xfrm>
              <a:off x="5704960" y="3151498"/>
              <a:ext cx="3693319" cy="1320523"/>
              <a:chOff x="5354639" y="2672911"/>
              <a:chExt cx="3693319" cy="1320523"/>
            </a:xfrm>
          </p:grpSpPr>
          <p:sp>
            <p:nvSpPr>
              <p:cNvPr id="9" name="gaoding-14">
                <a:extLst>
                  <a:ext uri="{FF2B5EF4-FFF2-40B4-BE49-F238E27FC236}">
                    <a16:creationId xmlns:a16="http://schemas.microsoft.com/office/drawing/2014/main" id="{87ADC6A0-57DA-C0A2-C311-B2E3A4A55416}"/>
                  </a:ext>
                </a:extLst>
              </p:cNvPr>
              <p:cNvSpPr txBox="1"/>
              <p:nvPr/>
            </p:nvSpPr>
            <p:spPr>
              <a:xfrm>
                <a:off x="5379932" y="3685657"/>
                <a:ext cx="360000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uLnTx/>
                    <a:uFillTx/>
                    <a:latin typeface="+mn-ea"/>
                    <a:ea typeface="+mn-ea"/>
                    <a:cs typeface="阿里巴巴普惠体 2.0 35 Thin" panose="00020600040101010101" pitchFamily="18" charset="-122"/>
                  </a:rPr>
                  <a:t>Activity Overview</a:t>
                </a:r>
              </a:p>
            </p:txBody>
          </p:sp>
          <p:sp>
            <p:nvSpPr>
              <p:cNvPr id="10" name="gaoding-14">
                <a:extLst>
                  <a:ext uri="{FF2B5EF4-FFF2-40B4-BE49-F238E27FC236}">
                    <a16:creationId xmlns:a16="http://schemas.microsoft.com/office/drawing/2014/main" id="{F67184C1-280D-0564-B3B1-45C2FF0B0807}"/>
                  </a:ext>
                </a:extLst>
              </p:cNvPr>
              <p:cNvSpPr txBox="1"/>
              <p:nvPr/>
            </p:nvSpPr>
            <p:spPr>
              <a:xfrm>
                <a:off x="5354639" y="2672911"/>
                <a:ext cx="3693319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200" b="0" i="0" u="none" strike="noStrike" kern="1200" cap="none" spc="0" normalizeH="0" baseline="0" noProof="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uLnTx/>
                    <a:uFillTx/>
                    <a:cs typeface="阿里巴巴普惠体 2.0 95 ExtraBold" panose="00020600040101010101" pitchFamily="18" charset="-122"/>
                    <a:sym typeface="字由文艺黑" panose="00020600040101010101" pitchFamily="18" charset="-122"/>
                  </a:rPr>
                  <a:t>活动概述</a:t>
                </a: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FA545D0-0FDC-3AA9-1BD0-105296CE6238}"/>
                </a:ext>
              </a:extLst>
            </p:cNvPr>
            <p:cNvSpPr txBox="1"/>
            <p:nvPr/>
          </p:nvSpPr>
          <p:spPr>
            <a:xfrm>
              <a:off x="5753329" y="2385978"/>
              <a:ext cx="671659" cy="67710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44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j-lt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074E2D6E-C13E-D310-D9D6-CE80F0FA86E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9177698" y="2724533"/>
              <a:ext cx="290667" cy="290734"/>
            </a:xfrm>
            <a:prstGeom prst="arc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3210" tIns="41605" rIns="83210" bIns="41605" rtlCol="0" anchor="ctr"/>
            <a:lstStyle/>
            <a:p>
              <a:pPr algn="ctr"/>
              <a:endParaRPr lang="zh-CN" altLang="en-US" sz="1638"/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3967C008-B30E-CCB8-40B2-B545CEC7986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9177698" y="2433798"/>
              <a:ext cx="290667" cy="290734"/>
            </a:xfrm>
            <a:prstGeom prst="arc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3210" tIns="41605" rIns="83210" bIns="41605" rtlCol="0" anchor="ctr"/>
            <a:lstStyle/>
            <a:p>
              <a:pPr algn="ctr"/>
              <a:endParaRPr lang="zh-CN" altLang="en-US" sz="1638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7F51177F-B4BC-570F-CFA0-5712A37BA9CE}"/>
                </a:ext>
              </a:extLst>
            </p:cNvPr>
            <p:cNvCxnSpPr/>
            <p:nvPr/>
          </p:nvCxnSpPr>
          <p:spPr>
            <a:xfrm>
              <a:off x="6561775" y="2724532"/>
              <a:ext cx="27000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3746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活动概述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3D43A9-FA19-B34F-9920-B68016139125}"/>
              </a:ext>
            </a:extLst>
          </p:cNvPr>
          <p:cNvGrpSpPr/>
          <p:nvPr/>
        </p:nvGrpSpPr>
        <p:grpSpPr>
          <a:xfrm>
            <a:off x="745082" y="0"/>
            <a:ext cx="10701836" cy="6858000"/>
            <a:chOff x="745082" y="0"/>
            <a:chExt cx="10701836" cy="68580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D8150D1-9636-5AF3-DEE3-BC0645F84854}"/>
                </a:ext>
              </a:extLst>
            </p:cNvPr>
            <p:cNvSpPr/>
            <p:nvPr/>
          </p:nvSpPr>
          <p:spPr>
            <a:xfrm>
              <a:off x="1357085" y="0"/>
              <a:ext cx="9477830" cy="6858000"/>
            </a:xfrm>
            <a:custGeom>
              <a:avLst/>
              <a:gdLst>
                <a:gd name="connsiteX0" fmla="*/ 5524813 w 9477830"/>
                <a:gd name="connsiteY0" fmla="*/ 0 h 6858000"/>
                <a:gd name="connsiteX1" fmla="*/ 7599883 w 9477830"/>
                <a:gd name="connsiteY1" fmla="*/ 0 h 6858000"/>
                <a:gd name="connsiteX2" fmla="*/ 7753305 w 9477830"/>
                <a:gd name="connsiteY2" fmla="*/ 120566 h 6858000"/>
                <a:gd name="connsiteX3" fmla="*/ 9477830 w 9477830"/>
                <a:gd name="connsiteY3" fmla="*/ 3777343 h 6858000"/>
                <a:gd name="connsiteX4" fmla="*/ 8395692 w 9477830"/>
                <a:gd name="connsiteY4" fmla="*/ 6791733 h 6858000"/>
                <a:gd name="connsiteX5" fmla="*/ 8338290 w 9477830"/>
                <a:gd name="connsiteY5" fmla="*/ 6858000 h 6858000"/>
                <a:gd name="connsiteX6" fmla="*/ 7053813 w 9477830"/>
                <a:gd name="connsiteY6" fmla="*/ 6858000 h 6858000"/>
                <a:gd name="connsiteX7" fmla="*/ 7192749 w 9477830"/>
                <a:gd name="connsiteY7" fmla="*/ 6754106 h 6858000"/>
                <a:gd name="connsiteX8" fmla="*/ 8596581 w 9477830"/>
                <a:gd name="connsiteY8" fmla="*/ 3777343 h 6858000"/>
                <a:gd name="connsiteX9" fmla="*/ 5703006 w 9477830"/>
                <a:gd name="connsiteY9" fmla="*/ 41127 h 6858000"/>
                <a:gd name="connsiteX10" fmla="*/ 1877948 w 9477830"/>
                <a:gd name="connsiteY10" fmla="*/ 0 h 6858000"/>
                <a:gd name="connsiteX11" fmla="*/ 3953017 w 9477830"/>
                <a:gd name="connsiteY11" fmla="*/ 0 h 6858000"/>
                <a:gd name="connsiteX12" fmla="*/ 3774825 w 9477830"/>
                <a:gd name="connsiteY12" fmla="*/ 41127 h 6858000"/>
                <a:gd name="connsiteX13" fmla="*/ 881249 w 9477830"/>
                <a:gd name="connsiteY13" fmla="*/ 3777343 h 6858000"/>
                <a:gd name="connsiteX14" fmla="*/ 2285081 w 9477830"/>
                <a:gd name="connsiteY14" fmla="*/ 6754106 h 6858000"/>
                <a:gd name="connsiteX15" fmla="*/ 2424018 w 9477830"/>
                <a:gd name="connsiteY15" fmla="*/ 6858000 h 6858000"/>
                <a:gd name="connsiteX16" fmla="*/ 1139540 w 9477830"/>
                <a:gd name="connsiteY16" fmla="*/ 6858000 h 6858000"/>
                <a:gd name="connsiteX17" fmla="*/ 1082138 w 9477830"/>
                <a:gd name="connsiteY17" fmla="*/ 6791733 h 6858000"/>
                <a:gd name="connsiteX18" fmla="*/ 0 w 9477830"/>
                <a:gd name="connsiteY18" fmla="*/ 3777343 h 6858000"/>
                <a:gd name="connsiteX19" fmla="*/ 1724526 w 9477830"/>
                <a:gd name="connsiteY19" fmla="*/ 12056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477830" h="6858000">
                  <a:moveTo>
                    <a:pt x="5524813" y="0"/>
                  </a:moveTo>
                  <a:lnTo>
                    <a:pt x="7599883" y="0"/>
                  </a:lnTo>
                  <a:lnTo>
                    <a:pt x="7753305" y="120566"/>
                  </a:lnTo>
                  <a:cubicBezTo>
                    <a:pt x="8806516" y="989753"/>
                    <a:pt x="9477830" y="2305151"/>
                    <a:pt x="9477830" y="3777343"/>
                  </a:cubicBezTo>
                  <a:cubicBezTo>
                    <a:pt x="9477830" y="4922381"/>
                    <a:pt x="9071726" y="5972569"/>
                    <a:pt x="8395692" y="6791733"/>
                  </a:cubicBezTo>
                  <a:lnTo>
                    <a:pt x="8338290" y="6858000"/>
                  </a:lnTo>
                  <a:lnTo>
                    <a:pt x="7053813" y="6858000"/>
                  </a:lnTo>
                  <a:lnTo>
                    <a:pt x="7192749" y="6754106"/>
                  </a:lnTo>
                  <a:cubicBezTo>
                    <a:pt x="8050104" y="6046553"/>
                    <a:pt x="8596581" y="4975766"/>
                    <a:pt x="8596581" y="3777343"/>
                  </a:cubicBezTo>
                  <a:cubicBezTo>
                    <a:pt x="8596581" y="1979709"/>
                    <a:pt x="7367009" y="469256"/>
                    <a:pt x="5703006" y="41127"/>
                  </a:cubicBezTo>
                  <a:close/>
                  <a:moveTo>
                    <a:pt x="1877948" y="0"/>
                  </a:moveTo>
                  <a:lnTo>
                    <a:pt x="3953017" y="0"/>
                  </a:lnTo>
                  <a:lnTo>
                    <a:pt x="3774825" y="41127"/>
                  </a:lnTo>
                  <a:cubicBezTo>
                    <a:pt x="2110822" y="469256"/>
                    <a:pt x="881249" y="1979709"/>
                    <a:pt x="881249" y="3777343"/>
                  </a:cubicBezTo>
                  <a:cubicBezTo>
                    <a:pt x="881249" y="4975766"/>
                    <a:pt x="1427726" y="6046553"/>
                    <a:pt x="2285081" y="6754106"/>
                  </a:cubicBezTo>
                  <a:lnTo>
                    <a:pt x="2424018" y="6858000"/>
                  </a:lnTo>
                  <a:lnTo>
                    <a:pt x="1139540" y="6858000"/>
                  </a:lnTo>
                  <a:lnTo>
                    <a:pt x="1082138" y="6791733"/>
                  </a:lnTo>
                  <a:cubicBezTo>
                    <a:pt x="406104" y="5972569"/>
                    <a:pt x="0" y="4922381"/>
                    <a:pt x="0" y="3777343"/>
                  </a:cubicBezTo>
                  <a:cubicBezTo>
                    <a:pt x="0" y="2305151"/>
                    <a:pt x="671315" y="989753"/>
                    <a:pt x="1724526" y="12056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50000"/>
                    <a:lumMod val="20000"/>
                    <a:lumOff val="80000"/>
                  </a:schemeClr>
                </a:gs>
                <a:gs pos="91000">
                  <a:schemeClr val="accent1">
                    <a:alpha val="0"/>
                    <a:lumMod val="20000"/>
                    <a:lumOff val="80000"/>
                  </a:schemeClr>
                </a:gs>
              </a:gsLst>
              <a:lin ang="5400000" scaled="0"/>
            </a:gra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</a:endParaRPr>
            </a:p>
          </p:txBody>
        </p:sp>
        <p:sp>
          <p:nvSpPr>
            <p:cNvPr id="4" name="Oval 2-">
              <a:extLst>
                <a:ext uri="{FF2B5EF4-FFF2-40B4-BE49-F238E27FC236}">
                  <a16:creationId xmlns:a16="http://schemas.microsoft.com/office/drawing/2014/main" id="{4AAB54F0-634B-29DC-8F15-1C83E754B2D9}"/>
                </a:ext>
              </a:extLst>
            </p:cNvPr>
            <p:cNvSpPr>
              <a:spLocks/>
            </p:cNvSpPr>
            <p:nvPr/>
          </p:nvSpPr>
          <p:spPr>
            <a:xfrm>
              <a:off x="4477656" y="2158999"/>
              <a:ext cx="3236688" cy="323668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</a:endParaRPr>
            </a:p>
          </p:txBody>
        </p:sp>
        <p:pic>
          <p:nvPicPr>
            <p:cNvPr id="7" name="Picture 6" descr="香水、香气、瓶免费图片">
              <a:extLst>
                <a:ext uri="{FF2B5EF4-FFF2-40B4-BE49-F238E27FC236}">
                  <a16:creationId xmlns:a16="http://schemas.microsoft.com/office/drawing/2014/main" id="{553557B8-C960-1759-CCA0-ED821AE24792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53428" y="2434771"/>
              <a:ext cx="2685144" cy="2685144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8A2D768-AF16-CAA4-16E0-04318ED8AB6D}"/>
                </a:ext>
              </a:extLst>
            </p:cNvPr>
            <p:cNvGrpSpPr/>
            <p:nvPr/>
          </p:nvGrpSpPr>
          <p:grpSpPr>
            <a:xfrm>
              <a:off x="745082" y="2360432"/>
              <a:ext cx="2919529" cy="1112585"/>
              <a:chOff x="745082" y="2012089"/>
              <a:chExt cx="2919529" cy="1112585"/>
            </a:xfrm>
          </p:grpSpPr>
          <p:sp>
            <p:nvSpPr>
              <p:cNvPr id="8" name="爱设计-11-2">
                <a:extLst>
                  <a:ext uri="{FF2B5EF4-FFF2-40B4-BE49-F238E27FC236}">
                    <a16:creationId xmlns:a16="http://schemas.microsoft.com/office/drawing/2014/main" id="{88ADA4EA-5310-BA27-0C84-4D8A9F0B5FA9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745082" y="2504953"/>
                <a:ext cx="2919527" cy="6197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r"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在这里输入你的正文，阐述与关键词标题相关的具体内容；</a:t>
                </a:r>
              </a:p>
            </p:txBody>
          </p:sp>
          <p:sp>
            <p:nvSpPr>
              <p:cNvPr id="9" name="爱设计-11-3">
                <a:extLst>
                  <a:ext uri="{FF2B5EF4-FFF2-40B4-BE49-F238E27FC236}">
                    <a16:creationId xmlns:a16="http://schemas.microsoft.com/office/drawing/2014/main" id="{7F291E8A-5ACA-A82B-D6A6-1D91F28F1D28}"/>
                  </a:ext>
                </a:extLst>
              </p:cNvPr>
              <p:cNvSpPr txBox="1"/>
              <p:nvPr/>
            </p:nvSpPr>
            <p:spPr>
              <a:xfrm flipH="1">
                <a:off x="1817952" y="2012089"/>
                <a:ext cx="1846659" cy="42171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221962A-7043-4B9A-89BE-F93B6547F91A}"/>
                </a:ext>
              </a:extLst>
            </p:cNvPr>
            <p:cNvGrpSpPr/>
            <p:nvPr/>
          </p:nvGrpSpPr>
          <p:grpSpPr>
            <a:xfrm>
              <a:off x="8527391" y="2360432"/>
              <a:ext cx="2919527" cy="1112585"/>
              <a:chOff x="8527391" y="2012089"/>
              <a:chExt cx="2919527" cy="1112585"/>
            </a:xfrm>
          </p:grpSpPr>
          <p:sp>
            <p:nvSpPr>
              <p:cNvPr id="10" name="爱设计-11-2">
                <a:extLst>
                  <a:ext uri="{FF2B5EF4-FFF2-40B4-BE49-F238E27FC236}">
                    <a16:creationId xmlns:a16="http://schemas.microsoft.com/office/drawing/2014/main" id="{F8F26E64-A3E8-1458-C234-8A66370A646F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8527391" y="2504953"/>
                <a:ext cx="2919527" cy="6197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在这里输入你的正文，阐述与关键词标题相关的具体内容；</a:t>
                </a:r>
              </a:p>
            </p:txBody>
          </p:sp>
          <p:sp>
            <p:nvSpPr>
              <p:cNvPr id="11" name="爱设计-11-3">
                <a:extLst>
                  <a:ext uri="{FF2B5EF4-FFF2-40B4-BE49-F238E27FC236}">
                    <a16:creationId xmlns:a16="http://schemas.microsoft.com/office/drawing/2014/main" id="{E0F7917A-21E1-0171-9575-5677B0E330A1}"/>
                  </a:ext>
                </a:extLst>
              </p:cNvPr>
              <p:cNvSpPr txBox="1"/>
              <p:nvPr/>
            </p:nvSpPr>
            <p:spPr>
              <a:xfrm flipH="1">
                <a:off x="8527391" y="2012089"/>
                <a:ext cx="1846659" cy="42171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7B6A722-F5D6-2F15-97C1-5DA1BC9DFF8F}"/>
                </a:ext>
              </a:extLst>
            </p:cNvPr>
            <p:cNvGrpSpPr/>
            <p:nvPr/>
          </p:nvGrpSpPr>
          <p:grpSpPr>
            <a:xfrm>
              <a:off x="745082" y="4302707"/>
              <a:ext cx="2919529" cy="1112585"/>
              <a:chOff x="745082" y="2012089"/>
              <a:chExt cx="2919529" cy="1112585"/>
            </a:xfrm>
          </p:grpSpPr>
          <p:sp>
            <p:nvSpPr>
              <p:cNvPr id="18" name="爱设计-11-2">
                <a:extLst>
                  <a:ext uri="{FF2B5EF4-FFF2-40B4-BE49-F238E27FC236}">
                    <a16:creationId xmlns:a16="http://schemas.microsoft.com/office/drawing/2014/main" id="{7A9E6F89-6285-C223-5DD5-7C49E07D5E53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745082" y="2504953"/>
                <a:ext cx="2919527" cy="6197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r"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在这里输入你的正文，阐述与关键词标题相关的具体内容；</a:t>
                </a:r>
              </a:p>
            </p:txBody>
          </p:sp>
          <p:sp>
            <p:nvSpPr>
              <p:cNvPr id="19" name="爱设计-11-3">
                <a:extLst>
                  <a:ext uri="{FF2B5EF4-FFF2-40B4-BE49-F238E27FC236}">
                    <a16:creationId xmlns:a16="http://schemas.microsoft.com/office/drawing/2014/main" id="{91205ED3-BB7D-CF9C-04CD-E1A0A66E2912}"/>
                  </a:ext>
                </a:extLst>
              </p:cNvPr>
              <p:cNvSpPr txBox="1"/>
              <p:nvPr/>
            </p:nvSpPr>
            <p:spPr>
              <a:xfrm flipH="1">
                <a:off x="1817952" y="2012089"/>
                <a:ext cx="1846659" cy="42171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FC5AB38-103F-4917-14A0-2871A2FEC617}"/>
                </a:ext>
              </a:extLst>
            </p:cNvPr>
            <p:cNvGrpSpPr/>
            <p:nvPr/>
          </p:nvGrpSpPr>
          <p:grpSpPr>
            <a:xfrm>
              <a:off x="8527391" y="4302707"/>
              <a:ext cx="2919527" cy="1112585"/>
              <a:chOff x="8527391" y="2012089"/>
              <a:chExt cx="2919527" cy="1112585"/>
            </a:xfrm>
          </p:grpSpPr>
          <p:sp>
            <p:nvSpPr>
              <p:cNvPr id="21" name="爱设计-11-2">
                <a:extLst>
                  <a:ext uri="{FF2B5EF4-FFF2-40B4-BE49-F238E27FC236}">
                    <a16:creationId xmlns:a16="http://schemas.microsoft.com/office/drawing/2014/main" id="{A49CF713-113E-0DD0-DD40-91B4825302D2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8527391" y="2504953"/>
                <a:ext cx="2919527" cy="6197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在这里输入你的正文，阐述与关键词标题相关的具体内容；</a:t>
                </a:r>
              </a:p>
            </p:txBody>
          </p:sp>
          <p:sp>
            <p:nvSpPr>
              <p:cNvPr id="22" name="爱设计-11-3">
                <a:extLst>
                  <a:ext uri="{FF2B5EF4-FFF2-40B4-BE49-F238E27FC236}">
                    <a16:creationId xmlns:a16="http://schemas.microsoft.com/office/drawing/2014/main" id="{A804A6EF-D144-397B-A4EF-CB7636FC141E}"/>
                  </a:ext>
                </a:extLst>
              </p:cNvPr>
              <p:cNvSpPr txBox="1"/>
              <p:nvPr/>
            </p:nvSpPr>
            <p:spPr>
              <a:xfrm flipH="1">
                <a:off x="8527391" y="2012089"/>
                <a:ext cx="1846659" cy="42171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3468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活动概述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F4E4414-75B7-33E3-1976-C6E16302749A}"/>
              </a:ext>
            </a:extLst>
          </p:cNvPr>
          <p:cNvGrpSpPr/>
          <p:nvPr/>
        </p:nvGrpSpPr>
        <p:grpSpPr>
          <a:xfrm>
            <a:off x="685800" y="1335060"/>
            <a:ext cx="10820400" cy="4643465"/>
            <a:chOff x="685800" y="1335060"/>
            <a:chExt cx="10820400" cy="4643465"/>
          </a:xfrm>
        </p:grpSpPr>
        <p:sp>
          <p:nvSpPr>
            <p:cNvPr id="16" name="爱设计-11-2">
              <a:extLst>
                <a:ext uri="{FF2B5EF4-FFF2-40B4-BE49-F238E27FC236}">
                  <a16:creationId xmlns:a16="http://schemas.microsoft.com/office/drawing/2014/main" id="{321D6958-F1E1-C023-3759-F6144325832C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85800" y="4570027"/>
              <a:ext cx="6750050" cy="6197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；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24" name="爱设计-11-3">
              <a:extLst>
                <a:ext uri="{FF2B5EF4-FFF2-40B4-BE49-F238E27FC236}">
                  <a16:creationId xmlns:a16="http://schemas.microsoft.com/office/drawing/2014/main" id="{59F2C388-0E8F-D6F0-44EB-160D6A1E0DCB}"/>
                </a:ext>
              </a:extLst>
            </p:cNvPr>
            <p:cNvSpPr txBox="1"/>
            <p:nvPr/>
          </p:nvSpPr>
          <p:spPr>
            <a:xfrm flipH="1">
              <a:off x="685801" y="4039063"/>
              <a:ext cx="1846659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活动目标</a:t>
              </a:r>
            </a:p>
          </p:txBody>
        </p:sp>
        <p:pic>
          <p:nvPicPr>
            <p:cNvPr id="78" name="Picture 4">
              <a:extLst>
                <a:ext uri="{FF2B5EF4-FFF2-40B4-BE49-F238E27FC236}">
                  <a16:creationId xmlns:a16="http://schemas.microsoft.com/office/drawing/2014/main" id="{3E1B8FA8-BDB1-76B6-AF54-5D427E88775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5800" y="1335060"/>
              <a:ext cx="6631642" cy="2513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9" name="爱设计-11-2">
              <a:extLst>
                <a:ext uri="{FF2B5EF4-FFF2-40B4-BE49-F238E27FC236}">
                  <a16:creationId xmlns:a16="http://schemas.microsoft.com/office/drawing/2014/main" id="{C92213CD-E3C0-7F0F-D73D-E86CD28CF974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85800" y="5358804"/>
              <a:ext cx="6750050" cy="6197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；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9CD947B7-B0CC-1AD5-2F48-196FCBB70E1F}"/>
                </a:ext>
              </a:extLst>
            </p:cNvPr>
            <p:cNvGrpSpPr/>
            <p:nvPr/>
          </p:nvGrpSpPr>
          <p:grpSpPr>
            <a:xfrm>
              <a:off x="7861302" y="1335060"/>
              <a:ext cx="3644898" cy="1933575"/>
              <a:chOff x="7635877" y="1219200"/>
              <a:chExt cx="3644898" cy="1933575"/>
            </a:xfrm>
          </p:grpSpPr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496C2823-43CD-68AE-5855-97868300A927}"/>
                  </a:ext>
                </a:extLst>
              </p:cNvPr>
              <p:cNvSpPr/>
              <p:nvPr/>
            </p:nvSpPr>
            <p:spPr>
              <a:xfrm>
                <a:off x="7635877" y="1219200"/>
                <a:ext cx="3644898" cy="1933575"/>
              </a:xfrm>
              <a:prstGeom prst="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79400" dist="63500" dir="2700000" algn="t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汉仪旗黑KW 55S" panose="00020600040101010101" pitchFamily="18" charset="-122"/>
                  <a:ea typeface="汉仪旗黑KW 55S" panose="00020600040101010101" pitchFamily="18" charset="-122"/>
                </a:endParaRPr>
              </a:p>
            </p:txBody>
          </p: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FECD78AA-94F3-CB02-E471-840C8AB19FFA}"/>
                  </a:ext>
                </a:extLst>
              </p:cNvPr>
              <p:cNvGrpSpPr/>
              <p:nvPr/>
            </p:nvGrpSpPr>
            <p:grpSpPr>
              <a:xfrm>
                <a:off x="8018326" y="1488701"/>
                <a:ext cx="2880000" cy="1394573"/>
                <a:chOff x="8070814" y="1528682"/>
                <a:chExt cx="2880000" cy="1394573"/>
              </a:xfrm>
            </p:grpSpPr>
            <p:sp>
              <p:nvSpPr>
                <p:cNvPr id="81" name="爱设计-11-2">
                  <a:extLst>
                    <a:ext uri="{FF2B5EF4-FFF2-40B4-BE49-F238E27FC236}">
                      <a16:creationId xmlns:a16="http://schemas.microsoft.com/office/drawing/2014/main" id="{599F6930-8714-E808-8C20-3352FBDAC4F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8070814" y="1983446"/>
                  <a:ext cx="2880000" cy="939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  <a:buClr>
                      <a:schemeClr val="accent2"/>
                    </a:buClr>
                  </a:pPr>
                  <a:r>
                    <a:rPr lang="zh-CN" altLang="en-US" sz="1600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schemeClr val="accent1">
                            <a:lumMod val="50000"/>
                            <a:alpha val="40000"/>
                          </a:schemeClr>
                        </a:outerShdw>
                      </a:effectLst>
                      <a:latin typeface="+mn-ea"/>
                    </a:rPr>
                    <a:t>在这里输入你的正文，阐述与关键词标题相关的具体内容，若字数太多酌情先删减文案；</a:t>
                  </a:r>
                </a:p>
              </p:txBody>
            </p:sp>
            <p:sp>
              <p:nvSpPr>
                <p:cNvPr id="82" name="爱设计-11-3">
                  <a:extLst>
                    <a:ext uri="{FF2B5EF4-FFF2-40B4-BE49-F238E27FC236}">
                      <a16:creationId xmlns:a16="http://schemas.microsoft.com/office/drawing/2014/main" id="{FF5E61EA-A383-199A-1E96-04E6606920F7}"/>
                    </a:ext>
                  </a:extLst>
                </p:cNvPr>
                <p:cNvSpPr txBox="1"/>
                <p:nvPr/>
              </p:nvSpPr>
              <p:spPr>
                <a:xfrm flipH="1">
                  <a:off x="8070816" y="1528682"/>
                  <a:ext cx="1846659" cy="4217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400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schemeClr val="accent1">
                            <a:lumMod val="50000"/>
                            <a:alpha val="40000"/>
                          </a:schemeClr>
                        </a:outerShdw>
                      </a:effectLst>
                      <a:latin typeface="+mj-ea"/>
                      <a:ea typeface="+mj-ea"/>
                    </a:rPr>
                    <a:t>添加标题文本</a:t>
                  </a:r>
                </a:p>
              </p:txBody>
            </p:sp>
          </p:grp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7410E419-E47E-608F-EF3B-F09EEAEFBF6F}"/>
                </a:ext>
              </a:extLst>
            </p:cNvPr>
            <p:cNvGrpSpPr/>
            <p:nvPr/>
          </p:nvGrpSpPr>
          <p:grpSpPr>
            <a:xfrm>
              <a:off x="7861302" y="3970249"/>
              <a:ext cx="3644898" cy="1933575"/>
              <a:chOff x="7635877" y="1219200"/>
              <a:chExt cx="3644898" cy="1933575"/>
            </a:xfrm>
          </p:grpSpPr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id="{E89ED496-A890-281E-8C08-005619BF4E6F}"/>
                  </a:ext>
                </a:extLst>
              </p:cNvPr>
              <p:cNvSpPr/>
              <p:nvPr/>
            </p:nvSpPr>
            <p:spPr>
              <a:xfrm>
                <a:off x="7635877" y="1219200"/>
                <a:ext cx="3644898" cy="1933575"/>
              </a:xfrm>
              <a:prstGeom prst="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79400" dist="63500" dir="2700000" algn="t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汉仪旗黑KW 55S" panose="00020600040101010101" pitchFamily="18" charset="-122"/>
                  <a:ea typeface="汉仪旗黑KW 55S" panose="00020600040101010101" pitchFamily="18" charset="-122"/>
                </a:endParaRPr>
              </a:p>
            </p:txBody>
          </p: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81F71CF2-2697-6FEF-90A3-12D5627EE2F7}"/>
                  </a:ext>
                </a:extLst>
              </p:cNvPr>
              <p:cNvGrpSpPr/>
              <p:nvPr/>
            </p:nvGrpSpPr>
            <p:grpSpPr>
              <a:xfrm>
                <a:off x="8018326" y="1488701"/>
                <a:ext cx="2880000" cy="1394573"/>
                <a:chOff x="8070814" y="1528682"/>
                <a:chExt cx="2880000" cy="1394573"/>
              </a:xfrm>
            </p:grpSpPr>
            <p:sp>
              <p:nvSpPr>
                <p:cNvPr id="104" name="爱设计-11-2">
                  <a:extLst>
                    <a:ext uri="{FF2B5EF4-FFF2-40B4-BE49-F238E27FC236}">
                      <a16:creationId xmlns:a16="http://schemas.microsoft.com/office/drawing/2014/main" id="{C41F179B-5482-79BF-A043-03B1BC06D5E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8070814" y="1983446"/>
                  <a:ext cx="2880000" cy="939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  <a:buClr>
                      <a:schemeClr val="accent2"/>
                    </a:buClr>
                  </a:pPr>
                  <a:r>
                    <a:rPr lang="zh-CN" altLang="en-US" sz="1600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schemeClr val="accent1">
                            <a:lumMod val="50000"/>
                            <a:alpha val="40000"/>
                          </a:schemeClr>
                        </a:outerShdw>
                      </a:effectLst>
                      <a:latin typeface="+mn-ea"/>
                    </a:rPr>
                    <a:t>在这里输入你的正文，阐述与关键词标题相关的具体内容，若字数太多酌情先删减文案；</a:t>
                  </a:r>
                </a:p>
              </p:txBody>
            </p:sp>
            <p:sp>
              <p:nvSpPr>
                <p:cNvPr id="105" name="爱设计-11-3">
                  <a:extLst>
                    <a:ext uri="{FF2B5EF4-FFF2-40B4-BE49-F238E27FC236}">
                      <a16:creationId xmlns:a16="http://schemas.microsoft.com/office/drawing/2014/main" id="{14520C38-5A1D-0A51-8BFD-B9D760C315CC}"/>
                    </a:ext>
                  </a:extLst>
                </p:cNvPr>
                <p:cNvSpPr txBox="1"/>
                <p:nvPr/>
              </p:nvSpPr>
              <p:spPr>
                <a:xfrm flipH="1">
                  <a:off x="8070816" y="1528682"/>
                  <a:ext cx="1846659" cy="4217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400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schemeClr val="accent1">
                            <a:lumMod val="50000"/>
                            <a:alpha val="40000"/>
                          </a:schemeClr>
                        </a:outerShdw>
                      </a:effectLst>
                      <a:latin typeface="+mj-ea"/>
                      <a:ea typeface="+mj-ea"/>
                    </a:rPr>
                    <a:t>添加标题文本</a:t>
                  </a:r>
                </a:p>
              </p:txBody>
            </p:sp>
          </p:grp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D9FF7B41-6AB4-A2E5-41BF-5C421258077A}"/>
                </a:ext>
              </a:extLst>
            </p:cNvPr>
            <p:cNvGrpSpPr/>
            <p:nvPr/>
          </p:nvGrpSpPr>
          <p:grpSpPr>
            <a:xfrm>
              <a:off x="9598027" y="3471805"/>
              <a:ext cx="171450" cy="295275"/>
              <a:chOff x="9572627" y="3429000"/>
              <a:chExt cx="171450" cy="295275"/>
            </a:xfrm>
          </p:grpSpPr>
          <p:sp>
            <p:nvSpPr>
              <p:cNvPr id="106" name="箭头: V 形 105">
                <a:extLst>
                  <a:ext uri="{FF2B5EF4-FFF2-40B4-BE49-F238E27FC236}">
                    <a16:creationId xmlns:a16="http://schemas.microsoft.com/office/drawing/2014/main" id="{291F9EC8-6766-D2CA-AFEB-00EDC31496A3}"/>
                  </a:ext>
                </a:extLst>
              </p:cNvPr>
              <p:cNvSpPr/>
              <p:nvPr/>
            </p:nvSpPr>
            <p:spPr>
              <a:xfrm rot="5400000">
                <a:off x="9572627" y="3429000"/>
                <a:ext cx="171450" cy="171450"/>
              </a:xfrm>
              <a:prstGeom prst="chevron">
                <a:avLst/>
              </a:prstGeom>
              <a:solidFill>
                <a:schemeClr val="bg1">
                  <a:lumMod val="85000"/>
                </a:schemeClr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箭头: V 形 106">
                <a:extLst>
                  <a:ext uri="{FF2B5EF4-FFF2-40B4-BE49-F238E27FC236}">
                    <a16:creationId xmlns:a16="http://schemas.microsoft.com/office/drawing/2014/main" id="{873F653C-EE17-955C-1E93-48D397E67DB3}"/>
                  </a:ext>
                </a:extLst>
              </p:cNvPr>
              <p:cNvSpPr/>
              <p:nvPr/>
            </p:nvSpPr>
            <p:spPr>
              <a:xfrm rot="5400000">
                <a:off x="9572627" y="3552825"/>
                <a:ext cx="171450" cy="171450"/>
              </a:xfrm>
              <a:prstGeom prst="chevron">
                <a:avLst/>
              </a:prstGeom>
              <a:solidFill>
                <a:schemeClr val="bg1">
                  <a:lumMod val="85000"/>
                </a:schemeClr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9134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活动概述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1CF742D-CEC7-A39B-2812-1BEA67F250B2}"/>
              </a:ext>
            </a:extLst>
          </p:cNvPr>
          <p:cNvGrpSpPr/>
          <p:nvPr/>
        </p:nvGrpSpPr>
        <p:grpSpPr>
          <a:xfrm>
            <a:off x="934508" y="1493838"/>
            <a:ext cx="10322984" cy="4640262"/>
            <a:chOff x="825258" y="1493838"/>
            <a:chExt cx="10322984" cy="464026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E97E6EF-C450-B0E3-AB83-B81124F37456}"/>
                </a:ext>
              </a:extLst>
            </p:cNvPr>
            <p:cNvGrpSpPr/>
            <p:nvPr/>
          </p:nvGrpSpPr>
          <p:grpSpPr>
            <a:xfrm>
              <a:off x="825258" y="1493838"/>
              <a:ext cx="3257551" cy="2182812"/>
              <a:chOff x="660400" y="3951288"/>
              <a:chExt cx="3257551" cy="2182812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F8AEF143-9497-2C43-DB52-7641E87673D1}"/>
                  </a:ext>
                </a:extLst>
              </p:cNvPr>
              <p:cNvSpPr/>
              <p:nvPr/>
            </p:nvSpPr>
            <p:spPr>
              <a:xfrm>
                <a:off x="660400" y="3951288"/>
                <a:ext cx="3257551" cy="2182812"/>
              </a:xfrm>
              <a:prstGeom prst="roundRect">
                <a:avLst>
                  <a:gd name="adj" fmla="val 5591"/>
                </a:avLst>
              </a:prstGeom>
              <a:solidFill>
                <a:schemeClr val="bg1"/>
              </a:solidFill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279400" dist="63500" dir="2700000" algn="tl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汉仪旗黑KW 55S" panose="00020600040101010101" pitchFamily="18" charset="-122"/>
                  <a:ea typeface="汉仪旗黑KW 55S" panose="00020600040101010101" pitchFamily="18" charset="-122"/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3D48D91-EE3B-45FD-0906-7F5AA226CFCA}"/>
                  </a:ext>
                </a:extLst>
              </p:cNvPr>
              <p:cNvGrpSpPr/>
              <p:nvPr/>
            </p:nvGrpSpPr>
            <p:grpSpPr>
              <a:xfrm>
                <a:off x="921956" y="4237295"/>
                <a:ext cx="2734439" cy="1610798"/>
                <a:chOff x="932447" y="4247785"/>
                <a:chExt cx="2734439" cy="1610798"/>
              </a:xfrm>
            </p:grpSpPr>
            <p:pic>
              <p:nvPicPr>
                <p:cNvPr id="15" name="图形 14" descr="监视器">
                  <a:extLst>
                    <a:ext uri="{FF2B5EF4-FFF2-40B4-BE49-F238E27FC236}">
                      <a16:creationId xmlns:a16="http://schemas.microsoft.com/office/drawing/2014/main" id="{0AD179F7-240B-13B6-860C-2A9D22572F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2447" y="4247785"/>
                  <a:ext cx="460658" cy="460658"/>
                </a:xfrm>
                <a:prstGeom prst="rect">
                  <a:avLst/>
                </a:prstGeom>
                <a:effectLst/>
              </p:spPr>
            </p:pic>
            <p:sp>
              <p:nvSpPr>
                <p:cNvPr id="17" name="爱设计-11-2">
                  <a:extLst>
                    <a:ext uri="{FF2B5EF4-FFF2-40B4-BE49-F238E27FC236}">
                      <a16:creationId xmlns:a16="http://schemas.microsoft.com/office/drawing/2014/main" id="{A34CA05B-9659-803D-AFC3-C838F49B435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974847" y="5238862"/>
                  <a:ext cx="2692039" cy="6197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  <a:buClr>
                      <a:schemeClr val="accent2"/>
                    </a:buClr>
                  </a:pPr>
                  <a:r>
                    <a: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ea"/>
                    </a:rPr>
                    <a:t>在这里输入你的正文，阐述与关键词标题相关的具体内容；</a:t>
                  </a:r>
                </a:p>
              </p:txBody>
            </p:sp>
            <p:sp>
              <p:nvSpPr>
                <p:cNvPr id="18" name="爱设计-11-3">
                  <a:extLst>
                    <a:ext uri="{FF2B5EF4-FFF2-40B4-BE49-F238E27FC236}">
                      <a16:creationId xmlns:a16="http://schemas.microsoft.com/office/drawing/2014/main" id="{27D891D8-FEE6-C1B2-6851-1C7628E2263D}"/>
                    </a:ext>
                  </a:extLst>
                </p:cNvPr>
                <p:cNvSpPr txBox="1"/>
                <p:nvPr/>
              </p:nvSpPr>
              <p:spPr>
                <a:xfrm flipH="1">
                  <a:off x="974849" y="4793623"/>
                  <a:ext cx="1846659" cy="42171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ea"/>
                      <a:ea typeface="+mj-ea"/>
                    </a:rPr>
                    <a:t>添加标题文本</a:t>
                  </a:r>
                  <a:endPara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DB37BD7-D72C-BA6D-DC65-EB1E3E17BF88}"/>
                </a:ext>
              </a:extLst>
            </p:cNvPr>
            <p:cNvGrpSpPr/>
            <p:nvPr/>
          </p:nvGrpSpPr>
          <p:grpSpPr>
            <a:xfrm>
              <a:off x="4357975" y="1493838"/>
              <a:ext cx="3257551" cy="2182812"/>
              <a:chOff x="4169016" y="3951288"/>
              <a:chExt cx="3257551" cy="2182812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22A68001-31FA-D874-4DFD-C9E2D65A01C0}"/>
                  </a:ext>
                </a:extLst>
              </p:cNvPr>
              <p:cNvSpPr/>
              <p:nvPr/>
            </p:nvSpPr>
            <p:spPr>
              <a:xfrm>
                <a:off x="4169016" y="3951288"/>
                <a:ext cx="3257551" cy="2182812"/>
              </a:xfrm>
              <a:prstGeom prst="roundRect">
                <a:avLst>
                  <a:gd name="adj" fmla="val 5591"/>
                </a:avLst>
              </a:prstGeom>
              <a:solidFill>
                <a:schemeClr val="bg1"/>
              </a:solidFill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279400" dist="63500" dir="2700000" algn="tl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汉仪旗黑KW 55S" panose="00020600040101010101" pitchFamily="18" charset="-122"/>
                  <a:ea typeface="汉仪旗黑KW 55S" panose="00020600040101010101" pitchFamily="18" charset="-122"/>
                </a:endParaRPr>
              </a:p>
            </p:txBody>
          </p:sp>
          <p:pic>
            <p:nvPicPr>
              <p:cNvPr id="20" name="图形 19" descr="从云中下载">
                <a:extLst>
                  <a:ext uri="{FF2B5EF4-FFF2-40B4-BE49-F238E27FC236}">
                    <a16:creationId xmlns:a16="http://schemas.microsoft.com/office/drawing/2014/main" id="{1FAB749F-1051-7BD0-3AEF-7D77AAAE9B91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515331" y="4226804"/>
                <a:ext cx="502623" cy="502623"/>
              </a:xfrm>
              <a:prstGeom prst="rect">
                <a:avLst/>
              </a:prstGeom>
            </p:spPr>
          </p:pic>
          <p:sp>
            <p:nvSpPr>
              <p:cNvPr id="21" name="爱设计-11-2">
                <a:extLst>
                  <a:ext uri="{FF2B5EF4-FFF2-40B4-BE49-F238E27FC236}">
                    <a16:creationId xmlns:a16="http://schemas.microsoft.com/office/drawing/2014/main" id="{CFB01936-0172-9F6D-B187-68B20D4E828D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4483463" y="5238862"/>
                <a:ext cx="2692039" cy="6197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在这里输入你的正文，阐述与关键词标题相关的具体内容；</a:t>
                </a:r>
              </a:p>
            </p:txBody>
          </p:sp>
          <p:sp>
            <p:nvSpPr>
              <p:cNvPr id="22" name="爱设计-11-3">
                <a:extLst>
                  <a:ext uri="{FF2B5EF4-FFF2-40B4-BE49-F238E27FC236}">
                    <a16:creationId xmlns:a16="http://schemas.microsoft.com/office/drawing/2014/main" id="{A17DD51A-BE69-B3C2-D4FE-20257966B870}"/>
                  </a:ext>
                </a:extLst>
              </p:cNvPr>
              <p:cNvSpPr txBox="1"/>
              <p:nvPr/>
            </p:nvSpPr>
            <p:spPr>
              <a:xfrm flipH="1">
                <a:off x="4483465" y="4793623"/>
                <a:ext cx="1846659" cy="42171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10424A3-CB74-F00F-B440-219136DF1602}"/>
                </a:ext>
              </a:extLst>
            </p:cNvPr>
            <p:cNvGrpSpPr/>
            <p:nvPr/>
          </p:nvGrpSpPr>
          <p:grpSpPr>
            <a:xfrm>
              <a:off x="825258" y="3951288"/>
              <a:ext cx="3257551" cy="2182812"/>
              <a:chOff x="660400" y="1493838"/>
              <a:chExt cx="3257551" cy="2182812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D5DEAFB5-9CD8-F799-DCD6-2B134E66C520}"/>
                  </a:ext>
                </a:extLst>
              </p:cNvPr>
              <p:cNvSpPr/>
              <p:nvPr/>
            </p:nvSpPr>
            <p:spPr>
              <a:xfrm>
                <a:off x="660400" y="1493838"/>
                <a:ext cx="3257551" cy="2182812"/>
              </a:xfrm>
              <a:prstGeom prst="roundRect">
                <a:avLst>
                  <a:gd name="adj" fmla="val 5591"/>
                </a:avLst>
              </a:prstGeom>
              <a:solidFill>
                <a:schemeClr val="bg1"/>
              </a:solidFill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279400" dist="63500" dir="2700000" algn="tl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汉仪旗黑KW 55S" panose="00020600040101010101" pitchFamily="18" charset="-122"/>
                  <a:ea typeface="汉仪旗黑KW 55S" panose="00020600040101010101" pitchFamily="18" charset="-122"/>
                </a:endParaRPr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5D8E4C43-383D-7938-E4CB-5E4F561AA0FC}"/>
                  </a:ext>
                </a:extLst>
              </p:cNvPr>
              <p:cNvGrpSpPr/>
              <p:nvPr/>
            </p:nvGrpSpPr>
            <p:grpSpPr>
              <a:xfrm>
                <a:off x="911465" y="1769354"/>
                <a:ext cx="2755421" cy="1631779"/>
                <a:chOff x="5975589" y="1669342"/>
                <a:chExt cx="2755421" cy="1631779"/>
              </a:xfrm>
            </p:grpSpPr>
            <p:pic>
              <p:nvPicPr>
                <p:cNvPr id="6" name="图形 5" descr="文档">
                  <a:extLst>
                    <a:ext uri="{FF2B5EF4-FFF2-40B4-BE49-F238E27FC236}">
                      <a16:creationId xmlns:a16="http://schemas.microsoft.com/office/drawing/2014/main" id="{D85CC8A0-6D08-F171-B8E1-0252525E60A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75589" y="1669342"/>
                  <a:ext cx="502623" cy="502623"/>
                </a:xfrm>
                <a:prstGeom prst="rect">
                  <a:avLst/>
                </a:prstGeom>
                <a:effectLst/>
              </p:spPr>
            </p:pic>
            <p:sp>
              <p:nvSpPr>
                <p:cNvPr id="7" name="爱设计-11-2">
                  <a:extLst>
                    <a:ext uri="{FF2B5EF4-FFF2-40B4-BE49-F238E27FC236}">
                      <a16:creationId xmlns:a16="http://schemas.microsoft.com/office/drawing/2014/main" id="{41513B7C-EAB1-31C0-FB18-5013BFEDC4A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6038971" y="2681400"/>
                  <a:ext cx="2692039" cy="6197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  <a:buClr>
                      <a:schemeClr val="accent2"/>
                    </a:buClr>
                  </a:pPr>
                  <a:r>
                    <a: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ea"/>
                    </a:rPr>
                    <a:t>在这里输入你的正文，阐述与关键词标题相关的具体内容；</a:t>
                  </a:r>
                </a:p>
              </p:txBody>
            </p:sp>
            <p:sp>
              <p:nvSpPr>
                <p:cNvPr id="8" name="爱设计-11-3">
                  <a:extLst>
                    <a:ext uri="{FF2B5EF4-FFF2-40B4-BE49-F238E27FC236}">
                      <a16:creationId xmlns:a16="http://schemas.microsoft.com/office/drawing/2014/main" id="{01FDCB16-44F2-A936-28B2-41091FBC105A}"/>
                    </a:ext>
                  </a:extLst>
                </p:cNvPr>
                <p:cNvSpPr txBox="1"/>
                <p:nvPr/>
              </p:nvSpPr>
              <p:spPr>
                <a:xfrm flipH="1">
                  <a:off x="6038973" y="2236161"/>
                  <a:ext cx="1846659" cy="42171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ea"/>
                      <a:ea typeface="+mj-ea"/>
                    </a:rPr>
                    <a:t>添加标题文本</a:t>
                  </a:r>
                  <a:endPara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B9D5CBD-B11D-F837-84F0-7C19397CA078}"/>
                </a:ext>
              </a:extLst>
            </p:cNvPr>
            <p:cNvGrpSpPr/>
            <p:nvPr/>
          </p:nvGrpSpPr>
          <p:grpSpPr>
            <a:xfrm>
              <a:off x="4357975" y="3951288"/>
              <a:ext cx="3257551" cy="2182812"/>
              <a:chOff x="4169016" y="1493838"/>
              <a:chExt cx="3257551" cy="2182812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0B4FCF79-9985-7D13-06D4-4BFD82656640}"/>
                  </a:ext>
                </a:extLst>
              </p:cNvPr>
              <p:cNvSpPr/>
              <p:nvPr/>
            </p:nvSpPr>
            <p:spPr>
              <a:xfrm>
                <a:off x="4169016" y="1493838"/>
                <a:ext cx="3257551" cy="2182812"/>
              </a:xfrm>
              <a:prstGeom prst="roundRect">
                <a:avLst>
                  <a:gd name="adj" fmla="val 5591"/>
                </a:avLst>
              </a:prstGeom>
              <a:solidFill>
                <a:schemeClr val="bg1"/>
              </a:solidFill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279400" dist="63500" dir="2700000" algn="tl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汉仪旗黑KW 55S" panose="00020600040101010101" pitchFamily="18" charset="-122"/>
                  <a:ea typeface="汉仪旗黑KW 55S" panose="00020600040101010101" pitchFamily="18" charset="-122"/>
                </a:endParaRPr>
              </a:p>
            </p:txBody>
          </p:sp>
          <p:pic>
            <p:nvPicPr>
              <p:cNvPr id="10" name="图形 9" descr="放大镜">
                <a:extLst>
                  <a:ext uri="{FF2B5EF4-FFF2-40B4-BE49-F238E27FC236}">
                    <a16:creationId xmlns:a16="http://schemas.microsoft.com/office/drawing/2014/main" id="{C9BAC9A1-8940-5BB9-FF1F-77FBE8D3BDEF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420081" y="1769354"/>
                <a:ext cx="502623" cy="502623"/>
              </a:xfrm>
              <a:prstGeom prst="rect">
                <a:avLst/>
              </a:prstGeom>
              <a:effectLst/>
            </p:spPr>
          </p:pic>
          <p:sp>
            <p:nvSpPr>
              <p:cNvPr id="11" name="爱设计-11-2">
                <a:extLst>
                  <a:ext uri="{FF2B5EF4-FFF2-40B4-BE49-F238E27FC236}">
                    <a16:creationId xmlns:a16="http://schemas.microsoft.com/office/drawing/2014/main" id="{77E70C3E-1A05-5C51-D9AE-63372FF6A7A6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4483463" y="2781412"/>
                <a:ext cx="2692039" cy="6197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在这里输入你的正文，阐述与关键词标题相关的具体内容；</a:t>
                </a:r>
              </a:p>
            </p:txBody>
          </p:sp>
          <p:sp>
            <p:nvSpPr>
              <p:cNvPr id="12" name="爱设计-11-3">
                <a:extLst>
                  <a:ext uri="{FF2B5EF4-FFF2-40B4-BE49-F238E27FC236}">
                    <a16:creationId xmlns:a16="http://schemas.microsoft.com/office/drawing/2014/main" id="{5ECEE472-0A2C-2214-DA70-9509FCB0932E}"/>
                  </a:ext>
                </a:extLst>
              </p:cNvPr>
              <p:cNvSpPr txBox="1"/>
              <p:nvPr/>
            </p:nvSpPr>
            <p:spPr>
              <a:xfrm flipH="1">
                <a:off x="4483465" y="2336173"/>
                <a:ext cx="1846659" cy="42171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A2BFE4DC-097C-C572-078C-C3BF025E1F2F}"/>
                </a:ext>
              </a:extLst>
            </p:cNvPr>
            <p:cNvGrpSpPr/>
            <p:nvPr/>
          </p:nvGrpSpPr>
          <p:grpSpPr>
            <a:xfrm>
              <a:off x="7890691" y="1493838"/>
              <a:ext cx="3257551" cy="2182812"/>
              <a:chOff x="7890691" y="1493838"/>
              <a:chExt cx="3257551" cy="2182812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181A44F9-8768-6E32-F0A3-452FFB0CFF18}"/>
                  </a:ext>
                </a:extLst>
              </p:cNvPr>
              <p:cNvSpPr/>
              <p:nvPr/>
            </p:nvSpPr>
            <p:spPr>
              <a:xfrm>
                <a:off x="7890691" y="1493838"/>
                <a:ext cx="3257551" cy="2182812"/>
              </a:xfrm>
              <a:prstGeom prst="roundRect">
                <a:avLst>
                  <a:gd name="adj" fmla="val 5591"/>
                </a:avLst>
              </a:prstGeom>
              <a:solidFill>
                <a:schemeClr val="bg1"/>
              </a:solidFill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279400" dist="63500" dir="2700000" algn="tl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汉仪旗黑KW 55S" panose="00020600040101010101" pitchFamily="18" charset="-122"/>
                  <a:ea typeface="汉仪旗黑KW 55S" panose="00020600040101010101" pitchFamily="18" charset="-122"/>
                </a:endParaRPr>
              </a:p>
            </p:txBody>
          </p:sp>
          <p:pic>
            <p:nvPicPr>
              <p:cNvPr id="43" name="图形 42" descr="原子">
                <a:extLst>
                  <a:ext uri="{FF2B5EF4-FFF2-40B4-BE49-F238E27FC236}">
                    <a16:creationId xmlns:a16="http://schemas.microsoft.com/office/drawing/2014/main" id="{2A2A7828-50A3-64D6-1C82-C6BE6E433E40}"/>
                  </a:ext>
                </a:extLst>
              </p:cNvPr>
              <p:cNvPicPr>
                <a:picLocks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8237006" y="1769354"/>
                <a:ext cx="502623" cy="502623"/>
              </a:xfrm>
              <a:prstGeom prst="rect">
                <a:avLst/>
              </a:prstGeom>
              <a:effectLst/>
            </p:spPr>
          </p:pic>
          <p:sp>
            <p:nvSpPr>
              <p:cNvPr id="36" name="爱设计-11-2">
                <a:extLst>
                  <a:ext uri="{FF2B5EF4-FFF2-40B4-BE49-F238E27FC236}">
                    <a16:creationId xmlns:a16="http://schemas.microsoft.com/office/drawing/2014/main" id="{56AE6462-1FD9-838A-2B55-C361DF8A92AC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8205138" y="2781412"/>
                <a:ext cx="2692039" cy="6197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在这里输入你的正文，阐述与关键词标题相关的具体内容；</a:t>
                </a:r>
              </a:p>
            </p:txBody>
          </p:sp>
          <p:sp>
            <p:nvSpPr>
              <p:cNvPr id="37" name="爱设计-11-3">
                <a:extLst>
                  <a:ext uri="{FF2B5EF4-FFF2-40B4-BE49-F238E27FC236}">
                    <a16:creationId xmlns:a16="http://schemas.microsoft.com/office/drawing/2014/main" id="{06B5456C-7A41-119D-81C2-7C700EBAB21F}"/>
                  </a:ext>
                </a:extLst>
              </p:cNvPr>
              <p:cNvSpPr txBox="1"/>
              <p:nvPr/>
            </p:nvSpPr>
            <p:spPr>
              <a:xfrm flipH="1">
                <a:off x="8205140" y="2336173"/>
                <a:ext cx="1846659" cy="42171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EC16F52-8E54-189B-1563-8E915EC7DD7A}"/>
                </a:ext>
              </a:extLst>
            </p:cNvPr>
            <p:cNvGrpSpPr/>
            <p:nvPr/>
          </p:nvGrpSpPr>
          <p:grpSpPr>
            <a:xfrm>
              <a:off x="7890691" y="3951288"/>
              <a:ext cx="3257551" cy="2182812"/>
              <a:chOff x="7890691" y="3951288"/>
              <a:chExt cx="3257551" cy="2182812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4465FA55-6C56-EFA3-AAC9-DAC8D1366D25}"/>
                  </a:ext>
                </a:extLst>
              </p:cNvPr>
              <p:cNvSpPr/>
              <p:nvPr/>
            </p:nvSpPr>
            <p:spPr>
              <a:xfrm>
                <a:off x="7890691" y="3951288"/>
                <a:ext cx="3257551" cy="2182812"/>
              </a:xfrm>
              <a:prstGeom prst="roundRect">
                <a:avLst>
                  <a:gd name="adj" fmla="val 5591"/>
                </a:avLst>
              </a:prstGeom>
              <a:solidFill>
                <a:schemeClr val="bg1"/>
              </a:solidFill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279400" dist="63500" dir="2700000" algn="tl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汉仪旗黑KW 55S" panose="00020600040101010101" pitchFamily="18" charset="-122"/>
                  <a:ea typeface="汉仪旗黑KW 55S" panose="00020600040101010101" pitchFamily="18" charset="-122"/>
                </a:endParaRPr>
              </a:p>
            </p:txBody>
          </p:sp>
          <p:pic>
            <p:nvPicPr>
              <p:cNvPr id="45" name="图形 44" descr="无线">
                <a:extLst>
                  <a:ext uri="{FF2B5EF4-FFF2-40B4-BE49-F238E27FC236}">
                    <a16:creationId xmlns:a16="http://schemas.microsoft.com/office/drawing/2014/main" id="{49E2EFFA-A544-07C4-0DE5-22369B3E82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8127891" y="4212939"/>
                <a:ext cx="530352" cy="530352"/>
              </a:xfrm>
              <a:prstGeom prst="rect">
                <a:avLst/>
              </a:prstGeom>
              <a:effectLst/>
            </p:spPr>
          </p:pic>
          <p:sp>
            <p:nvSpPr>
              <p:cNvPr id="41" name="爱设计-11-2">
                <a:extLst>
                  <a:ext uri="{FF2B5EF4-FFF2-40B4-BE49-F238E27FC236}">
                    <a16:creationId xmlns:a16="http://schemas.microsoft.com/office/drawing/2014/main" id="{3CE2CDC9-AB8F-2E79-252D-8CC061059148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8205138" y="5238862"/>
                <a:ext cx="2692039" cy="6197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在这里输入你的正文，阐述与关键词标题相关的具体内容；</a:t>
                </a:r>
              </a:p>
            </p:txBody>
          </p:sp>
          <p:sp>
            <p:nvSpPr>
              <p:cNvPr id="42" name="爱设计-11-3">
                <a:extLst>
                  <a:ext uri="{FF2B5EF4-FFF2-40B4-BE49-F238E27FC236}">
                    <a16:creationId xmlns:a16="http://schemas.microsoft.com/office/drawing/2014/main" id="{F4E87610-8E07-3B45-B0D3-59F08689C439}"/>
                  </a:ext>
                </a:extLst>
              </p:cNvPr>
              <p:cNvSpPr txBox="1"/>
              <p:nvPr/>
            </p:nvSpPr>
            <p:spPr>
              <a:xfrm flipH="1">
                <a:off x="8205140" y="4793623"/>
                <a:ext cx="1846659" cy="42171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6099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活动概述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23A53D3-2485-12D3-7BAC-77462182FF65}"/>
              </a:ext>
            </a:extLst>
          </p:cNvPr>
          <p:cNvCxnSpPr/>
          <p:nvPr/>
        </p:nvCxnSpPr>
        <p:spPr>
          <a:xfrm>
            <a:off x="683489" y="3380896"/>
            <a:ext cx="594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爱设计-11-2">
            <a:extLst>
              <a:ext uri="{FF2B5EF4-FFF2-40B4-BE49-F238E27FC236}">
                <a16:creationId xmlns:a16="http://schemas.microsoft.com/office/drawing/2014/main" id="{9F1C98FC-AA2C-428C-E99E-DB25B69F9C96}"/>
              </a:ext>
            </a:extLst>
          </p:cNvPr>
          <p:cNvSpPr txBox="1">
            <a:spLocks/>
          </p:cNvSpPr>
          <p:nvPr/>
        </p:nvSpPr>
        <p:spPr>
          <a:xfrm flipH="1">
            <a:off x="683489" y="1508596"/>
            <a:ext cx="5958114" cy="141378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  <a:p>
            <a:pPr>
              <a:lnSpc>
                <a:spcPct val="130000"/>
              </a:lnSpc>
              <a:buClr>
                <a:schemeClr val="accent2"/>
              </a:buCl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在这里输入你的正文，阐述与关键词标题相关的具体内容，若字数太多酌情先删减文案，再缩小字号；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B33A6A3-57FE-EBF4-9CC4-41287B47980B}"/>
              </a:ext>
            </a:extLst>
          </p:cNvPr>
          <p:cNvGrpSpPr/>
          <p:nvPr/>
        </p:nvGrpSpPr>
        <p:grpSpPr>
          <a:xfrm>
            <a:off x="637310" y="3839411"/>
            <a:ext cx="2404750" cy="2384162"/>
            <a:chOff x="637310" y="3839411"/>
            <a:chExt cx="2404750" cy="2384162"/>
          </a:xfrm>
        </p:grpSpPr>
        <p:pic>
          <p:nvPicPr>
            <p:cNvPr id="19" name="图形 18" descr="文档">
              <a:extLst>
                <a:ext uri="{FF2B5EF4-FFF2-40B4-BE49-F238E27FC236}">
                  <a16:creationId xmlns:a16="http://schemas.microsoft.com/office/drawing/2014/main" id="{DC7323E2-E17B-678E-410C-F33872AA7D8F}"/>
                </a:ext>
              </a:extLst>
            </p:cNvPr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37310" y="3839411"/>
              <a:ext cx="539277" cy="539277"/>
            </a:xfrm>
            <a:prstGeom prst="rect">
              <a:avLst/>
            </a:prstGeom>
            <a:effectLst/>
          </p:spPr>
        </p:pic>
        <p:sp>
          <p:nvSpPr>
            <p:cNvPr id="20" name="爱设计-11-2">
              <a:extLst>
                <a:ext uri="{FF2B5EF4-FFF2-40B4-BE49-F238E27FC236}">
                  <a16:creationId xmlns:a16="http://schemas.microsoft.com/office/drawing/2014/main" id="{2F08B52D-BB7C-05AD-01D1-6E7D1ED2956A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83489" y="4963676"/>
              <a:ext cx="2358571" cy="12598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；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21" name="爱设计-11-3">
              <a:extLst>
                <a:ext uri="{FF2B5EF4-FFF2-40B4-BE49-F238E27FC236}">
                  <a16:creationId xmlns:a16="http://schemas.microsoft.com/office/drawing/2014/main" id="{4C28229E-E6D6-F21D-497A-01F038298719}"/>
                </a:ext>
              </a:extLst>
            </p:cNvPr>
            <p:cNvSpPr txBox="1"/>
            <p:nvPr/>
          </p:nvSpPr>
          <p:spPr>
            <a:xfrm flipH="1">
              <a:off x="683490" y="4508911"/>
              <a:ext cx="1846659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9C9FC4D-A4E9-9ED8-6548-BC71C76FAD99}"/>
              </a:ext>
            </a:extLst>
          </p:cNvPr>
          <p:cNvGrpSpPr/>
          <p:nvPr/>
        </p:nvGrpSpPr>
        <p:grpSpPr>
          <a:xfrm>
            <a:off x="4219971" y="3839411"/>
            <a:ext cx="2459746" cy="2384162"/>
            <a:chOff x="4219971" y="3839411"/>
            <a:chExt cx="2459746" cy="2384162"/>
          </a:xfrm>
        </p:grpSpPr>
        <p:pic>
          <p:nvPicPr>
            <p:cNvPr id="31" name="图形 30" descr="放大镜">
              <a:extLst>
                <a:ext uri="{FF2B5EF4-FFF2-40B4-BE49-F238E27FC236}">
                  <a16:creationId xmlns:a16="http://schemas.microsoft.com/office/drawing/2014/main" id="{AC2160A5-1941-06A4-F0A6-646C3E0D6E51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219971" y="3839411"/>
              <a:ext cx="539277" cy="539277"/>
            </a:xfrm>
            <a:prstGeom prst="rect">
              <a:avLst/>
            </a:prstGeom>
            <a:effectLst/>
          </p:spPr>
        </p:pic>
        <p:sp>
          <p:nvSpPr>
            <p:cNvPr id="29" name="爱设计-11-2">
              <a:extLst>
                <a:ext uri="{FF2B5EF4-FFF2-40B4-BE49-F238E27FC236}">
                  <a16:creationId xmlns:a16="http://schemas.microsoft.com/office/drawing/2014/main" id="{44B9450A-E6FA-B6F2-596B-A0B29943024A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4321146" y="4963676"/>
              <a:ext cx="2358571" cy="12598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；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30" name="爱设计-11-3">
              <a:extLst>
                <a:ext uri="{FF2B5EF4-FFF2-40B4-BE49-F238E27FC236}">
                  <a16:creationId xmlns:a16="http://schemas.microsoft.com/office/drawing/2014/main" id="{1A2A2389-B5F2-8FC1-423F-C6FC25EDDEC7}"/>
                </a:ext>
              </a:extLst>
            </p:cNvPr>
            <p:cNvSpPr txBox="1"/>
            <p:nvPr/>
          </p:nvSpPr>
          <p:spPr>
            <a:xfrm flipH="1">
              <a:off x="4321147" y="4508911"/>
              <a:ext cx="1846659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A085970-E72D-2609-B79A-D92E4140CC41}"/>
              </a:ext>
            </a:extLst>
          </p:cNvPr>
          <p:cNvGrpSpPr/>
          <p:nvPr/>
        </p:nvGrpSpPr>
        <p:grpSpPr>
          <a:xfrm>
            <a:off x="7223863" y="1"/>
            <a:ext cx="4968136" cy="6858000"/>
            <a:chOff x="7223863" y="1"/>
            <a:chExt cx="4968136" cy="68580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2E348F9-DE10-89C8-E00F-7508B08C6EB4}"/>
                </a:ext>
              </a:extLst>
            </p:cNvPr>
            <p:cNvSpPr/>
            <p:nvPr/>
          </p:nvSpPr>
          <p:spPr>
            <a:xfrm>
              <a:off x="8414486" y="1"/>
              <a:ext cx="3777513" cy="6858000"/>
            </a:xfrm>
            <a:custGeom>
              <a:avLst/>
              <a:gdLst>
                <a:gd name="connsiteX0" fmla="*/ 0 w 12192000"/>
                <a:gd name="connsiteY0" fmla="*/ 0 h 1771650"/>
                <a:gd name="connsiteX1" fmla="*/ 12192000 w 12192000"/>
                <a:gd name="connsiteY1" fmla="*/ 0 h 1771650"/>
                <a:gd name="connsiteX2" fmla="*/ 12192000 w 12192000"/>
                <a:gd name="connsiteY2" fmla="*/ 1771650 h 1771650"/>
                <a:gd name="connsiteX3" fmla="*/ 0 w 12192000"/>
                <a:gd name="connsiteY3" fmla="*/ 177165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1771650">
                  <a:moveTo>
                    <a:pt x="0" y="0"/>
                  </a:moveTo>
                  <a:lnTo>
                    <a:pt x="12192000" y="0"/>
                  </a:lnTo>
                  <a:lnTo>
                    <a:pt x="12192000" y="1771650"/>
                  </a:lnTo>
                  <a:lnTo>
                    <a:pt x="0" y="1771650"/>
                  </a:lnTo>
                  <a:close/>
                </a:path>
              </a:pathLst>
            </a:cu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" name="Picture 6" descr="香水、香气、瓶免费图片">
              <a:extLst>
                <a:ext uri="{FF2B5EF4-FFF2-40B4-BE49-F238E27FC236}">
                  <a16:creationId xmlns:a16="http://schemas.microsoft.com/office/drawing/2014/main" id="{8908EB9A-DB3C-A4EE-D82F-96AFB088496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087"/>
            <a:stretch/>
          </p:blipFill>
          <p:spPr bwMode="auto">
            <a:xfrm>
              <a:off x="7223863" y="885826"/>
              <a:ext cx="3652718" cy="508635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38405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0EFA181-15A8-665E-D119-20F5530D11A5}"/>
              </a:ext>
            </a:extLst>
          </p:cNvPr>
          <p:cNvGrpSpPr/>
          <p:nvPr/>
        </p:nvGrpSpPr>
        <p:grpSpPr>
          <a:xfrm>
            <a:off x="4676775" y="1878807"/>
            <a:ext cx="5819776" cy="3100386"/>
            <a:chOff x="4676775" y="1878807"/>
            <a:chExt cx="5819776" cy="310038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D9FC206-7676-D1C7-FD42-6A467D535467}"/>
                </a:ext>
              </a:extLst>
            </p:cNvPr>
            <p:cNvSpPr/>
            <p:nvPr/>
          </p:nvSpPr>
          <p:spPr>
            <a:xfrm>
              <a:off x="4676775" y="1878807"/>
              <a:ext cx="5819776" cy="3100386"/>
            </a:xfrm>
            <a:prstGeom prst="rect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79400" dist="635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旗黑KW 55S" panose="00020600040101010101" pitchFamily="18" charset="-122"/>
                <a:ea typeface="汉仪旗黑KW 55S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AC2773E-64B7-F451-9AFC-102E083C1359}"/>
                </a:ext>
              </a:extLst>
            </p:cNvPr>
            <p:cNvGrpSpPr/>
            <p:nvPr/>
          </p:nvGrpSpPr>
          <p:grpSpPr>
            <a:xfrm>
              <a:off x="5704960" y="3151498"/>
              <a:ext cx="3693319" cy="1320523"/>
              <a:chOff x="5354639" y="2672911"/>
              <a:chExt cx="3693319" cy="1320523"/>
            </a:xfrm>
          </p:grpSpPr>
          <p:sp>
            <p:nvSpPr>
              <p:cNvPr id="10" name="gaoding-14">
                <a:extLst>
                  <a:ext uri="{FF2B5EF4-FFF2-40B4-BE49-F238E27FC236}">
                    <a16:creationId xmlns:a16="http://schemas.microsoft.com/office/drawing/2014/main" id="{0722419A-57FA-906B-54A4-2EA797FE1830}"/>
                  </a:ext>
                </a:extLst>
              </p:cNvPr>
              <p:cNvSpPr txBox="1"/>
              <p:nvPr/>
            </p:nvSpPr>
            <p:spPr>
              <a:xfrm>
                <a:off x="5379932" y="3685657"/>
                <a:ext cx="360000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uLnTx/>
                    <a:uFillTx/>
                    <a:latin typeface="+mn-ea"/>
                    <a:ea typeface="+mn-ea"/>
                    <a:cs typeface="阿里巴巴普惠体 2.0 35 Thin" panose="00020600040101010101" pitchFamily="18" charset="-122"/>
                  </a:rPr>
                  <a:t>Activities Performed</a:t>
                </a:r>
              </a:p>
            </p:txBody>
          </p:sp>
          <p:sp>
            <p:nvSpPr>
              <p:cNvPr id="11" name="gaoding-14">
                <a:extLst>
                  <a:ext uri="{FF2B5EF4-FFF2-40B4-BE49-F238E27FC236}">
                    <a16:creationId xmlns:a16="http://schemas.microsoft.com/office/drawing/2014/main" id="{5D512723-793E-C241-6D9E-CC1827CEF1E9}"/>
                  </a:ext>
                </a:extLst>
              </p:cNvPr>
              <p:cNvSpPr txBox="1"/>
              <p:nvPr/>
            </p:nvSpPr>
            <p:spPr>
              <a:xfrm>
                <a:off x="5354639" y="2672911"/>
                <a:ext cx="3693319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>
                  <a:defRPr/>
                </a:pPr>
                <a:r>
                  <a:rPr lang="zh-CN" altLang="en-US" sz="7200" spc="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sym typeface="字由文艺黑" panose="00020600040101010101" pitchFamily="18" charset="-122"/>
                  </a:rPr>
                  <a:t>活动执行</a:t>
                </a: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2DABA2D-6A05-D633-DBA1-0F6CB7151566}"/>
                </a:ext>
              </a:extLst>
            </p:cNvPr>
            <p:cNvSpPr txBox="1"/>
            <p:nvPr/>
          </p:nvSpPr>
          <p:spPr>
            <a:xfrm>
              <a:off x="5753329" y="2385978"/>
              <a:ext cx="766235" cy="67710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j-lt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B38ACC42-7ACF-E416-9794-5763251B6FE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9177698" y="2724533"/>
              <a:ext cx="290667" cy="290734"/>
            </a:xfrm>
            <a:prstGeom prst="arc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3210" tIns="41605" rIns="83210" bIns="41605" rtlCol="0" anchor="ctr"/>
            <a:lstStyle/>
            <a:p>
              <a:pPr algn="ctr"/>
              <a:endParaRPr lang="zh-CN" altLang="en-US" sz="1638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8C253BA7-543E-8175-9BEB-AF9904A0744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9177698" y="2433798"/>
              <a:ext cx="290667" cy="290734"/>
            </a:xfrm>
            <a:prstGeom prst="arc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3210" tIns="41605" rIns="83210" bIns="41605" rtlCol="0" anchor="ctr"/>
            <a:lstStyle/>
            <a:p>
              <a:pPr algn="ctr"/>
              <a:endParaRPr lang="zh-CN" altLang="en-US" sz="1638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8396185-F6DD-979D-2FBA-CBDCB4C6A762}"/>
                </a:ext>
              </a:extLst>
            </p:cNvPr>
            <p:cNvCxnSpPr/>
            <p:nvPr/>
          </p:nvCxnSpPr>
          <p:spPr>
            <a:xfrm>
              <a:off x="6561775" y="2724532"/>
              <a:ext cx="27000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2887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1658C0-0370-6103-3A4B-CF9A39B20A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活动执行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5226359-A25A-61CA-5989-FF2F9F165279}"/>
              </a:ext>
            </a:extLst>
          </p:cNvPr>
          <p:cNvSpPr/>
          <p:nvPr/>
        </p:nvSpPr>
        <p:spPr>
          <a:xfrm>
            <a:off x="0" y="3933971"/>
            <a:ext cx="12192000" cy="2924029"/>
          </a:xfrm>
          <a:custGeom>
            <a:avLst/>
            <a:gdLst>
              <a:gd name="connsiteX0" fmla="*/ 0 w 12192000"/>
              <a:gd name="connsiteY0" fmla="*/ 0 h 1771650"/>
              <a:gd name="connsiteX1" fmla="*/ 12192000 w 12192000"/>
              <a:gd name="connsiteY1" fmla="*/ 0 h 1771650"/>
              <a:gd name="connsiteX2" fmla="*/ 12192000 w 12192000"/>
              <a:gd name="connsiteY2" fmla="*/ 1771650 h 1771650"/>
              <a:gd name="connsiteX3" fmla="*/ 0 w 1219200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71650">
                <a:moveTo>
                  <a:pt x="0" y="0"/>
                </a:moveTo>
                <a:lnTo>
                  <a:pt x="12192000" y="0"/>
                </a:lnTo>
                <a:lnTo>
                  <a:pt x="12192000" y="1771650"/>
                </a:lnTo>
                <a:lnTo>
                  <a:pt x="0" y="1771650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D0AA172-7AC6-39AA-F4DF-8817B0AF9567}"/>
              </a:ext>
            </a:extLst>
          </p:cNvPr>
          <p:cNvGrpSpPr/>
          <p:nvPr/>
        </p:nvGrpSpPr>
        <p:grpSpPr>
          <a:xfrm>
            <a:off x="1028090" y="1507220"/>
            <a:ext cx="10135821" cy="4281710"/>
            <a:chOff x="1028090" y="1507220"/>
            <a:chExt cx="10135821" cy="4281710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B4736F8C-230B-9D9F-C550-238ECA5C6A3E}"/>
                </a:ext>
              </a:extLst>
            </p:cNvPr>
            <p:cNvGrpSpPr/>
            <p:nvPr/>
          </p:nvGrpSpPr>
          <p:grpSpPr>
            <a:xfrm>
              <a:off x="1028090" y="1507220"/>
              <a:ext cx="3105536" cy="4281710"/>
              <a:chOff x="1213635" y="1507220"/>
              <a:chExt cx="3105536" cy="4281710"/>
            </a:xfrm>
          </p:grpSpPr>
          <p:sp>
            <p:nvSpPr>
              <p:cNvPr id="3" name="爱设计-2">
                <a:extLst>
                  <a:ext uri="{FF2B5EF4-FFF2-40B4-BE49-F238E27FC236}">
                    <a16:creationId xmlns:a16="http://schemas.microsoft.com/office/drawing/2014/main" id="{E4F69B6C-6726-8CC8-5B4D-BAE9DF734FD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213635" y="1507220"/>
                <a:ext cx="3105536" cy="4281710"/>
              </a:xfrm>
              <a:prstGeom prst="roundRect">
                <a:avLst>
                  <a:gd name="adj" fmla="val 27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dist="215900" dir="2700000" algn="t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13" name="Picture 2">
                <a:extLst>
                  <a:ext uri="{FF2B5EF4-FFF2-40B4-BE49-F238E27FC236}">
                    <a16:creationId xmlns:a16="http://schemas.microsoft.com/office/drawing/2014/main" id="{8A0B5098-316C-C861-87D0-5AF2E14ED9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1933316" y="1804251"/>
                <a:ext cx="1666174" cy="1666174"/>
              </a:xfrm>
              <a:prstGeom prst="ellipse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王小婷9">
                <a:extLst>
                  <a:ext uri="{FF2B5EF4-FFF2-40B4-BE49-F238E27FC236}">
                    <a16:creationId xmlns:a16="http://schemas.microsoft.com/office/drawing/2014/main" id="{85FDAF2E-9D29-ABF4-3453-38599FF70F07}"/>
                  </a:ext>
                </a:extLst>
              </p:cNvPr>
              <p:cNvSpPr txBox="1"/>
              <p:nvPr/>
            </p:nvSpPr>
            <p:spPr>
              <a:xfrm>
                <a:off x="1843074" y="3791207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10" name="王小婷10">
                <a:extLst>
                  <a:ext uri="{FF2B5EF4-FFF2-40B4-BE49-F238E27FC236}">
                    <a16:creationId xmlns:a16="http://schemas.microsoft.com/office/drawing/2014/main" id="{4E3B1C35-784E-950A-6F27-A45F5EBEBF9A}"/>
                  </a:ext>
                </a:extLst>
              </p:cNvPr>
              <p:cNvSpPr txBox="1"/>
              <p:nvPr/>
            </p:nvSpPr>
            <p:spPr>
              <a:xfrm>
                <a:off x="1510652" y="4232001"/>
                <a:ext cx="2511502" cy="125989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391FEECD-37C7-5863-9AC2-372B1423704F}"/>
                </a:ext>
              </a:extLst>
            </p:cNvPr>
            <p:cNvGrpSpPr/>
            <p:nvPr/>
          </p:nvGrpSpPr>
          <p:grpSpPr>
            <a:xfrm>
              <a:off x="4543232" y="1507220"/>
              <a:ext cx="3105536" cy="4281710"/>
              <a:chOff x="4767295" y="1507220"/>
              <a:chExt cx="3105536" cy="4281710"/>
            </a:xfrm>
          </p:grpSpPr>
          <p:sp>
            <p:nvSpPr>
              <p:cNvPr id="15" name="爱设计-2">
                <a:extLst>
                  <a:ext uri="{FF2B5EF4-FFF2-40B4-BE49-F238E27FC236}">
                    <a16:creationId xmlns:a16="http://schemas.microsoft.com/office/drawing/2014/main" id="{4EDBB3BC-797C-944E-AD45-2CF312D85F6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767295" y="1507220"/>
                <a:ext cx="3105536" cy="4281710"/>
              </a:xfrm>
              <a:prstGeom prst="roundRect">
                <a:avLst>
                  <a:gd name="adj" fmla="val 27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dist="215900" dir="2700000" algn="t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31" name="Picture 6" descr="香水、香气、瓶免费图片">
                <a:extLst>
                  <a:ext uri="{FF2B5EF4-FFF2-40B4-BE49-F238E27FC236}">
                    <a16:creationId xmlns:a16="http://schemas.microsoft.com/office/drawing/2014/main" id="{CEF473E5-3636-A0ED-1B27-F5694B0AD986}"/>
                  </a:ext>
                </a:extLst>
              </p:cNvPr>
              <p:cNvPicPr>
                <a:picLocks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486976" y="1804251"/>
                <a:ext cx="1666174" cy="1666174"/>
              </a:xfrm>
              <a:prstGeom prst="ellipse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王小婷9">
                <a:extLst>
                  <a:ext uri="{FF2B5EF4-FFF2-40B4-BE49-F238E27FC236}">
                    <a16:creationId xmlns:a16="http://schemas.microsoft.com/office/drawing/2014/main" id="{4C51F0A4-CFDF-530B-E470-DB3CC2986DEE}"/>
                  </a:ext>
                </a:extLst>
              </p:cNvPr>
              <p:cNvSpPr txBox="1"/>
              <p:nvPr/>
            </p:nvSpPr>
            <p:spPr>
              <a:xfrm>
                <a:off x="5396734" y="3791207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19" name="王小婷10">
                <a:extLst>
                  <a:ext uri="{FF2B5EF4-FFF2-40B4-BE49-F238E27FC236}">
                    <a16:creationId xmlns:a16="http://schemas.microsoft.com/office/drawing/2014/main" id="{CE9681CC-EFFD-9394-580A-10ABC6F79F01}"/>
                  </a:ext>
                </a:extLst>
              </p:cNvPr>
              <p:cNvSpPr txBox="1"/>
              <p:nvPr/>
            </p:nvSpPr>
            <p:spPr>
              <a:xfrm>
                <a:off x="5064312" y="4232001"/>
                <a:ext cx="2511502" cy="125989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F7694B7-12B3-EAA6-1FA8-71118287CC6F}"/>
                </a:ext>
              </a:extLst>
            </p:cNvPr>
            <p:cNvGrpSpPr/>
            <p:nvPr/>
          </p:nvGrpSpPr>
          <p:grpSpPr>
            <a:xfrm>
              <a:off x="8058375" y="1507220"/>
              <a:ext cx="3105536" cy="4281710"/>
              <a:chOff x="8243920" y="1507220"/>
              <a:chExt cx="3105536" cy="4281710"/>
            </a:xfrm>
          </p:grpSpPr>
          <p:sp>
            <p:nvSpPr>
              <p:cNvPr id="20" name="爱设计-2">
                <a:extLst>
                  <a:ext uri="{FF2B5EF4-FFF2-40B4-BE49-F238E27FC236}">
                    <a16:creationId xmlns:a16="http://schemas.microsoft.com/office/drawing/2014/main" id="{DAD0E003-CC55-75FB-A218-3428AF821F9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243920" y="1507220"/>
                <a:ext cx="3105536" cy="4281710"/>
              </a:xfrm>
              <a:prstGeom prst="roundRect">
                <a:avLst>
                  <a:gd name="adj" fmla="val 27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dist="215900" dir="2700000" algn="t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32" name="Picture 4">
                <a:extLst>
                  <a:ext uri="{FF2B5EF4-FFF2-40B4-BE49-F238E27FC236}">
                    <a16:creationId xmlns:a16="http://schemas.microsoft.com/office/drawing/2014/main" id="{684F1E64-E67D-1747-9A08-D956A5901AF7}"/>
                  </a:ext>
                </a:extLst>
              </p:cNvPr>
              <p:cNvPicPr>
                <a:picLocks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410"/>
              <a:stretch/>
            </p:blipFill>
            <p:spPr bwMode="auto">
              <a:xfrm>
                <a:off x="8963601" y="1804251"/>
                <a:ext cx="1666174" cy="1666174"/>
              </a:xfrm>
              <a:prstGeom prst="ellipse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王小婷9">
                <a:extLst>
                  <a:ext uri="{FF2B5EF4-FFF2-40B4-BE49-F238E27FC236}">
                    <a16:creationId xmlns:a16="http://schemas.microsoft.com/office/drawing/2014/main" id="{A54BA4E6-4D09-C146-564F-BD79A533A66D}"/>
                  </a:ext>
                </a:extLst>
              </p:cNvPr>
              <p:cNvSpPr txBox="1"/>
              <p:nvPr/>
            </p:nvSpPr>
            <p:spPr>
              <a:xfrm>
                <a:off x="8873359" y="3791207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30" name="王小婷10">
                <a:extLst>
                  <a:ext uri="{FF2B5EF4-FFF2-40B4-BE49-F238E27FC236}">
                    <a16:creationId xmlns:a16="http://schemas.microsoft.com/office/drawing/2014/main" id="{CF1CA6B6-6F4F-7DC2-CF4E-C1DAE2FF0347}"/>
                  </a:ext>
                </a:extLst>
              </p:cNvPr>
              <p:cNvSpPr txBox="1"/>
              <p:nvPr/>
            </p:nvSpPr>
            <p:spPr>
              <a:xfrm>
                <a:off x="8540937" y="4232001"/>
                <a:ext cx="2511502" cy="125989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6822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bf631d6c-5111-49aa-a4fc-6a087e5fc003&quot;,&quot;Name&quot;:&quot;自定义&quot;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.25"/>
  <p:tag name="HEIGHT" val="12.57827"/>
  <p:tag name="WIDTH" val="12.57819"/>
  <p:tag name="LEFT" val="694.503"/>
  <p:tag name="TOP" val="175.06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.25"/>
  <p:tag name="HEIGHT" val="12.57827"/>
  <p:tag name="WIDTH" val="12.57819"/>
  <p:tag name="LEFT" val="694.503"/>
  <p:tag name="TOP" val="187.639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.25"/>
  <p:tag name="HEIGHT" val="12.57827"/>
  <p:tag name="WIDTH" val="12.57819"/>
  <p:tag name="LEFT" val="694.503"/>
  <p:tag name="TOP" val="175.06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001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001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001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00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.25"/>
  <p:tag name="HEIGHT" val="12.57827"/>
  <p:tag name="WIDTH" val="12.57819"/>
  <p:tag name="LEFT" val="694.503"/>
  <p:tag name="TOP" val="187.639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.25"/>
  <p:tag name="HEIGHT" val="12.57827"/>
  <p:tag name="WIDTH" val="12.57819"/>
  <p:tag name="LEFT" val="694.503"/>
  <p:tag name="TOP" val="175.06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.25"/>
  <p:tag name="HEIGHT" val="12.57827"/>
  <p:tag name="WIDTH" val="12.57819"/>
  <p:tag name="LEFT" val="694.503"/>
  <p:tag name="TOP" val="187.6395"/>
</p:tagLst>
</file>

<file path=ppt/theme/theme1.xml><?xml version="1.0" encoding="utf-8"?>
<a:theme xmlns:a="http://schemas.openxmlformats.org/drawingml/2006/main" name="Office 主题   51PPT模板网​​">
  <a:themeElements>
    <a:clrScheme name="品牌活动紫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BB3EF"/>
      </a:accent1>
      <a:accent2>
        <a:srgbClr val="B9975E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02-标准模板空白文档</Template>
  <TotalTime>11335</TotalTime>
  <Words>1554</Words>
  <Application>Microsoft Office PowerPoint</Application>
  <PresentationFormat>宽屏</PresentationFormat>
  <Paragraphs>157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汉仪旗黑KW 55S</vt:lpstr>
      <vt:lpstr>思源黑体 CN Bold</vt:lpstr>
      <vt:lpstr>思源黑体 CN Light</vt:lpstr>
      <vt:lpstr>Arial</vt:lpstr>
      <vt:lpstr>Calibri</vt:lpstr>
      <vt:lpstr>Roboto Light</vt:lpstr>
      <vt:lpstr>Segoe UI Light</vt:lpstr>
      <vt:lpstr>Wingdings</vt:lpstr>
      <vt:lpstr>Office 主题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紫色简约风营销活动策划方案ppt模板</dc:title>
  <dc:creator>王小婷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169</cp:revision>
  <dcterms:created xsi:type="dcterms:W3CDTF">2022-11-05T01:21:50Z</dcterms:created>
  <dcterms:modified xsi:type="dcterms:W3CDTF">2023-08-21T01:06:22Z</dcterms:modified>
</cp:coreProperties>
</file>