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5" r:id="rId5"/>
    <p:sldId id="264" r:id="rId6"/>
    <p:sldId id="266" r:id="rId7"/>
    <p:sldId id="270" r:id="rId8"/>
    <p:sldId id="273" r:id="rId9"/>
    <p:sldId id="274" r:id="rId10"/>
    <p:sldId id="261" r:id="rId11"/>
    <p:sldId id="267" r:id="rId12"/>
    <p:sldId id="268" r:id="rId13"/>
    <p:sldId id="262" r:id="rId14"/>
    <p:sldId id="271" r:id="rId15"/>
    <p:sldId id="276" r:id="rId16"/>
    <p:sldId id="263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A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458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AB4EC-A1C0-4EE8-8F2E-FD877021B7A6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54785-D206-4F37-A920-27138896C3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301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32C2E9E7-EC42-866D-B376-CCE13494FCB8}"/>
              </a:ext>
            </a:extLst>
          </p:cNvPr>
          <p:cNvGrpSpPr/>
          <p:nvPr userDrawn="1"/>
        </p:nvGrpSpPr>
        <p:grpSpPr>
          <a:xfrm>
            <a:off x="6761834" y="0"/>
            <a:ext cx="5430166" cy="6858000"/>
            <a:chOff x="6761834" y="0"/>
            <a:chExt cx="5430166" cy="68580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81DF124-1EDB-C1F0-E173-84963BE505D4}"/>
                </a:ext>
              </a:extLst>
            </p:cNvPr>
            <p:cNvSpPr/>
            <p:nvPr userDrawn="1"/>
          </p:nvSpPr>
          <p:spPr>
            <a:xfrm rot="16200000" flipH="1">
              <a:off x="6004514" y="757320"/>
              <a:ext cx="6858000" cy="5343360"/>
            </a:xfrm>
            <a:custGeom>
              <a:avLst/>
              <a:gdLst>
                <a:gd name="connsiteX0" fmla="*/ 0 w 6858000"/>
                <a:gd name="connsiteY0" fmla="*/ 46225 h 5343360"/>
                <a:gd name="connsiteX1" fmla="*/ 0 w 6858000"/>
                <a:gd name="connsiteY1" fmla="*/ 5343360 h 5343360"/>
                <a:gd name="connsiteX2" fmla="*/ 6858000 w 6858000"/>
                <a:gd name="connsiteY2" fmla="*/ 5343359 h 5343360"/>
                <a:gd name="connsiteX3" fmla="*/ 6858000 w 6858000"/>
                <a:gd name="connsiteY3" fmla="*/ 3996336 h 5343360"/>
                <a:gd name="connsiteX4" fmla="*/ 6827748 w 6858000"/>
                <a:gd name="connsiteY4" fmla="*/ 3929938 h 5343360"/>
                <a:gd name="connsiteX5" fmla="*/ 4309104 w 6858000"/>
                <a:gd name="connsiteY5" fmla="*/ 183764 h 5343360"/>
                <a:gd name="connsiteX6" fmla="*/ 826003 w 6858000"/>
                <a:gd name="connsiteY6" fmla="*/ 513365 h 5343360"/>
                <a:gd name="connsiteX7" fmla="*/ 172922 w 6858000"/>
                <a:gd name="connsiteY7" fmla="*/ 177544 h 534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0" h="5343360">
                  <a:moveTo>
                    <a:pt x="0" y="46225"/>
                  </a:moveTo>
                  <a:lnTo>
                    <a:pt x="0" y="5343360"/>
                  </a:lnTo>
                  <a:lnTo>
                    <a:pt x="6858000" y="5343359"/>
                  </a:lnTo>
                  <a:lnTo>
                    <a:pt x="6858000" y="3996336"/>
                  </a:lnTo>
                  <a:lnTo>
                    <a:pt x="6827748" y="3929938"/>
                  </a:lnTo>
                  <a:cubicBezTo>
                    <a:pt x="6195784" y="2556744"/>
                    <a:pt x="5252443" y="709356"/>
                    <a:pt x="4309104" y="183764"/>
                  </a:cubicBezTo>
                  <a:cubicBezTo>
                    <a:pt x="3148071" y="-463117"/>
                    <a:pt x="1987036" y="830647"/>
                    <a:pt x="826003" y="513365"/>
                  </a:cubicBezTo>
                  <a:cubicBezTo>
                    <a:pt x="608309" y="451566"/>
                    <a:pt x="390616" y="332044"/>
                    <a:pt x="172922" y="17754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A3D4492-2716-4963-9E6A-AF5B3D564E5E}"/>
                </a:ext>
              </a:extLst>
            </p:cNvPr>
            <p:cNvSpPr/>
            <p:nvPr userDrawn="1"/>
          </p:nvSpPr>
          <p:spPr>
            <a:xfrm rot="16200000" flipH="1">
              <a:off x="6091320" y="757320"/>
              <a:ext cx="6858000" cy="5343360"/>
            </a:xfrm>
            <a:custGeom>
              <a:avLst/>
              <a:gdLst>
                <a:gd name="connsiteX0" fmla="*/ 0 w 6858000"/>
                <a:gd name="connsiteY0" fmla="*/ 46225 h 5343360"/>
                <a:gd name="connsiteX1" fmla="*/ 0 w 6858000"/>
                <a:gd name="connsiteY1" fmla="*/ 5343360 h 5343360"/>
                <a:gd name="connsiteX2" fmla="*/ 6858000 w 6858000"/>
                <a:gd name="connsiteY2" fmla="*/ 5343359 h 5343360"/>
                <a:gd name="connsiteX3" fmla="*/ 6858000 w 6858000"/>
                <a:gd name="connsiteY3" fmla="*/ 3996336 h 5343360"/>
                <a:gd name="connsiteX4" fmla="*/ 6827748 w 6858000"/>
                <a:gd name="connsiteY4" fmla="*/ 3929938 h 5343360"/>
                <a:gd name="connsiteX5" fmla="*/ 4309104 w 6858000"/>
                <a:gd name="connsiteY5" fmla="*/ 183764 h 5343360"/>
                <a:gd name="connsiteX6" fmla="*/ 826003 w 6858000"/>
                <a:gd name="connsiteY6" fmla="*/ 513365 h 5343360"/>
                <a:gd name="connsiteX7" fmla="*/ 172922 w 6858000"/>
                <a:gd name="connsiteY7" fmla="*/ 177544 h 534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0" h="5343360">
                  <a:moveTo>
                    <a:pt x="0" y="46225"/>
                  </a:moveTo>
                  <a:lnTo>
                    <a:pt x="0" y="5343360"/>
                  </a:lnTo>
                  <a:lnTo>
                    <a:pt x="6858000" y="5343359"/>
                  </a:lnTo>
                  <a:lnTo>
                    <a:pt x="6858000" y="3996336"/>
                  </a:lnTo>
                  <a:lnTo>
                    <a:pt x="6827748" y="3929938"/>
                  </a:lnTo>
                  <a:cubicBezTo>
                    <a:pt x="6195784" y="2556744"/>
                    <a:pt x="5252443" y="709356"/>
                    <a:pt x="4309104" y="183764"/>
                  </a:cubicBezTo>
                  <a:cubicBezTo>
                    <a:pt x="3148071" y="-463117"/>
                    <a:pt x="1987036" y="830647"/>
                    <a:pt x="826003" y="513365"/>
                  </a:cubicBezTo>
                  <a:cubicBezTo>
                    <a:pt x="608309" y="451566"/>
                    <a:pt x="390616" y="332044"/>
                    <a:pt x="172922" y="177544"/>
                  </a:cubicBezTo>
                  <a:close/>
                </a:path>
              </a:pathLst>
            </a:custGeom>
            <a:solidFill>
              <a:schemeClr val="accent1"/>
            </a:soli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38278828-E4E9-96CA-8969-A0F384E87D08}"/>
              </a:ext>
            </a:extLst>
          </p:cNvPr>
          <p:cNvSpPr txBox="1"/>
          <p:nvPr userDrawn="1"/>
        </p:nvSpPr>
        <p:spPr>
          <a:xfrm>
            <a:off x="11273098" y="11575"/>
            <a:ext cx="923330" cy="6858000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en-US" altLang="zh-CN" sz="6000">
                <a:ln w="38100">
                  <a:solidFill>
                    <a:schemeClr val="bg1">
                      <a:alpha val="58000"/>
                    </a:schemeClr>
                  </a:solidFill>
                </a:ln>
                <a:noFill/>
                <a:latin typeface="+mj-ea"/>
                <a:ea typeface="+mj-ea"/>
              </a:rPr>
              <a:t>COMPETITION</a:t>
            </a:r>
            <a:endParaRPr lang="zh-CN" altLang="en-US" sz="6000">
              <a:ln w="38100">
                <a:solidFill>
                  <a:schemeClr val="bg1">
                    <a:alpha val="58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pic>
        <p:nvPicPr>
          <p:cNvPr id="9" name="图片 8" descr="吃热狗的人&#10;&#10;描述已自动生成">
            <a:extLst>
              <a:ext uri="{FF2B5EF4-FFF2-40B4-BE49-F238E27FC236}">
                <a16:creationId xmlns:a16="http://schemas.microsoft.com/office/drawing/2014/main" id="{0262DF87-1AB4-EA55-0769-41B796D0B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977" y="11575"/>
            <a:ext cx="7742613" cy="6858000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8D97AA0-EA26-DBE7-1FFA-49A408A5D890}"/>
              </a:ext>
            </a:extLst>
          </p:cNvPr>
          <p:cNvSpPr/>
          <p:nvPr userDrawn="1"/>
        </p:nvSpPr>
        <p:spPr>
          <a:xfrm>
            <a:off x="0" y="5752784"/>
            <a:ext cx="1224576" cy="1105216"/>
          </a:xfrm>
          <a:custGeom>
            <a:avLst/>
            <a:gdLst>
              <a:gd name="connsiteX0" fmla="*/ 0 w 1224576"/>
              <a:gd name="connsiteY0" fmla="*/ 0 h 1105216"/>
              <a:gd name="connsiteX1" fmla="*/ 1224568 w 1224576"/>
              <a:gd name="connsiteY1" fmla="*/ 1105069 h 1105216"/>
              <a:gd name="connsiteX2" fmla="*/ 1224576 w 1224576"/>
              <a:gd name="connsiteY2" fmla="*/ 1105216 h 1105216"/>
              <a:gd name="connsiteX3" fmla="*/ 0 w 1224576"/>
              <a:gd name="connsiteY3" fmla="*/ 1105216 h 11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576" h="1105216">
                <a:moveTo>
                  <a:pt x="0" y="0"/>
                </a:moveTo>
                <a:cubicBezTo>
                  <a:pt x="637332" y="0"/>
                  <a:pt x="1161533" y="484368"/>
                  <a:pt x="1224568" y="1105069"/>
                </a:cubicBezTo>
                <a:lnTo>
                  <a:pt x="1224576" y="1105216"/>
                </a:lnTo>
                <a:lnTo>
                  <a:pt x="0" y="110521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F6392ED-AE8B-61FF-D606-130BDF529E67}"/>
              </a:ext>
            </a:extLst>
          </p:cNvPr>
          <p:cNvSpPr/>
          <p:nvPr userDrawn="1"/>
        </p:nvSpPr>
        <p:spPr>
          <a:xfrm rot="16200000" flipH="1">
            <a:off x="-2058474" y="2058474"/>
            <a:ext cx="6858000" cy="2741052"/>
          </a:xfrm>
          <a:custGeom>
            <a:avLst/>
            <a:gdLst>
              <a:gd name="connsiteX0" fmla="*/ 0 w 6858000"/>
              <a:gd name="connsiteY0" fmla="*/ 0 h 2741052"/>
              <a:gd name="connsiteX1" fmla="*/ 0 w 6858000"/>
              <a:gd name="connsiteY1" fmla="*/ 2131663 h 2741052"/>
              <a:gd name="connsiteX2" fmla="*/ 365084 w 6858000"/>
              <a:gd name="connsiteY2" fmla="*/ 2243971 h 2741052"/>
              <a:gd name="connsiteX3" fmla="*/ 3872490 w 6858000"/>
              <a:gd name="connsiteY3" fmla="*/ 2741052 h 2741052"/>
              <a:gd name="connsiteX4" fmla="*/ 6704596 w 6858000"/>
              <a:gd name="connsiteY4" fmla="*/ 2419928 h 2741052"/>
              <a:gd name="connsiteX5" fmla="*/ 6858000 w 6858000"/>
              <a:gd name="connsiteY5" fmla="*/ 2382241 h 2741052"/>
              <a:gd name="connsiteX6" fmla="*/ 6858000 w 6858000"/>
              <a:gd name="connsiteY6" fmla="*/ 0 h 2741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2741052">
                <a:moveTo>
                  <a:pt x="0" y="0"/>
                </a:moveTo>
                <a:lnTo>
                  <a:pt x="0" y="2131663"/>
                </a:lnTo>
                <a:lnTo>
                  <a:pt x="365084" y="2243971"/>
                </a:lnTo>
                <a:cubicBezTo>
                  <a:pt x="1478118" y="2567568"/>
                  <a:pt x="2655044" y="2741052"/>
                  <a:pt x="3872490" y="2741052"/>
                </a:cubicBezTo>
                <a:cubicBezTo>
                  <a:pt x="4846447" y="2741052"/>
                  <a:pt x="5794472" y="2630022"/>
                  <a:pt x="6704596" y="2419928"/>
                </a:cubicBezTo>
                <a:lnTo>
                  <a:pt x="6858000" y="2382241"/>
                </a:lnTo>
                <a:lnTo>
                  <a:pt x="6858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7EACD5-A51D-26E5-898C-3C10DF77D279}"/>
              </a:ext>
            </a:extLst>
          </p:cNvPr>
          <p:cNvSpPr txBox="1"/>
          <p:nvPr userDrawn="1"/>
        </p:nvSpPr>
        <p:spPr>
          <a:xfrm>
            <a:off x="473937" y="-45720"/>
            <a:ext cx="1477328" cy="690372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en-US" altLang="zh-CN" sz="9600">
                <a:ln w="38100">
                  <a:noFill/>
                </a:ln>
                <a:solidFill>
                  <a:schemeClr val="bg1">
                    <a:alpha val="22000"/>
                  </a:schemeClr>
                </a:solidFill>
                <a:latin typeface="+mn-ea"/>
              </a:rPr>
              <a:t>CONTENTS</a:t>
            </a:r>
            <a:endParaRPr lang="zh-CN" altLang="en-US" sz="9600">
              <a:ln w="38100">
                <a:noFill/>
              </a:ln>
              <a:solidFill>
                <a:schemeClr val="bg1">
                  <a:alpha val="22000"/>
                </a:schemeClr>
              </a:solidFill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236662-28DB-B7CC-5CEF-5231F2749E19}"/>
              </a:ext>
            </a:extLst>
          </p:cNvPr>
          <p:cNvSpPr txBox="1"/>
          <p:nvPr userDrawn="1"/>
        </p:nvSpPr>
        <p:spPr>
          <a:xfrm>
            <a:off x="121077" y="2509544"/>
            <a:ext cx="254007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9600">
                <a:ln w="38100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BFE819C-5C25-A221-7E70-36A844A9BEF8}"/>
              </a:ext>
            </a:extLst>
          </p:cNvPr>
          <p:cNvSpPr/>
          <p:nvPr userDrawn="1"/>
        </p:nvSpPr>
        <p:spPr>
          <a:xfrm>
            <a:off x="6258560" y="0"/>
            <a:ext cx="5730240" cy="6858000"/>
          </a:xfrm>
          <a:custGeom>
            <a:avLst/>
            <a:gdLst>
              <a:gd name="connsiteX0" fmla="*/ 1520355 w 5730240"/>
              <a:gd name="connsiteY0" fmla="*/ 0 h 6858000"/>
              <a:gd name="connsiteX1" fmla="*/ 5730240 w 5730240"/>
              <a:gd name="connsiteY1" fmla="*/ 0 h 6858000"/>
              <a:gd name="connsiteX2" fmla="*/ 5730240 w 5730240"/>
              <a:gd name="connsiteY2" fmla="*/ 6858000 h 6858000"/>
              <a:gd name="connsiteX3" fmla="*/ 931401 w 5730240"/>
              <a:gd name="connsiteY3" fmla="*/ 6858000 h 6858000"/>
              <a:gd name="connsiteX4" fmla="*/ 796491 w 5730240"/>
              <a:gd name="connsiteY4" fmla="*/ 6647561 h 6858000"/>
              <a:gd name="connsiteX5" fmla="*/ 0 w 5730240"/>
              <a:gd name="connsiteY5" fmla="*/ 3794760 h 6858000"/>
              <a:gd name="connsiteX6" fmla="*/ 1429227 w 5730240"/>
              <a:gd name="connsiteY6" fmla="*/ 955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0240" h="6858000">
                <a:moveTo>
                  <a:pt x="1520355" y="0"/>
                </a:moveTo>
                <a:lnTo>
                  <a:pt x="5730240" y="0"/>
                </a:lnTo>
                <a:lnTo>
                  <a:pt x="5730240" y="6858000"/>
                </a:lnTo>
                <a:lnTo>
                  <a:pt x="931401" y="6858000"/>
                </a:lnTo>
                <a:lnTo>
                  <a:pt x="796491" y="6647561"/>
                </a:lnTo>
                <a:cubicBezTo>
                  <a:pt x="291058" y="5815730"/>
                  <a:pt x="0" y="4839235"/>
                  <a:pt x="0" y="3794760"/>
                </a:cubicBezTo>
                <a:cubicBezTo>
                  <a:pt x="0" y="2370476"/>
                  <a:pt x="541224" y="1072602"/>
                  <a:pt x="1429227" y="955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9C81135-FD67-395B-172F-3286A1F83CEA}"/>
              </a:ext>
            </a:extLst>
          </p:cNvPr>
          <p:cNvSpPr/>
          <p:nvPr userDrawn="1"/>
        </p:nvSpPr>
        <p:spPr>
          <a:xfrm>
            <a:off x="0" y="5135880"/>
            <a:ext cx="1706880" cy="1722120"/>
          </a:xfrm>
          <a:custGeom>
            <a:avLst/>
            <a:gdLst>
              <a:gd name="connsiteX0" fmla="*/ 449580 w 1706880"/>
              <a:gd name="connsiteY0" fmla="*/ 0 h 1722120"/>
              <a:gd name="connsiteX1" fmla="*/ 1706880 w 1706880"/>
              <a:gd name="connsiteY1" fmla="*/ 1257300 h 1722120"/>
              <a:gd name="connsiteX2" fmla="*/ 1681336 w 1706880"/>
              <a:gd name="connsiteY2" fmla="*/ 1510690 h 1722120"/>
              <a:gd name="connsiteX3" fmla="*/ 1615705 w 1706880"/>
              <a:gd name="connsiteY3" fmla="*/ 1722120 h 1722120"/>
              <a:gd name="connsiteX4" fmla="*/ 0 w 1706880"/>
              <a:gd name="connsiteY4" fmla="*/ 1722120 h 1722120"/>
              <a:gd name="connsiteX5" fmla="*/ 0 w 1706880"/>
              <a:gd name="connsiteY5" fmla="*/ 84232 h 1722120"/>
              <a:gd name="connsiteX6" fmla="*/ 75698 w 1706880"/>
              <a:gd name="connsiteY6" fmla="*/ 56526 h 1722120"/>
              <a:gd name="connsiteX7" fmla="*/ 449580 w 1706880"/>
              <a:gd name="connsiteY7" fmla="*/ 0 h 17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6880" h="1722120">
                <a:moveTo>
                  <a:pt x="449580" y="0"/>
                </a:moveTo>
                <a:cubicBezTo>
                  <a:pt x="1143968" y="0"/>
                  <a:pt x="1706880" y="562912"/>
                  <a:pt x="1706880" y="1257300"/>
                </a:cubicBezTo>
                <a:cubicBezTo>
                  <a:pt x="1706880" y="1344099"/>
                  <a:pt x="1698085" y="1428843"/>
                  <a:pt x="1681336" y="1510690"/>
                </a:cubicBezTo>
                <a:lnTo>
                  <a:pt x="1615705" y="1722120"/>
                </a:lnTo>
                <a:lnTo>
                  <a:pt x="0" y="1722120"/>
                </a:lnTo>
                <a:lnTo>
                  <a:pt x="0" y="84232"/>
                </a:lnTo>
                <a:lnTo>
                  <a:pt x="75698" y="56526"/>
                </a:lnTo>
                <a:cubicBezTo>
                  <a:pt x="193807" y="19790"/>
                  <a:pt x="319382" y="0"/>
                  <a:pt x="449580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8C8B1CA-23CB-6482-E5FF-FE2630C99174}"/>
              </a:ext>
            </a:extLst>
          </p:cNvPr>
          <p:cNvSpPr/>
          <p:nvPr userDrawn="1"/>
        </p:nvSpPr>
        <p:spPr>
          <a:xfrm>
            <a:off x="6461760" y="0"/>
            <a:ext cx="5730240" cy="6858000"/>
          </a:xfrm>
          <a:custGeom>
            <a:avLst/>
            <a:gdLst>
              <a:gd name="connsiteX0" fmla="*/ 1520355 w 5730240"/>
              <a:gd name="connsiteY0" fmla="*/ 0 h 6858000"/>
              <a:gd name="connsiteX1" fmla="*/ 5730240 w 5730240"/>
              <a:gd name="connsiteY1" fmla="*/ 0 h 6858000"/>
              <a:gd name="connsiteX2" fmla="*/ 5730240 w 5730240"/>
              <a:gd name="connsiteY2" fmla="*/ 6858000 h 6858000"/>
              <a:gd name="connsiteX3" fmla="*/ 931401 w 5730240"/>
              <a:gd name="connsiteY3" fmla="*/ 6858000 h 6858000"/>
              <a:gd name="connsiteX4" fmla="*/ 796491 w 5730240"/>
              <a:gd name="connsiteY4" fmla="*/ 6647561 h 6858000"/>
              <a:gd name="connsiteX5" fmla="*/ 0 w 5730240"/>
              <a:gd name="connsiteY5" fmla="*/ 3794760 h 6858000"/>
              <a:gd name="connsiteX6" fmla="*/ 1429227 w 5730240"/>
              <a:gd name="connsiteY6" fmla="*/ 955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0240" h="6858000">
                <a:moveTo>
                  <a:pt x="1520355" y="0"/>
                </a:moveTo>
                <a:lnTo>
                  <a:pt x="5730240" y="0"/>
                </a:lnTo>
                <a:lnTo>
                  <a:pt x="5730240" y="6858000"/>
                </a:lnTo>
                <a:lnTo>
                  <a:pt x="931401" y="6858000"/>
                </a:lnTo>
                <a:lnTo>
                  <a:pt x="796491" y="6647561"/>
                </a:lnTo>
                <a:cubicBezTo>
                  <a:pt x="291058" y="5815730"/>
                  <a:pt x="0" y="4839235"/>
                  <a:pt x="0" y="3794760"/>
                </a:cubicBezTo>
                <a:cubicBezTo>
                  <a:pt x="0" y="2370476"/>
                  <a:pt x="541224" y="1072602"/>
                  <a:pt x="1429227" y="9558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穿白色衣服的女人&#10;&#10;描述已自动生成">
            <a:extLst>
              <a:ext uri="{FF2B5EF4-FFF2-40B4-BE49-F238E27FC236}">
                <a16:creationId xmlns:a16="http://schemas.microsoft.com/office/drawing/2014/main" id="{C882853D-E812-B139-E5A2-C8A874D7F4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684" y="0"/>
            <a:ext cx="9189316" cy="6858000"/>
          </a:xfrm>
          <a:custGeom>
            <a:avLst/>
            <a:gdLst>
              <a:gd name="connsiteX0" fmla="*/ 0 w 9479602"/>
              <a:gd name="connsiteY0" fmla="*/ 0 h 6629400"/>
              <a:gd name="connsiteX1" fmla="*/ 9479602 w 9479602"/>
              <a:gd name="connsiteY1" fmla="*/ 0 h 6629400"/>
              <a:gd name="connsiteX2" fmla="*/ 9479602 w 9479602"/>
              <a:gd name="connsiteY2" fmla="*/ 6629400 h 6629400"/>
              <a:gd name="connsiteX3" fmla="*/ 0 w 9479602"/>
              <a:gd name="connsiteY3" fmla="*/ 6629400 h 662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79602" h="6629400">
                <a:moveTo>
                  <a:pt x="0" y="0"/>
                </a:moveTo>
                <a:lnTo>
                  <a:pt x="9479602" y="0"/>
                </a:lnTo>
                <a:lnTo>
                  <a:pt x="9479602" y="6629400"/>
                </a:lnTo>
                <a:lnTo>
                  <a:pt x="0" y="66294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7521000-9948-9C52-B83D-5165CBE65977}"/>
              </a:ext>
            </a:extLst>
          </p:cNvPr>
          <p:cNvGrpSpPr/>
          <p:nvPr userDrawn="1"/>
        </p:nvGrpSpPr>
        <p:grpSpPr>
          <a:xfrm>
            <a:off x="660400" y="266700"/>
            <a:ext cx="3515360" cy="762000"/>
            <a:chOff x="-3901440" y="-1447800"/>
            <a:chExt cx="3515360" cy="7620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4BD2551-3341-A3CE-741C-6859618696FE}"/>
                </a:ext>
              </a:extLst>
            </p:cNvPr>
            <p:cNvSpPr/>
            <p:nvPr/>
          </p:nvSpPr>
          <p:spPr>
            <a:xfrm>
              <a:off x="-3901440" y="-1447800"/>
              <a:ext cx="2392680" cy="762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B586E3DF-B6BA-38EE-59DB-169B93E268EC}"/>
                </a:ext>
              </a:extLst>
            </p:cNvPr>
            <p:cNvSpPr/>
            <p:nvPr/>
          </p:nvSpPr>
          <p:spPr>
            <a:xfrm>
              <a:off x="-3124200" y="-1447800"/>
              <a:ext cx="2738120" cy="76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C61BF3E-6C81-DCC9-96F3-64D90A89EEE5}"/>
              </a:ext>
            </a:extLst>
          </p:cNvPr>
          <p:cNvGrpSpPr/>
          <p:nvPr userDrawn="1"/>
        </p:nvGrpSpPr>
        <p:grpSpPr>
          <a:xfrm>
            <a:off x="6761834" y="0"/>
            <a:ext cx="5430166" cy="6858000"/>
            <a:chOff x="6761834" y="0"/>
            <a:chExt cx="5430166" cy="685800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B950B29-9C7C-6EEC-5752-9E2CB6126149}"/>
                </a:ext>
              </a:extLst>
            </p:cNvPr>
            <p:cNvSpPr/>
            <p:nvPr userDrawn="1"/>
          </p:nvSpPr>
          <p:spPr>
            <a:xfrm rot="16200000" flipH="1">
              <a:off x="6004514" y="757320"/>
              <a:ext cx="6858000" cy="5343360"/>
            </a:xfrm>
            <a:custGeom>
              <a:avLst/>
              <a:gdLst>
                <a:gd name="connsiteX0" fmla="*/ 0 w 6858000"/>
                <a:gd name="connsiteY0" fmla="*/ 46225 h 5343360"/>
                <a:gd name="connsiteX1" fmla="*/ 0 w 6858000"/>
                <a:gd name="connsiteY1" fmla="*/ 5343360 h 5343360"/>
                <a:gd name="connsiteX2" fmla="*/ 6858000 w 6858000"/>
                <a:gd name="connsiteY2" fmla="*/ 5343359 h 5343360"/>
                <a:gd name="connsiteX3" fmla="*/ 6858000 w 6858000"/>
                <a:gd name="connsiteY3" fmla="*/ 3996336 h 5343360"/>
                <a:gd name="connsiteX4" fmla="*/ 6827748 w 6858000"/>
                <a:gd name="connsiteY4" fmla="*/ 3929938 h 5343360"/>
                <a:gd name="connsiteX5" fmla="*/ 4309104 w 6858000"/>
                <a:gd name="connsiteY5" fmla="*/ 183764 h 5343360"/>
                <a:gd name="connsiteX6" fmla="*/ 826003 w 6858000"/>
                <a:gd name="connsiteY6" fmla="*/ 513365 h 5343360"/>
                <a:gd name="connsiteX7" fmla="*/ 172922 w 6858000"/>
                <a:gd name="connsiteY7" fmla="*/ 177544 h 534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0" h="5343360">
                  <a:moveTo>
                    <a:pt x="0" y="46225"/>
                  </a:moveTo>
                  <a:lnTo>
                    <a:pt x="0" y="5343360"/>
                  </a:lnTo>
                  <a:lnTo>
                    <a:pt x="6858000" y="5343359"/>
                  </a:lnTo>
                  <a:lnTo>
                    <a:pt x="6858000" y="3996336"/>
                  </a:lnTo>
                  <a:lnTo>
                    <a:pt x="6827748" y="3929938"/>
                  </a:lnTo>
                  <a:cubicBezTo>
                    <a:pt x="6195784" y="2556744"/>
                    <a:pt x="5252443" y="709356"/>
                    <a:pt x="4309104" y="183764"/>
                  </a:cubicBezTo>
                  <a:cubicBezTo>
                    <a:pt x="3148071" y="-463117"/>
                    <a:pt x="1987036" y="830647"/>
                    <a:pt x="826003" y="513365"/>
                  </a:cubicBezTo>
                  <a:cubicBezTo>
                    <a:pt x="608309" y="451566"/>
                    <a:pt x="390616" y="332044"/>
                    <a:pt x="172922" y="17754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8BC9814-11D1-FE3E-5E83-F6D89BD2CD3F}"/>
                </a:ext>
              </a:extLst>
            </p:cNvPr>
            <p:cNvSpPr/>
            <p:nvPr userDrawn="1"/>
          </p:nvSpPr>
          <p:spPr>
            <a:xfrm rot="16200000" flipH="1">
              <a:off x="6091320" y="757320"/>
              <a:ext cx="6858000" cy="5343360"/>
            </a:xfrm>
            <a:custGeom>
              <a:avLst/>
              <a:gdLst>
                <a:gd name="connsiteX0" fmla="*/ 0 w 6858000"/>
                <a:gd name="connsiteY0" fmla="*/ 46225 h 5343360"/>
                <a:gd name="connsiteX1" fmla="*/ 0 w 6858000"/>
                <a:gd name="connsiteY1" fmla="*/ 5343360 h 5343360"/>
                <a:gd name="connsiteX2" fmla="*/ 6858000 w 6858000"/>
                <a:gd name="connsiteY2" fmla="*/ 5343359 h 5343360"/>
                <a:gd name="connsiteX3" fmla="*/ 6858000 w 6858000"/>
                <a:gd name="connsiteY3" fmla="*/ 3996336 h 5343360"/>
                <a:gd name="connsiteX4" fmla="*/ 6827748 w 6858000"/>
                <a:gd name="connsiteY4" fmla="*/ 3929938 h 5343360"/>
                <a:gd name="connsiteX5" fmla="*/ 4309104 w 6858000"/>
                <a:gd name="connsiteY5" fmla="*/ 183764 h 5343360"/>
                <a:gd name="connsiteX6" fmla="*/ 826003 w 6858000"/>
                <a:gd name="connsiteY6" fmla="*/ 513365 h 5343360"/>
                <a:gd name="connsiteX7" fmla="*/ 172922 w 6858000"/>
                <a:gd name="connsiteY7" fmla="*/ 177544 h 534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0" h="5343360">
                  <a:moveTo>
                    <a:pt x="0" y="46225"/>
                  </a:moveTo>
                  <a:lnTo>
                    <a:pt x="0" y="5343360"/>
                  </a:lnTo>
                  <a:lnTo>
                    <a:pt x="6858000" y="5343359"/>
                  </a:lnTo>
                  <a:lnTo>
                    <a:pt x="6858000" y="3996336"/>
                  </a:lnTo>
                  <a:lnTo>
                    <a:pt x="6827748" y="3929938"/>
                  </a:lnTo>
                  <a:cubicBezTo>
                    <a:pt x="6195784" y="2556744"/>
                    <a:pt x="5252443" y="709356"/>
                    <a:pt x="4309104" y="183764"/>
                  </a:cubicBezTo>
                  <a:cubicBezTo>
                    <a:pt x="3148071" y="-463117"/>
                    <a:pt x="1987036" y="830647"/>
                    <a:pt x="826003" y="513365"/>
                  </a:cubicBezTo>
                  <a:cubicBezTo>
                    <a:pt x="608309" y="451566"/>
                    <a:pt x="390616" y="332044"/>
                    <a:pt x="172922" y="177544"/>
                  </a:cubicBezTo>
                  <a:close/>
                </a:path>
              </a:pathLst>
            </a:custGeom>
            <a:solidFill>
              <a:schemeClr val="accent1"/>
            </a:solidFill>
            <a:ln w="84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7932257-51DB-7DD0-224A-958A3C2B6DE0}"/>
              </a:ext>
            </a:extLst>
          </p:cNvPr>
          <p:cNvSpPr txBox="1"/>
          <p:nvPr userDrawn="1"/>
        </p:nvSpPr>
        <p:spPr>
          <a:xfrm>
            <a:off x="11273098" y="11575"/>
            <a:ext cx="923330" cy="6858000"/>
          </a:xfrm>
          <a:prstGeom prst="rect">
            <a:avLst/>
          </a:prstGeom>
          <a:noFill/>
          <a:ln>
            <a:noFill/>
          </a:ln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en-US" altLang="zh-CN" sz="6000">
                <a:ln w="38100">
                  <a:solidFill>
                    <a:schemeClr val="bg1">
                      <a:alpha val="58000"/>
                    </a:schemeClr>
                  </a:solidFill>
                </a:ln>
                <a:noFill/>
                <a:latin typeface="+mj-ea"/>
                <a:ea typeface="+mj-ea"/>
              </a:rPr>
              <a:t>COMPETITION</a:t>
            </a:r>
            <a:endParaRPr lang="zh-CN" altLang="en-US" sz="6000">
              <a:ln w="38100">
                <a:solidFill>
                  <a:schemeClr val="bg1">
                    <a:alpha val="58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pic>
        <p:nvPicPr>
          <p:cNvPr id="6" name="图片 5" descr="吃热狗的人&#10;&#10;描述已自动生成">
            <a:extLst>
              <a:ext uri="{FF2B5EF4-FFF2-40B4-BE49-F238E27FC236}">
                <a16:creationId xmlns:a16="http://schemas.microsoft.com/office/drawing/2014/main" id="{8F888534-78B1-FF3A-DA33-DB2B998857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977" y="11575"/>
            <a:ext cx="7742613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03128F3-F18C-88BF-9867-2C8A5C6B9006}"/>
              </a:ext>
            </a:extLst>
          </p:cNvPr>
          <p:cNvSpPr/>
          <p:nvPr userDrawn="1"/>
        </p:nvSpPr>
        <p:spPr>
          <a:xfrm>
            <a:off x="0" y="4608830"/>
            <a:ext cx="1626870" cy="2249170"/>
          </a:xfrm>
          <a:custGeom>
            <a:avLst/>
            <a:gdLst>
              <a:gd name="connsiteX0" fmla="*/ 0 w 1626870"/>
              <a:gd name="connsiteY0" fmla="*/ 0 h 2249170"/>
              <a:gd name="connsiteX1" fmla="*/ 1626870 w 1626870"/>
              <a:gd name="connsiteY1" fmla="*/ 1626870 h 2249170"/>
              <a:gd name="connsiteX2" fmla="*/ 1553729 w 1626870"/>
              <a:gd name="connsiteY2" fmla="*/ 2110651 h 2249170"/>
              <a:gd name="connsiteX3" fmla="*/ 1503031 w 1626870"/>
              <a:gd name="connsiteY3" fmla="*/ 2249170 h 2249170"/>
              <a:gd name="connsiteX4" fmla="*/ 518082 w 1626870"/>
              <a:gd name="connsiteY4" fmla="*/ 2249170 h 2249170"/>
              <a:gd name="connsiteX5" fmla="*/ 575186 w 1626870"/>
              <a:gd name="connsiteY5" fmla="*/ 2202056 h 2249170"/>
              <a:gd name="connsiteX6" fmla="*/ 813435 w 1626870"/>
              <a:gd name="connsiteY6" fmla="*/ 1626870 h 2249170"/>
              <a:gd name="connsiteX7" fmla="*/ 0 w 1626870"/>
              <a:gd name="connsiteY7" fmla="*/ 813435 h 224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6870" h="2249170">
                <a:moveTo>
                  <a:pt x="0" y="0"/>
                </a:moveTo>
                <a:cubicBezTo>
                  <a:pt x="898495" y="0"/>
                  <a:pt x="1626870" y="728375"/>
                  <a:pt x="1626870" y="1626870"/>
                </a:cubicBezTo>
                <a:cubicBezTo>
                  <a:pt x="1626870" y="1795338"/>
                  <a:pt x="1601263" y="1957825"/>
                  <a:pt x="1553729" y="2110651"/>
                </a:cubicBezTo>
                <a:lnTo>
                  <a:pt x="1503031" y="2249170"/>
                </a:lnTo>
                <a:lnTo>
                  <a:pt x="518082" y="2249170"/>
                </a:lnTo>
                <a:lnTo>
                  <a:pt x="575186" y="2202056"/>
                </a:lnTo>
                <a:cubicBezTo>
                  <a:pt x="722388" y="2054853"/>
                  <a:pt x="813435" y="1851494"/>
                  <a:pt x="813435" y="1626870"/>
                </a:cubicBezTo>
                <a:cubicBezTo>
                  <a:pt x="813435" y="1177622"/>
                  <a:pt x="449248" y="813435"/>
                  <a:pt x="0" y="81343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2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91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45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1" r:id="rId3"/>
    <p:sldLayoutId id="2147483658" r:id="rId4"/>
    <p:sldLayoutId id="2147483660" r:id="rId5"/>
    <p:sldLayoutId id="2147483661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BB788CB0-FC5D-53DD-D1BF-194A324C88B2}"/>
              </a:ext>
            </a:extLst>
          </p:cNvPr>
          <p:cNvSpPr txBox="1"/>
          <p:nvPr/>
        </p:nvSpPr>
        <p:spPr>
          <a:xfrm>
            <a:off x="660400" y="1603355"/>
            <a:ext cx="407416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>
                <a:ln w="381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20XX</a:t>
            </a:r>
            <a:endParaRPr lang="zh-CN" altLang="en-US" sz="7200">
              <a:ln w="3810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4421F8-A4C7-9B69-7DF7-54BEA397DAC3}"/>
              </a:ext>
            </a:extLst>
          </p:cNvPr>
          <p:cNvSpPr txBox="1"/>
          <p:nvPr/>
        </p:nvSpPr>
        <p:spPr>
          <a:xfrm>
            <a:off x="660400" y="2751435"/>
            <a:ext cx="543560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effectLst>
                  <a:outerShdw blurRad="139700" dist="63500" dir="2700000" algn="tl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部门岗位竞聘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CC1B526-72D9-526E-6B87-698F1E8F14EA}"/>
              </a:ext>
            </a:extLst>
          </p:cNvPr>
          <p:cNvGrpSpPr/>
          <p:nvPr/>
        </p:nvGrpSpPr>
        <p:grpSpPr>
          <a:xfrm>
            <a:off x="660398" y="4160265"/>
            <a:ext cx="2649345" cy="529669"/>
            <a:chOff x="628015" y="5202457"/>
            <a:chExt cx="2514158" cy="52966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E7F3BE8-292F-3964-F80A-0AF3BB142C4F}"/>
                </a:ext>
              </a:extLst>
            </p:cNvPr>
            <p:cNvSpPr/>
            <p:nvPr/>
          </p:nvSpPr>
          <p:spPr>
            <a:xfrm>
              <a:off x="628015" y="5202457"/>
              <a:ext cx="2514158" cy="5296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2EEC4A5-E035-A4CA-5F51-006455343CF7}"/>
                </a:ext>
              </a:extLst>
            </p:cNvPr>
            <p:cNvSpPr txBox="1"/>
            <p:nvPr/>
          </p:nvSpPr>
          <p:spPr>
            <a:xfrm>
              <a:off x="795897" y="5282625"/>
              <a:ext cx="217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竞聘岗位：人事总监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A21FB1-0802-E23B-E90A-7ACC9E34D1A2}"/>
              </a:ext>
            </a:extLst>
          </p:cNvPr>
          <p:cNvGrpSpPr/>
          <p:nvPr/>
        </p:nvGrpSpPr>
        <p:grpSpPr>
          <a:xfrm>
            <a:off x="673284" y="5054880"/>
            <a:ext cx="2636461" cy="529669"/>
            <a:chOff x="628014" y="5202457"/>
            <a:chExt cx="2636461" cy="529669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5916327-41B2-596F-F34C-C612FCCEAB3A}"/>
                </a:ext>
              </a:extLst>
            </p:cNvPr>
            <p:cNvSpPr/>
            <p:nvPr/>
          </p:nvSpPr>
          <p:spPr>
            <a:xfrm>
              <a:off x="628014" y="5202457"/>
              <a:ext cx="2636461" cy="5296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14EAE28-AEA7-5890-E860-7D05A9277182}"/>
                </a:ext>
              </a:extLst>
            </p:cNvPr>
            <p:cNvSpPr txBox="1"/>
            <p:nvPr/>
          </p:nvSpPr>
          <p:spPr>
            <a:xfrm>
              <a:off x="792039" y="5258853"/>
              <a:ext cx="2295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竞聘人：柒夏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0F45F0D-630B-3CFF-8453-F4E0274C1BA6}"/>
              </a:ext>
            </a:extLst>
          </p:cNvPr>
          <p:cNvGrpSpPr/>
          <p:nvPr/>
        </p:nvGrpSpPr>
        <p:grpSpPr>
          <a:xfrm>
            <a:off x="673284" y="718635"/>
            <a:ext cx="6307561" cy="370390"/>
            <a:chOff x="660398" y="402554"/>
            <a:chExt cx="6307561" cy="37039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93F8017-86F3-6EC7-1742-3736404C146B}"/>
                </a:ext>
              </a:extLst>
            </p:cNvPr>
            <p:cNvSpPr txBox="1"/>
            <p:nvPr/>
          </p:nvSpPr>
          <p:spPr>
            <a:xfrm>
              <a:off x="798623" y="451664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个人介绍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E541F0C-30CD-6885-4FB1-B0731A6AAE8A}"/>
                </a:ext>
              </a:extLst>
            </p:cNvPr>
            <p:cNvSpPr txBox="1"/>
            <p:nvPr/>
          </p:nvSpPr>
          <p:spPr>
            <a:xfrm>
              <a:off x="3286995" y="436689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岗位认知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A2C6B9C-52C2-F7EC-5523-BB3037138D31}"/>
                </a:ext>
              </a:extLst>
            </p:cNvPr>
            <p:cNvSpPr txBox="1"/>
            <p:nvPr/>
          </p:nvSpPr>
          <p:spPr>
            <a:xfrm>
              <a:off x="5775367" y="451915"/>
              <a:ext cx="10109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未来规划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8B385A23-B844-BEE9-A696-8C1F4BE7354A}"/>
                </a:ext>
              </a:extLst>
            </p:cNvPr>
            <p:cNvSpPr/>
            <p:nvPr/>
          </p:nvSpPr>
          <p:spPr>
            <a:xfrm>
              <a:off x="660398" y="402554"/>
              <a:ext cx="6307561" cy="3703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9183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:a16="http://schemas.microsoft.com/office/drawing/2014/main" id="{26ACA37D-CBFC-F6D3-19D9-73E472F1A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46744" y="732380"/>
            <a:ext cx="342900" cy="3429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C025E92-ACF2-77A1-B7CD-F8CC305B9AAA}"/>
              </a:ext>
            </a:extLst>
          </p:cNvPr>
          <p:cNvSpPr txBox="1"/>
          <p:nvPr/>
        </p:nvSpPr>
        <p:spPr>
          <a:xfrm>
            <a:off x="678104" y="2541545"/>
            <a:ext cx="125984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6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84F809-8230-3F4E-3A1C-7AA2A6C6B1DB}"/>
              </a:ext>
            </a:extLst>
          </p:cNvPr>
          <p:cNvSpPr txBox="1"/>
          <p:nvPr/>
        </p:nvSpPr>
        <p:spPr>
          <a:xfrm>
            <a:off x="2040538" y="3198197"/>
            <a:ext cx="36676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岗位认知</a:t>
            </a:r>
          </a:p>
        </p:txBody>
      </p:sp>
      <p:cxnSp>
        <p:nvCxnSpPr>
          <p:cNvPr id="23" name="PPT世界pptx.cn-13-2">
            <a:extLst>
              <a:ext uri="{FF2B5EF4-FFF2-40B4-BE49-F238E27FC236}">
                <a16:creationId xmlns:a16="http://schemas.microsoft.com/office/drawing/2014/main" id="{23BE4689-9470-1977-56F4-7FEC57A36295}"/>
              </a:ext>
            </a:extLst>
          </p:cNvPr>
          <p:cNvCxnSpPr>
            <a:cxnSpLocks/>
          </p:cNvCxnSpPr>
          <p:nvPr/>
        </p:nvCxnSpPr>
        <p:spPr>
          <a:xfrm flipH="1">
            <a:off x="1721143" y="2958571"/>
            <a:ext cx="231818" cy="940855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A83B75-8F49-4C01-67F6-A46AD9FC4A09}"/>
              </a:ext>
            </a:extLst>
          </p:cNvPr>
          <p:cNvGrpSpPr/>
          <p:nvPr/>
        </p:nvGrpSpPr>
        <p:grpSpPr>
          <a:xfrm>
            <a:off x="673284" y="718635"/>
            <a:ext cx="6307561" cy="370390"/>
            <a:chOff x="660398" y="402554"/>
            <a:chExt cx="6307561" cy="3703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1B6ADF0-7745-59B4-9FA9-85986D06EE40}"/>
                </a:ext>
              </a:extLst>
            </p:cNvPr>
            <p:cNvSpPr txBox="1"/>
            <p:nvPr/>
          </p:nvSpPr>
          <p:spPr>
            <a:xfrm>
              <a:off x="798623" y="451664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个人介绍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5A22D79-A7E9-5EC9-6C4A-A7C9DDA18AF3}"/>
                </a:ext>
              </a:extLst>
            </p:cNvPr>
            <p:cNvSpPr txBox="1"/>
            <p:nvPr/>
          </p:nvSpPr>
          <p:spPr>
            <a:xfrm>
              <a:off x="3286995" y="436689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岗位认知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CECA44-73D6-A5E8-6ACB-69F945CD03A5}"/>
                </a:ext>
              </a:extLst>
            </p:cNvPr>
            <p:cNvSpPr txBox="1"/>
            <p:nvPr/>
          </p:nvSpPr>
          <p:spPr>
            <a:xfrm>
              <a:off x="5775367" y="451915"/>
              <a:ext cx="10109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未来规划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393D238A-8FF9-001F-4506-71B00B62AB80}"/>
                </a:ext>
              </a:extLst>
            </p:cNvPr>
            <p:cNvSpPr/>
            <p:nvPr/>
          </p:nvSpPr>
          <p:spPr>
            <a:xfrm>
              <a:off x="660398" y="402554"/>
              <a:ext cx="6307561" cy="3703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1668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76322E5-18CE-8F24-3A35-8814E94CAB76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1601F2-0123-D46E-E7E1-5576ED67E507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岗位职责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F43B422-9E37-2336-30A0-8EB6A781CE89}"/>
              </a:ext>
            </a:extLst>
          </p:cNvPr>
          <p:cNvSpPr/>
          <p:nvPr/>
        </p:nvSpPr>
        <p:spPr>
          <a:xfrm>
            <a:off x="6406117" y="0"/>
            <a:ext cx="4358640" cy="3498394"/>
          </a:xfrm>
          <a:custGeom>
            <a:avLst/>
            <a:gdLst>
              <a:gd name="connsiteX0" fmla="*/ 447418 w 4358640"/>
              <a:gd name="connsiteY0" fmla="*/ 0 h 3498394"/>
              <a:gd name="connsiteX1" fmla="*/ 3911222 w 4358640"/>
              <a:gd name="connsiteY1" fmla="*/ 0 h 3498394"/>
              <a:gd name="connsiteX2" fmla="*/ 3986446 w 4358640"/>
              <a:gd name="connsiteY2" fmla="*/ 100596 h 3498394"/>
              <a:gd name="connsiteX3" fmla="*/ 4358640 w 4358640"/>
              <a:gd name="connsiteY3" fmla="*/ 1319074 h 3498394"/>
              <a:gd name="connsiteX4" fmla="*/ 2179320 w 4358640"/>
              <a:gd name="connsiteY4" fmla="*/ 3498394 h 3498394"/>
              <a:gd name="connsiteX5" fmla="*/ 0 w 4358640"/>
              <a:gd name="connsiteY5" fmla="*/ 1319074 h 3498394"/>
              <a:gd name="connsiteX6" fmla="*/ 372194 w 4358640"/>
              <a:gd name="connsiteY6" fmla="*/ 100596 h 349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8640" h="3498394">
                <a:moveTo>
                  <a:pt x="447418" y="0"/>
                </a:moveTo>
                <a:lnTo>
                  <a:pt x="3911222" y="0"/>
                </a:lnTo>
                <a:lnTo>
                  <a:pt x="3986446" y="100596"/>
                </a:lnTo>
                <a:cubicBezTo>
                  <a:pt x="4221430" y="448417"/>
                  <a:pt x="4358640" y="867722"/>
                  <a:pt x="4358640" y="1319074"/>
                </a:cubicBezTo>
                <a:cubicBezTo>
                  <a:pt x="4358640" y="2522679"/>
                  <a:pt x="3382925" y="3498394"/>
                  <a:pt x="2179320" y="3498394"/>
                </a:cubicBezTo>
                <a:cubicBezTo>
                  <a:pt x="975715" y="3498394"/>
                  <a:pt x="0" y="2522679"/>
                  <a:pt x="0" y="1319074"/>
                </a:cubicBezTo>
                <a:cubicBezTo>
                  <a:pt x="0" y="867722"/>
                  <a:pt x="137210" y="448417"/>
                  <a:pt x="372194" y="1005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C849F52-747F-BCFB-E860-DF55A7E07D1E}"/>
              </a:ext>
            </a:extLst>
          </p:cNvPr>
          <p:cNvSpPr/>
          <p:nvPr/>
        </p:nvSpPr>
        <p:spPr>
          <a:xfrm>
            <a:off x="660400" y="1661159"/>
            <a:ext cx="4841240" cy="1874521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E1054B0-0433-82C8-2668-7242D44D5D13}"/>
              </a:ext>
            </a:extLst>
          </p:cNvPr>
          <p:cNvSpPr/>
          <p:nvPr/>
        </p:nvSpPr>
        <p:spPr>
          <a:xfrm>
            <a:off x="660400" y="4146727"/>
            <a:ext cx="4155440" cy="1874521"/>
          </a:xfrm>
          <a:prstGeom prst="roundRect">
            <a:avLst>
              <a:gd name="adj" fmla="val 14047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24E2CC-8C0A-733A-5CB9-513C389B0CC2}"/>
              </a:ext>
            </a:extLst>
          </p:cNvPr>
          <p:cNvSpPr txBox="1"/>
          <p:nvPr/>
        </p:nvSpPr>
        <p:spPr>
          <a:xfrm>
            <a:off x="880399" y="1836175"/>
            <a:ext cx="129130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D96409-AA30-74EB-742E-24DB7D1E4119}"/>
              </a:ext>
            </a:extLst>
          </p:cNvPr>
          <p:cNvSpPr txBox="1"/>
          <p:nvPr/>
        </p:nvSpPr>
        <p:spPr>
          <a:xfrm>
            <a:off x="880398" y="2334461"/>
            <a:ext cx="4733324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2A1E3B-7486-FC45-62A2-E84E3FE628F1}"/>
              </a:ext>
            </a:extLst>
          </p:cNvPr>
          <p:cNvSpPr txBox="1"/>
          <p:nvPr/>
        </p:nvSpPr>
        <p:spPr>
          <a:xfrm>
            <a:off x="880399" y="4299139"/>
            <a:ext cx="129130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6F145D6-9EC3-8625-1E31-58598739987F}"/>
              </a:ext>
            </a:extLst>
          </p:cNvPr>
          <p:cNvSpPr txBox="1"/>
          <p:nvPr/>
        </p:nvSpPr>
        <p:spPr>
          <a:xfrm>
            <a:off x="880398" y="4797425"/>
            <a:ext cx="3828762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accent2"/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0B8ADB2-4C0C-00AD-4E75-ADD6662F5200}"/>
              </a:ext>
            </a:extLst>
          </p:cNvPr>
          <p:cNvSpPr/>
          <p:nvPr/>
        </p:nvSpPr>
        <p:spPr>
          <a:xfrm>
            <a:off x="6456787" y="-4121"/>
            <a:ext cx="4246558" cy="3408433"/>
          </a:xfrm>
          <a:custGeom>
            <a:avLst/>
            <a:gdLst>
              <a:gd name="connsiteX0" fmla="*/ 447418 w 4358640"/>
              <a:gd name="connsiteY0" fmla="*/ 0 h 3498394"/>
              <a:gd name="connsiteX1" fmla="*/ 3911222 w 4358640"/>
              <a:gd name="connsiteY1" fmla="*/ 0 h 3498394"/>
              <a:gd name="connsiteX2" fmla="*/ 3986446 w 4358640"/>
              <a:gd name="connsiteY2" fmla="*/ 100596 h 3498394"/>
              <a:gd name="connsiteX3" fmla="*/ 4358640 w 4358640"/>
              <a:gd name="connsiteY3" fmla="*/ 1319074 h 3498394"/>
              <a:gd name="connsiteX4" fmla="*/ 2179320 w 4358640"/>
              <a:gd name="connsiteY4" fmla="*/ 3498394 h 3498394"/>
              <a:gd name="connsiteX5" fmla="*/ 0 w 4358640"/>
              <a:gd name="connsiteY5" fmla="*/ 1319074 h 3498394"/>
              <a:gd name="connsiteX6" fmla="*/ 372194 w 4358640"/>
              <a:gd name="connsiteY6" fmla="*/ 100596 h 349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8640" h="3498394">
                <a:moveTo>
                  <a:pt x="447418" y="0"/>
                </a:moveTo>
                <a:lnTo>
                  <a:pt x="3911222" y="0"/>
                </a:lnTo>
                <a:lnTo>
                  <a:pt x="3986446" y="100596"/>
                </a:lnTo>
                <a:cubicBezTo>
                  <a:pt x="4221430" y="448417"/>
                  <a:pt x="4358640" y="867722"/>
                  <a:pt x="4358640" y="1319074"/>
                </a:cubicBezTo>
                <a:cubicBezTo>
                  <a:pt x="4358640" y="2522679"/>
                  <a:pt x="3382925" y="3498394"/>
                  <a:pt x="2179320" y="3498394"/>
                </a:cubicBezTo>
                <a:cubicBezTo>
                  <a:pt x="975715" y="3498394"/>
                  <a:pt x="0" y="2522679"/>
                  <a:pt x="0" y="1319074"/>
                </a:cubicBezTo>
                <a:cubicBezTo>
                  <a:pt x="0" y="867722"/>
                  <a:pt x="137210" y="448417"/>
                  <a:pt x="372194" y="10059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 descr="人手里拿着热狗&#10;&#10;低可信度描述已自动生成">
            <a:extLst>
              <a:ext uri="{FF2B5EF4-FFF2-40B4-BE49-F238E27FC236}">
                <a16:creationId xmlns:a16="http://schemas.microsoft.com/office/drawing/2014/main" id="{6A2EA11B-5A75-5747-BC58-C33DE2FA5B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4166" y="-39250"/>
            <a:ext cx="9859116" cy="68972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2340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970C635-1B41-A373-7540-DE098239BF8E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F5F4E2-3D00-3022-6455-1A7CB8461BDF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工作内容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077EC36-9130-E617-7937-5765325CC864}"/>
              </a:ext>
            </a:extLst>
          </p:cNvPr>
          <p:cNvSpPr/>
          <p:nvPr/>
        </p:nvSpPr>
        <p:spPr>
          <a:xfrm>
            <a:off x="2254250" y="3009423"/>
            <a:ext cx="1358900" cy="15986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DA4AC27-D0CF-06E1-5F2B-22C64CF70627}"/>
              </a:ext>
            </a:extLst>
          </p:cNvPr>
          <p:cNvSpPr/>
          <p:nvPr/>
        </p:nvSpPr>
        <p:spPr>
          <a:xfrm>
            <a:off x="3816196" y="1949135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014587E-28A0-F781-676C-49799AC34C1E}"/>
              </a:ext>
            </a:extLst>
          </p:cNvPr>
          <p:cNvSpPr/>
          <p:nvPr/>
        </p:nvSpPr>
        <p:spPr>
          <a:xfrm>
            <a:off x="3835400" y="4192587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6927977-6E34-8BCF-AC4B-38F7320B9C09}"/>
              </a:ext>
            </a:extLst>
          </p:cNvPr>
          <p:cNvSpPr/>
          <p:nvPr/>
        </p:nvSpPr>
        <p:spPr>
          <a:xfrm>
            <a:off x="5416550" y="2941792"/>
            <a:ext cx="1358900" cy="15986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632CBE0-91B9-0033-2057-E7C0DBF69F8C}"/>
              </a:ext>
            </a:extLst>
          </p:cNvPr>
          <p:cNvSpPr/>
          <p:nvPr/>
        </p:nvSpPr>
        <p:spPr>
          <a:xfrm>
            <a:off x="8578850" y="2871625"/>
            <a:ext cx="1358900" cy="159861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84091E-3673-C1B8-FE50-D26E26A8115D}"/>
              </a:ext>
            </a:extLst>
          </p:cNvPr>
          <p:cNvSpPr/>
          <p:nvPr/>
        </p:nvSpPr>
        <p:spPr>
          <a:xfrm>
            <a:off x="6970963" y="1940302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595875A-AC1C-F26D-DDEF-0592186FC5AC}"/>
              </a:ext>
            </a:extLst>
          </p:cNvPr>
          <p:cNvSpPr/>
          <p:nvPr/>
        </p:nvSpPr>
        <p:spPr>
          <a:xfrm>
            <a:off x="6997700" y="4192587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3FC2F07-0DB7-D2DB-5B13-7687F5A806E3}"/>
              </a:ext>
            </a:extLst>
          </p:cNvPr>
          <p:cNvSpPr/>
          <p:nvPr/>
        </p:nvSpPr>
        <p:spPr>
          <a:xfrm>
            <a:off x="644294" y="1949135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C160CDD-EC40-25F1-446C-18A10F22BEE9}"/>
              </a:ext>
            </a:extLst>
          </p:cNvPr>
          <p:cNvSpPr/>
          <p:nvPr/>
        </p:nvSpPr>
        <p:spPr>
          <a:xfrm>
            <a:off x="673100" y="4192587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3C5092F-448C-215B-4F91-B4DA64EB1E0C}"/>
              </a:ext>
            </a:extLst>
          </p:cNvPr>
          <p:cNvSpPr/>
          <p:nvPr/>
        </p:nvSpPr>
        <p:spPr>
          <a:xfrm>
            <a:off x="10169602" y="1949135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B17222A-1463-6D51-85DD-B3B84A5F11C0}"/>
              </a:ext>
            </a:extLst>
          </p:cNvPr>
          <p:cNvSpPr/>
          <p:nvPr/>
        </p:nvSpPr>
        <p:spPr>
          <a:xfrm>
            <a:off x="10160000" y="4192587"/>
            <a:ext cx="1358900" cy="159861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2640" tIns="45720" rIns="174240" bIns="45720" rtlCol="0" anchor="ctr"/>
          <a:lstStyle/>
          <a:p>
            <a:pPr>
              <a:lnSpc>
                <a:spcPct val="130000"/>
              </a:lnSpc>
            </a:pPr>
            <a:endParaRPr kumimoji="1" lang="zh-CN" altLang="en-US" sz="1200">
              <a:solidFill>
                <a:schemeClr val="tx1"/>
              </a:solidFill>
              <a:cs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3C999C7-9755-7E0B-C1DA-5C6CAF1F79E5}"/>
              </a:ext>
            </a:extLst>
          </p:cNvPr>
          <p:cNvSpPr txBox="1"/>
          <p:nvPr/>
        </p:nvSpPr>
        <p:spPr>
          <a:xfrm>
            <a:off x="625850" y="2987163"/>
            <a:ext cx="13675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72467B-DE39-631E-763C-D7B609265CC7}"/>
              </a:ext>
            </a:extLst>
          </p:cNvPr>
          <p:cNvSpPr txBox="1"/>
          <p:nvPr/>
        </p:nvSpPr>
        <p:spPr>
          <a:xfrm>
            <a:off x="644294" y="4370890"/>
            <a:ext cx="136850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BBAF97E-0D40-CEAF-5F65-26513E2F67D4}"/>
              </a:ext>
            </a:extLst>
          </p:cNvPr>
          <p:cNvSpPr txBox="1"/>
          <p:nvPr/>
        </p:nvSpPr>
        <p:spPr>
          <a:xfrm>
            <a:off x="3830320" y="2941792"/>
            <a:ext cx="13639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6EC0989-A9EB-580F-B9AC-078A1CCAA8C0}"/>
              </a:ext>
            </a:extLst>
          </p:cNvPr>
          <p:cNvSpPr txBox="1"/>
          <p:nvPr/>
        </p:nvSpPr>
        <p:spPr>
          <a:xfrm>
            <a:off x="3854604" y="4335192"/>
            <a:ext cx="13324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9D8F825-DEF4-9C47-3F56-3196490436BB}"/>
              </a:ext>
            </a:extLst>
          </p:cNvPr>
          <p:cNvSpPr txBox="1"/>
          <p:nvPr/>
        </p:nvSpPr>
        <p:spPr>
          <a:xfrm>
            <a:off x="2225444" y="4012802"/>
            <a:ext cx="13781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E3BCF87-1A29-0439-34B8-370929DD2CF2}"/>
              </a:ext>
            </a:extLst>
          </p:cNvPr>
          <p:cNvSpPr/>
          <p:nvPr/>
        </p:nvSpPr>
        <p:spPr>
          <a:xfrm>
            <a:off x="886592" y="2080637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EF6F444-4387-37B5-9EA0-AF8A1C7461BD}"/>
              </a:ext>
            </a:extLst>
          </p:cNvPr>
          <p:cNvSpPr/>
          <p:nvPr/>
        </p:nvSpPr>
        <p:spPr>
          <a:xfrm>
            <a:off x="4136390" y="2069544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2222218-D664-3243-51B4-A0167F99C16B}"/>
              </a:ext>
            </a:extLst>
          </p:cNvPr>
          <p:cNvSpPr/>
          <p:nvPr/>
        </p:nvSpPr>
        <p:spPr>
          <a:xfrm>
            <a:off x="1052490" y="2182420"/>
            <a:ext cx="447218" cy="447218"/>
          </a:xfrm>
          <a:custGeom>
            <a:avLst/>
            <a:gdLst>
              <a:gd name="connsiteX0" fmla="*/ 0 w 228600"/>
              <a:gd name="connsiteY0" fmla="*/ 0 h 228600"/>
              <a:gd name="connsiteX1" fmla="*/ 228600 w 228600"/>
              <a:gd name="connsiteY1" fmla="*/ 0 h 228600"/>
              <a:gd name="connsiteX2" fmla="*/ 228600 w 228600"/>
              <a:gd name="connsiteY2" fmla="*/ 228600 h 228600"/>
              <a:gd name="connsiteX3" fmla="*/ 0 w 2286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228600">
                <a:moveTo>
                  <a:pt x="0" y="0"/>
                </a:moveTo>
                <a:lnTo>
                  <a:pt x="228600" y="0"/>
                </a:lnTo>
                <a:lnTo>
                  <a:pt x="228600" y="228600"/>
                </a:lnTo>
                <a:lnTo>
                  <a:pt x="0" y="228600"/>
                </a:lnTo>
                <a:close/>
              </a:path>
            </a:pathLst>
          </a:custGeom>
          <a:noFill/>
          <a:ln w="19050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8F3D85C5-84FF-8F02-9F1D-73F2579086F8}"/>
              </a:ext>
            </a:extLst>
          </p:cNvPr>
          <p:cNvSpPr/>
          <p:nvPr/>
        </p:nvSpPr>
        <p:spPr>
          <a:xfrm>
            <a:off x="7274493" y="2069544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FDD11F5C-39DC-C5E6-514D-3FAEB3C2F5C1}"/>
              </a:ext>
            </a:extLst>
          </p:cNvPr>
          <p:cNvSpPr/>
          <p:nvPr/>
        </p:nvSpPr>
        <p:spPr>
          <a:xfrm>
            <a:off x="10534044" y="2060329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F6C2871A-C5D6-AC56-7D9A-95D2632513F5}"/>
              </a:ext>
            </a:extLst>
          </p:cNvPr>
          <p:cNvSpPr/>
          <p:nvPr/>
        </p:nvSpPr>
        <p:spPr>
          <a:xfrm>
            <a:off x="906116" y="4873792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7994F41D-B741-0576-9FE1-095F1EA14F72}"/>
              </a:ext>
            </a:extLst>
          </p:cNvPr>
          <p:cNvSpPr/>
          <p:nvPr/>
        </p:nvSpPr>
        <p:spPr>
          <a:xfrm>
            <a:off x="4119726" y="4873792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97B77A8-B70A-2A54-3123-26E9FD189191}"/>
              </a:ext>
            </a:extLst>
          </p:cNvPr>
          <p:cNvSpPr/>
          <p:nvPr/>
        </p:nvSpPr>
        <p:spPr>
          <a:xfrm>
            <a:off x="7301230" y="4873792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23DE949A-CCAA-9C7A-D513-171DD62A9A05}"/>
              </a:ext>
            </a:extLst>
          </p:cNvPr>
          <p:cNvSpPr/>
          <p:nvPr/>
        </p:nvSpPr>
        <p:spPr>
          <a:xfrm>
            <a:off x="10534044" y="4873792"/>
            <a:ext cx="751840" cy="7518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EA4298E0-991C-5D11-E50C-7C657F1CCDA6}"/>
              </a:ext>
            </a:extLst>
          </p:cNvPr>
          <p:cNvSpPr/>
          <p:nvPr/>
        </p:nvSpPr>
        <p:spPr>
          <a:xfrm>
            <a:off x="2572510" y="3171829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2DE3194A-C82D-7A84-16C3-84BEEAAFC5AF}"/>
              </a:ext>
            </a:extLst>
          </p:cNvPr>
          <p:cNvSpPr/>
          <p:nvPr/>
        </p:nvSpPr>
        <p:spPr>
          <a:xfrm>
            <a:off x="5689643" y="3171829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899F4060-99BF-2A0D-7E9F-A07C243E7419}"/>
              </a:ext>
            </a:extLst>
          </p:cNvPr>
          <p:cNvSpPr/>
          <p:nvPr/>
        </p:nvSpPr>
        <p:spPr>
          <a:xfrm>
            <a:off x="8815705" y="3171829"/>
            <a:ext cx="751840" cy="75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A3F011E-F257-F8EE-8271-9C5533E08DA3}"/>
              </a:ext>
            </a:extLst>
          </p:cNvPr>
          <p:cNvSpPr txBox="1"/>
          <p:nvPr/>
        </p:nvSpPr>
        <p:spPr>
          <a:xfrm>
            <a:off x="7024163" y="4335192"/>
            <a:ext cx="13324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BDFFA2A-DD5A-0937-9B41-818A665223F2}"/>
              </a:ext>
            </a:extLst>
          </p:cNvPr>
          <p:cNvSpPr txBox="1"/>
          <p:nvPr/>
        </p:nvSpPr>
        <p:spPr>
          <a:xfrm>
            <a:off x="10140796" y="4335192"/>
            <a:ext cx="133243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662E6EC-ED09-8428-8E90-2C86CC6D379E}"/>
              </a:ext>
            </a:extLst>
          </p:cNvPr>
          <p:cNvSpPr txBox="1"/>
          <p:nvPr/>
        </p:nvSpPr>
        <p:spPr>
          <a:xfrm>
            <a:off x="7019357" y="2941792"/>
            <a:ext cx="13639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466BA95-50D1-D04E-284F-10F294F04C87}"/>
              </a:ext>
            </a:extLst>
          </p:cNvPr>
          <p:cNvSpPr txBox="1"/>
          <p:nvPr/>
        </p:nvSpPr>
        <p:spPr>
          <a:xfrm>
            <a:off x="10160000" y="2941792"/>
            <a:ext cx="13639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EA50A74-0B1B-0140-494A-B9070B3E0400}"/>
              </a:ext>
            </a:extLst>
          </p:cNvPr>
          <p:cNvSpPr txBox="1"/>
          <p:nvPr/>
        </p:nvSpPr>
        <p:spPr>
          <a:xfrm>
            <a:off x="5397346" y="4012802"/>
            <a:ext cx="13781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60135C7-8CD3-6128-98FC-33E5902D6062}"/>
              </a:ext>
            </a:extLst>
          </p:cNvPr>
          <p:cNvSpPr txBox="1"/>
          <p:nvPr/>
        </p:nvSpPr>
        <p:spPr>
          <a:xfrm>
            <a:off x="8578850" y="4012802"/>
            <a:ext cx="13781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2FF9492-E511-9F47-E973-FF67C26634A1}"/>
              </a:ext>
            </a:extLst>
          </p:cNvPr>
          <p:cNvGrpSpPr/>
          <p:nvPr/>
        </p:nvGrpSpPr>
        <p:grpSpPr>
          <a:xfrm>
            <a:off x="1052490" y="2252747"/>
            <a:ext cx="449613" cy="407619"/>
            <a:chOff x="8695164" y="998552"/>
            <a:chExt cx="532489" cy="482754"/>
          </a:xfrm>
          <a:solidFill>
            <a:schemeClr val="bg1"/>
          </a:soli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DC9D42A-8514-8E9F-97B0-F737D6ACE126}"/>
                </a:ext>
              </a:extLst>
            </p:cNvPr>
            <p:cNvSpPr/>
            <p:nvPr/>
          </p:nvSpPr>
          <p:spPr>
            <a:xfrm>
              <a:off x="8759493" y="1084947"/>
              <a:ext cx="42262" cy="16345"/>
            </a:xfrm>
            <a:custGeom>
              <a:avLst/>
              <a:gdLst>
                <a:gd name="connsiteX0" fmla="*/ 36638 w 34480"/>
                <a:gd name="connsiteY0" fmla="*/ 7352 h 13335"/>
                <a:gd name="connsiteX1" fmla="*/ 30066 w 34480"/>
                <a:gd name="connsiteY1" fmla="*/ 684 h 13335"/>
                <a:gd name="connsiteX2" fmla="*/ 8825 w 34480"/>
                <a:gd name="connsiteY2" fmla="*/ 684 h 13335"/>
                <a:gd name="connsiteX3" fmla="*/ 2157 w 34480"/>
                <a:gd name="connsiteY3" fmla="*/ 7352 h 13335"/>
                <a:gd name="connsiteX4" fmla="*/ 8825 w 34480"/>
                <a:gd name="connsiteY4" fmla="*/ 14020 h 13335"/>
                <a:gd name="connsiteX5" fmla="*/ 30066 w 34480"/>
                <a:gd name="connsiteY5" fmla="*/ 14020 h 13335"/>
                <a:gd name="connsiteX6" fmla="*/ 36638 w 34480"/>
                <a:gd name="connsiteY6" fmla="*/ 7352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36638" y="7352"/>
                  </a:moveTo>
                  <a:cubicBezTo>
                    <a:pt x="36543" y="3723"/>
                    <a:pt x="33685" y="789"/>
                    <a:pt x="30066" y="684"/>
                  </a:cubicBezTo>
                  <a:lnTo>
                    <a:pt x="8825" y="684"/>
                  </a:lnTo>
                  <a:cubicBezTo>
                    <a:pt x="5205" y="780"/>
                    <a:pt x="2253" y="3713"/>
                    <a:pt x="2157" y="7352"/>
                  </a:cubicBezTo>
                  <a:cubicBezTo>
                    <a:pt x="2253" y="10991"/>
                    <a:pt x="5205" y="13924"/>
                    <a:pt x="8825" y="14020"/>
                  </a:cubicBezTo>
                  <a:lnTo>
                    <a:pt x="30066" y="14020"/>
                  </a:lnTo>
                  <a:cubicBezTo>
                    <a:pt x="33685" y="13914"/>
                    <a:pt x="36543" y="10981"/>
                    <a:pt x="36638" y="735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6202F5B-5552-2A00-7488-93D9A4B3360E}"/>
                </a:ext>
              </a:extLst>
            </p:cNvPr>
            <p:cNvSpPr/>
            <p:nvPr/>
          </p:nvSpPr>
          <p:spPr>
            <a:xfrm>
              <a:off x="8916053" y="1084947"/>
              <a:ext cx="42262" cy="16345"/>
            </a:xfrm>
            <a:custGeom>
              <a:avLst/>
              <a:gdLst>
                <a:gd name="connsiteX0" fmla="*/ 8825 w 34480"/>
                <a:gd name="connsiteY0" fmla="*/ 14020 h 13335"/>
                <a:gd name="connsiteX1" fmla="*/ 30065 w 34480"/>
                <a:gd name="connsiteY1" fmla="*/ 14020 h 13335"/>
                <a:gd name="connsiteX2" fmla="*/ 36638 w 34480"/>
                <a:gd name="connsiteY2" fmla="*/ 7352 h 13335"/>
                <a:gd name="connsiteX3" fmla="*/ 30065 w 34480"/>
                <a:gd name="connsiteY3" fmla="*/ 684 h 13335"/>
                <a:gd name="connsiteX4" fmla="*/ 8825 w 34480"/>
                <a:gd name="connsiteY4" fmla="*/ 684 h 13335"/>
                <a:gd name="connsiteX5" fmla="*/ 2157 w 34480"/>
                <a:gd name="connsiteY5" fmla="*/ 7352 h 13335"/>
                <a:gd name="connsiteX6" fmla="*/ 8825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5" y="14020"/>
                  </a:moveTo>
                  <a:lnTo>
                    <a:pt x="30065" y="14020"/>
                  </a:lnTo>
                  <a:cubicBezTo>
                    <a:pt x="33685" y="13914"/>
                    <a:pt x="36543" y="10981"/>
                    <a:pt x="36638" y="7352"/>
                  </a:cubicBezTo>
                  <a:cubicBezTo>
                    <a:pt x="36543" y="3723"/>
                    <a:pt x="33685" y="789"/>
                    <a:pt x="30065" y="684"/>
                  </a:cubicBezTo>
                  <a:lnTo>
                    <a:pt x="8825" y="684"/>
                  </a:lnTo>
                  <a:cubicBezTo>
                    <a:pt x="5205" y="732"/>
                    <a:pt x="2253" y="3694"/>
                    <a:pt x="2157" y="7352"/>
                  </a:cubicBezTo>
                  <a:cubicBezTo>
                    <a:pt x="2253" y="11009"/>
                    <a:pt x="5205" y="13972"/>
                    <a:pt x="8825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46226F9-63FC-8138-7DAC-53B12E7D8261}"/>
                </a:ext>
              </a:extLst>
            </p:cNvPr>
            <p:cNvSpPr/>
            <p:nvPr/>
          </p:nvSpPr>
          <p:spPr>
            <a:xfrm>
              <a:off x="9072611" y="1084947"/>
              <a:ext cx="42262" cy="16345"/>
            </a:xfrm>
            <a:custGeom>
              <a:avLst/>
              <a:gdLst>
                <a:gd name="connsiteX0" fmla="*/ 8826 w 34480"/>
                <a:gd name="connsiteY0" fmla="*/ 14020 h 13335"/>
                <a:gd name="connsiteX1" fmla="*/ 30162 w 34480"/>
                <a:gd name="connsiteY1" fmla="*/ 14020 h 13335"/>
                <a:gd name="connsiteX2" fmla="*/ 36638 w 34480"/>
                <a:gd name="connsiteY2" fmla="*/ 7352 h 13335"/>
                <a:gd name="connsiteX3" fmla="*/ 30162 w 34480"/>
                <a:gd name="connsiteY3" fmla="*/ 684 h 13335"/>
                <a:gd name="connsiteX4" fmla="*/ 8826 w 34480"/>
                <a:gd name="connsiteY4" fmla="*/ 684 h 13335"/>
                <a:gd name="connsiteX5" fmla="*/ 2157 w 34480"/>
                <a:gd name="connsiteY5" fmla="*/ 7352 h 13335"/>
                <a:gd name="connsiteX6" fmla="*/ 8826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826" y="14020"/>
                  </a:moveTo>
                  <a:lnTo>
                    <a:pt x="30162" y="14020"/>
                  </a:lnTo>
                  <a:cubicBezTo>
                    <a:pt x="33781" y="13914"/>
                    <a:pt x="36638" y="10962"/>
                    <a:pt x="36638" y="7352"/>
                  </a:cubicBezTo>
                  <a:cubicBezTo>
                    <a:pt x="36638" y="3742"/>
                    <a:pt x="33781" y="789"/>
                    <a:pt x="30162" y="684"/>
                  </a:cubicBezTo>
                  <a:lnTo>
                    <a:pt x="8826" y="684"/>
                  </a:lnTo>
                  <a:cubicBezTo>
                    <a:pt x="5206" y="732"/>
                    <a:pt x="2253" y="3694"/>
                    <a:pt x="2157" y="7352"/>
                  </a:cubicBezTo>
                  <a:cubicBezTo>
                    <a:pt x="2253" y="11009"/>
                    <a:pt x="5206" y="13972"/>
                    <a:pt x="8826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26D3108-91CE-32BA-5CD7-9FAA5F01DEC3}"/>
                </a:ext>
              </a:extLst>
            </p:cNvPr>
            <p:cNvSpPr/>
            <p:nvPr/>
          </p:nvSpPr>
          <p:spPr>
            <a:xfrm>
              <a:off x="8994390" y="1084947"/>
              <a:ext cx="42262" cy="16345"/>
            </a:xfrm>
            <a:custGeom>
              <a:avLst/>
              <a:gdLst>
                <a:gd name="connsiteX0" fmla="*/ 8729 w 34480"/>
                <a:gd name="connsiteY0" fmla="*/ 14020 h 13335"/>
                <a:gd name="connsiteX1" fmla="*/ 30066 w 34480"/>
                <a:gd name="connsiteY1" fmla="*/ 14020 h 13335"/>
                <a:gd name="connsiteX2" fmla="*/ 36638 w 34480"/>
                <a:gd name="connsiteY2" fmla="*/ 7352 h 13335"/>
                <a:gd name="connsiteX3" fmla="*/ 30066 w 34480"/>
                <a:gd name="connsiteY3" fmla="*/ 684 h 13335"/>
                <a:gd name="connsiteX4" fmla="*/ 8729 w 34480"/>
                <a:gd name="connsiteY4" fmla="*/ 684 h 13335"/>
                <a:gd name="connsiteX5" fmla="*/ 2157 w 34480"/>
                <a:gd name="connsiteY5" fmla="*/ 7352 h 13335"/>
                <a:gd name="connsiteX6" fmla="*/ 8729 w 34480"/>
                <a:gd name="connsiteY6" fmla="*/ 140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480" h="13335">
                  <a:moveTo>
                    <a:pt x="8729" y="14020"/>
                  </a:moveTo>
                  <a:lnTo>
                    <a:pt x="30066" y="14020"/>
                  </a:lnTo>
                  <a:cubicBezTo>
                    <a:pt x="33686" y="13914"/>
                    <a:pt x="36543" y="10981"/>
                    <a:pt x="36638" y="7352"/>
                  </a:cubicBezTo>
                  <a:cubicBezTo>
                    <a:pt x="36543" y="3723"/>
                    <a:pt x="33686" y="789"/>
                    <a:pt x="30066" y="684"/>
                  </a:cubicBezTo>
                  <a:lnTo>
                    <a:pt x="8729" y="684"/>
                  </a:lnTo>
                  <a:cubicBezTo>
                    <a:pt x="5111" y="789"/>
                    <a:pt x="2253" y="3723"/>
                    <a:pt x="2157" y="7352"/>
                  </a:cubicBezTo>
                  <a:cubicBezTo>
                    <a:pt x="2253" y="10981"/>
                    <a:pt x="5111" y="13914"/>
                    <a:pt x="8729" y="1402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B86A2452-B27A-0FA9-295C-070A22BD7E42}"/>
                </a:ext>
              </a:extLst>
            </p:cNvPr>
            <p:cNvSpPr/>
            <p:nvPr/>
          </p:nvSpPr>
          <p:spPr>
            <a:xfrm>
              <a:off x="8837482" y="1084947"/>
              <a:ext cx="42146" cy="16345"/>
            </a:xfrm>
            <a:custGeom>
              <a:avLst/>
              <a:gdLst>
                <a:gd name="connsiteX0" fmla="*/ 30351 w 34385"/>
                <a:gd name="connsiteY0" fmla="*/ 684 h 13335"/>
                <a:gd name="connsiteX1" fmla="*/ 8729 w 34385"/>
                <a:gd name="connsiteY1" fmla="*/ 684 h 13335"/>
                <a:gd name="connsiteX2" fmla="*/ 2157 w 34385"/>
                <a:gd name="connsiteY2" fmla="*/ 7352 h 13335"/>
                <a:gd name="connsiteX3" fmla="*/ 8729 w 34385"/>
                <a:gd name="connsiteY3" fmla="*/ 14020 h 13335"/>
                <a:gd name="connsiteX4" fmla="*/ 30065 w 34385"/>
                <a:gd name="connsiteY4" fmla="*/ 14020 h 13335"/>
                <a:gd name="connsiteX5" fmla="*/ 36543 w 34385"/>
                <a:gd name="connsiteY5" fmla="*/ 7352 h 13335"/>
                <a:gd name="connsiteX6" fmla="*/ 30351 w 34385"/>
                <a:gd name="connsiteY6" fmla="*/ 684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85" h="13335">
                  <a:moveTo>
                    <a:pt x="30351" y="684"/>
                  </a:moveTo>
                  <a:lnTo>
                    <a:pt x="8729" y="684"/>
                  </a:lnTo>
                  <a:cubicBezTo>
                    <a:pt x="5110" y="732"/>
                    <a:pt x="2157" y="3704"/>
                    <a:pt x="2157" y="7352"/>
                  </a:cubicBezTo>
                  <a:cubicBezTo>
                    <a:pt x="2157" y="11000"/>
                    <a:pt x="5110" y="13972"/>
                    <a:pt x="8729" y="14020"/>
                  </a:cubicBezTo>
                  <a:lnTo>
                    <a:pt x="30065" y="14020"/>
                  </a:lnTo>
                  <a:cubicBezTo>
                    <a:pt x="33685" y="13914"/>
                    <a:pt x="36543" y="10962"/>
                    <a:pt x="36543" y="7352"/>
                  </a:cubicBezTo>
                  <a:cubicBezTo>
                    <a:pt x="36543" y="3847"/>
                    <a:pt x="33875" y="932"/>
                    <a:pt x="30351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B8D8764-4E30-3193-36AF-AF6A951AA5CE}"/>
                </a:ext>
              </a:extLst>
            </p:cNvPr>
            <p:cNvSpPr/>
            <p:nvPr/>
          </p:nvSpPr>
          <p:spPr>
            <a:xfrm>
              <a:off x="8896905" y="1153595"/>
              <a:ext cx="80675" cy="80906"/>
            </a:xfrm>
            <a:custGeom>
              <a:avLst/>
              <a:gdLst>
                <a:gd name="connsiteX0" fmla="*/ 48259 w 65819"/>
                <a:gd name="connsiteY0" fmla="*/ 684 h 66008"/>
                <a:gd name="connsiteX1" fmla="*/ 21874 w 65819"/>
                <a:gd name="connsiteY1" fmla="*/ 684 h 66008"/>
                <a:gd name="connsiteX2" fmla="*/ 2158 w 65819"/>
                <a:gd name="connsiteY2" fmla="*/ 20592 h 66008"/>
                <a:gd name="connsiteX3" fmla="*/ 2158 w 65819"/>
                <a:gd name="connsiteY3" fmla="*/ 20592 h 66008"/>
                <a:gd name="connsiteX4" fmla="*/ 2158 w 65819"/>
                <a:gd name="connsiteY4" fmla="*/ 46786 h 66008"/>
                <a:gd name="connsiteX5" fmla="*/ 21874 w 65819"/>
                <a:gd name="connsiteY5" fmla="*/ 66693 h 66008"/>
                <a:gd name="connsiteX6" fmla="*/ 21874 w 65819"/>
                <a:gd name="connsiteY6" fmla="*/ 66693 h 66008"/>
                <a:gd name="connsiteX7" fmla="*/ 48259 w 65819"/>
                <a:gd name="connsiteY7" fmla="*/ 66693 h 66008"/>
                <a:gd name="connsiteX8" fmla="*/ 67976 w 65819"/>
                <a:gd name="connsiteY8" fmla="*/ 46786 h 66008"/>
                <a:gd name="connsiteX9" fmla="*/ 67976 w 65819"/>
                <a:gd name="connsiteY9" fmla="*/ 46786 h 66008"/>
                <a:gd name="connsiteX10" fmla="*/ 67976 w 65819"/>
                <a:gd name="connsiteY10" fmla="*/ 20592 h 66008"/>
                <a:gd name="connsiteX11" fmla="*/ 48259 w 65819"/>
                <a:gd name="connsiteY11" fmla="*/ 684 h 66008"/>
                <a:gd name="connsiteX12" fmla="*/ 48259 w 65819"/>
                <a:gd name="connsiteY12" fmla="*/ 684 h 66008"/>
                <a:gd name="connsiteX13" fmla="*/ 54832 w 65819"/>
                <a:gd name="connsiteY13" fmla="*/ 46786 h 66008"/>
                <a:gd name="connsiteX14" fmla="*/ 48354 w 65819"/>
                <a:gd name="connsiteY14" fmla="*/ 53453 h 66008"/>
                <a:gd name="connsiteX15" fmla="*/ 48259 w 65819"/>
                <a:gd name="connsiteY15" fmla="*/ 53453 h 66008"/>
                <a:gd name="connsiteX16" fmla="*/ 21874 w 65819"/>
                <a:gd name="connsiteY16" fmla="*/ 53453 h 66008"/>
                <a:gd name="connsiteX17" fmla="*/ 15303 w 65819"/>
                <a:gd name="connsiteY17" fmla="*/ 46881 h 66008"/>
                <a:gd name="connsiteX18" fmla="*/ 15303 w 65819"/>
                <a:gd name="connsiteY18" fmla="*/ 46786 h 66008"/>
                <a:gd name="connsiteX19" fmla="*/ 15303 w 65819"/>
                <a:gd name="connsiteY19" fmla="*/ 20592 h 66008"/>
                <a:gd name="connsiteX20" fmla="*/ 21779 w 65819"/>
                <a:gd name="connsiteY20" fmla="*/ 13924 h 66008"/>
                <a:gd name="connsiteX21" fmla="*/ 21874 w 65819"/>
                <a:gd name="connsiteY21" fmla="*/ 13924 h 66008"/>
                <a:gd name="connsiteX22" fmla="*/ 48259 w 65819"/>
                <a:gd name="connsiteY22" fmla="*/ 13924 h 66008"/>
                <a:gd name="connsiteX23" fmla="*/ 54832 w 65819"/>
                <a:gd name="connsiteY23" fmla="*/ 20497 h 66008"/>
                <a:gd name="connsiteX24" fmla="*/ 54832 w 65819"/>
                <a:gd name="connsiteY24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819" h="66008">
                  <a:moveTo>
                    <a:pt x="48259" y="684"/>
                  </a:moveTo>
                  <a:lnTo>
                    <a:pt x="21874" y="684"/>
                  </a:lnTo>
                  <a:cubicBezTo>
                    <a:pt x="10920" y="732"/>
                    <a:pt x="2063" y="9647"/>
                    <a:pt x="2158" y="20592"/>
                  </a:cubicBezTo>
                  <a:cubicBezTo>
                    <a:pt x="2158" y="20592"/>
                    <a:pt x="2158" y="20592"/>
                    <a:pt x="2158" y="20592"/>
                  </a:cubicBezTo>
                  <a:lnTo>
                    <a:pt x="2158" y="46786"/>
                  </a:lnTo>
                  <a:cubicBezTo>
                    <a:pt x="2063" y="57730"/>
                    <a:pt x="10920" y="66636"/>
                    <a:pt x="21874" y="66693"/>
                  </a:cubicBezTo>
                  <a:cubicBezTo>
                    <a:pt x="21874" y="66693"/>
                    <a:pt x="21874" y="66693"/>
                    <a:pt x="21874" y="66693"/>
                  </a:cubicBezTo>
                  <a:lnTo>
                    <a:pt x="48259" y="66693"/>
                  </a:lnTo>
                  <a:cubicBezTo>
                    <a:pt x="59213" y="66636"/>
                    <a:pt x="68071" y="57730"/>
                    <a:pt x="67976" y="46786"/>
                  </a:cubicBezTo>
                  <a:cubicBezTo>
                    <a:pt x="67976" y="46786"/>
                    <a:pt x="67976" y="46786"/>
                    <a:pt x="67976" y="46786"/>
                  </a:cubicBezTo>
                  <a:lnTo>
                    <a:pt x="67976" y="20592"/>
                  </a:lnTo>
                  <a:cubicBezTo>
                    <a:pt x="68071" y="9647"/>
                    <a:pt x="59213" y="741"/>
                    <a:pt x="48259" y="684"/>
                  </a:cubicBezTo>
                  <a:cubicBezTo>
                    <a:pt x="48259" y="684"/>
                    <a:pt x="48259" y="684"/>
                    <a:pt x="48259" y="684"/>
                  </a:cubicBezTo>
                  <a:close/>
                  <a:moveTo>
                    <a:pt x="54832" y="46786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6"/>
                  </a:cubicBezTo>
                  <a:lnTo>
                    <a:pt x="15303" y="20592"/>
                  </a:lnTo>
                  <a:cubicBezTo>
                    <a:pt x="15207" y="16963"/>
                    <a:pt x="18160" y="13981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832" y="16867"/>
                    <a:pt x="54832" y="20497"/>
                  </a:cubicBezTo>
                  <a:cubicBezTo>
                    <a:pt x="54832" y="20525"/>
                    <a:pt x="54832" y="20563"/>
                    <a:pt x="54832" y="2059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31049A8-566D-011E-F147-E4E19EE09FB1}"/>
                </a:ext>
              </a:extLst>
            </p:cNvPr>
            <p:cNvSpPr/>
            <p:nvPr/>
          </p:nvSpPr>
          <p:spPr>
            <a:xfrm>
              <a:off x="8929129" y="1185817"/>
              <a:ext cx="16113" cy="16227"/>
            </a:xfrm>
            <a:custGeom>
              <a:avLst/>
              <a:gdLst>
                <a:gd name="connsiteX0" fmla="*/ 8825 w 13146"/>
                <a:gd name="connsiteY0" fmla="*/ 684 h 13239"/>
                <a:gd name="connsiteX1" fmla="*/ 2157 w 13146"/>
                <a:gd name="connsiteY1" fmla="*/ 7352 h 13239"/>
                <a:gd name="connsiteX2" fmla="*/ 8729 w 13146"/>
                <a:gd name="connsiteY2" fmla="*/ 13924 h 13239"/>
                <a:gd name="connsiteX3" fmla="*/ 8825 w 13146"/>
                <a:gd name="connsiteY3" fmla="*/ 13924 h 13239"/>
                <a:gd name="connsiteX4" fmla="*/ 15302 w 13146"/>
                <a:gd name="connsiteY4" fmla="*/ 7447 h 13239"/>
                <a:gd name="connsiteX5" fmla="*/ 15302 w 13146"/>
                <a:gd name="connsiteY5" fmla="*/ 7352 h 13239"/>
                <a:gd name="connsiteX6" fmla="*/ 8825 w 13146"/>
                <a:gd name="connsiteY6" fmla="*/ 684 h 13239"/>
                <a:gd name="connsiteX7" fmla="*/ 8825 w 13146"/>
                <a:gd name="connsiteY7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239">
                  <a:moveTo>
                    <a:pt x="8825" y="684"/>
                  </a:moveTo>
                  <a:cubicBezTo>
                    <a:pt x="5110" y="684"/>
                    <a:pt x="2157" y="3666"/>
                    <a:pt x="2157" y="7352"/>
                  </a:cubicBezTo>
                  <a:cubicBezTo>
                    <a:pt x="2157" y="10981"/>
                    <a:pt x="5110" y="13924"/>
                    <a:pt x="8729" y="13924"/>
                  </a:cubicBezTo>
                  <a:cubicBezTo>
                    <a:pt x="8729" y="13924"/>
                    <a:pt x="8825" y="13924"/>
                    <a:pt x="8825" y="13924"/>
                  </a:cubicBezTo>
                  <a:cubicBezTo>
                    <a:pt x="12444" y="13924"/>
                    <a:pt x="15302" y="11029"/>
                    <a:pt x="15302" y="7447"/>
                  </a:cubicBezTo>
                  <a:cubicBezTo>
                    <a:pt x="15302" y="7418"/>
                    <a:pt x="15302" y="7381"/>
                    <a:pt x="15302" y="7352"/>
                  </a:cubicBezTo>
                  <a:cubicBezTo>
                    <a:pt x="15397" y="3723"/>
                    <a:pt x="12444" y="741"/>
                    <a:pt x="8825" y="684"/>
                  </a:cubicBezTo>
                  <a:cubicBezTo>
                    <a:pt x="8825" y="684"/>
                    <a:pt x="8825" y="684"/>
                    <a:pt x="8825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66C9A35-E540-E679-CFDE-83C3FCE0F15F}"/>
                </a:ext>
              </a:extLst>
            </p:cNvPr>
            <p:cNvSpPr/>
            <p:nvPr/>
          </p:nvSpPr>
          <p:spPr>
            <a:xfrm>
              <a:off x="8772568" y="1153595"/>
              <a:ext cx="80790" cy="80906"/>
            </a:xfrm>
            <a:custGeom>
              <a:avLst/>
              <a:gdLst>
                <a:gd name="connsiteX0" fmla="*/ 48258 w 65913"/>
                <a:gd name="connsiteY0" fmla="*/ 684 h 66008"/>
                <a:gd name="connsiteX1" fmla="*/ 21969 w 65913"/>
                <a:gd name="connsiteY1" fmla="*/ 684 h 66008"/>
                <a:gd name="connsiteX2" fmla="*/ 2157 w 65913"/>
                <a:gd name="connsiteY2" fmla="*/ 20592 h 66008"/>
                <a:gd name="connsiteX3" fmla="*/ 2157 w 65913"/>
                <a:gd name="connsiteY3" fmla="*/ 46786 h 66008"/>
                <a:gd name="connsiteX4" fmla="*/ 21969 w 65913"/>
                <a:gd name="connsiteY4" fmla="*/ 66693 h 66008"/>
                <a:gd name="connsiteX5" fmla="*/ 48258 w 65913"/>
                <a:gd name="connsiteY5" fmla="*/ 66693 h 66008"/>
                <a:gd name="connsiteX6" fmla="*/ 68071 w 65913"/>
                <a:gd name="connsiteY6" fmla="*/ 46786 h 66008"/>
                <a:gd name="connsiteX7" fmla="*/ 68071 w 65913"/>
                <a:gd name="connsiteY7" fmla="*/ 20592 h 66008"/>
                <a:gd name="connsiteX8" fmla="*/ 48258 w 65913"/>
                <a:gd name="connsiteY8" fmla="*/ 684 h 66008"/>
                <a:gd name="connsiteX9" fmla="*/ 54831 w 65913"/>
                <a:gd name="connsiteY9" fmla="*/ 46786 h 66008"/>
                <a:gd name="connsiteX10" fmla="*/ 48353 w 65913"/>
                <a:gd name="connsiteY10" fmla="*/ 53453 h 66008"/>
                <a:gd name="connsiteX11" fmla="*/ 48258 w 65913"/>
                <a:gd name="connsiteY11" fmla="*/ 53453 h 66008"/>
                <a:gd name="connsiteX12" fmla="*/ 21969 w 65913"/>
                <a:gd name="connsiteY12" fmla="*/ 53453 h 66008"/>
                <a:gd name="connsiteX13" fmla="*/ 15302 w 65913"/>
                <a:gd name="connsiteY13" fmla="*/ 46786 h 66008"/>
                <a:gd name="connsiteX14" fmla="*/ 15302 w 65913"/>
                <a:gd name="connsiteY14" fmla="*/ 20592 h 66008"/>
                <a:gd name="connsiteX15" fmla="*/ 21969 w 65913"/>
                <a:gd name="connsiteY15" fmla="*/ 13924 h 66008"/>
                <a:gd name="connsiteX16" fmla="*/ 48258 w 65913"/>
                <a:gd name="connsiteY16" fmla="*/ 13924 h 66008"/>
                <a:gd name="connsiteX17" fmla="*/ 54831 w 65913"/>
                <a:gd name="connsiteY17" fmla="*/ 20497 h 66008"/>
                <a:gd name="connsiteX18" fmla="*/ 54831 w 65913"/>
                <a:gd name="connsiteY18" fmla="*/ 20592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13" h="66008">
                  <a:moveTo>
                    <a:pt x="48258" y="684"/>
                  </a:move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close/>
                  <a:moveTo>
                    <a:pt x="54831" y="46786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6"/>
                  </a:cubicBezTo>
                  <a:lnTo>
                    <a:pt x="15302" y="20592"/>
                  </a:lnTo>
                  <a:cubicBezTo>
                    <a:pt x="15302" y="16906"/>
                    <a:pt x="18254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7"/>
                    <a:pt x="54831" y="20497"/>
                  </a:cubicBezTo>
                  <a:cubicBezTo>
                    <a:pt x="54831" y="20525"/>
                    <a:pt x="54831" y="20563"/>
                    <a:pt x="54831" y="2059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4EB07DB-AF48-D0A1-D0A9-EEBB880C6D55}"/>
                </a:ext>
              </a:extLst>
            </p:cNvPr>
            <p:cNvSpPr/>
            <p:nvPr/>
          </p:nvSpPr>
          <p:spPr>
            <a:xfrm>
              <a:off x="9020660" y="1153477"/>
              <a:ext cx="80790" cy="80906"/>
            </a:xfrm>
            <a:custGeom>
              <a:avLst/>
              <a:gdLst>
                <a:gd name="connsiteX0" fmla="*/ 2157 w 65913"/>
                <a:gd name="connsiteY0" fmla="*/ 20592 h 66008"/>
                <a:gd name="connsiteX1" fmla="*/ 2157 w 65913"/>
                <a:gd name="connsiteY1" fmla="*/ 46786 h 66008"/>
                <a:gd name="connsiteX2" fmla="*/ 21969 w 65913"/>
                <a:gd name="connsiteY2" fmla="*/ 66693 h 66008"/>
                <a:gd name="connsiteX3" fmla="*/ 48258 w 65913"/>
                <a:gd name="connsiteY3" fmla="*/ 66693 h 66008"/>
                <a:gd name="connsiteX4" fmla="*/ 68071 w 65913"/>
                <a:gd name="connsiteY4" fmla="*/ 46786 h 66008"/>
                <a:gd name="connsiteX5" fmla="*/ 68071 w 65913"/>
                <a:gd name="connsiteY5" fmla="*/ 20592 h 66008"/>
                <a:gd name="connsiteX6" fmla="*/ 48258 w 65913"/>
                <a:gd name="connsiteY6" fmla="*/ 684 h 66008"/>
                <a:gd name="connsiteX7" fmla="*/ 21969 w 65913"/>
                <a:gd name="connsiteY7" fmla="*/ 684 h 66008"/>
                <a:gd name="connsiteX8" fmla="*/ 2157 w 65913"/>
                <a:gd name="connsiteY8" fmla="*/ 20592 h 66008"/>
                <a:gd name="connsiteX9" fmla="*/ 15397 w 65913"/>
                <a:gd name="connsiteY9" fmla="*/ 20592 h 66008"/>
                <a:gd name="connsiteX10" fmla="*/ 21874 w 65913"/>
                <a:gd name="connsiteY10" fmla="*/ 13924 h 66008"/>
                <a:gd name="connsiteX11" fmla="*/ 21969 w 65913"/>
                <a:gd name="connsiteY11" fmla="*/ 13924 h 66008"/>
                <a:gd name="connsiteX12" fmla="*/ 48258 w 65913"/>
                <a:gd name="connsiteY12" fmla="*/ 13924 h 66008"/>
                <a:gd name="connsiteX13" fmla="*/ 54831 w 65913"/>
                <a:gd name="connsiteY13" fmla="*/ 20497 h 66008"/>
                <a:gd name="connsiteX14" fmla="*/ 54831 w 65913"/>
                <a:gd name="connsiteY14" fmla="*/ 20592 h 66008"/>
                <a:gd name="connsiteX15" fmla="*/ 54831 w 65913"/>
                <a:gd name="connsiteY15" fmla="*/ 46786 h 66008"/>
                <a:gd name="connsiteX16" fmla="*/ 48353 w 65913"/>
                <a:gd name="connsiteY16" fmla="*/ 53453 h 66008"/>
                <a:gd name="connsiteX17" fmla="*/ 48258 w 65913"/>
                <a:gd name="connsiteY17" fmla="*/ 53453 h 66008"/>
                <a:gd name="connsiteX18" fmla="*/ 21969 w 65913"/>
                <a:gd name="connsiteY18" fmla="*/ 53453 h 66008"/>
                <a:gd name="connsiteX19" fmla="*/ 15397 w 65913"/>
                <a:gd name="connsiteY19" fmla="*/ 46881 h 66008"/>
                <a:gd name="connsiteX20" fmla="*/ 15397 w 65913"/>
                <a:gd name="connsiteY20" fmla="*/ 46786 h 66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913" h="66008">
                  <a:moveTo>
                    <a:pt x="2157" y="20592"/>
                  </a:moveTo>
                  <a:lnTo>
                    <a:pt x="2157" y="46786"/>
                  </a:lnTo>
                  <a:cubicBezTo>
                    <a:pt x="2157" y="57739"/>
                    <a:pt x="11016" y="66636"/>
                    <a:pt x="21969" y="66693"/>
                  </a:cubicBezTo>
                  <a:lnTo>
                    <a:pt x="48258" y="66693"/>
                  </a:lnTo>
                  <a:cubicBezTo>
                    <a:pt x="59212" y="66636"/>
                    <a:pt x="68071" y="57739"/>
                    <a:pt x="68071" y="46786"/>
                  </a:cubicBezTo>
                  <a:lnTo>
                    <a:pt x="68071" y="20592"/>
                  </a:lnTo>
                  <a:cubicBezTo>
                    <a:pt x="68071" y="9638"/>
                    <a:pt x="59212" y="741"/>
                    <a:pt x="48258" y="684"/>
                  </a:cubicBezTo>
                  <a:lnTo>
                    <a:pt x="21969" y="684"/>
                  </a:lnTo>
                  <a:cubicBezTo>
                    <a:pt x="11016" y="732"/>
                    <a:pt x="2157" y="9638"/>
                    <a:pt x="2157" y="20592"/>
                  </a:cubicBezTo>
                  <a:close/>
                  <a:moveTo>
                    <a:pt x="15397" y="20592"/>
                  </a:moveTo>
                  <a:cubicBezTo>
                    <a:pt x="15302" y="16963"/>
                    <a:pt x="18254" y="13981"/>
                    <a:pt x="21874" y="13924"/>
                  </a:cubicBezTo>
                  <a:cubicBezTo>
                    <a:pt x="21874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831" y="16868"/>
                    <a:pt x="54831" y="20497"/>
                  </a:cubicBezTo>
                  <a:cubicBezTo>
                    <a:pt x="54831" y="20525"/>
                    <a:pt x="54831" y="20564"/>
                    <a:pt x="54831" y="20592"/>
                  </a:cubicBezTo>
                  <a:lnTo>
                    <a:pt x="54831" y="46786"/>
                  </a:ln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350" y="53453"/>
                    <a:pt x="15397" y="50510"/>
                    <a:pt x="15397" y="46881"/>
                  </a:cubicBezTo>
                  <a:cubicBezTo>
                    <a:pt x="15397" y="46852"/>
                    <a:pt x="15397" y="46814"/>
                    <a:pt x="15397" y="4678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F893F18-0A2B-9A31-C758-A9155D89F812}"/>
                </a:ext>
              </a:extLst>
            </p:cNvPr>
            <p:cNvSpPr/>
            <p:nvPr/>
          </p:nvSpPr>
          <p:spPr>
            <a:xfrm>
              <a:off x="8772568" y="1285169"/>
              <a:ext cx="80790" cy="80672"/>
            </a:xfrm>
            <a:custGeom>
              <a:avLst/>
              <a:gdLst>
                <a:gd name="connsiteX0" fmla="*/ 48258 w 65913"/>
                <a:gd name="connsiteY0" fmla="*/ 685 h 65817"/>
                <a:gd name="connsiteX1" fmla="*/ 21969 w 65913"/>
                <a:gd name="connsiteY1" fmla="*/ 685 h 65817"/>
                <a:gd name="connsiteX2" fmla="*/ 2157 w 65913"/>
                <a:gd name="connsiteY2" fmla="*/ 20306 h 65817"/>
                <a:gd name="connsiteX3" fmla="*/ 2157 w 65913"/>
                <a:gd name="connsiteY3" fmla="*/ 20402 h 65817"/>
                <a:gd name="connsiteX4" fmla="*/ 2157 w 65913"/>
                <a:gd name="connsiteY4" fmla="*/ 46785 h 65817"/>
                <a:gd name="connsiteX5" fmla="*/ 21874 w 65913"/>
                <a:gd name="connsiteY5" fmla="*/ 66502 h 65817"/>
                <a:gd name="connsiteX6" fmla="*/ 21969 w 65913"/>
                <a:gd name="connsiteY6" fmla="*/ 66502 h 65817"/>
                <a:gd name="connsiteX7" fmla="*/ 48258 w 65913"/>
                <a:gd name="connsiteY7" fmla="*/ 66502 h 65817"/>
                <a:gd name="connsiteX8" fmla="*/ 68071 w 65913"/>
                <a:gd name="connsiteY8" fmla="*/ 46881 h 65817"/>
                <a:gd name="connsiteX9" fmla="*/ 68071 w 65913"/>
                <a:gd name="connsiteY9" fmla="*/ 46785 h 65817"/>
                <a:gd name="connsiteX10" fmla="*/ 68071 w 65913"/>
                <a:gd name="connsiteY10" fmla="*/ 20402 h 65817"/>
                <a:gd name="connsiteX11" fmla="*/ 48353 w 65913"/>
                <a:gd name="connsiteY11" fmla="*/ 685 h 65817"/>
                <a:gd name="connsiteX12" fmla="*/ 48258 w 65913"/>
                <a:gd name="connsiteY12" fmla="*/ 685 h 65817"/>
                <a:gd name="connsiteX13" fmla="*/ 54831 w 65913"/>
                <a:gd name="connsiteY13" fmla="*/ 46785 h 65817"/>
                <a:gd name="connsiteX14" fmla="*/ 48353 w 65913"/>
                <a:gd name="connsiteY14" fmla="*/ 53453 h 65817"/>
                <a:gd name="connsiteX15" fmla="*/ 48258 w 65913"/>
                <a:gd name="connsiteY15" fmla="*/ 53453 h 65817"/>
                <a:gd name="connsiteX16" fmla="*/ 21969 w 65913"/>
                <a:gd name="connsiteY16" fmla="*/ 53453 h 65817"/>
                <a:gd name="connsiteX17" fmla="*/ 15302 w 65913"/>
                <a:gd name="connsiteY17" fmla="*/ 46785 h 65817"/>
                <a:gd name="connsiteX18" fmla="*/ 15302 w 65913"/>
                <a:gd name="connsiteY18" fmla="*/ 20402 h 65817"/>
                <a:gd name="connsiteX19" fmla="*/ 21969 w 65913"/>
                <a:gd name="connsiteY19" fmla="*/ 13924 h 65817"/>
                <a:gd name="connsiteX20" fmla="*/ 21969 w 65913"/>
                <a:gd name="connsiteY20" fmla="*/ 13924 h 65817"/>
                <a:gd name="connsiteX21" fmla="*/ 48258 w 65913"/>
                <a:gd name="connsiteY21" fmla="*/ 13924 h 65817"/>
                <a:gd name="connsiteX22" fmla="*/ 54831 w 65913"/>
                <a:gd name="connsiteY22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5913" h="65817">
                  <a:moveTo>
                    <a:pt x="48258" y="685"/>
                  </a:moveTo>
                  <a:lnTo>
                    <a:pt x="21969" y="685"/>
                  </a:lnTo>
                  <a:cubicBezTo>
                    <a:pt x="11110" y="637"/>
                    <a:pt x="2253" y="9419"/>
                    <a:pt x="2157" y="20306"/>
                  </a:cubicBezTo>
                  <a:cubicBezTo>
                    <a:pt x="2157" y="20335"/>
                    <a:pt x="2157" y="20372"/>
                    <a:pt x="2157" y="20402"/>
                  </a:cubicBezTo>
                  <a:lnTo>
                    <a:pt x="2157" y="46785"/>
                  </a:lnTo>
                  <a:cubicBezTo>
                    <a:pt x="2157" y="57672"/>
                    <a:pt x="11016" y="66502"/>
                    <a:pt x="21874" y="66502"/>
                  </a:cubicBezTo>
                  <a:cubicBezTo>
                    <a:pt x="21874" y="66502"/>
                    <a:pt x="21969" y="66502"/>
                    <a:pt x="21969" y="66502"/>
                  </a:cubicBezTo>
                  <a:lnTo>
                    <a:pt x="48258" y="66502"/>
                  </a:lnTo>
                  <a:cubicBezTo>
                    <a:pt x="59117" y="66550"/>
                    <a:pt x="67976" y="57768"/>
                    <a:pt x="68071" y="46881"/>
                  </a:cubicBezTo>
                  <a:cubicBezTo>
                    <a:pt x="68071" y="46852"/>
                    <a:pt x="68071" y="46814"/>
                    <a:pt x="68071" y="46785"/>
                  </a:cubicBezTo>
                  <a:lnTo>
                    <a:pt x="68071" y="20402"/>
                  </a:lnTo>
                  <a:cubicBezTo>
                    <a:pt x="68071" y="9514"/>
                    <a:pt x="59212" y="685"/>
                    <a:pt x="48353" y="685"/>
                  </a:cubicBezTo>
                  <a:cubicBezTo>
                    <a:pt x="48353" y="685"/>
                    <a:pt x="48258" y="685"/>
                    <a:pt x="48258" y="685"/>
                  </a:cubicBezTo>
                  <a:close/>
                  <a:moveTo>
                    <a:pt x="54831" y="46785"/>
                  </a:moveTo>
                  <a:cubicBezTo>
                    <a:pt x="54926" y="50415"/>
                    <a:pt x="51973" y="53396"/>
                    <a:pt x="48353" y="53453"/>
                  </a:cubicBezTo>
                  <a:cubicBezTo>
                    <a:pt x="48353" y="53453"/>
                    <a:pt x="48258" y="53453"/>
                    <a:pt x="48258" y="53453"/>
                  </a:cubicBezTo>
                  <a:lnTo>
                    <a:pt x="21969" y="53453"/>
                  </a:lnTo>
                  <a:cubicBezTo>
                    <a:pt x="18254" y="53453"/>
                    <a:pt x="15302" y="50472"/>
                    <a:pt x="15302" y="46785"/>
                  </a:cubicBezTo>
                  <a:lnTo>
                    <a:pt x="15302" y="20402"/>
                  </a:lnTo>
                  <a:cubicBezTo>
                    <a:pt x="15397" y="16772"/>
                    <a:pt x="18350" y="13877"/>
                    <a:pt x="21969" y="13924"/>
                  </a:cubicBezTo>
                  <a:cubicBezTo>
                    <a:pt x="21969" y="13924"/>
                    <a:pt x="21969" y="13924"/>
                    <a:pt x="21969" y="13924"/>
                  </a:cubicBezTo>
                  <a:lnTo>
                    <a:pt x="48258" y="13924"/>
                  </a:lnTo>
                  <a:cubicBezTo>
                    <a:pt x="51878" y="13924"/>
                    <a:pt x="54736" y="16810"/>
                    <a:pt x="54831" y="204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68CBF88-F957-365C-8B7B-241868D6B561}"/>
                </a:ext>
              </a:extLst>
            </p:cNvPr>
            <p:cNvSpPr/>
            <p:nvPr/>
          </p:nvSpPr>
          <p:spPr>
            <a:xfrm>
              <a:off x="8896905" y="1285169"/>
              <a:ext cx="80673" cy="80672"/>
            </a:xfrm>
            <a:custGeom>
              <a:avLst/>
              <a:gdLst>
                <a:gd name="connsiteX0" fmla="*/ 48259 w 65818"/>
                <a:gd name="connsiteY0" fmla="*/ 685 h 65817"/>
                <a:gd name="connsiteX1" fmla="*/ 21874 w 65818"/>
                <a:gd name="connsiteY1" fmla="*/ 685 h 65817"/>
                <a:gd name="connsiteX2" fmla="*/ 2158 w 65818"/>
                <a:gd name="connsiteY2" fmla="*/ 20211 h 65817"/>
                <a:gd name="connsiteX3" fmla="*/ 2158 w 65818"/>
                <a:gd name="connsiteY3" fmla="*/ 20402 h 65817"/>
                <a:gd name="connsiteX4" fmla="*/ 2158 w 65818"/>
                <a:gd name="connsiteY4" fmla="*/ 46785 h 65817"/>
                <a:gd name="connsiteX5" fmla="*/ 21684 w 65818"/>
                <a:gd name="connsiteY5" fmla="*/ 66502 h 65817"/>
                <a:gd name="connsiteX6" fmla="*/ 21874 w 65818"/>
                <a:gd name="connsiteY6" fmla="*/ 66502 h 65817"/>
                <a:gd name="connsiteX7" fmla="*/ 48259 w 65818"/>
                <a:gd name="connsiteY7" fmla="*/ 66502 h 65817"/>
                <a:gd name="connsiteX8" fmla="*/ 67976 w 65818"/>
                <a:gd name="connsiteY8" fmla="*/ 46785 h 65817"/>
                <a:gd name="connsiteX9" fmla="*/ 67976 w 65818"/>
                <a:gd name="connsiteY9" fmla="*/ 20402 h 65817"/>
                <a:gd name="connsiteX10" fmla="*/ 48259 w 65818"/>
                <a:gd name="connsiteY10" fmla="*/ 685 h 65817"/>
                <a:gd name="connsiteX11" fmla="*/ 54832 w 65818"/>
                <a:gd name="connsiteY11" fmla="*/ 46785 h 65817"/>
                <a:gd name="connsiteX12" fmla="*/ 48354 w 65818"/>
                <a:gd name="connsiteY12" fmla="*/ 53453 h 65817"/>
                <a:gd name="connsiteX13" fmla="*/ 48259 w 65818"/>
                <a:gd name="connsiteY13" fmla="*/ 53453 h 65817"/>
                <a:gd name="connsiteX14" fmla="*/ 21874 w 65818"/>
                <a:gd name="connsiteY14" fmla="*/ 53453 h 65817"/>
                <a:gd name="connsiteX15" fmla="*/ 15303 w 65818"/>
                <a:gd name="connsiteY15" fmla="*/ 46881 h 65817"/>
                <a:gd name="connsiteX16" fmla="*/ 15303 w 65818"/>
                <a:gd name="connsiteY16" fmla="*/ 46785 h 65817"/>
                <a:gd name="connsiteX17" fmla="*/ 15303 w 65818"/>
                <a:gd name="connsiteY17" fmla="*/ 20402 h 65817"/>
                <a:gd name="connsiteX18" fmla="*/ 21779 w 65818"/>
                <a:gd name="connsiteY18" fmla="*/ 13924 h 65817"/>
                <a:gd name="connsiteX19" fmla="*/ 21874 w 65818"/>
                <a:gd name="connsiteY19" fmla="*/ 13924 h 65817"/>
                <a:gd name="connsiteX20" fmla="*/ 48259 w 65818"/>
                <a:gd name="connsiteY20" fmla="*/ 13924 h 65817"/>
                <a:gd name="connsiteX21" fmla="*/ 54832 w 65818"/>
                <a:gd name="connsiteY21" fmla="*/ 20402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818" h="65817">
                  <a:moveTo>
                    <a:pt x="48259" y="685"/>
                  </a:moveTo>
                  <a:lnTo>
                    <a:pt x="21874" y="685"/>
                  </a:lnTo>
                  <a:cubicBezTo>
                    <a:pt x="11016" y="627"/>
                    <a:pt x="2254" y="9371"/>
                    <a:pt x="2158" y="20211"/>
                  </a:cubicBezTo>
                  <a:cubicBezTo>
                    <a:pt x="2158" y="20278"/>
                    <a:pt x="2158" y="20335"/>
                    <a:pt x="2158" y="20402"/>
                  </a:cubicBezTo>
                  <a:lnTo>
                    <a:pt x="2158" y="46785"/>
                  </a:lnTo>
                  <a:cubicBezTo>
                    <a:pt x="2063" y="57625"/>
                    <a:pt x="10826" y="66445"/>
                    <a:pt x="21684" y="66502"/>
                  </a:cubicBezTo>
                  <a:cubicBezTo>
                    <a:pt x="21779" y="66502"/>
                    <a:pt x="21779" y="66502"/>
                    <a:pt x="21874" y="66502"/>
                  </a:cubicBezTo>
                  <a:lnTo>
                    <a:pt x="48259" y="66502"/>
                  </a:lnTo>
                  <a:cubicBezTo>
                    <a:pt x="59118" y="66502"/>
                    <a:pt x="67976" y="57673"/>
                    <a:pt x="67976" y="46785"/>
                  </a:cubicBezTo>
                  <a:lnTo>
                    <a:pt x="67976" y="20402"/>
                  </a:lnTo>
                  <a:cubicBezTo>
                    <a:pt x="67976" y="9514"/>
                    <a:pt x="59118" y="685"/>
                    <a:pt x="48259" y="685"/>
                  </a:cubicBezTo>
                  <a:close/>
                  <a:moveTo>
                    <a:pt x="54832" y="46785"/>
                  </a:moveTo>
                  <a:cubicBezTo>
                    <a:pt x="54926" y="50415"/>
                    <a:pt x="51974" y="53396"/>
                    <a:pt x="48354" y="53453"/>
                  </a:cubicBezTo>
                  <a:cubicBezTo>
                    <a:pt x="48354" y="53453"/>
                    <a:pt x="48259" y="53453"/>
                    <a:pt x="48259" y="53453"/>
                  </a:cubicBezTo>
                  <a:lnTo>
                    <a:pt x="21874" y="53453"/>
                  </a:lnTo>
                  <a:cubicBezTo>
                    <a:pt x="18255" y="53453"/>
                    <a:pt x="15303" y="50510"/>
                    <a:pt x="15303" y="46881"/>
                  </a:cubicBezTo>
                  <a:cubicBezTo>
                    <a:pt x="15303" y="46852"/>
                    <a:pt x="15303" y="46814"/>
                    <a:pt x="15303" y="46785"/>
                  </a:cubicBezTo>
                  <a:lnTo>
                    <a:pt x="15303" y="20402"/>
                  </a:lnTo>
                  <a:cubicBezTo>
                    <a:pt x="15303" y="16820"/>
                    <a:pt x="18160" y="13924"/>
                    <a:pt x="21779" y="13924"/>
                  </a:cubicBezTo>
                  <a:cubicBezTo>
                    <a:pt x="21779" y="13924"/>
                    <a:pt x="21874" y="13924"/>
                    <a:pt x="21874" y="13924"/>
                  </a:cubicBezTo>
                  <a:lnTo>
                    <a:pt x="48259" y="13924"/>
                  </a:lnTo>
                  <a:cubicBezTo>
                    <a:pt x="51878" y="13924"/>
                    <a:pt x="54736" y="16811"/>
                    <a:pt x="54832" y="204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280CCF5-47E6-61D7-6ABE-4094ACD1EE67}"/>
                </a:ext>
              </a:extLst>
            </p:cNvPr>
            <p:cNvSpPr/>
            <p:nvPr/>
          </p:nvSpPr>
          <p:spPr>
            <a:xfrm>
              <a:off x="8695164" y="998552"/>
              <a:ext cx="532489" cy="482754"/>
            </a:xfrm>
            <a:custGeom>
              <a:avLst/>
              <a:gdLst>
                <a:gd name="connsiteX0" fmla="*/ 397064 w 434435"/>
                <a:gd name="connsiteY0" fmla="*/ 222427 h 393859"/>
                <a:gd name="connsiteX1" fmla="*/ 397064 w 434435"/>
                <a:gd name="connsiteY1" fmla="*/ 44500 h 393859"/>
                <a:gd name="connsiteX2" fmla="*/ 370681 w 434435"/>
                <a:gd name="connsiteY2" fmla="*/ 18115 h 393859"/>
                <a:gd name="connsiteX3" fmla="*/ 337914 w 434435"/>
                <a:gd name="connsiteY3" fmla="*/ 18115 h 393859"/>
                <a:gd name="connsiteX4" fmla="*/ 337914 w 434435"/>
                <a:gd name="connsiteY4" fmla="*/ 7352 h 393859"/>
                <a:gd name="connsiteX5" fmla="*/ 331247 w 434435"/>
                <a:gd name="connsiteY5" fmla="*/ 684 h 393859"/>
                <a:gd name="connsiteX6" fmla="*/ 324674 w 434435"/>
                <a:gd name="connsiteY6" fmla="*/ 7257 h 393859"/>
                <a:gd name="connsiteX7" fmla="*/ 324674 w 434435"/>
                <a:gd name="connsiteY7" fmla="*/ 7352 h 393859"/>
                <a:gd name="connsiteX8" fmla="*/ 324674 w 434435"/>
                <a:gd name="connsiteY8" fmla="*/ 18115 h 393859"/>
                <a:gd name="connsiteX9" fmla="*/ 272001 w 434435"/>
                <a:gd name="connsiteY9" fmla="*/ 18115 h 393859"/>
                <a:gd name="connsiteX10" fmla="*/ 272001 w 434435"/>
                <a:gd name="connsiteY10" fmla="*/ 7352 h 393859"/>
                <a:gd name="connsiteX11" fmla="*/ 265525 w 434435"/>
                <a:gd name="connsiteY11" fmla="*/ 684 h 393859"/>
                <a:gd name="connsiteX12" fmla="*/ 265525 w 434435"/>
                <a:gd name="connsiteY12" fmla="*/ 684 h 393859"/>
                <a:gd name="connsiteX13" fmla="*/ 258856 w 434435"/>
                <a:gd name="connsiteY13" fmla="*/ 7352 h 393859"/>
                <a:gd name="connsiteX14" fmla="*/ 258856 w 434435"/>
                <a:gd name="connsiteY14" fmla="*/ 18115 h 393859"/>
                <a:gd name="connsiteX15" fmla="*/ 206184 w 434435"/>
                <a:gd name="connsiteY15" fmla="*/ 18115 h 393859"/>
                <a:gd name="connsiteX16" fmla="*/ 206184 w 434435"/>
                <a:gd name="connsiteY16" fmla="*/ 7352 h 393859"/>
                <a:gd name="connsiteX17" fmla="*/ 199706 w 434435"/>
                <a:gd name="connsiteY17" fmla="*/ 684 h 393859"/>
                <a:gd name="connsiteX18" fmla="*/ 199706 w 434435"/>
                <a:gd name="connsiteY18" fmla="*/ 684 h 393859"/>
                <a:gd name="connsiteX19" fmla="*/ 193039 w 434435"/>
                <a:gd name="connsiteY19" fmla="*/ 7352 h 393859"/>
                <a:gd name="connsiteX20" fmla="*/ 193039 w 434435"/>
                <a:gd name="connsiteY20" fmla="*/ 18115 h 393859"/>
                <a:gd name="connsiteX21" fmla="*/ 140366 w 434435"/>
                <a:gd name="connsiteY21" fmla="*/ 18115 h 393859"/>
                <a:gd name="connsiteX22" fmla="*/ 140366 w 434435"/>
                <a:gd name="connsiteY22" fmla="*/ 7352 h 393859"/>
                <a:gd name="connsiteX23" fmla="*/ 133888 w 434435"/>
                <a:gd name="connsiteY23" fmla="*/ 684 h 393859"/>
                <a:gd name="connsiteX24" fmla="*/ 133793 w 434435"/>
                <a:gd name="connsiteY24" fmla="*/ 684 h 393859"/>
                <a:gd name="connsiteX25" fmla="*/ 127221 w 434435"/>
                <a:gd name="connsiteY25" fmla="*/ 7352 h 393859"/>
                <a:gd name="connsiteX26" fmla="*/ 127221 w 434435"/>
                <a:gd name="connsiteY26" fmla="*/ 18115 h 393859"/>
                <a:gd name="connsiteX27" fmla="*/ 74643 w 434435"/>
                <a:gd name="connsiteY27" fmla="*/ 18115 h 393859"/>
                <a:gd name="connsiteX28" fmla="*/ 74643 w 434435"/>
                <a:gd name="connsiteY28" fmla="*/ 7352 h 393859"/>
                <a:gd name="connsiteX29" fmla="*/ 67976 w 434435"/>
                <a:gd name="connsiteY29" fmla="*/ 684 h 393859"/>
                <a:gd name="connsiteX30" fmla="*/ 61499 w 434435"/>
                <a:gd name="connsiteY30" fmla="*/ 7352 h 393859"/>
                <a:gd name="connsiteX31" fmla="*/ 61499 w 434435"/>
                <a:gd name="connsiteY31" fmla="*/ 7352 h 393859"/>
                <a:gd name="connsiteX32" fmla="*/ 61499 w 434435"/>
                <a:gd name="connsiteY32" fmla="*/ 18115 h 393859"/>
                <a:gd name="connsiteX33" fmla="*/ 28542 w 434435"/>
                <a:gd name="connsiteY33" fmla="*/ 18115 h 393859"/>
                <a:gd name="connsiteX34" fmla="*/ 2158 w 434435"/>
                <a:gd name="connsiteY34" fmla="*/ 44500 h 393859"/>
                <a:gd name="connsiteX35" fmla="*/ 2158 w 434435"/>
                <a:gd name="connsiteY35" fmla="*/ 328440 h 393859"/>
                <a:gd name="connsiteX36" fmla="*/ 28352 w 434435"/>
                <a:gd name="connsiteY36" fmla="*/ 354825 h 393859"/>
                <a:gd name="connsiteX37" fmla="*/ 28542 w 434435"/>
                <a:gd name="connsiteY37" fmla="*/ 354825 h 393859"/>
                <a:gd name="connsiteX38" fmla="*/ 264191 w 434435"/>
                <a:gd name="connsiteY38" fmla="*/ 354825 h 393859"/>
                <a:gd name="connsiteX39" fmla="*/ 341343 w 434435"/>
                <a:gd name="connsiteY39" fmla="*/ 394544 h 393859"/>
                <a:gd name="connsiteX40" fmla="*/ 436593 w 434435"/>
                <a:gd name="connsiteY40" fmla="*/ 299294 h 393859"/>
                <a:gd name="connsiteX41" fmla="*/ 397064 w 434435"/>
                <a:gd name="connsiteY41" fmla="*/ 222427 h 393859"/>
                <a:gd name="connsiteX42" fmla="*/ 28542 w 434435"/>
                <a:gd name="connsiteY42" fmla="*/ 341775 h 393859"/>
                <a:gd name="connsiteX43" fmla="*/ 15398 w 434435"/>
                <a:gd name="connsiteY43" fmla="*/ 328440 h 393859"/>
                <a:gd name="connsiteX44" fmla="*/ 15398 w 434435"/>
                <a:gd name="connsiteY44" fmla="*/ 328440 h 393859"/>
                <a:gd name="connsiteX45" fmla="*/ 15398 w 434435"/>
                <a:gd name="connsiteY45" fmla="*/ 84314 h 393859"/>
                <a:gd name="connsiteX46" fmla="*/ 18731 w 434435"/>
                <a:gd name="connsiteY46" fmla="*/ 84314 h 393859"/>
                <a:gd name="connsiteX47" fmla="*/ 25209 w 434435"/>
                <a:gd name="connsiteY47" fmla="*/ 77647 h 393859"/>
                <a:gd name="connsiteX48" fmla="*/ 18731 w 434435"/>
                <a:gd name="connsiteY48" fmla="*/ 70979 h 393859"/>
                <a:gd name="connsiteX49" fmla="*/ 15398 w 434435"/>
                <a:gd name="connsiteY49" fmla="*/ 70979 h 393859"/>
                <a:gd name="connsiteX50" fmla="*/ 15398 w 434435"/>
                <a:gd name="connsiteY50" fmla="*/ 44500 h 393859"/>
                <a:gd name="connsiteX51" fmla="*/ 28542 w 434435"/>
                <a:gd name="connsiteY51" fmla="*/ 31355 h 393859"/>
                <a:gd name="connsiteX52" fmla="*/ 61499 w 434435"/>
                <a:gd name="connsiteY52" fmla="*/ 31355 h 393859"/>
                <a:gd name="connsiteX53" fmla="*/ 61499 w 434435"/>
                <a:gd name="connsiteY53" fmla="*/ 42309 h 393859"/>
                <a:gd name="connsiteX54" fmla="*/ 67976 w 434435"/>
                <a:gd name="connsiteY54" fmla="*/ 48786 h 393859"/>
                <a:gd name="connsiteX55" fmla="*/ 74643 w 434435"/>
                <a:gd name="connsiteY55" fmla="*/ 42309 h 393859"/>
                <a:gd name="connsiteX56" fmla="*/ 74643 w 434435"/>
                <a:gd name="connsiteY56" fmla="*/ 31927 h 393859"/>
                <a:gd name="connsiteX57" fmla="*/ 127221 w 434435"/>
                <a:gd name="connsiteY57" fmla="*/ 31927 h 393859"/>
                <a:gd name="connsiteX58" fmla="*/ 127221 w 434435"/>
                <a:gd name="connsiteY58" fmla="*/ 42881 h 393859"/>
                <a:gd name="connsiteX59" fmla="*/ 133793 w 434435"/>
                <a:gd name="connsiteY59" fmla="*/ 49358 h 393859"/>
                <a:gd name="connsiteX60" fmla="*/ 140366 w 434435"/>
                <a:gd name="connsiteY60" fmla="*/ 42976 h 393859"/>
                <a:gd name="connsiteX61" fmla="*/ 140366 w 434435"/>
                <a:gd name="connsiteY61" fmla="*/ 42881 h 393859"/>
                <a:gd name="connsiteX62" fmla="*/ 140366 w 434435"/>
                <a:gd name="connsiteY62" fmla="*/ 31927 h 393859"/>
                <a:gd name="connsiteX63" fmla="*/ 193039 w 434435"/>
                <a:gd name="connsiteY63" fmla="*/ 31927 h 393859"/>
                <a:gd name="connsiteX64" fmla="*/ 193039 w 434435"/>
                <a:gd name="connsiteY64" fmla="*/ 42881 h 393859"/>
                <a:gd name="connsiteX65" fmla="*/ 199706 w 434435"/>
                <a:gd name="connsiteY65" fmla="*/ 49358 h 393859"/>
                <a:gd name="connsiteX66" fmla="*/ 206184 w 434435"/>
                <a:gd name="connsiteY66" fmla="*/ 42881 h 393859"/>
                <a:gd name="connsiteX67" fmla="*/ 206184 w 434435"/>
                <a:gd name="connsiteY67" fmla="*/ 31927 h 393859"/>
                <a:gd name="connsiteX68" fmla="*/ 258856 w 434435"/>
                <a:gd name="connsiteY68" fmla="*/ 31927 h 393859"/>
                <a:gd name="connsiteX69" fmla="*/ 258856 w 434435"/>
                <a:gd name="connsiteY69" fmla="*/ 42881 h 393859"/>
                <a:gd name="connsiteX70" fmla="*/ 265525 w 434435"/>
                <a:gd name="connsiteY70" fmla="*/ 49358 h 393859"/>
                <a:gd name="connsiteX71" fmla="*/ 265525 w 434435"/>
                <a:gd name="connsiteY71" fmla="*/ 49358 h 393859"/>
                <a:gd name="connsiteX72" fmla="*/ 272001 w 434435"/>
                <a:gd name="connsiteY72" fmla="*/ 42881 h 393859"/>
                <a:gd name="connsiteX73" fmla="*/ 272001 w 434435"/>
                <a:gd name="connsiteY73" fmla="*/ 31927 h 393859"/>
                <a:gd name="connsiteX74" fmla="*/ 324674 w 434435"/>
                <a:gd name="connsiteY74" fmla="*/ 31927 h 393859"/>
                <a:gd name="connsiteX75" fmla="*/ 324674 w 434435"/>
                <a:gd name="connsiteY75" fmla="*/ 42881 h 393859"/>
                <a:gd name="connsiteX76" fmla="*/ 331247 w 434435"/>
                <a:gd name="connsiteY76" fmla="*/ 49358 h 393859"/>
                <a:gd name="connsiteX77" fmla="*/ 337914 w 434435"/>
                <a:gd name="connsiteY77" fmla="*/ 42881 h 393859"/>
                <a:gd name="connsiteX78" fmla="*/ 337914 w 434435"/>
                <a:gd name="connsiteY78" fmla="*/ 42881 h 393859"/>
                <a:gd name="connsiteX79" fmla="*/ 337914 w 434435"/>
                <a:gd name="connsiteY79" fmla="*/ 31927 h 393859"/>
                <a:gd name="connsiteX80" fmla="*/ 370681 w 434435"/>
                <a:gd name="connsiteY80" fmla="*/ 31927 h 393859"/>
                <a:gd name="connsiteX81" fmla="*/ 383920 w 434435"/>
                <a:gd name="connsiteY81" fmla="*/ 44976 h 393859"/>
                <a:gd name="connsiteX82" fmla="*/ 383920 w 434435"/>
                <a:gd name="connsiteY82" fmla="*/ 45071 h 393859"/>
                <a:gd name="connsiteX83" fmla="*/ 383920 w 434435"/>
                <a:gd name="connsiteY83" fmla="*/ 71551 h 393859"/>
                <a:gd name="connsiteX84" fmla="*/ 380681 w 434435"/>
                <a:gd name="connsiteY84" fmla="*/ 71551 h 393859"/>
                <a:gd name="connsiteX85" fmla="*/ 374014 w 434435"/>
                <a:gd name="connsiteY85" fmla="*/ 78218 h 393859"/>
                <a:gd name="connsiteX86" fmla="*/ 380681 w 434435"/>
                <a:gd name="connsiteY86" fmla="*/ 84886 h 393859"/>
                <a:gd name="connsiteX87" fmla="*/ 383920 w 434435"/>
                <a:gd name="connsiteY87" fmla="*/ 84886 h 393859"/>
                <a:gd name="connsiteX88" fmla="*/ 383920 w 434435"/>
                <a:gd name="connsiteY88" fmla="*/ 214997 h 393859"/>
                <a:gd name="connsiteX89" fmla="*/ 341343 w 434435"/>
                <a:gd name="connsiteY89" fmla="*/ 204806 h 393859"/>
                <a:gd name="connsiteX90" fmla="*/ 246093 w 434435"/>
                <a:gd name="connsiteY90" fmla="*/ 300056 h 393859"/>
                <a:gd name="connsiteX91" fmla="*/ 255618 w 434435"/>
                <a:gd name="connsiteY91" fmla="*/ 342442 h 393859"/>
                <a:gd name="connsiteX92" fmla="*/ 341343 w 434435"/>
                <a:gd name="connsiteY92" fmla="*/ 381399 h 393859"/>
                <a:gd name="connsiteX93" fmla="*/ 259428 w 434435"/>
                <a:gd name="connsiteY93" fmla="*/ 299389 h 393859"/>
                <a:gd name="connsiteX94" fmla="*/ 341343 w 434435"/>
                <a:gd name="connsiteY94" fmla="*/ 217283 h 393859"/>
                <a:gd name="connsiteX95" fmla="*/ 423449 w 434435"/>
                <a:gd name="connsiteY95" fmla="*/ 299389 h 393859"/>
                <a:gd name="connsiteX96" fmla="*/ 341343 w 434435"/>
                <a:gd name="connsiteY96" fmla="*/ 381590 h 39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34435" h="393859">
                  <a:moveTo>
                    <a:pt x="397064" y="222427"/>
                  </a:moveTo>
                  <a:lnTo>
                    <a:pt x="397064" y="44500"/>
                  </a:lnTo>
                  <a:cubicBezTo>
                    <a:pt x="396969" y="29945"/>
                    <a:pt x="385253" y="18163"/>
                    <a:pt x="370681" y="18115"/>
                  </a:cubicBezTo>
                  <a:lnTo>
                    <a:pt x="337914" y="18115"/>
                  </a:lnTo>
                  <a:lnTo>
                    <a:pt x="337914" y="7352"/>
                  </a:lnTo>
                  <a:cubicBezTo>
                    <a:pt x="337914" y="3666"/>
                    <a:pt x="334962" y="684"/>
                    <a:pt x="331247" y="684"/>
                  </a:cubicBezTo>
                  <a:cubicBezTo>
                    <a:pt x="327628" y="684"/>
                    <a:pt x="324674" y="3628"/>
                    <a:pt x="324674" y="7257"/>
                  </a:cubicBezTo>
                  <a:cubicBezTo>
                    <a:pt x="324674" y="7286"/>
                    <a:pt x="324674" y="7324"/>
                    <a:pt x="324674" y="7352"/>
                  </a:cubicBezTo>
                  <a:lnTo>
                    <a:pt x="324674" y="18115"/>
                  </a:lnTo>
                  <a:lnTo>
                    <a:pt x="272001" y="18115"/>
                  </a:lnTo>
                  <a:lnTo>
                    <a:pt x="272001" y="7352"/>
                  </a:lnTo>
                  <a:cubicBezTo>
                    <a:pt x="272096" y="3723"/>
                    <a:pt x="269144" y="742"/>
                    <a:pt x="265525" y="684"/>
                  </a:cubicBezTo>
                  <a:cubicBezTo>
                    <a:pt x="265525" y="684"/>
                    <a:pt x="265525" y="684"/>
                    <a:pt x="265525" y="684"/>
                  </a:cubicBezTo>
                  <a:cubicBezTo>
                    <a:pt x="261810" y="684"/>
                    <a:pt x="258856" y="3666"/>
                    <a:pt x="258856" y="7352"/>
                  </a:cubicBezTo>
                  <a:lnTo>
                    <a:pt x="258856" y="18115"/>
                  </a:lnTo>
                  <a:lnTo>
                    <a:pt x="206184" y="18115"/>
                  </a:lnTo>
                  <a:lnTo>
                    <a:pt x="206184" y="7352"/>
                  </a:lnTo>
                  <a:cubicBezTo>
                    <a:pt x="206279" y="3723"/>
                    <a:pt x="203326" y="742"/>
                    <a:pt x="199706" y="684"/>
                  </a:cubicBezTo>
                  <a:cubicBezTo>
                    <a:pt x="199706" y="684"/>
                    <a:pt x="199706" y="684"/>
                    <a:pt x="199706" y="684"/>
                  </a:cubicBezTo>
                  <a:cubicBezTo>
                    <a:pt x="195992" y="684"/>
                    <a:pt x="193039" y="3666"/>
                    <a:pt x="193039" y="7352"/>
                  </a:cubicBezTo>
                  <a:lnTo>
                    <a:pt x="193039" y="18115"/>
                  </a:lnTo>
                  <a:lnTo>
                    <a:pt x="140366" y="18115"/>
                  </a:lnTo>
                  <a:lnTo>
                    <a:pt x="140366" y="7352"/>
                  </a:lnTo>
                  <a:cubicBezTo>
                    <a:pt x="140461" y="3723"/>
                    <a:pt x="137508" y="742"/>
                    <a:pt x="133888" y="684"/>
                  </a:cubicBezTo>
                  <a:cubicBezTo>
                    <a:pt x="133888" y="684"/>
                    <a:pt x="133793" y="684"/>
                    <a:pt x="133793" y="684"/>
                  </a:cubicBezTo>
                  <a:cubicBezTo>
                    <a:pt x="130175" y="732"/>
                    <a:pt x="127221" y="3704"/>
                    <a:pt x="127221" y="7352"/>
                  </a:cubicBezTo>
                  <a:lnTo>
                    <a:pt x="127221" y="18115"/>
                  </a:lnTo>
                  <a:lnTo>
                    <a:pt x="74643" y="18115"/>
                  </a:lnTo>
                  <a:lnTo>
                    <a:pt x="74643" y="7352"/>
                  </a:lnTo>
                  <a:cubicBezTo>
                    <a:pt x="74643" y="3666"/>
                    <a:pt x="71691" y="684"/>
                    <a:pt x="67976" y="684"/>
                  </a:cubicBezTo>
                  <a:cubicBezTo>
                    <a:pt x="64357" y="732"/>
                    <a:pt x="61403" y="3723"/>
                    <a:pt x="61499" y="7352"/>
                  </a:cubicBezTo>
                  <a:cubicBezTo>
                    <a:pt x="61499" y="7352"/>
                    <a:pt x="61499" y="7352"/>
                    <a:pt x="61499" y="7352"/>
                  </a:cubicBezTo>
                  <a:lnTo>
                    <a:pt x="61499" y="18115"/>
                  </a:lnTo>
                  <a:lnTo>
                    <a:pt x="28542" y="18115"/>
                  </a:lnTo>
                  <a:cubicBezTo>
                    <a:pt x="13969" y="18163"/>
                    <a:pt x="2253" y="29945"/>
                    <a:pt x="2158" y="44500"/>
                  </a:cubicBezTo>
                  <a:lnTo>
                    <a:pt x="2158" y="328440"/>
                  </a:lnTo>
                  <a:cubicBezTo>
                    <a:pt x="2063" y="342956"/>
                    <a:pt x="13874" y="354767"/>
                    <a:pt x="28352" y="354825"/>
                  </a:cubicBezTo>
                  <a:cubicBezTo>
                    <a:pt x="28447" y="354825"/>
                    <a:pt x="28447" y="354825"/>
                    <a:pt x="28542" y="354825"/>
                  </a:cubicBezTo>
                  <a:lnTo>
                    <a:pt x="264191" y="354825"/>
                  </a:lnTo>
                  <a:cubicBezTo>
                    <a:pt x="282003" y="379694"/>
                    <a:pt x="310768" y="394467"/>
                    <a:pt x="341343" y="394544"/>
                  </a:cubicBezTo>
                  <a:cubicBezTo>
                    <a:pt x="393921" y="394544"/>
                    <a:pt x="436593" y="351900"/>
                    <a:pt x="436593" y="299294"/>
                  </a:cubicBezTo>
                  <a:cubicBezTo>
                    <a:pt x="436498" y="268823"/>
                    <a:pt x="421735" y="240248"/>
                    <a:pt x="397064" y="222427"/>
                  </a:cubicBezTo>
                  <a:close/>
                  <a:moveTo>
                    <a:pt x="28542" y="341775"/>
                  </a:moveTo>
                  <a:cubicBezTo>
                    <a:pt x="21208" y="341728"/>
                    <a:pt x="15303" y="335755"/>
                    <a:pt x="15398" y="328440"/>
                  </a:cubicBezTo>
                  <a:cubicBezTo>
                    <a:pt x="15398" y="328440"/>
                    <a:pt x="15398" y="328440"/>
                    <a:pt x="15398" y="328440"/>
                  </a:cubicBezTo>
                  <a:lnTo>
                    <a:pt x="15398" y="84314"/>
                  </a:lnTo>
                  <a:lnTo>
                    <a:pt x="18731" y="84314"/>
                  </a:lnTo>
                  <a:cubicBezTo>
                    <a:pt x="22351" y="84210"/>
                    <a:pt x="25209" y="81257"/>
                    <a:pt x="25209" y="77647"/>
                  </a:cubicBezTo>
                  <a:cubicBezTo>
                    <a:pt x="25209" y="74037"/>
                    <a:pt x="22351" y="71084"/>
                    <a:pt x="18731" y="70979"/>
                  </a:cubicBezTo>
                  <a:lnTo>
                    <a:pt x="15398" y="70979"/>
                  </a:lnTo>
                  <a:lnTo>
                    <a:pt x="15398" y="44500"/>
                  </a:lnTo>
                  <a:cubicBezTo>
                    <a:pt x="15398" y="37242"/>
                    <a:pt x="21303" y="31355"/>
                    <a:pt x="28542" y="31355"/>
                  </a:cubicBezTo>
                  <a:lnTo>
                    <a:pt x="61499" y="31355"/>
                  </a:lnTo>
                  <a:lnTo>
                    <a:pt x="61499" y="42309"/>
                  </a:lnTo>
                  <a:cubicBezTo>
                    <a:pt x="61594" y="45862"/>
                    <a:pt x="64452" y="48739"/>
                    <a:pt x="67976" y="48786"/>
                  </a:cubicBezTo>
                  <a:cubicBezTo>
                    <a:pt x="71596" y="48786"/>
                    <a:pt x="74548" y="45919"/>
                    <a:pt x="74643" y="42309"/>
                  </a:cubicBezTo>
                  <a:lnTo>
                    <a:pt x="74643" y="31927"/>
                  </a:lnTo>
                  <a:lnTo>
                    <a:pt x="127221" y="31927"/>
                  </a:lnTo>
                  <a:lnTo>
                    <a:pt x="127221" y="42881"/>
                  </a:lnTo>
                  <a:cubicBezTo>
                    <a:pt x="127317" y="46453"/>
                    <a:pt x="130175" y="49310"/>
                    <a:pt x="133793" y="49358"/>
                  </a:cubicBezTo>
                  <a:cubicBezTo>
                    <a:pt x="137413" y="49415"/>
                    <a:pt x="140271" y="46557"/>
                    <a:pt x="140366" y="42976"/>
                  </a:cubicBezTo>
                  <a:cubicBezTo>
                    <a:pt x="140366" y="42947"/>
                    <a:pt x="140366" y="42909"/>
                    <a:pt x="140366" y="42881"/>
                  </a:cubicBezTo>
                  <a:lnTo>
                    <a:pt x="140366" y="31927"/>
                  </a:lnTo>
                  <a:lnTo>
                    <a:pt x="193039" y="31927"/>
                  </a:lnTo>
                  <a:lnTo>
                    <a:pt x="193039" y="42881"/>
                  </a:lnTo>
                  <a:cubicBezTo>
                    <a:pt x="193135" y="46490"/>
                    <a:pt x="196087" y="49358"/>
                    <a:pt x="199706" y="49358"/>
                  </a:cubicBezTo>
                  <a:cubicBezTo>
                    <a:pt x="203326" y="49358"/>
                    <a:pt x="206184" y="46462"/>
                    <a:pt x="206184" y="42881"/>
                  </a:cubicBezTo>
                  <a:lnTo>
                    <a:pt x="206184" y="31927"/>
                  </a:lnTo>
                  <a:lnTo>
                    <a:pt x="258856" y="31927"/>
                  </a:lnTo>
                  <a:lnTo>
                    <a:pt x="258856" y="42881"/>
                  </a:lnTo>
                  <a:cubicBezTo>
                    <a:pt x="258952" y="46510"/>
                    <a:pt x="261905" y="49415"/>
                    <a:pt x="265525" y="49358"/>
                  </a:cubicBezTo>
                  <a:cubicBezTo>
                    <a:pt x="265525" y="49358"/>
                    <a:pt x="265525" y="49358"/>
                    <a:pt x="265525" y="49358"/>
                  </a:cubicBezTo>
                  <a:cubicBezTo>
                    <a:pt x="269144" y="49358"/>
                    <a:pt x="272001" y="46462"/>
                    <a:pt x="272001" y="42881"/>
                  </a:cubicBezTo>
                  <a:lnTo>
                    <a:pt x="272001" y="31927"/>
                  </a:lnTo>
                  <a:lnTo>
                    <a:pt x="324674" y="31927"/>
                  </a:lnTo>
                  <a:lnTo>
                    <a:pt x="324674" y="42881"/>
                  </a:lnTo>
                  <a:cubicBezTo>
                    <a:pt x="324770" y="46471"/>
                    <a:pt x="327628" y="49358"/>
                    <a:pt x="331247" y="49358"/>
                  </a:cubicBezTo>
                  <a:cubicBezTo>
                    <a:pt x="334867" y="49415"/>
                    <a:pt x="337819" y="46510"/>
                    <a:pt x="337914" y="42881"/>
                  </a:cubicBezTo>
                  <a:cubicBezTo>
                    <a:pt x="337914" y="42881"/>
                    <a:pt x="337914" y="42881"/>
                    <a:pt x="337914" y="42881"/>
                  </a:cubicBezTo>
                  <a:lnTo>
                    <a:pt x="337914" y="31927"/>
                  </a:lnTo>
                  <a:lnTo>
                    <a:pt x="370681" y="31927"/>
                  </a:lnTo>
                  <a:cubicBezTo>
                    <a:pt x="377919" y="31879"/>
                    <a:pt x="383824" y="37718"/>
                    <a:pt x="383920" y="44976"/>
                  </a:cubicBezTo>
                  <a:cubicBezTo>
                    <a:pt x="383920" y="45004"/>
                    <a:pt x="383920" y="45043"/>
                    <a:pt x="383920" y="45071"/>
                  </a:cubicBezTo>
                  <a:lnTo>
                    <a:pt x="383920" y="71551"/>
                  </a:lnTo>
                  <a:lnTo>
                    <a:pt x="380681" y="71551"/>
                  </a:lnTo>
                  <a:cubicBezTo>
                    <a:pt x="377062" y="71598"/>
                    <a:pt x="374110" y="74561"/>
                    <a:pt x="374014" y="78218"/>
                  </a:cubicBezTo>
                  <a:cubicBezTo>
                    <a:pt x="374110" y="81876"/>
                    <a:pt x="377062" y="84838"/>
                    <a:pt x="380681" y="84886"/>
                  </a:cubicBezTo>
                  <a:lnTo>
                    <a:pt x="383920" y="84886"/>
                  </a:lnTo>
                  <a:lnTo>
                    <a:pt x="383920" y="214997"/>
                  </a:lnTo>
                  <a:cubicBezTo>
                    <a:pt x="370775" y="208206"/>
                    <a:pt x="356107" y="204710"/>
                    <a:pt x="341343" y="204806"/>
                  </a:cubicBezTo>
                  <a:cubicBezTo>
                    <a:pt x="288765" y="204806"/>
                    <a:pt x="246093" y="247449"/>
                    <a:pt x="246093" y="300056"/>
                  </a:cubicBezTo>
                  <a:cubicBezTo>
                    <a:pt x="245998" y="314724"/>
                    <a:pt x="249237" y="329221"/>
                    <a:pt x="255618" y="342442"/>
                  </a:cubicBezTo>
                  <a:close/>
                  <a:moveTo>
                    <a:pt x="341343" y="381399"/>
                  </a:moveTo>
                  <a:cubicBezTo>
                    <a:pt x="296099" y="381294"/>
                    <a:pt x="259524" y="344623"/>
                    <a:pt x="259428" y="299389"/>
                  </a:cubicBezTo>
                  <a:cubicBezTo>
                    <a:pt x="259428" y="254117"/>
                    <a:pt x="296099" y="217388"/>
                    <a:pt x="341343" y="217283"/>
                  </a:cubicBezTo>
                  <a:cubicBezTo>
                    <a:pt x="386682" y="217340"/>
                    <a:pt x="423353" y="254069"/>
                    <a:pt x="423449" y="299389"/>
                  </a:cubicBezTo>
                  <a:cubicBezTo>
                    <a:pt x="423449" y="344747"/>
                    <a:pt x="386682" y="381542"/>
                    <a:pt x="341343" y="381590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C4FAA7B-6F09-C3BB-C4F2-68BBE7B8C483}"/>
                </a:ext>
              </a:extLst>
            </p:cNvPr>
            <p:cNvSpPr/>
            <p:nvPr/>
          </p:nvSpPr>
          <p:spPr>
            <a:xfrm>
              <a:off x="9102964" y="1294276"/>
              <a:ext cx="67718" cy="78804"/>
            </a:xfrm>
            <a:custGeom>
              <a:avLst/>
              <a:gdLst>
                <a:gd name="connsiteX0" fmla="*/ 50928 w 55248"/>
                <a:gd name="connsiteY0" fmla="*/ 51644 h 64293"/>
                <a:gd name="connsiteX1" fmla="*/ 15304 w 55248"/>
                <a:gd name="connsiteY1" fmla="*/ 51644 h 64293"/>
                <a:gd name="connsiteX2" fmla="*/ 15304 w 55248"/>
                <a:gd name="connsiteY2" fmla="*/ 7352 h 64293"/>
                <a:gd name="connsiteX3" fmla="*/ 8636 w 55248"/>
                <a:gd name="connsiteY3" fmla="*/ 684 h 64293"/>
                <a:gd name="connsiteX4" fmla="*/ 2160 w 55248"/>
                <a:gd name="connsiteY4" fmla="*/ 7352 h 64293"/>
                <a:gd name="connsiteX5" fmla="*/ 2160 w 55248"/>
                <a:gd name="connsiteY5" fmla="*/ 58311 h 64293"/>
                <a:gd name="connsiteX6" fmla="*/ 8636 w 55248"/>
                <a:gd name="connsiteY6" fmla="*/ 64978 h 64293"/>
                <a:gd name="connsiteX7" fmla="*/ 8636 w 55248"/>
                <a:gd name="connsiteY7" fmla="*/ 64978 h 64293"/>
                <a:gd name="connsiteX8" fmla="*/ 50928 w 55248"/>
                <a:gd name="connsiteY8" fmla="*/ 64978 h 64293"/>
                <a:gd name="connsiteX9" fmla="*/ 57404 w 55248"/>
                <a:gd name="connsiteY9" fmla="*/ 58311 h 64293"/>
                <a:gd name="connsiteX10" fmla="*/ 57404 w 55248"/>
                <a:gd name="connsiteY10" fmla="*/ 58311 h 64293"/>
                <a:gd name="connsiteX11" fmla="*/ 50928 w 55248"/>
                <a:gd name="connsiteY11" fmla="*/ 51644 h 64293"/>
                <a:gd name="connsiteX12" fmla="*/ 50928 w 55248"/>
                <a:gd name="connsiteY12" fmla="*/ 51644 h 6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248" h="64293">
                  <a:moveTo>
                    <a:pt x="50928" y="51644"/>
                  </a:moveTo>
                  <a:lnTo>
                    <a:pt x="15304" y="51644"/>
                  </a:lnTo>
                  <a:lnTo>
                    <a:pt x="15304" y="7352"/>
                  </a:lnTo>
                  <a:cubicBezTo>
                    <a:pt x="15304" y="3666"/>
                    <a:pt x="12351" y="684"/>
                    <a:pt x="8636" y="684"/>
                  </a:cubicBezTo>
                  <a:cubicBezTo>
                    <a:pt x="5017" y="789"/>
                    <a:pt x="2160" y="3742"/>
                    <a:pt x="2160" y="7352"/>
                  </a:cubicBezTo>
                  <a:lnTo>
                    <a:pt x="2160" y="58311"/>
                  </a:lnTo>
                  <a:cubicBezTo>
                    <a:pt x="2064" y="61940"/>
                    <a:pt x="5017" y="64921"/>
                    <a:pt x="8636" y="64978"/>
                  </a:cubicBezTo>
                  <a:cubicBezTo>
                    <a:pt x="8636" y="64978"/>
                    <a:pt x="8636" y="64978"/>
                    <a:pt x="8636" y="64978"/>
                  </a:cubicBezTo>
                  <a:lnTo>
                    <a:pt x="50928" y="64978"/>
                  </a:lnTo>
                  <a:cubicBezTo>
                    <a:pt x="54547" y="64921"/>
                    <a:pt x="57499" y="61940"/>
                    <a:pt x="57404" y="58311"/>
                  </a:cubicBezTo>
                  <a:cubicBezTo>
                    <a:pt x="57404" y="58311"/>
                    <a:pt x="57404" y="58311"/>
                    <a:pt x="57404" y="58311"/>
                  </a:cubicBezTo>
                  <a:cubicBezTo>
                    <a:pt x="57499" y="54682"/>
                    <a:pt x="54547" y="51701"/>
                    <a:pt x="50928" y="51644"/>
                  </a:cubicBezTo>
                  <a:cubicBezTo>
                    <a:pt x="50928" y="51644"/>
                    <a:pt x="50928" y="51644"/>
                    <a:pt x="50928" y="5164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25C5181-1A03-4AD2-BCD2-194D0278289B}"/>
                </a:ext>
              </a:extLst>
            </p:cNvPr>
            <p:cNvSpPr/>
            <p:nvPr/>
          </p:nvSpPr>
          <p:spPr>
            <a:xfrm>
              <a:off x="8804905" y="1317041"/>
              <a:ext cx="16113" cy="15995"/>
            </a:xfrm>
            <a:custGeom>
              <a:avLst/>
              <a:gdLst>
                <a:gd name="connsiteX0" fmla="*/ 8636 w 13146"/>
                <a:gd name="connsiteY0" fmla="*/ 685 h 13050"/>
                <a:gd name="connsiteX1" fmla="*/ 2160 w 13146"/>
                <a:gd name="connsiteY1" fmla="*/ 7162 h 13050"/>
                <a:gd name="connsiteX2" fmla="*/ 8541 w 13146"/>
                <a:gd name="connsiteY2" fmla="*/ 13734 h 13050"/>
                <a:gd name="connsiteX3" fmla="*/ 8636 w 13146"/>
                <a:gd name="connsiteY3" fmla="*/ 13734 h 13050"/>
                <a:gd name="connsiteX4" fmla="*/ 15304 w 13146"/>
                <a:gd name="connsiteY4" fmla="*/ 7257 h 13050"/>
                <a:gd name="connsiteX5" fmla="*/ 15304 w 13146"/>
                <a:gd name="connsiteY5" fmla="*/ 7162 h 13050"/>
                <a:gd name="connsiteX6" fmla="*/ 8636 w 13146"/>
                <a:gd name="connsiteY6" fmla="*/ 685 h 13050"/>
                <a:gd name="connsiteX7" fmla="*/ 8636 w 13146"/>
                <a:gd name="connsiteY7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6" h="13050">
                  <a:moveTo>
                    <a:pt x="8636" y="685"/>
                  </a:moveTo>
                  <a:cubicBezTo>
                    <a:pt x="5017" y="685"/>
                    <a:pt x="2160" y="3581"/>
                    <a:pt x="2160" y="7162"/>
                  </a:cubicBezTo>
                  <a:cubicBezTo>
                    <a:pt x="2064" y="10734"/>
                    <a:pt x="4922" y="13677"/>
                    <a:pt x="8541" y="13734"/>
                  </a:cubicBezTo>
                  <a:cubicBezTo>
                    <a:pt x="8541" y="13734"/>
                    <a:pt x="8636" y="13734"/>
                    <a:pt x="8636" y="13734"/>
                  </a:cubicBezTo>
                  <a:cubicBezTo>
                    <a:pt x="12256" y="13782"/>
                    <a:pt x="15209" y="10886"/>
                    <a:pt x="15304" y="7257"/>
                  </a:cubicBezTo>
                  <a:cubicBezTo>
                    <a:pt x="15304" y="7229"/>
                    <a:pt x="15304" y="7190"/>
                    <a:pt x="15304" y="7162"/>
                  </a:cubicBezTo>
                  <a:cubicBezTo>
                    <a:pt x="15209" y="3533"/>
                    <a:pt x="12256" y="637"/>
                    <a:pt x="8636" y="685"/>
                  </a:cubicBezTo>
                  <a:cubicBezTo>
                    <a:pt x="8636" y="685"/>
                    <a:pt x="8636" y="685"/>
                    <a:pt x="8636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E3D5FFD-85BA-AD91-0679-47D90AEBD5D6}"/>
              </a:ext>
            </a:extLst>
          </p:cNvPr>
          <p:cNvGrpSpPr/>
          <p:nvPr/>
        </p:nvGrpSpPr>
        <p:grpSpPr>
          <a:xfrm>
            <a:off x="4287520" y="2239640"/>
            <a:ext cx="451966" cy="465527"/>
            <a:chOff x="4714749" y="2183547"/>
            <a:chExt cx="517544" cy="533073"/>
          </a:xfrm>
          <a:solidFill>
            <a:schemeClr val="bg1"/>
          </a:soli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C9299DE-5C93-5017-8DF1-A62CBC7A238A}"/>
                </a:ext>
              </a:extLst>
            </p:cNvPr>
            <p:cNvSpPr/>
            <p:nvPr/>
          </p:nvSpPr>
          <p:spPr>
            <a:xfrm>
              <a:off x="4714749" y="2184117"/>
              <a:ext cx="398344" cy="532503"/>
            </a:xfrm>
            <a:custGeom>
              <a:avLst/>
              <a:gdLst>
                <a:gd name="connsiteX0" fmla="*/ 326483 w 324992"/>
                <a:gd name="connsiteY0" fmla="*/ 86517 h 434447"/>
                <a:gd name="connsiteX1" fmla="*/ 326483 w 324992"/>
                <a:gd name="connsiteY1" fmla="*/ 85945 h 434447"/>
                <a:gd name="connsiteX2" fmla="*/ 325245 w 324992"/>
                <a:gd name="connsiteY2" fmla="*/ 83945 h 434447"/>
                <a:gd name="connsiteX3" fmla="*/ 325245 w 324992"/>
                <a:gd name="connsiteY3" fmla="*/ 83945 h 434447"/>
                <a:gd name="connsiteX4" fmla="*/ 243330 w 324992"/>
                <a:gd name="connsiteY4" fmla="*/ 2125 h 434447"/>
                <a:gd name="connsiteX5" fmla="*/ 243330 w 324992"/>
                <a:gd name="connsiteY5" fmla="*/ 2125 h 434447"/>
                <a:gd name="connsiteX6" fmla="*/ 241330 w 324992"/>
                <a:gd name="connsiteY6" fmla="*/ 792 h 434447"/>
                <a:gd name="connsiteX7" fmla="*/ 240758 w 324992"/>
                <a:gd name="connsiteY7" fmla="*/ 792 h 434447"/>
                <a:gd name="connsiteX8" fmla="*/ 238949 w 324992"/>
                <a:gd name="connsiteY8" fmla="*/ 792 h 434447"/>
                <a:gd name="connsiteX9" fmla="*/ 8729 w 324992"/>
                <a:gd name="connsiteY9" fmla="*/ 792 h 434447"/>
                <a:gd name="connsiteX10" fmla="*/ 2157 w 324992"/>
                <a:gd name="connsiteY10" fmla="*/ 7364 h 434447"/>
                <a:gd name="connsiteX11" fmla="*/ 2157 w 324992"/>
                <a:gd name="connsiteY11" fmla="*/ 428559 h 434447"/>
                <a:gd name="connsiteX12" fmla="*/ 8729 w 324992"/>
                <a:gd name="connsiteY12" fmla="*/ 435132 h 434447"/>
                <a:gd name="connsiteX13" fmla="*/ 320673 w 324992"/>
                <a:gd name="connsiteY13" fmla="*/ 435132 h 434447"/>
                <a:gd name="connsiteX14" fmla="*/ 327150 w 324992"/>
                <a:gd name="connsiteY14" fmla="*/ 428559 h 434447"/>
                <a:gd name="connsiteX15" fmla="*/ 327150 w 324992"/>
                <a:gd name="connsiteY15" fmla="*/ 88612 h 434447"/>
                <a:gd name="connsiteX16" fmla="*/ 326483 w 324992"/>
                <a:gd name="connsiteY16" fmla="*/ 86517 h 434447"/>
                <a:gd name="connsiteX17" fmla="*/ 304576 w 324992"/>
                <a:gd name="connsiteY17" fmla="*/ 82230 h 434447"/>
                <a:gd name="connsiteX18" fmla="*/ 244950 w 324992"/>
                <a:gd name="connsiteY18" fmla="*/ 82230 h 434447"/>
                <a:gd name="connsiteX19" fmla="*/ 244950 w 324992"/>
                <a:gd name="connsiteY19" fmla="*/ 22604 h 434447"/>
                <a:gd name="connsiteX20" fmla="*/ 314101 w 324992"/>
                <a:gd name="connsiteY20" fmla="*/ 421320 h 434447"/>
                <a:gd name="connsiteX21" fmla="*/ 15396 w 324992"/>
                <a:gd name="connsiteY21" fmla="*/ 421320 h 434447"/>
                <a:gd name="connsiteX22" fmla="*/ 15396 w 324992"/>
                <a:gd name="connsiteY22" fmla="*/ 13269 h 434447"/>
                <a:gd name="connsiteX23" fmla="*/ 232185 w 324992"/>
                <a:gd name="connsiteY23" fmla="*/ 13269 h 434447"/>
                <a:gd name="connsiteX24" fmla="*/ 232185 w 324992"/>
                <a:gd name="connsiteY24" fmla="*/ 88612 h 434447"/>
                <a:gd name="connsiteX25" fmla="*/ 238663 w 324992"/>
                <a:gd name="connsiteY25" fmla="*/ 95280 h 434447"/>
                <a:gd name="connsiteX26" fmla="*/ 238663 w 324992"/>
                <a:gd name="connsiteY26" fmla="*/ 95280 h 434447"/>
                <a:gd name="connsiteX27" fmla="*/ 314101 w 324992"/>
                <a:gd name="connsiteY27" fmla="*/ 95280 h 434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4992" h="434447">
                  <a:moveTo>
                    <a:pt x="326483" y="86517"/>
                  </a:moveTo>
                  <a:cubicBezTo>
                    <a:pt x="326578" y="86335"/>
                    <a:pt x="326578" y="86126"/>
                    <a:pt x="326483" y="85945"/>
                  </a:cubicBezTo>
                  <a:cubicBezTo>
                    <a:pt x="326197" y="85221"/>
                    <a:pt x="325721" y="84545"/>
                    <a:pt x="325245" y="83945"/>
                  </a:cubicBezTo>
                  <a:lnTo>
                    <a:pt x="325245" y="83945"/>
                  </a:lnTo>
                  <a:lnTo>
                    <a:pt x="243330" y="2125"/>
                  </a:lnTo>
                  <a:lnTo>
                    <a:pt x="243330" y="2125"/>
                  </a:lnTo>
                  <a:cubicBezTo>
                    <a:pt x="242664" y="1620"/>
                    <a:pt x="241996" y="1173"/>
                    <a:pt x="241330" y="792"/>
                  </a:cubicBezTo>
                  <a:lnTo>
                    <a:pt x="240758" y="792"/>
                  </a:lnTo>
                  <a:cubicBezTo>
                    <a:pt x="240187" y="649"/>
                    <a:pt x="239520" y="649"/>
                    <a:pt x="238949" y="792"/>
                  </a:cubicBezTo>
                  <a:lnTo>
                    <a:pt x="8729" y="792"/>
                  </a:lnTo>
                  <a:cubicBezTo>
                    <a:pt x="5110" y="792"/>
                    <a:pt x="2157" y="3735"/>
                    <a:pt x="2157" y="7364"/>
                  </a:cubicBezTo>
                  <a:lnTo>
                    <a:pt x="2157" y="428559"/>
                  </a:lnTo>
                  <a:cubicBezTo>
                    <a:pt x="2252" y="432169"/>
                    <a:pt x="5110" y="435084"/>
                    <a:pt x="8729" y="435132"/>
                  </a:cubicBezTo>
                  <a:lnTo>
                    <a:pt x="320673" y="435132"/>
                  </a:lnTo>
                  <a:cubicBezTo>
                    <a:pt x="324292" y="435084"/>
                    <a:pt x="327150" y="432150"/>
                    <a:pt x="327150" y="428559"/>
                  </a:cubicBezTo>
                  <a:lnTo>
                    <a:pt x="327150" y="88612"/>
                  </a:lnTo>
                  <a:cubicBezTo>
                    <a:pt x="327150" y="87859"/>
                    <a:pt x="326960" y="87136"/>
                    <a:pt x="326483" y="86517"/>
                  </a:cubicBezTo>
                  <a:close/>
                  <a:moveTo>
                    <a:pt x="304576" y="82230"/>
                  </a:moveTo>
                  <a:lnTo>
                    <a:pt x="244950" y="82230"/>
                  </a:lnTo>
                  <a:lnTo>
                    <a:pt x="244950" y="22604"/>
                  </a:lnTo>
                  <a:close/>
                  <a:moveTo>
                    <a:pt x="314101" y="421320"/>
                  </a:moveTo>
                  <a:lnTo>
                    <a:pt x="15396" y="421320"/>
                  </a:lnTo>
                  <a:lnTo>
                    <a:pt x="15396" y="13269"/>
                  </a:lnTo>
                  <a:lnTo>
                    <a:pt x="232185" y="13269"/>
                  </a:lnTo>
                  <a:lnTo>
                    <a:pt x="232185" y="88612"/>
                  </a:lnTo>
                  <a:cubicBezTo>
                    <a:pt x="232090" y="92241"/>
                    <a:pt x="235043" y="95222"/>
                    <a:pt x="238663" y="95280"/>
                  </a:cubicBezTo>
                  <a:cubicBezTo>
                    <a:pt x="238663" y="95280"/>
                    <a:pt x="238663" y="95280"/>
                    <a:pt x="238663" y="95280"/>
                  </a:cubicBezTo>
                  <a:lnTo>
                    <a:pt x="314101" y="9528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5AB9D2F-27EA-6E84-6444-C9AE09162F49}"/>
                </a:ext>
              </a:extLst>
            </p:cNvPr>
            <p:cNvSpPr/>
            <p:nvPr/>
          </p:nvSpPr>
          <p:spPr>
            <a:xfrm>
              <a:off x="5149859" y="2183547"/>
              <a:ext cx="82434" cy="532372"/>
            </a:xfrm>
            <a:custGeom>
              <a:avLst/>
              <a:gdLst>
                <a:gd name="connsiteX0" fmla="*/ 58458 w 67254"/>
                <a:gd name="connsiteY0" fmla="*/ 44595 h 434340"/>
                <a:gd name="connsiteX1" fmla="*/ 58458 w 67254"/>
                <a:gd name="connsiteY1" fmla="*/ 18401 h 434340"/>
                <a:gd name="connsiteX2" fmla="*/ 40551 w 67254"/>
                <a:gd name="connsiteY2" fmla="*/ 685 h 434340"/>
                <a:gd name="connsiteX3" fmla="*/ 40551 w 67254"/>
                <a:gd name="connsiteY3" fmla="*/ 685 h 434340"/>
                <a:gd name="connsiteX4" fmla="*/ 30169 w 67254"/>
                <a:gd name="connsiteY4" fmla="*/ 685 h 434340"/>
                <a:gd name="connsiteX5" fmla="*/ 12357 w 67254"/>
                <a:gd name="connsiteY5" fmla="*/ 18401 h 434340"/>
                <a:gd name="connsiteX6" fmla="*/ 12357 w 67254"/>
                <a:gd name="connsiteY6" fmla="*/ 44595 h 434340"/>
                <a:gd name="connsiteX7" fmla="*/ 11690 w 67254"/>
                <a:gd name="connsiteY7" fmla="*/ 45167 h 434340"/>
                <a:gd name="connsiteX8" fmla="*/ 2165 w 67254"/>
                <a:gd name="connsiteY8" fmla="*/ 68979 h 434340"/>
                <a:gd name="connsiteX9" fmla="*/ 2165 w 67254"/>
                <a:gd name="connsiteY9" fmla="*/ 335012 h 434340"/>
                <a:gd name="connsiteX10" fmla="*/ 29217 w 67254"/>
                <a:gd name="connsiteY10" fmla="*/ 405212 h 434340"/>
                <a:gd name="connsiteX11" fmla="*/ 29217 w 67254"/>
                <a:gd name="connsiteY11" fmla="*/ 428453 h 434340"/>
                <a:gd name="connsiteX12" fmla="*/ 35788 w 67254"/>
                <a:gd name="connsiteY12" fmla="*/ 435025 h 434340"/>
                <a:gd name="connsiteX13" fmla="*/ 42457 w 67254"/>
                <a:gd name="connsiteY13" fmla="*/ 428453 h 434340"/>
                <a:gd name="connsiteX14" fmla="*/ 42457 w 67254"/>
                <a:gd name="connsiteY14" fmla="*/ 405212 h 434340"/>
                <a:gd name="connsiteX15" fmla="*/ 69412 w 67254"/>
                <a:gd name="connsiteY15" fmla="*/ 335012 h 434340"/>
                <a:gd name="connsiteX16" fmla="*/ 69412 w 67254"/>
                <a:gd name="connsiteY16" fmla="*/ 68979 h 434340"/>
                <a:gd name="connsiteX17" fmla="*/ 58458 w 67254"/>
                <a:gd name="connsiteY17" fmla="*/ 44595 h 434340"/>
                <a:gd name="connsiteX18" fmla="*/ 14929 w 67254"/>
                <a:gd name="connsiteY18" fmla="*/ 335012 h 434340"/>
                <a:gd name="connsiteX19" fmla="*/ 14929 w 67254"/>
                <a:gd name="connsiteY19" fmla="*/ 165848 h 434340"/>
                <a:gd name="connsiteX20" fmla="*/ 55791 w 67254"/>
                <a:gd name="connsiteY20" fmla="*/ 165848 h 434340"/>
                <a:gd name="connsiteX21" fmla="*/ 55791 w 67254"/>
                <a:gd name="connsiteY21" fmla="*/ 335012 h 434340"/>
                <a:gd name="connsiteX22" fmla="*/ 55791 w 67254"/>
                <a:gd name="connsiteY22" fmla="*/ 336060 h 434340"/>
                <a:gd name="connsiteX23" fmla="*/ 15214 w 67254"/>
                <a:gd name="connsiteY23" fmla="*/ 336060 h 434340"/>
                <a:gd name="connsiteX24" fmla="*/ 14929 w 67254"/>
                <a:gd name="connsiteY24" fmla="*/ 335012 h 434340"/>
                <a:gd name="connsiteX25" fmla="*/ 14929 w 67254"/>
                <a:gd name="connsiteY25" fmla="*/ 68979 h 434340"/>
                <a:gd name="connsiteX26" fmla="*/ 20930 w 67254"/>
                <a:gd name="connsiteY26" fmla="*/ 54596 h 434340"/>
                <a:gd name="connsiteX27" fmla="*/ 35407 w 67254"/>
                <a:gd name="connsiteY27" fmla="*/ 48500 h 434340"/>
                <a:gd name="connsiteX28" fmla="*/ 35407 w 67254"/>
                <a:gd name="connsiteY28" fmla="*/ 48500 h 434340"/>
                <a:gd name="connsiteX29" fmla="*/ 55791 w 67254"/>
                <a:gd name="connsiteY29" fmla="*/ 68884 h 434340"/>
                <a:gd name="connsiteX30" fmla="*/ 55791 w 67254"/>
                <a:gd name="connsiteY30" fmla="*/ 68979 h 434340"/>
                <a:gd name="connsiteX31" fmla="*/ 55791 w 67254"/>
                <a:gd name="connsiteY31" fmla="*/ 152609 h 434340"/>
                <a:gd name="connsiteX32" fmla="*/ 14929 w 67254"/>
                <a:gd name="connsiteY32" fmla="*/ 152609 h 434340"/>
                <a:gd name="connsiteX33" fmla="*/ 25502 w 67254"/>
                <a:gd name="connsiteY33" fmla="*/ 18401 h 434340"/>
                <a:gd name="connsiteX34" fmla="*/ 30169 w 67254"/>
                <a:gd name="connsiteY34" fmla="*/ 13734 h 434340"/>
                <a:gd name="connsiteX35" fmla="*/ 40551 w 67254"/>
                <a:gd name="connsiteY35" fmla="*/ 13734 h 434340"/>
                <a:gd name="connsiteX36" fmla="*/ 45218 w 67254"/>
                <a:gd name="connsiteY36" fmla="*/ 18211 h 434340"/>
                <a:gd name="connsiteX37" fmla="*/ 45218 w 67254"/>
                <a:gd name="connsiteY37" fmla="*/ 18401 h 434340"/>
                <a:gd name="connsiteX38" fmla="*/ 45218 w 67254"/>
                <a:gd name="connsiteY38" fmla="*/ 36689 h 434340"/>
                <a:gd name="connsiteX39" fmla="*/ 35693 w 67254"/>
                <a:gd name="connsiteY39" fmla="*/ 35165 h 434340"/>
                <a:gd name="connsiteX40" fmla="*/ 35693 w 67254"/>
                <a:gd name="connsiteY40" fmla="*/ 35165 h 434340"/>
                <a:gd name="connsiteX41" fmla="*/ 26168 w 67254"/>
                <a:gd name="connsiteY41" fmla="*/ 36689 h 434340"/>
                <a:gd name="connsiteX42" fmla="*/ 35027 w 67254"/>
                <a:gd name="connsiteY42" fmla="*/ 393877 h 434340"/>
                <a:gd name="connsiteX43" fmla="*/ 15977 w 67254"/>
                <a:gd name="connsiteY43" fmla="*/ 349109 h 434340"/>
                <a:gd name="connsiteX44" fmla="*/ 53505 w 67254"/>
                <a:gd name="connsiteY44" fmla="*/ 349109 h 434340"/>
                <a:gd name="connsiteX45" fmla="*/ 35407 w 67254"/>
                <a:gd name="connsiteY45" fmla="*/ 393877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7254" h="434340">
                  <a:moveTo>
                    <a:pt x="58458" y="44595"/>
                  </a:moveTo>
                  <a:lnTo>
                    <a:pt x="58458" y="18401"/>
                  </a:lnTo>
                  <a:cubicBezTo>
                    <a:pt x="58363" y="8562"/>
                    <a:pt x="50362" y="628"/>
                    <a:pt x="40551" y="685"/>
                  </a:cubicBezTo>
                  <a:cubicBezTo>
                    <a:pt x="40551" y="685"/>
                    <a:pt x="40551" y="685"/>
                    <a:pt x="40551" y="685"/>
                  </a:cubicBezTo>
                  <a:lnTo>
                    <a:pt x="30169" y="685"/>
                  </a:lnTo>
                  <a:cubicBezTo>
                    <a:pt x="20358" y="685"/>
                    <a:pt x="12453" y="8600"/>
                    <a:pt x="12357" y="18401"/>
                  </a:cubicBezTo>
                  <a:lnTo>
                    <a:pt x="12357" y="44595"/>
                  </a:lnTo>
                  <a:lnTo>
                    <a:pt x="11690" y="45167"/>
                  </a:lnTo>
                  <a:cubicBezTo>
                    <a:pt x="5404" y="51501"/>
                    <a:pt x="1975" y="60083"/>
                    <a:pt x="2165" y="68979"/>
                  </a:cubicBezTo>
                  <a:lnTo>
                    <a:pt x="2165" y="335012"/>
                  </a:lnTo>
                  <a:cubicBezTo>
                    <a:pt x="2165" y="343871"/>
                    <a:pt x="10452" y="395020"/>
                    <a:pt x="29217" y="405212"/>
                  </a:cubicBezTo>
                  <a:lnTo>
                    <a:pt x="29217" y="428453"/>
                  </a:lnTo>
                  <a:cubicBezTo>
                    <a:pt x="29312" y="432063"/>
                    <a:pt x="32169" y="434977"/>
                    <a:pt x="35788" y="435025"/>
                  </a:cubicBezTo>
                  <a:cubicBezTo>
                    <a:pt x="39408" y="434977"/>
                    <a:pt x="42361" y="432072"/>
                    <a:pt x="42457" y="428453"/>
                  </a:cubicBezTo>
                  <a:lnTo>
                    <a:pt x="42457" y="405212"/>
                  </a:lnTo>
                  <a:cubicBezTo>
                    <a:pt x="61507" y="395020"/>
                    <a:pt x="69412" y="343871"/>
                    <a:pt x="69412" y="335012"/>
                  </a:cubicBezTo>
                  <a:lnTo>
                    <a:pt x="69412" y="68979"/>
                  </a:lnTo>
                  <a:cubicBezTo>
                    <a:pt x="69221" y="59702"/>
                    <a:pt x="65316" y="50891"/>
                    <a:pt x="58458" y="44595"/>
                  </a:cubicBezTo>
                  <a:close/>
                  <a:moveTo>
                    <a:pt x="14929" y="335012"/>
                  </a:moveTo>
                  <a:lnTo>
                    <a:pt x="14929" y="165848"/>
                  </a:lnTo>
                  <a:lnTo>
                    <a:pt x="55791" y="165848"/>
                  </a:lnTo>
                  <a:lnTo>
                    <a:pt x="55791" y="335012"/>
                  </a:lnTo>
                  <a:cubicBezTo>
                    <a:pt x="55791" y="335012"/>
                    <a:pt x="55791" y="335679"/>
                    <a:pt x="55791" y="336060"/>
                  </a:cubicBezTo>
                  <a:lnTo>
                    <a:pt x="15214" y="336060"/>
                  </a:lnTo>
                  <a:cubicBezTo>
                    <a:pt x="15214" y="336060"/>
                    <a:pt x="14929" y="335203"/>
                    <a:pt x="14929" y="335012"/>
                  </a:cubicBezTo>
                  <a:close/>
                  <a:moveTo>
                    <a:pt x="14929" y="68979"/>
                  </a:moveTo>
                  <a:cubicBezTo>
                    <a:pt x="14929" y="63569"/>
                    <a:pt x="17024" y="58378"/>
                    <a:pt x="20930" y="54596"/>
                  </a:cubicBezTo>
                  <a:cubicBezTo>
                    <a:pt x="24739" y="50701"/>
                    <a:pt x="29978" y="48510"/>
                    <a:pt x="35407" y="48500"/>
                  </a:cubicBezTo>
                  <a:lnTo>
                    <a:pt x="35407" y="48500"/>
                  </a:lnTo>
                  <a:cubicBezTo>
                    <a:pt x="46647" y="48500"/>
                    <a:pt x="55791" y="57625"/>
                    <a:pt x="55791" y="68884"/>
                  </a:cubicBezTo>
                  <a:cubicBezTo>
                    <a:pt x="55791" y="68912"/>
                    <a:pt x="55791" y="68950"/>
                    <a:pt x="55791" y="68979"/>
                  </a:cubicBezTo>
                  <a:lnTo>
                    <a:pt x="55791" y="152609"/>
                  </a:lnTo>
                  <a:lnTo>
                    <a:pt x="14929" y="152609"/>
                  </a:lnTo>
                  <a:close/>
                  <a:moveTo>
                    <a:pt x="25502" y="18401"/>
                  </a:moveTo>
                  <a:cubicBezTo>
                    <a:pt x="25502" y="15820"/>
                    <a:pt x="27597" y="13734"/>
                    <a:pt x="30169" y="13734"/>
                  </a:cubicBezTo>
                  <a:lnTo>
                    <a:pt x="40551" y="13734"/>
                  </a:lnTo>
                  <a:cubicBezTo>
                    <a:pt x="43028" y="13677"/>
                    <a:pt x="45123" y="15687"/>
                    <a:pt x="45218" y="18211"/>
                  </a:cubicBezTo>
                  <a:cubicBezTo>
                    <a:pt x="45218" y="18277"/>
                    <a:pt x="45218" y="18335"/>
                    <a:pt x="45218" y="18401"/>
                  </a:cubicBezTo>
                  <a:lnTo>
                    <a:pt x="45218" y="36689"/>
                  </a:lnTo>
                  <a:cubicBezTo>
                    <a:pt x="42171" y="35718"/>
                    <a:pt x="38932" y="35203"/>
                    <a:pt x="35693" y="35165"/>
                  </a:cubicBezTo>
                  <a:lnTo>
                    <a:pt x="35693" y="35165"/>
                  </a:lnTo>
                  <a:cubicBezTo>
                    <a:pt x="32455" y="35223"/>
                    <a:pt x="29217" y="35737"/>
                    <a:pt x="26168" y="36689"/>
                  </a:cubicBezTo>
                  <a:close/>
                  <a:moveTo>
                    <a:pt x="35027" y="393877"/>
                  </a:moveTo>
                  <a:cubicBezTo>
                    <a:pt x="29692" y="393877"/>
                    <a:pt x="20072" y="369017"/>
                    <a:pt x="15977" y="349109"/>
                  </a:cubicBezTo>
                  <a:lnTo>
                    <a:pt x="53505" y="349109"/>
                  </a:lnTo>
                  <a:cubicBezTo>
                    <a:pt x="50362" y="369017"/>
                    <a:pt x="40646" y="393877"/>
                    <a:pt x="35407" y="39387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00C8BDA3-C474-CC4B-A44C-3AC2F04FA6B2}"/>
                </a:ext>
              </a:extLst>
            </p:cNvPr>
            <p:cNvSpPr/>
            <p:nvPr/>
          </p:nvSpPr>
          <p:spPr>
            <a:xfrm>
              <a:off x="4792849" y="2251728"/>
              <a:ext cx="138001" cy="16017"/>
            </a:xfrm>
            <a:custGeom>
              <a:avLst/>
              <a:gdLst>
                <a:gd name="connsiteX0" fmla="*/ 9017 w 112589"/>
                <a:gd name="connsiteY0" fmla="*/ 13734 h 13068"/>
                <a:gd name="connsiteX1" fmla="*/ 108173 w 112589"/>
                <a:gd name="connsiteY1" fmla="*/ 13734 h 13068"/>
                <a:gd name="connsiteX2" fmla="*/ 114745 w 112589"/>
                <a:gd name="connsiteY2" fmla="*/ 7352 h 13068"/>
                <a:gd name="connsiteX3" fmla="*/ 114745 w 112589"/>
                <a:gd name="connsiteY3" fmla="*/ 7352 h 13068"/>
                <a:gd name="connsiteX4" fmla="*/ 108268 w 112589"/>
                <a:gd name="connsiteY4" fmla="*/ 684 h 13068"/>
                <a:gd name="connsiteX5" fmla="*/ 108173 w 112589"/>
                <a:gd name="connsiteY5" fmla="*/ 684 h 13068"/>
                <a:gd name="connsiteX6" fmla="*/ 8637 w 112589"/>
                <a:gd name="connsiteY6" fmla="*/ 684 h 13068"/>
                <a:gd name="connsiteX7" fmla="*/ 2160 w 112589"/>
                <a:gd name="connsiteY7" fmla="*/ 7352 h 13068"/>
                <a:gd name="connsiteX8" fmla="*/ 2160 w 112589"/>
                <a:gd name="connsiteY8" fmla="*/ 7352 h 13068"/>
                <a:gd name="connsiteX9" fmla="*/ 8542 w 112589"/>
                <a:gd name="connsiteY9" fmla="*/ 13753 h 13068"/>
                <a:gd name="connsiteX10" fmla="*/ 9017 w 112589"/>
                <a:gd name="connsiteY10" fmla="*/ 13734 h 13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2589" h="13068">
                  <a:moveTo>
                    <a:pt x="9017" y="13734"/>
                  </a:moveTo>
                  <a:lnTo>
                    <a:pt x="108173" y="13734"/>
                  </a:lnTo>
                  <a:cubicBezTo>
                    <a:pt x="111793" y="13791"/>
                    <a:pt x="114651" y="10933"/>
                    <a:pt x="114745" y="7352"/>
                  </a:cubicBezTo>
                  <a:cubicBezTo>
                    <a:pt x="114745" y="7352"/>
                    <a:pt x="114745" y="7352"/>
                    <a:pt x="114745" y="7352"/>
                  </a:cubicBezTo>
                  <a:cubicBezTo>
                    <a:pt x="114840" y="3723"/>
                    <a:pt x="111888" y="742"/>
                    <a:pt x="108268" y="684"/>
                  </a:cubicBezTo>
                  <a:cubicBezTo>
                    <a:pt x="108268" y="684"/>
                    <a:pt x="108173" y="684"/>
                    <a:pt x="108173" y="684"/>
                  </a:cubicBezTo>
                  <a:lnTo>
                    <a:pt x="8637" y="684"/>
                  </a:lnTo>
                  <a:cubicBezTo>
                    <a:pt x="5018" y="732"/>
                    <a:pt x="2064" y="3723"/>
                    <a:pt x="2160" y="7352"/>
                  </a:cubicBezTo>
                  <a:cubicBezTo>
                    <a:pt x="2160" y="7352"/>
                    <a:pt x="2160" y="7352"/>
                    <a:pt x="2160" y="7352"/>
                  </a:cubicBezTo>
                  <a:cubicBezTo>
                    <a:pt x="2160" y="10876"/>
                    <a:pt x="5018" y="13743"/>
                    <a:pt x="8542" y="13753"/>
                  </a:cubicBezTo>
                  <a:cubicBezTo>
                    <a:pt x="8733" y="13753"/>
                    <a:pt x="8827" y="13743"/>
                    <a:pt x="9017" y="1373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6155F68-51E4-CB98-0F37-F10882D8C2C5}"/>
                </a:ext>
              </a:extLst>
            </p:cNvPr>
            <p:cNvSpPr/>
            <p:nvPr/>
          </p:nvSpPr>
          <p:spPr>
            <a:xfrm>
              <a:off x="4881929" y="2324579"/>
              <a:ext cx="153995" cy="16345"/>
            </a:xfrm>
            <a:custGeom>
              <a:avLst/>
              <a:gdLst>
                <a:gd name="connsiteX0" fmla="*/ 2160 w 125638"/>
                <a:gd name="connsiteY0" fmla="*/ 7352 h 13335"/>
                <a:gd name="connsiteX1" fmla="*/ 8731 w 125638"/>
                <a:gd name="connsiteY1" fmla="*/ 14020 h 13335"/>
                <a:gd name="connsiteX2" fmla="*/ 121222 w 125638"/>
                <a:gd name="connsiteY2" fmla="*/ 14020 h 13335"/>
                <a:gd name="connsiteX3" fmla="*/ 127794 w 125638"/>
                <a:gd name="connsiteY3" fmla="*/ 7352 h 13335"/>
                <a:gd name="connsiteX4" fmla="*/ 121318 w 125638"/>
                <a:gd name="connsiteY4" fmla="*/ 684 h 13335"/>
                <a:gd name="connsiteX5" fmla="*/ 121222 w 125638"/>
                <a:gd name="connsiteY5" fmla="*/ 684 h 13335"/>
                <a:gd name="connsiteX6" fmla="*/ 8542 w 125638"/>
                <a:gd name="connsiteY6" fmla="*/ 684 h 13335"/>
                <a:gd name="connsiteX7" fmla="*/ 2160 w 125638"/>
                <a:gd name="connsiteY7" fmla="*/ 7352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638" h="13335">
                  <a:moveTo>
                    <a:pt x="2160" y="7352"/>
                  </a:moveTo>
                  <a:cubicBezTo>
                    <a:pt x="2255" y="10981"/>
                    <a:pt x="5113" y="13915"/>
                    <a:pt x="8731" y="14020"/>
                  </a:cubicBezTo>
                  <a:lnTo>
                    <a:pt x="121222" y="14020"/>
                  </a:lnTo>
                  <a:cubicBezTo>
                    <a:pt x="124842" y="13915"/>
                    <a:pt x="127700" y="10981"/>
                    <a:pt x="127794" y="7352"/>
                  </a:cubicBezTo>
                  <a:cubicBezTo>
                    <a:pt x="127889" y="3723"/>
                    <a:pt x="124937" y="742"/>
                    <a:pt x="121318" y="684"/>
                  </a:cubicBezTo>
                  <a:cubicBezTo>
                    <a:pt x="121318" y="684"/>
                    <a:pt x="121222" y="684"/>
                    <a:pt x="121222" y="684"/>
                  </a:cubicBezTo>
                  <a:lnTo>
                    <a:pt x="8542" y="684"/>
                  </a:lnTo>
                  <a:cubicBezTo>
                    <a:pt x="4922" y="789"/>
                    <a:pt x="2064" y="3761"/>
                    <a:pt x="2160" y="735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23D2E17-6A70-6DBB-845F-A34A4C9DB3BE}"/>
                </a:ext>
              </a:extLst>
            </p:cNvPr>
            <p:cNvSpPr/>
            <p:nvPr/>
          </p:nvSpPr>
          <p:spPr>
            <a:xfrm>
              <a:off x="4793900" y="2396847"/>
              <a:ext cx="218674" cy="16227"/>
            </a:xfrm>
            <a:custGeom>
              <a:avLst/>
              <a:gdLst>
                <a:gd name="connsiteX0" fmla="*/ 8161 w 178407"/>
                <a:gd name="connsiteY0" fmla="*/ 13924 h 13239"/>
                <a:gd name="connsiteX1" fmla="*/ 173991 w 178407"/>
                <a:gd name="connsiteY1" fmla="*/ 13924 h 13239"/>
                <a:gd name="connsiteX2" fmla="*/ 180563 w 178407"/>
                <a:gd name="connsiteY2" fmla="*/ 7352 h 13239"/>
                <a:gd name="connsiteX3" fmla="*/ 174087 w 178407"/>
                <a:gd name="connsiteY3" fmla="*/ 684 h 13239"/>
                <a:gd name="connsiteX4" fmla="*/ 173991 w 178407"/>
                <a:gd name="connsiteY4" fmla="*/ 684 h 13239"/>
                <a:gd name="connsiteX5" fmla="*/ 8637 w 178407"/>
                <a:gd name="connsiteY5" fmla="*/ 684 h 13239"/>
                <a:gd name="connsiteX6" fmla="*/ 2160 w 178407"/>
                <a:gd name="connsiteY6" fmla="*/ 7162 h 13239"/>
                <a:gd name="connsiteX7" fmla="*/ 2160 w 178407"/>
                <a:gd name="connsiteY7" fmla="*/ 7352 h 13239"/>
                <a:gd name="connsiteX8" fmla="*/ 8161 w 178407"/>
                <a:gd name="connsiteY8" fmla="*/ 139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407" h="13239">
                  <a:moveTo>
                    <a:pt x="8161" y="13924"/>
                  </a:moveTo>
                  <a:lnTo>
                    <a:pt x="173991" y="13924"/>
                  </a:lnTo>
                  <a:cubicBezTo>
                    <a:pt x="177611" y="13924"/>
                    <a:pt x="180563" y="10981"/>
                    <a:pt x="180563" y="7352"/>
                  </a:cubicBezTo>
                  <a:cubicBezTo>
                    <a:pt x="180658" y="3723"/>
                    <a:pt x="177706" y="742"/>
                    <a:pt x="174087" y="684"/>
                  </a:cubicBezTo>
                  <a:cubicBezTo>
                    <a:pt x="174087" y="684"/>
                    <a:pt x="173991" y="684"/>
                    <a:pt x="173991" y="684"/>
                  </a:cubicBezTo>
                  <a:lnTo>
                    <a:pt x="8637" y="684"/>
                  </a:lnTo>
                  <a:cubicBezTo>
                    <a:pt x="5018" y="684"/>
                    <a:pt x="2160" y="3580"/>
                    <a:pt x="2160" y="7162"/>
                  </a:cubicBezTo>
                  <a:cubicBezTo>
                    <a:pt x="2160" y="7219"/>
                    <a:pt x="2160" y="7286"/>
                    <a:pt x="2160" y="7352"/>
                  </a:cubicBezTo>
                  <a:cubicBezTo>
                    <a:pt x="2065" y="10791"/>
                    <a:pt x="4732" y="13677"/>
                    <a:pt x="8161" y="139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C713D40-9EE4-3CBF-6B9A-BA61C1D08B5D}"/>
                </a:ext>
              </a:extLst>
            </p:cNvPr>
            <p:cNvSpPr/>
            <p:nvPr/>
          </p:nvSpPr>
          <p:spPr>
            <a:xfrm>
              <a:off x="4881695" y="2469347"/>
              <a:ext cx="154227" cy="16344"/>
            </a:xfrm>
            <a:custGeom>
              <a:avLst/>
              <a:gdLst>
                <a:gd name="connsiteX0" fmla="*/ 121413 w 125827"/>
                <a:gd name="connsiteY0" fmla="*/ 684 h 13334"/>
                <a:gd name="connsiteX1" fmla="*/ 8733 w 125827"/>
                <a:gd name="connsiteY1" fmla="*/ 684 h 13334"/>
                <a:gd name="connsiteX2" fmla="*/ 2160 w 125827"/>
                <a:gd name="connsiteY2" fmla="*/ 7352 h 13334"/>
                <a:gd name="connsiteX3" fmla="*/ 8637 w 125827"/>
                <a:gd name="connsiteY3" fmla="*/ 14019 h 13334"/>
                <a:gd name="connsiteX4" fmla="*/ 8733 w 125827"/>
                <a:gd name="connsiteY4" fmla="*/ 14019 h 13334"/>
                <a:gd name="connsiteX5" fmla="*/ 121413 w 125827"/>
                <a:gd name="connsiteY5" fmla="*/ 14019 h 13334"/>
                <a:gd name="connsiteX6" fmla="*/ 127985 w 125827"/>
                <a:gd name="connsiteY6" fmla="*/ 7447 h 13334"/>
                <a:gd name="connsiteX7" fmla="*/ 127985 w 125827"/>
                <a:gd name="connsiteY7" fmla="*/ 7352 h 13334"/>
                <a:gd name="connsiteX8" fmla="*/ 121413 w 125827"/>
                <a:gd name="connsiteY8" fmla="*/ 684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827" h="13334">
                  <a:moveTo>
                    <a:pt x="121413" y="684"/>
                  </a:moveTo>
                  <a:lnTo>
                    <a:pt x="8733" y="684"/>
                  </a:lnTo>
                  <a:cubicBezTo>
                    <a:pt x="5113" y="789"/>
                    <a:pt x="2255" y="3723"/>
                    <a:pt x="2160" y="7352"/>
                  </a:cubicBezTo>
                  <a:cubicBezTo>
                    <a:pt x="2064" y="10981"/>
                    <a:pt x="5018" y="13962"/>
                    <a:pt x="8637" y="14019"/>
                  </a:cubicBezTo>
                  <a:cubicBezTo>
                    <a:pt x="8637" y="14019"/>
                    <a:pt x="8733" y="14019"/>
                    <a:pt x="8733" y="14019"/>
                  </a:cubicBezTo>
                  <a:lnTo>
                    <a:pt x="121413" y="14019"/>
                  </a:lnTo>
                  <a:cubicBezTo>
                    <a:pt x="125032" y="14019"/>
                    <a:pt x="127985" y="11076"/>
                    <a:pt x="127985" y="7447"/>
                  </a:cubicBezTo>
                  <a:cubicBezTo>
                    <a:pt x="127985" y="7419"/>
                    <a:pt x="127985" y="7381"/>
                    <a:pt x="127985" y="7352"/>
                  </a:cubicBezTo>
                  <a:cubicBezTo>
                    <a:pt x="127890" y="3723"/>
                    <a:pt x="125032" y="789"/>
                    <a:pt x="121413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BEDFF66-998F-0579-ED2C-2E5D8583108E}"/>
                </a:ext>
              </a:extLst>
            </p:cNvPr>
            <p:cNvSpPr/>
            <p:nvPr/>
          </p:nvSpPr>
          <p:spPr>
            <a:xfrm>
              <a:off x="4793316" y="2542082"/>
              <a:ext cx="178280" cy="16111"/>
            </a:xfrm>
            <a:custGeom>
              <a:avLst/>
              <a:gdLst>
                <a:gd name="connsiteX0" fmla="*/ 8636 w 145451"/>
                <a:gd name="connsiteY0" fmla="*/ 13829 h 13144"/>
                <a:gd name="connsiteX1" fmla="*/ 141129 w 145451"/>
                <a:gd name="connsiteY1" fmla="*/ 13829 h 13144"/>
                <a:gd name="connsiteX2" fmla="*/ 147607 w 145451"/>
                <a:gd name="connsiteY2" fmla="*/ 7161 h 13144"/>
                <a:gd name="connsiteX3" fmla="*/ 147607 w 145451"/>
                <a:gd name="connsiteY3" fmla="*/ 7161 h 13144"/>
                <a:gd name="connsiteX4" fmla="*/ 141129 w 145451"/>
                <a:gd name="connsiteY4" fmla="*/ 684 h 13144"/>
                <a:gd name="connsiteX5" fmla="*/ 8636 w 145451"/>
                <a:gd name="connsiteY5" fmla="*/ 684 h 13144"/>
                <a:gd name="connsiteX6" fmla="*/ 2160 w 145451"/>
                <a:gd name="connsiteY6" fmla="*/ 7161 h 13144"/>
                <a:gd name="connsiteX7" fmla="*/ 8636 w 145451"/>
                <a:gd name="connsiteY7" fmla="*/ 13829 h 13144"/>
                <a:gd name="connsiteX8" fmla="*/ 8636 w 145451"/>
                <a:gd name="connsiteY8" fmla="*/ 13829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451" h="13144">
                  <a:moveTo>
                    <a:pt x="8636" y="13829"/>
                  </a:moveTo>
                  <a:lnTo>
                    <a:pt x="141129" y="13829"/>
                  </a:lnTo>
                  <a:cubicBezTo>
                    <a:pt x="144749" y="13781"/>
                    <a:pt x="147701" y="10791"/>
                    <a:pt x="147607" y="7161"/>
                  </a:cubicBezTo>
                  <a:cubicBezTo>
                    <a:pt x="147607" y="7161"/>
                    <a:pt x="147607" y="7161"/>
                    <a:pt x="147607" y="7161"/>
                  </a:cubicBezTo>
                  <a:cubicBezTo>
                    <a:pt x="147607" y="3580"/>
                    <a:pt x="144749" y="684"/>
                    <a:pt x="141129" y="684"/>
                  </a:cubicBezTo>
                  <a:lnTo>
                    <a:pt x="8636" y="684"/>
                  </a:lnTo>
                  <a:cubicBezTo>
                    <a:pt x="5017" y="684"/>
                    <a:pt x="2160" y="3580"/>
                    <a:pt x="2160" y="7161"/>
                  </a:cubicBezTo>
                  <a:cubicBezTo>
                    <a:pt x="2064" y="10791"/>
                    <a:pt x="5017" y="13772"/>
                    <a:pt x="8636" y="13829"/>
                  </a:cubicBezTo>
                  <a:cubicBezTo>
                    <a:pt x="8636" y="13829"/>
                    <a:pt x="8636" y="13829"/>
                    <a:pt x="8636" y="1382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CD05A1C-8E3A-AEA1-85EE-3B7F68D4177A}"/>
                </a:ext>
              </a:extLst>
            </p:cNvPr>
            <p:cNvSpPr/>
            <p:nvPr/>
          </p:nvSpPr>
          <p:spPr>
            <a:xfrm>
              <a:off x="4881697" y="2614698"/>
              <a:ext cx="154227" cy="15995"/>
            </a:xfrm>
            <a:custGeom>
              <a:avLst/>
              <a:gdLst>
                <a:gd name="connsiteX0" fmla="*/ 121411 w 125827"/>
                <a:gd name="connsiteY0" fmla="*/ 684 h 13050"/>
                <a:gd name="connsiteX1" fmla="*/ 8730 w 125827"/>
                <a:gd name="connsiteY1" fmla="*/ 684 h 13050"/>
                <a:gd name="connsiteX2" fmla="*/ 2157 w 125827"/>
                <a:gd name="connsiteY2" fmla="*/ 7257 h 13050"/>
                <a:gd name="connsiteX3" fmla="*/ 2157 w 125827"/>
                <a:gd name="connsiteY3" fmla="*/ 7352 h 13050"/>
                <a:gd name="connsiteX4" fmla="*/ 8730 w 125827"/>
                <a:gd name="connsiteY4" fmla="*/ 13734 h 13050"/>
                <a:gd name="connsiteX5" fmla="*/ 8730 w 125827"/>
                <a:gd name="connsiteY5" fmla="*/ 13734 h 13050"/>
                <a:gd name="connsiteX6" fmla="*/ 121411 w 125827"/>
                <a:gd name="connsiteY6" fmla="*/ 13734 h 13050"/>
                <a:gd name="connsiteX7" fmla="*/ 127982 w 125827"/>
                <a:gd name="connsiteY7" fmla="*/ 7352 h 13050"/>
                <a:gd name="connsiteX8" fmla="*/ 127982 w 125827"/>
                <a:gd name="connsiteY8" fmla="*/ 7352 h 13050"/>
                <a:gd name="connsiteX9" fmla="*/ 121506 w 125827"/>
                <a:gd name="connsiteY9" fmla="*/ 684 h 13050"/>
                <a:gd name="connsiteX10" fmla="*/ 121411 w 125827"/>
                <a:gd name="connsiteY10" fmla="*/ 684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827" h="13050">
                  <a:moveTo>
                    <a:pt x="121411" y="684"/>
                  </a:moveTo>
                  <a:lnTo>
                    <a:pt x="8730" y="684"/>
                  </a:lnTo>
                  <a:cubicBezTo>
                    <a:pt x="5111" y="684"/>
                    <a:pt x="2157" y="3628"/>
                    <a:pt x="2157" y="7257"/>
                  </a:cubicBezTo>
                  <a:cubicBezTo>
                    <a:pt x="2157" y="7285"/>
                    <a:pt x="2157" y="7323"/>
                    <a:pt x="2157" y="7352"/>
                  </a:cubicBezTo>
                  <a:cubicBezTo>
                    <a:pt x="2253" y="10934"/>
                    <a:pt x="5111" y="13781"/>
                    <a:pt x="8730" y="13734"/>
                  </a:cubicBezTo>
                  <a:cubicBezTo>
                    <a:pt x="8730" y="13734"/>
                    <a:pt x="8730" y="13734"/>
                    <a:pt x="8730" y="13734"/>
                  </a:cubicBezTo>
                  <a:lnTo>
                    <a:pt x="121411" y="13734"/>
                  </a:lnTo>
                  <a:cubicBezTo>
                    <a:pt x="125030" y="13791"/>
                    <a:pt x="127888" y="10934"/>
                    <a:pt x="127982" y="7352"/>
                  </a:cubicBezTo>
                  <a:cubicBezTo>
                    <a:pt x="127982" y="7352"/>
                    <a:pt x="127982" y="7352"/>
                    <a:pt x="127982" y="7352"/>
                  </a:cubicBezTo>
                  <a:cubicBezTo>
                    <a:pt x="128078" y="3723"/>
                    <a:pt x="125126" y="742"/>
                    <a:pt x="121506" y="684"/>
                  </a:cubicBezTo>
                  <a:cubicBezTo>
                    <a:pt x="121506" y="684"/>
                    <a:pt x="121411" y="684"/>
                    <a:pt x="121411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293E469-912F-7880-6C67-92D35A93A783}"/>
                </a:ext>
              </a:extLst>
            </p:cNvPr>
            <p:cNvSpPr/>
            <p:nvPr/>
          </p:nvSpPr>
          <p:spPr>
            <a:xfrm>
              <a:off x="4793294" y="2300063"/>
              <a:ext cx="64470" cy="64678"/>
            </a:xfrm>
            <a:custGeom>
              <a:avLst/>
              <a:gdLst>
                <a:gd name="connsiteX0" fmla="*/ 8654 w 52598"/>
                <a:gd name="connsiteY0" fmla="*/ 53453 h 52768"/>
                <a:gd name="connsiteX1" fmla="*/ 48183 w 52598"/>
                <a:gd name="connsiteY1" fmla="*/ 53453 h 52768"/>
                <a:gd name="connsiteX2" fmla="*/ 54756 w 52598"/>
                <a:gd name="connsiteY2" fmla="*/ 46881 h 52768"/>
                <a:gd name="connsiteX3" fmla="*/ 54756 w 52598"/>
                <a:gd name="connsiteY3" fmla="*/ 46785 h 52768"/>
                <a:gd name="connsiteX4" fmla="*/ 54756 w 52598"/>
                <a:gd name="connsiteY4" fmla="*/ 7161 h 52768"/>
                <a:gd name="connsiteX5" fmla="*/ 48183 w 52598"/>
                <a:gd name="connsiteY5" fmla="*/ 684 h 52768"/>
                <a:gd name="connsiteX6" fmla="*/ 8654 w 52598"/>
                <a:gd name="connsiteY6" fmla="*/ 684 h 52768"/>
                <a:gd name="connsiteX7" fmla="*/ 2178 w 52598"/>
                <a:gd name="connsiteY7" fmla="*/ 7161 h 52768"/>
                <a:gd name="connsiteX8" fmla="*/ 2178 w 52598"/>
                <a:gd name="connsiteY8" fmla="*/ 46404 h 52768"/>
                <a:gd name="connsiteX9" fmla="*/ 8274 w 52598"/>
                <a:gd name="connsiteY9" fmla="*/ 53434 h 52768"/>
                <a:gd name="connsiteX10" fmla="*/ 8654 w 52598"/>
                <a:gd name="connsiteY10" fmla="*/ 53453 h 52768"/>
                <a:gd name="connsiteX11" fmla="*/ 15322 w 52598"/>
                <a:gd name="connsiteY11" fmla="*/ 13829 h 52768"/>
                <a:gd name="connsiteX12" fmla="*/ 41611 w 52598"/>
                <a:gd name="connsiteY12" fmla="*/ 13829 h 52768"/>
                <a:gd name="connsiteX13" fmla="*/ 41611 w 52598"/>
                <a:gd name="connsiteY13" fmla="*/ 40118 h 52768"/>
                <a:gd name="connsiteX14" fmla="*/ 15322 w 52598"/>
                <a:gd name="connsiteY14" fmla="*/ 40118 h 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98" h="52768">
                  <a:moveTo>
                    <a:pt x="8654" y="53453"/>
                  </a:moveTo>
                  <a:lnTo>
                    <a:pt x="48183" y="53453"/>
                  </a:lnTo>
                  <a:cubicBezTo>
                    <a:pt x="51803" y="53453"/>
                    <a:pt x="54756" y="50510"/>
                    <a:pt x="54756" y="46881"/>
                  </a:cubicBezTo>
                  <a:cubicBezTo>
                    <a:pt x="54756" y="46852"/>
                    <a:pt x="54756" y="46814"/>
                    <a:pt x="54756" y="46785"/>
                  </a:cubicBezTo>
                  <a:lnTo>
                    <a:pt x="54756" y="7161"/>
                  </a:lnTo>
                  <a:cubicBezTo>
                    <a:pt x="54661" y="3570"/>
                    <a:pt x="51803" y="684"/>
                    <a:pt x="48183" y="684"/>
                  </a:cubicBezTo>
                  <a:lnTo>
                    <a:pt x="8654" y="684"/>
                  </a:lnTo>
                  <a:cubicBezTo>
                    <a:pt x="5035" y="684"/>
                    <a:pt x="2178" y="3580"/>
                    <a:pt x="2178" y="7161"/>
                  </a:cubicBezTo>
                  <a:lnTo>
                    <a:pt x="2178" y="46404"/>
                  </a:lnTo>
                  <a:cubicBezTo>
                    <a:pt x="1892" y="50024"/>
                    <a:pt x="4654" y="53177"/>
                    <a:pt x="8274" y="53434"/>
                  </a:cubicBezTo>
                  <a:cubicBezTo>
                    <a:pt x="8369" y="53443"/>
                    <a:pt x="8559" y="53453"/>
                    <a:pt x="8654" y="53453"/>
                  </a:cubicBezTo>
                  <a:close/>
                  <a:moveTo>
                    <a:pt x="15322" y="13829"/>
                  </a:moveTo>
                  <a:lnTo>
                    <a:pt x="41611" y="13829"/>
                  </a:lnTo>
                  <a:lnTo>
                    <a:pt x="41611" y="40118"/>
                  </a:lnTo>
                  <a:lnTo>
                    <a:pt x="15322" y="4011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D3AC2E8-7D2F-F356-0246-A4C8B5F46A96}"/>
                </a:ext>
              </a:extLst>
            </p:cNvPr>
            <p:cNvSpPr/>
            <p:nvPr/>
          </p:nvSpPr>
          <p:spPr>
            <a:xfrm>
              <a:off x="4793316" y="2445413"/>
              <a:ext cx="64448" cy="64446"/>
            </a:xfrm>
            <a:custGeom>
              <a:avLst/>
              <a:gdLst>
                <a:gd name="connsiteX0" fmla="*/ 8636 w 52580"/>
                <a:gd name="connsiteY0" fmla="*/ 53264 h 52579"/>
                <a:gd name="connsiteX1" fmla="*/ 48165 w 52580"/>
                <a:gd name="connsiteY1" fmla="*/ 53264 h 52579"/>
                <a:gd name="connsiteX2" fmla="*/ 54738 w 52580"/>
                <a:gd name="connsiteY2" fmla="*/ 46691 h 52579"/>
                <a:gd name="connsiteX3" fmla="*/ 54738 w 52580"/>
                <a:gd name="connsiteY3" fmla="*/ 46596 h 52579"/>
                <a:gd name="connsiteX4" fmla="*/ 54738 w 52580"/>
                <a:gd name="connsiteY4" fmla="*/ 7162 h 52579"/>
                <a:gd name="connsiteX5" fmla="*/ 48260 w 52580"/>
                <a:gd name="connsiteY5" fmla="*/ 685 h 52579"/>
                <a:gd name="connsiteX6" fmla="*/ 48165 w 52580"/>
                <a:gd name="connsiteY6" fmla="*/ 685 h 52579"/>
                <a:gd name="connsiteX7" fmla="*/ 8636 w 52580"/>
                <a:gd name="connsiteY7" fmla="*/ 685 h 52579"/>
                <a:gd name="connsiteX8" fmla="*/ 2160 w 52580"/>
                <a:gd name="connsiteY8" fmla="*/ 6972 h 52579"/>
                <a:gd name="connsiteX9" fmla="*/ 2160 w 52580"/>
                <a:gd name="connsiteY9" fmla="*/ 7162 h 52579"/>
                <a:gd name="connsiteX10" fmla="*/ 2160 w 52580"/>
                <a:gd name="connsiteY10" fmla="*/ 46596 h 52579"/>
                <a:gd name="connsiteX11" fmla="*/ 8636 w 52580"/>
                <a:gd name="connsiteY11" fmla="*/ 53264 h 52579"/>
                <a:gd name="connsiteX12" fmla="*/ 8636 w 52580"/>
                <a:gd name="connsiteY12" fmla="*/ 53264 h 52579"/>
                <a:gd name="connsiteX13" fmla="*/ 15304 w 52580"/>
                <a:gd name="connsiteY13" fmla="*/ 13735 h 52579"/>
                <a:gd name="connsiteX14" fmla="*/ 41593 w 52580"/>
                <a:gd name="connsiteY14" fmla="*/ 13735 h 52579"/>
                <a:gd name="connsiteX15" fmla="*/ 41593 w 52580"/>
                <a:gd name="connsiteY15" fmla="*/ 40119 h 52579"/>
                <a:gd name="connsiteX16" fmla="*/ 15304 w 52580"/>
                <a:gd name="connsiteY16" fmla="*/ 40119 h 5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580" h="52579">
                  <a:moveTo>
                    <a:pt x="8636" y="53264"/>
                  </a:moveTo>
                  <a:lnTo>
                    <a:pt x="48165" y="53264"/>
                  </a:lnTo>
                  <a:cubicBezTo>
                    <a:pt x="51785" y="53264"/>
                    <a:pt x="54738" y="50320"/>
                    <a:pt x="54738" y="46691"/>
                  </a:cubicBezTo>
                  <a:cubicBezTo>
                    <a:pt x="54738" y="46662"/>
                    <a:pt x="54738" y="46624"/>
                    <a:pt x="54738" y="46596"/>
                  </a:cubicBezTo>
                  <a:lnTo>
                    <a:pt x="54738" y="7162"/>
                  </a:lnTo>
                  <a:cubicBezTo>
                    <a:pt x="54738" y="3581"/>
                    <a:pt x="51880" y="685"/>
                    <a:pt x="48260" y="685"/>
                  </a:cubicBezTo>
                  <a:cubicBezTo>
                    <a:pt x="48260" y="685"/>
                    <a:pt x="48165" y="685"/>
                    <a:pt x="48165" y="685"/>
                  </a:cubicBezTo>
                  <a:lnTo>
                    <a:pt x="8636" y="685"/>
                  </a:lnTo>
                  <a:cubicBezTo>
                    <a:pt x="5112" y="628"/>
                    <a:pt x="2255" y="3448"/>
                    <a:pt x="2160" y="6972"/>
                  </a:cubicBezTo>
                  <a:cubicBezTo>
                    <a:pt x="2160" y="7038"/>
                    <a:pt x="2160" y="7096"/>
                    <a:pt x="2160" y="7162"/>
                  </a:cubicBezTo>
                  <a:lnTo>
                    <a:pt x="2160" y="46596"/>
                  </a:lnTo>
                  <a:cubicBezTo>
                    <a:pt x="2064" y="50225"/>
                    <a:pt x="5017" y="53206"/>
                    <a:pt x="8636" y="53264"/>
                  </a:cubicBezTo>
                  <a:cubicBezTo>
                    <a:pt x="8636" y="53264"/>
                    <a:pt x="8636" y="53264"/>
                    <a:pt x="8636" y="53264"/>
                  </a:cubicBezTo>
                  <a:close/>
                  <a:moveTo>
                    <a:pt x="15304" y="13735"/>
                  </a:moveTo>
                  <a:lnTo>
                    <a:pt x="41593" y="13735"/>
                  </a:lnTo>
                  <a:lnTo>
                    <a:pt x="41593" y="40119"/>
                  </a:lnTo>
                  <a:lnTo>
                    <a:pt x="15304" y="40119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5DF7B8C-EED6-449E-F92A-5FACEF5EAD71}"/>
                </a:ext>
              </a:extLst>
            </p:cNvPr>
            <p:cNvSpPr/>
            <p:nvPr/>
          </p:nvSpPr>
          <p:spPr>
            <a:xfrm>
              <a:off x="4793316" y="2590532"/>
              <a:ext cx="64450" cy="64678"/>
            </a:xfrm>
            <a:custGeom>
              <a:avLst/>
              <a:gdLst>
                <a:gd name="connsiteX0" fmla="*/ 48165 w 52582"/>
                <a:gd name="connsiteY0" fmla="*/ 684 h 52768"/>
                <a:gd name="connsiteX1" fmla="*/ 8636 w 52582"/>
                <a:gd name="connsiteY1" fmla="*/ 684 h 52768"/>
                <a:gd name="connsiteX2" fmla="*/ 2160 w 52582"/>
                <a:gd name="connsiteY2" fmla="*/ 7352 h 52768"/>
                <a:gd name="connsiteX3" fmla="*/ 2160 w 52582"/>
                <a:gd name="connsiteY3" fmla="*/ 7352 h 52768"/>
                <a:gd name="connsiteX4" fmla="*/ 2160 w 52582"/>
                <a:gd name="connsiteY4" fmla="*/ 46786 h 52768"/>
                <a:gd name="connsiteX5" fmla="*/ 8636 w 52582"/>
                <a:gd name="connsiteY5" fmla="*/ 53453 h 52768"/>
                <a:gd name="connsiteX6" fmla="*/ 48165 w 52582"/>
                <a:gd name="connsiteY6" fmla="*/ 53453 h 52768"/>
                <a:gd name="connsiteX7" fmla="*/ 54738 w 52582"/>
                <a:gd name="connsiteY7" fmla="*/ 46786 h 52768"/>
                <a:gd name="connsiteX8" fmla="*/ 54738 w 52582"/>
                <a:gd name="connsiteY8" fmla="*/ 7352 h 52768"/>
                <a:gd name="connsiteX9" fmla="*/ 48260 w 52582"/>
                <a:gd name="connsiteY9" fmla="*/ 684 h 52768"/>
                <a:gd name="connsiteX10" fmla="*/ 48165 w 52582"/>
                <a:gd name="connsiteY10" fmla="*/ 684 h 52768"/>
                <a:gd name="connsiteX11" fmla="*/ 41593 w 52582"/>
                <a:gd name="connsiteY11" fmla="*/ 40118 h 52768"/>
                <a:gd name="connsiteX12" fmla="*/ 15304 w 52582"/>
                <a:gd name="connsiteY12" fmla="*/ 40118 h 52768"/>
                <a:gd name="connsiteX13" fmla="*/ 15304 w 52582"/>
                <a:gd name="connsiteY13" fmla="*/ 13924 h 52768"/>
                <a:gd name="connsiteX14" fmla="*/ 41593 w 52582"/>
                <a:gd name="connsiteY14" fmla="*/ 13924 h 52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582" h="52768">
                  <a:moveTo>
                    <a:pt x="48165" y="684"/>
                  </a:moveTo>
                  <a:lnTo>
                    <a:pt x="8636" y="684"/>
                  </a:lnTo>
                  <a:cubicBezTo>
                    <a:pt x="5017" y="732"/>
                    <a:pt x="2064" y="3723"/>
                    <a:pt x="2160" y="7352"/>
                  </a:cubicBezTo>
                  <a:cubicBezTo>
                    <a:pt x="2160" y="7352"/>
                    <a:pt x="2160" y="7352"/>
                    <a:pt x="2160" y="7352"/>
                  </a:cubicBezTo>
                  <a:lnTo>
                    <a:pt x="2160" y="46786"/>
                  </a:lnTo>
                  <a:cubicBezTo>
                    <a:pt x="2160" y="50396"/>
                    <a:pt x="5017" y="53348"/>
                    <a:pt x="8636" y="53453"/>
                  </a:cubicBezTo>
                  <a:lnTo>
                    <a:pt x="48165" y="53453"/>
                  </a:lnTo>
                  <a:cubicBezTo>
                    <a:pt x="51785" y="53348"/>
                    <a:pt x="54643" y="50415"/>
                    <a:pt x="54738" y="46786"/>
                  </a:cubicBezTo>
                  <a:lnTo>
                    <a:pt x="54738" y="7352"/>
                  </a:lnTo>
                  <a:cubicBezTo>
                    <a:pt x="54832" y="3723"/>
                    <a:pt x="51880" y="742"/>
                    <a:pt x="48260" y="684"/>
                  </a:cubicBezTo>
                  <a:cubicBezTo>
                    <a:pt x="48260" y="684"/>
                    <a:pt x="48165" y="684"/>
                    <a:pt x="48165" y="684"/>
                  </a:cubicBezTo>
                  <a:close/>
                  <a:moveTo>
                    <a:pt x="41593" y="40118"/>
                  </a:moveTo>
                  <a:lnTo>
                    <a:pt x="15304" y="40118"/>
                  </a:lnTo>
                  <a:lnTo>
                    <a:pt x="15304" y="13924"/>
                  </a:lnTo>
                  <a:lnTo>
                    <a:pt x="41593" y="1392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5B764B9C-8FBC-B7D1-4A8A-2ADCED0E7DBE}"/>
              </a:ext>
            </a:extLst>
          </p:cNvPr>
          <p:cNvGrpSpPr/>
          <p:nvPr/>
        </p:nvGrpSpPr>
        <p:grpSpPr>
          <a:xfrm>
            <a:off x="7426959" y="2229742"/>
            <a:ext cx="464739" cy="464739"/>
            <a:chOff x="7369487" y="2183547"/>
            <a:chExt cx="532372" cy="532372"/>
          </a:xfrm>
          <a:solidFill>
            <a:schemeClr val="bg1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AE8774ED-8756-9080-DE1C-6869A0B8DCC3}"/>
                </a:ext>
              </a:extLst>
            </p:cNvPr>
            <p:cNvSpPr/>
            <p:nvPr/>
          </p:nvSpPr>
          <p:spPr>
            <a:xfrm>
              <a:off x="7369487" y="2183547"/>
              <a:ext cx="532372" cy="532372"/>
            </a:xfrm>
            <a:custGeom>
              <a:avLst/>
              <a:gdLst>
                <a:gd name="connsiteX0" fmla="*/ 429926 w 434340"/>
                <a:gd name="connsiteY0" fmla="*/ 684 h 434340"/>
                <a:gd name="connsiteX1" fmla="*/ 8730 w 434340"/>
                <a:gd name="connsiteY1" fmla="*/ 684 h 434340"/>
                <a:gd name="connsiteX2" fmla="*/ 2157 w 434340"/>
                <a:gd name="connsiteY2" fmla="*/ 7257 h 434340"/>
                <a:gd name="connsiteX3" fmla="*/ 2157 w 434340"/>
                <a:gd name="connsiteY3" fmla="*/ 428452 h 434340"/>
                <a:gd name="connsiteX4" fmla="*/ 8730 w 434340"/>
                <a:gd name="connsiteY4" fmla="*/ 435025 h 434340"/>
                <a:gd name="connsiteX5" fmla="*/ 429926 w 434340"/>
                <a:gd name="connsiteY5" fmla="*/ 435025 h 434340"/>
                <a:gd name="connsiteX6" fmla="*/ 436498 w 434340"/>
                <a:gd name="connsiteY6" fmla="*/ 428452 h 434340"/>
                <a:gd name="connsiteX7" fmla="*/ 436498 w 434340"/>
                <a:gd name="connsiteY7" fmla="*/ 7257 h 434340"/>
                <a:gd name="connsiteX8" fmla="*/ 429926 w 434340"/>
                <a:gd name="connsiteY8" fmla="*/ 684 h 434340"/>
                <a:gd name="connsiteX9" fmla="*/ 15302 w 434340"/>
                <a:gd name="connsiteY9" fmla="*/ 13734 h 434340"/>
                <a:gd name="connsiteX10" fmla="*/ 423449 w 434340"/>
                <a:gd name="connsiteY10" fmla="*/ 13734 h 434340"/>
                <a:gd name="connsiteX11" fmla="*/ 423449 w 434340"/>
                <a:gd name="connsiteY11" fmla="*/ 66312 h 434340"/>
                <a:gd name="connsiteX12" fmla="*/ 15779 w 434340"/>
                <a:gd name="connsiteY12" fmla="*/ 66312 h 434340"/>
                <a:gd name="connsiteX13" fmla="*/ 423449 w 434340"/>
                <a:gd name="connsiteY13" fmla="*/ 421785 h 434340"/>
                <a:gd name="connsiteX14" fmla="*/ 15779 w 434340"/>
                <a:gd name="connsiteY14" fmla="*/ 421785 h 434340"/>
                <a:gd name="connsiteX15" fmla="*/ 15779 w 434340"/>
                <a:gd name="connsiteY15" fmla="*/ 384256 h 434340"/>
                <a:gd name="connsiteX16" fmla="*/ 29400 w 434340"/>
                <a:gd name="connsiteY16" fmla="*/ 384256 h 434340"/>
                <a:gd name="connsiteX17" fmla="*/ 35972 w 434340"/>
                <a:gd name="connsiteY17" fmla="*/ 377589 h 434340"/>
                <a:gd name="connsiteX18" fmla="*/ 29400 w 434340"/>
                <a:gd name="connsiteY18" fmla="*/ 371017 h 434340"/>
                <a:gd name="connsiteX19" fmla="*/ 15779 w 434340"/>
                <a:gd name="connsiteY19" fmla="*/ 371017 h 434340"/>
                <a:gd name="connsiteX20" fmla="*/ 15779 w 434340"/>
                <a:gd name="connsiteY20" fmla="*/ 333488 h 434340"/>
                <a:gd name="connsiteX21" fmla="*/ 29400 w 434340"/>
                <a:gd name="connsiteY21" fmla="*/ 333488 h 434340"/>
                <a:gd name="connsiteX22" fmla="*/ 35972 w 434340"/>
                <a:gd name="connsiteY22" fmla="*/ 326820 h 434340"/>
                <a:gd name="connsiteX23" fmla="*/ 29400 w 434340"/>
                <a:gd name="connsiteY23" fmla="*/ 320248 h 434340"/>
                <a:gd name="connsiteX24" fmla="*/ 15779 w 434340"/>
                <a:gd name="connsiteY24" fmla="*/ 320248 h 434340"/>
                <a:gd name="connsiteX25" fmla="*/ 15779 w 434340"/>
                <a:gd name="connsiteY25" fmla="*/ 282148 h 434340"/>
                <a:gd name="connsiteX26" fmla="*/ 29400 w 434340"/>
                <a:gd name="connsiteY26" fmla="*/ 282148 h 434340"/>
                <a:gd name="connsiteX27" fmla="*/ 35972 w 434340"/>
                <a:gd name="connsiteY27" fmla="*/ 275671 h 434340"/>
                <a:gd name="connsiteX28" fmla="*/ 29494 w 434340"/>
                <a:gd name="connsiteY28" fmla="*/ 269004 h 434340"/>
                <a:gd name="connsiteX29" fmla="*/ 29400 w 434340"/>
                <a:gd name="connsiteY29" fmla="*/ 269004 h 434340"/>
                <a:gd name="connsiteX30" fmla="*/ 15779 w 434340"/>
                <a:gd name="connsiteY30" fmla="*/ 269004 h 434340"/>
                <a:gd name="connsiteX31" fmla="*/ 15779 w 434340"/>
                <a:gd name="connsiteY31" fmla="*/ 231570 h 434340"/>
                <a:gd name="connsiteX32" fmla="*/ 29400 w 434340"/>
                <a:gd name="connsiteY32" fmla="*/ 231570 h 434340"/>
                <a:gd name="connsiteX33" fmla="*/ 35972 w 434340"/>
                <a:gd name="connsiteY33" fmla="*/ 224998 h 434340"/>
                <a:gd name="connsiteX34" fmla="*/ 35972 w 434340"/>
                <a:gd name="connsiteY34" fmla="*/ 224903 h 434340"/>
                <a:gd name="connsiteX35" fmla="*/ 29494 w 434340"/>
                <a:gd name="connsiteY35" fmla="*/ 218235 h 434340"/>
                <a:gd name="connsiteX36" fmla="*/ 29400 w 434340"/>
                <a:gd name="connsiteY36" fmla="*/ 218235 h 434340"/>
                <a:gd name="connsiteX37" fmla="*/ 15779 w 434340"/>
                <a:gd name="connsiteY37" fmla="*/ 218235 h 434340"/>
                <a:gd name="connsiteX38" fmla="*/ 15779 w 434340"/>
                <a:gd name="connsiteY38" fmla="*/ 180707 h 434340"/>
                <a:gd name="connsiteX39" fmla="*/ 29400 w 434340"/>
                <a:gd name="connsiteY39" fmla="*/ 180707 h 434340"/>
                <a:gd name="connsiteX40" fmla="*/ 35972 w 434340"/>
                <a:gd name="connsiteY40" fmla="*/ 174135 h 434340"/>
                <a:gd name="connsiteX41" fmla="*/ 29400 w 434340"/>
                <a:gd name="connsiteY41" fmla="*/ 167658 h 434340"/>
                <a:gd name="connsiteX42" fmla="*/ 15779 w 434340"/>
                <a:gd name="connsiteY42" fmla="*/ 167658 h 434340"/>
                <a:gd name="connsiteX43" fmla="*/ 15779 w 434340"/>
                <a:gd name="connsiteY43" fmla="*/ 129558 h 434340"/>
                <a:gd name="connsiteX44" fmla="*/ 29400 w 434340"/>
                <a:gd name="connsiteY44" fmla="*/ 129558 h 434340"/>
                <a:gd name="connsiteX45" fmla="*/ 35972 w 434340"/>
                <a:gd name="connsiteY45" fmla="*/ 122985 h 434340"/>
                <a:gd name="connsiteX46" fmla="*/ 29400 w 434340"/>
                <a:gd name="connsiteY46" fmla="*/ 116318 h 434340"/>
                <a:gd name="connsiteX47" fmla="*/ 15779 w 434340"/>
                <a:gd name="connsiteY47" fmla="*/ 116318 h 434340"/>
                <a:gd name="connsiteX48" fmla="*/ 15779 w 434340"/>
                <a:gd name="connsiteY48" fmla="*/ 78790 h 434340"/>
                <a:gd name="connsiteX49" fmla="*/ 423925 w 434340"/>
                <a:gd name="connsiteY49" fmla="*/ 7879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4340" h="434340">
                  <a:moveTo>
                    <a:pt x="429926" y="684"/>
                  </a:moveTo>
                  <a:lnTo>
                    <a:pt x="8730" y="684"/>
                  </a:lnTo>
                  <a:cubicBezTo>
                    <a:pt x="5111" y="684"/>
                    <a:pt x="2157" y="3628"/>
                    <a:pt x="2157" y="7257"/>
                  </a:cubicBezTo>
                  <a:lnTo>
                    <a:pt x="2157" y="428452"/>
                  </a:lnTo>
                  <a:cubicBezTo>
                    <a:pt x="2253" y="432062"/>
                    <a:pt x="5111" y="434977"/>
                    <a:pt x="8730" y="435025"/>
                  </a:cubicBezTo>
                  <a:lnTo>
                    <a:pt x="429926" y="435025"/>
                  </a:lnTo>
                  <a:cubicBezTo>
                    <a:pt x="433545" y="434977"/>
                    <a:pt x="436403" y="432062"/>
                    <a:pt x="436498" y="428452"/>
                  </a:cubicBezTo>
                  <a:lnTo>
                    <a:pt x="436498" y="7257"/>
                  </a:lnTo>
                  <a:cubicBezTo>
                    <a:pt x="436498" y="3628"/>
                    <a:pt x="433545" y="684"/>
                    <a:pt x="429926" y="684"/>
                  </a:cubicBezTo>
                  <a:close/>
                  <a:moveTo>
                    <a:pt x="15302" y="13734"/>
                  </a:moveTo>
                  <a:lnTo>
                    <a:pt x="423449" y="13734"/>
                  </a:lnTo>
                  <a:lnTo>
                    <a:pt x="423449" y="66312"/>
                  </a:lnTo>
                  <a:lnTo>
                    <a:pt x="15779" y="66312"/>
                  </a:lnTo>
                  <a:close/>
                  <a:moveTo>
                    <a:pt x="423449" y="421785"/>
                  </a:moveTo>
                  <a:lnTo>
                    <a:pt x="15779" y="421785"/>
                  </a:lnTo>
                  <a:lnTo>
                    <a:pt x="15779" y="384256"/>
                  </a:lnTo>
                  <a:lnTo>
                    <a:pt x="29400" y="384256"/>
                  </a:lnTo>
                  <a:cubicBezTo>
                    <a:pt x="33020" y="384152"/>
                    <a:pt x="35876" y="381218"/>
                    <a:pt x="35972" y="377589"/>
                  </a:cubicBezTo>
                  <a:cubicBezTo>
                    <a:pt x="35972" y="373960"/>
                    <a:pt x="33020" y="371017"/>
                    <a:pt x="29400" y="371017"/>
                  </a:cubicBezTo>
                  <a:lnTo>
                    <a:pt x="15779" y="371017"/>
                  </a:lnTo>
                  <a:lnTo>
                    <a:pt x="15779" y="333488"/>
                  </a:lnTo>
                  <a:lnTo>
                    <a:pt x="29400" y="333488"/>
                  </a:lnTo>
                  <a:cubicBezTo>
                    <a:pt x="33020" y="333383"/>
                    <a:pt x="35876" y="330450"/>
                    <a:pt x="35972" y="326820"/>
                  </a:cubicBezTo>
                  <a:cubicBezTo>
                    <a:pt x="35972" y="323192"/>
                    <a:pt x="33020" y="320248"/>
                    <a:pt x="29400" y="320248"/>
                  </a:cubicBezTo>
                  <a:lnTo>
                    <a:pt x="15779" y="320248"/>
                  </a:lnTo>
                  <a:lnTo>
                    <a:pt x="15779" y="282148"/>
                  </a:lnTo>
                  <a:lnTo>
                    <a:pt x="29400" y="282148"/>
                  </a:lnTo>
                  <a:cubicBezTo>
                    <a:pt x="33020" y="282148"/>
                    <a:pt x="35876" y="279262"/>
                    <a:pt x="35972" y="275671"/>
                  </a:cubicBezTo>
                  <a:cubicBezTo>
                    <a:pt x="36067" y="272042"/>
                    <a:pt x="33114" y="269061"/>
                    <a:pt x="29494" y="269004"/>
                  </a:cubicBezTo>
                  <a:cubicBezTo>
                    <a:pt x="29494" y="269004"/>
                    <a:pt x="29400" y="269004"/>
                    <a:pt x="29400" y="269004"/>
                  </a:cubicBezTo>
                  <a:lnTo>
                    <a:pt x="15779" y="269004"/>
                  </a:lnTo>
                  <a:lnTo>
                    <a:pt x="15779" y="231570"/>
                  </a:lnTo>
                  <a:lnTo>
                    <a:pt x="29400" y="231570"/>
                  </a:lnTo>
                  <a:cubicBezTo>
                    <a:pt x="33020" y="231570"/>
                    <a:pt x="35972" y="228627"/>
                    <a:pt x="35972" y="224998"/>
                  </a:cubicBezTo>
                  <a:cubicBezTo>
                    <a:pt x="35972" y="224970"/>
                    <a:pt x="35972" y="224932"/>
                    <a:pt x="35972" y="224903"/>
                  </a:cubicBezTo>
                  <a:cubicBezTo>
                    <a:pt x="36067" y="221274"/>
                    <a:pt x="33114" y="218293"/>
                    <a:pt x="29494" y="218235"/>
                  </a:cubicBezTo>
                  <a:cubicBezTo>
                    <a:pt x="29494" y="218235"/>
                    <a:pt x="29400" y="218235"/>
                    <a:pt x="29400" y="218235"/>
                  </a:cubicBezTo>
                  <a:lnTo>
                    <a:pt x="15779" y="218235"/>
                  </a:lnTo>
                  <a:lnTo>
                    <a:pt x="15779" y="180707"/>
                  </a:lnTo>
                  <a:lnTo>
                    <a:pt x="29400" y="180707"/>
                  </a:lnTo>
                  <a:cubicBezTo>
                    <a:pt x="33020" y="180707"/>
                    <a:pt x="35972" y="177764"/>
                    <a:pt x="35972" y="174135"/>
                  </a:cubicBezTo>
                  <a:cubicBezTo>
                    <a:pt x="35876" y="170544"/>
                    <a:pt x="33020" y="167658"/>
                    <a:pt x="29400" y="167658"/>
                  </a:cubicBezTo>
                  <a:lnTo>
                    <a:pt x="15779" y="167658"/>
                  </a:lnTo>
                  <a:lnTo>
                    <a:pt x="15779" y="129558"/>
                  </a:lnTo>
                  <a:lnTo>
                    <a:pt x="29400" y="129558"/>
                  </a:lnTo>
                  <a:cubicBezTo>
                    <a:pt x="33020" y="129558"/>
                    <a:pt x="35972" y="126615"/>
                    <a:pt x="35972" y="122985"/>
                  </a:cubicBezTo>
                  <a:cubicBezTo>
                    <a:pt x="35876" y="119356"/>
                    <a:pt x="33020" y="116423"/>
                    <a:pt x="29400" y="116318"/>
                  </a:cubicBezTo>
                  <a:lnTo>
                    <a:pt x="15779" y="116318"/>
                  </a:lnTo>
                  <a:lnTo>
                    <a:pt x="15779" y="78790"/>
                  </a:lnTo>
                  <a:lnTo>
                    <a:pt x="423925" y="787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9956F2E-9352-12C8-CBFD-02086C3415C6}"/>
                </a:ext>
              </a:extLst>
            </p:cNvPr>
            <p:cNvSpPr/>
            <p:nvPr/>
          </p:nvSpPr>
          <p:spPr>
            <a:xfrm>
              <a:off x="7843370" y="2223928"/>
              <a:ext cx="16111" cy="16009"/>
            </a:xfrm>
            <a:custGeom>
              <a:avLst/>
              <a:gdLst>
                <a:gd name="connsiteX0" fmla="*/ 8729 w 13144"/>
                <a:gd name="connsiteY0" fmla="*/ 13746 h 13061"/>
                <a:gd name="connsiteX1" fmla="*/ 13396 w 13144"/>
                <a:gd name="connsiteY1" fmla="*/ 11841 h 13061"/>
                <a:gd name="connsiteX2" fmla="*/ 15302 w 13144"/>
                <a:gd name="connsiteY2" fmla="*/ 7173 h 13061"/>
                <a:gd name="connsiteX3" fmla="*/ 13492 w 13144"/>
                <a:gd name="connsiteY3" fmla="*/ 2506 h 13061"/>
                <a:gd name="connsiteX4" fmla="*/ 3967 w 13144"/>
                <a:gd name="connsiteY4" fmla="*/ 2506 h 13061"/>
                <a:gd name="connsiteX5" fmla="*/ 2157 w 13144"/>
                <a:gd name="connsiteY5" fmla="*/ 7173 h 13061"/>
                <a:gd name="connsiteX6" fmla="*/ 3967 w 13144"/>
                <a:gd name="connsiteY6" fmla="*/ 11841 h 13061"/>
                <a:gd name="connsiteX7" fmla="*/ 8729 w 13144"/>
                <a:gd name="connsiteY7" fmla="*/ 13746 h 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44" h="13061">
                  <a:moveTo>
                    <a:pt x="8729" y="13746"/>
                  </a:moveTo>
                  <a:cubicBezTo>
                    <a:pt x="10444" y="13708"/>
                    <a:pt x="12158" y="13031"/>
                    <a:pt x="13396" y="11841"/>
                  </a:cubicBezTo>
                  <a:cubicBezTo>
                    <a:pt x="14635" y="10593"/>
                    <a:pt x="15302" y="8917"/>
                    <a:pt x="15302" y="7173"/>
                  </a:cubicBezTo>
                  <a:cubicBezTo>
                    <a:pt x="15302" y="5440"/>
                    <a:pt x="14635" y="3764"/>
                    <a:pt x="13492" y="2506"/>
                  </a:cubicBezTo>
                  <a:cubicBezTo>
                    <a:pt x="10824" y="77"/>
                    <a:pt x="6634" y="77"/>
                    <a:pt x="3967" y="2506"/>
                  </a:cubicBezTo>
                  <a:cubicBezTo>
                    <a:pt x="2824" y="3764"/>
                    <a:pt x="2157" y="5440"/>
                    <a:pt x="2157" y="7173"/>
                  </a:cubicBezTo>
                  <a:cubicBezTo>
                    <a:pt x="2157" y="8897"/>
                    <a:pt x="2824" y="10555"/>
                    <a:pt x="3967" y="11841"/>
                  </a:cubicBezTo>
                  <a:cubicBezTo>
                    <a:pt x="5300" y="13031"/>
                    <a:pt x="6920" y="13717"/>
                    <a:pt x="8729" y="1374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4E9DBC2-92B4-D2C1-A399-F5560BBDE48B}"/>
                </a:ext>
              </a:extLst>
            </p:cNvPr>
            <p:cNvSpPr/>
            <p:nvPr/>
          </p:nvSpPr>
          <p:spPr>
            <a:xfrm>
              <a:off x="7799004" y="2223709"/>
              <a:ext cx="16227" cy="16227"/>
            </a:xfrm>
            <a:custGeom>
              <a:avLst/>
              <a:gdLst>
                <a:gd name="connsiteX0" fmla="*/ 8826 w 13239"/>
                <a:gd name="connsiteY0" fmla="*/ 13924 h 13239"/>
                <a:gd name="connsiteX1" fmla="*/ 15397 w 13239"/>
                <a:gd name="connsiteY1" fmla="*/ 7352 h 13239"/>
                <a:gd name="connsiteX2" fmla="*/ 8826 w 13239"/>
                <a:gd name="connsiteY2" fmla="*/ 684 h 13239"/>
                <a:gd name="connsiteX3" fmla="*/ 2157 w 13239"/>
                <a:gd name="connsiteY3" fmla="*/ 7352 h 13239"/>
                <a:gd name="connsiteX4" fmla="*/ 8826 w 13239"/>
                <a:gd name="connsiteY4" fmla="*/ 1392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" h="13239">
                  <a:moveTo>
                    <a:pt x="8826" y="13924"/>
                  </a:moveTo>
                  <a:cubicBezTo>
                    <a:pt x="12444" y="13877"/>
                    <a:pt x="15302" y="10962"/>
                    <a:pt x="15397" y="7352"/>
                  </a:cubicBezTo>
                  <a:cubicBezTo>
                    <a:pt x="15302" y="3723"/>
                    <a:pt x="12444" y="789"/>
                    <a:pt x="8826" y="684"/>
                  </a:cubicBezTo>
                  <a:cubicBezTo>
                    <a:pt x="5206" y="780"/>
                    <a:pt x="2253" y="3713"/>
                    <a:pt x="2157" y="7352"/>
                  </a:cubicBezTo>
                  <a:cubicBezTo>
                    <a:pt x="2253" y="10971"/>
                    <a:pt x="5206" y="13877"/>
                    <a:pt x="8826" y="1392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6C25528-FDB7-FB39-D157-14595155420E}"/>
                </a:ext>
              </a:extLst>
            </p:cNvPr>
            <p:cNvSpPr/>
            <p:nvPr/>
          </p:nvSpPr>
          <p:spPr>
            <a:xfrm>
              <a:off x="7754524" y="2223928"/>
              <a:ext cx="16226" cy="16009"/>
            </a:xfrm>
            <a:custGeom>
              <a:avLst/>
              <a:gdLst>
                <a:gd name="connsiteX0" fmla="*/ 8920 w 13238"/>
                <a:gd name="connsiteY0" fmla="*/ 13746 h 13061"/>
                <a:gd name="connsiteX1" fmla="*/ 13587 w 13238"/>
                <a:gd name="connsiteY1" fmla="*/ 11841 h 13061"/>
                <a:gd name="connsiteX2" fmla="*/ 15396 w 13238"/>
                <a:gd name="connsiteY2" fmla="*/ 7173 h 13061"/>
                <a:gd name="connsiteX3" fmla="*/ 13587 w 13238"/>
                <a:gd name="connsiteY3" fmla="*/ 2506 h 13061"/>
                <a:gd name="connsiteX4" fmla="*/ 4062 w 13238"/>
                <a:gd name="connsiteY4" fmla="*/ 2506 h 13061"/>
                <a:gd name="connsiteX5" fmla="*/ 2157 w 13238"/>
                <a:gd name="connsiteY5" fmla="*/ 7173 h 13061"/>
                <a:gd name="connsiteX6" fmla="*/ 4062 w 13238"/>
                <a:gd name="connsiteY6" fmla="*/ 11841 h 13061"/>
                <a:gd name="connsiteX7" fmla="*/ 8920 w 13238"/>
                <a:gd name="connsiteY7" fmla="*/ 13746 h 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238" h="13061">
                  <a:moveTo>
                    <a:pt x="8920" y="13746"/>
                  </a:moveTo>
                  <a:cubicBezTo>
                    <a:pt x="10634" y="13689"/>
                    <a:pt x="12349" y="13012"/>
                    <a:pt x="13587" y="11841"/>
                  </a:cubicBezTo>
                  <a:cubicBezTo>
                    <a:pt x="14730" y="10555"/>
                    <a:pt x="15396" y="8897"/>
                    <a:pt x="15396" y="7173"/>
                  </a:cubicBezTo>
                  <a:cubicBezTo>
                    <a:pt x="15396" y="5440"/>
                    <a:pt x="14730" y="3764"/>
                    <a:pt x="13587" y="2506"/>
                  </a:cubicBezTo>
                  <a:cubicBezTo>
                    <a:pt x="10920" y="77"/>
                    <a:pt x="6729" y="77"/>
                    <a:pt x="4062" y="2506"/>
                  </a:cubicBezTo>
                  <a:cubicBezTo>
                    <a:pt x="2824" y="3754"/>
                    <a:pt x="2157" y="5430"/>
                    <a:pt x="2157" y="7173"/>
                  </a:cubicBezTo>
                  <a:cubicBezTo>
                    <a:pt x="2253" y="8907"/>
                    <a:pt x="2919" y="10564"/>
                    <a:pt x="4062" y="11841"/>
                  </a:cubicBezTo>
                  <a:cubicBezTo>
                    <a:pt x="5396" y="13050"/>
                    <a:pt x="7110" y="13727"/>
                    <a:pt x="8920" y="1374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6DBA2B9-2C58-4B45-0B92-0C1D224549F1}"/>
                </a:ext>
              </a:extLst>
            </p:cNvPr>
            <p:cNvSpPr/>
            <p:nvPr/>
          </p:nvSpPr>
          <p:spPr>
            <a:xfrm>
              <a:off x="7451679" y="2415759"/>
              <a:ext cx="65612" cy="237934"/>
            </a:xfrm>
            <a:custGeom>
              <a:avLst/>
              <a:gdLst>
                <a:gd name="connsiteX0" fmla="*/ 8826 w 53530"/>
                <a:gd name="connsiteY0" fmla="*/ 194805 h 194120"/>
                <a:gd name="connsiteX1" fmla="*/ 49212 w 53530"/>
                <a:gd name="connsiteY1" fmla="*/ 194805 h 194120"/>
                <a:gd name="connsiteX2" fmla="*/ 55688 w 53530"/>
                <a:gd name="connsiteY2" fmla="*/ 188138 h 194120"/>
                <a:gd name="connsiteX3" fmla="*/ 55688 w 53530"/>
                <a:gd name="connsiteY3" fmla="*/ 7163 h 194120"/>
                <a:gd name="connsiteX4" fmla="*/ 49212 w 53530"/>
                <a:gd name="connsiteY4" fmla="*/ 685 h 194120"/>
                <a:gd name="connsiteX5" fmla="*/ 8826 w 53530"/>
                <a:gd name="connsiteY5" fmla="*/ 685 h 194120"/>
                <a:gd name="connsiteX6" fmla="*/ 2157 w 53530"/>
                <a:gd name="connsiteY6" fmla="*/ 7163 h 194120"/>
                <a:gd name="connsiteX7" fmla="*/ 2157 w 53530"/>
                <a:gd name="connsiteY7" fmla="*/ 7163 h 194120"/>
                <a:gd name="connsiteX8" fmla="*/ 2157 w 53530"/>
                <a:gd name="connsiteY8" fmla="*/ 188138 h 194120"/>
                <a:gd name="connsiteX9" fmla="*/ 8826 w 53530"/>
                <a:gd name="connsiteY9" fmla="*/ 194805 h 194120"/>
                <a:gd name="connsiteX10" fmla="*/ 42543 w 53530"/>
                <a:gd name="connsiteY10" fmla="*/ 181565 h 194120"/>
                <a:gd name="connsiteX11" fmla="*/ 15397 w 53530"/>
                <a:gd name="connsiteY11" fmla="*/ 181565 h 194120"/>
                <a:gd name="connsiteX12" fmla="*/ 15397 w 53530"/>
                <a:gd name="connsiteY12" fmla="*/ 74695 h 194120"/>
                <a:gd name="connsiteX13" fmla="*/ 42543 w 53530"/>
                <a:gd name="connsiteY13" fmla="*/ 74695 h 194120"/>
                <a:gd name="connsiteX14" fmla="*/ 15397 w 53530"/>
                <a:gd name="connsiteY14" fmla="*/ 14116 h 194120"/>
                <a:gd name="connsiteX15" fmla="*/ 42543 w 53530"/>
                <a:gd name="connsiteY15" fmla="*/ 14116 h 194120"/>
                <a:gd name="connsiteX16" fmla="*/ 42543 w 53530"/>
                <a:gd name="connsiteY16" fmla="*/ 61741 h 194120"/>
                <a:gd name="connsiteX17" fmla="*/ 15397 w 53530"/>
                <a:gd name="connsiteY17" fmla="*/ 61741 h 19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530" h="194120">
                  <a:moveTo>
                    <a:pt x="8826" y="194805"/>
                  </a:moveTo>
                  <a:lnTo>
                    <a:pt x="49212" y="194805"/>
                  </a:lnTo>
                  <a:cubicBezTo>
                    <a:pt x="52831" y="194700"/>
                    <a:pt x="55688" y="191747"/>
                    <a:pt x="55688" y="188138"/>
                  </a:cubicBezTo>
                  <a:lnTo>
                    <a:pt x="55688" y="7163"/>
                  </a:lnTo>
                  <a:cubicBezTo>
                    <a:pt x="55688" y="3581"/>
                    <a:pt x="52831" y="685"/>
                    <a:pt x="49212" y="685"/>
                  </a:cubicBezTo>
                  <a:lnTo>
                    <a:pt x="8826" y="685"/>
                  </a:lnTo>
                  <a:cubicBezTo>
                    <a:pt x="5206" y="628"/>
                    <a:pt x="2253" y="3533"/>
                    <a:pt x="2157" y="7163"/>
                  </a:cubicBezTo>
                  <a:cubicBezTo>
                    <a:pt x="2157" y="7163"/>
                    <a:pt x="2157" y="7163"/>
                    <a:pt x="2157" y="7163"/>
                  </a:cubicBezTo>
                  <a:lnTo>
                    <a:pt x="2157" y="188138"/>
                  </a:lnTo>
                  <a:cubicBezTo>
                    <a:pt x="2253" y="191795"/>
                    <a:pt x="5206" y="194757"/>
                    <a:pt x="8826" y="194805"/>
                  </a:cubicBezTo>
                  <a:close/>
                  <a:moveTo>
                    <a:pt x="42543" y="181565"/>
                  </a:moveTo>
                  <a:lnTo>
                    <a:pt x="15397" y="181565"/>
                  </a:lnTo>
                  <a:lnTo>
                    <a:pt x="15397" y="74695"/>
                  </a:lnTo>
                  <a:lnTo>
                    <a:pt x="42543" y="74695"/>
                  </a:lnTo>
                  <a:close/>
                  <a:moveTo>
                    <a:pt x="15397" y="14116"/>
                  </a:moveTo>
                  <a:lnTo>
                    <a:pt x="42543" y="14116"/>
                  </a:lnTo>
                  <a:lnTo>
                    <a:pt x="42543" y="61741"/>
                  </a:lnTo>
                  <a:lnTo>
                    <a:pt x="15397" y="6174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4C23BF8-3210-8B7F-3965-8BAA98E1D6A1}"/>
                </a:ext>
              </a:extLst>
            </p:cNvPr>
            <p:cNvSpPr/>
            <p:nvPr/>
          </p:nvSpPr>
          <p:spPr>
            <a:xfrm>
              <a:off x="7772385" y="2382952"/>
              <a:ext cx="65498" cy="270740"/>
            </a:xfrm>
            <a:custGeom>
              <a:avLst/>
              <a:gdLst>
                <a:gd name="connsiteX0" fmla="*/ 8730 w 53437"/>
                <a:gd name="connsiteY0" fmla="*/ 221570 h 220885"/>
                <a:gd name="connsiteX1" fmla="*/ 49116 w 53437"/>
                <a:gd name="connsiteY1" fmla="*/ 221570 h 220885"/>
                <a:gd name="connsiteX2" fmla="*/ 55593 w 53437"/>
                <a:gd name="connsiteY2" fmla="*/ 214903 h 220885"/>
                <a:gd name="connsiteX3" fmla="*/ 55593 w 53437"/>
                <a:gd name="connsiteY3" fmla="*/ 7353 h 220885"/>
                <a:gd name="connsiteX4" fmla="*/ 49307 w 53437"/>
                <a:gd name="connsiteY4" fmla="*/ 685 h 220885"/>
                <a:gd name="connsiteX5" fmla="*/ 49116 w 53437"/>
                <a:gd name="connsiteY5" fmla="*/ 685 h 220885"/>
                <a:gd name="connsiteX6" fmla="*/ 8730 w 53437"/>
                <a:gd name="connsiteY6" fmla="*/ 685 h 220885"/>
                <a:gd name="connsiteX7" fmla="*/ 2157 w 53437"/>
                <a:gd name="connsiteY7" fmla="*/ 7067 h 220885"/>
                <a:gd name="connsiteX8" fmla="*/ 2157 w 53437"/>
                <a:gd name="connsiteY8" fmla="*/ 7353 h 220885"/>
                <a:gd name="connsiteX9" fmla="*/ 2157 w 53437"/>
                <a:gd name="connsiteY9" fmla="*/ 215093 h 220885"/>
                <a:gd name="connsiteX10" fmla="*/ 8730 w 53437"/>
                <a:gd name="connsiteY10" fmla="*/ 221570 h 220885"/>
                <a:gd name="connsiteX11" fmla="*/ 42449 w 53437"/>
                <a:gd name="connsiteY11" fmla="*/ 208331 h 220885"/>
                <a:gd name="connsiteX12" fmla="*/ 15302 w 53437"/>
                <a:gd name="connsiteY12" fmla="*/ 208331 h 220885"/>
                <a:gd name="connsiteX13" fmla="*/ 15302 w 53437"/>
                <a:gd name="connsiteY13" fmla="*/ 77838 h 220885"/>
                <a:gd name="connsiteX14" fmla="*/ 42449 w 53437"/>
                <a:gd name="connsiteY14" fmla="*/ 77838 h 220885"/>
                <a:gd name="connsiteX15" fmla="*/ 15302 w 53437"/>
                <a:gd name="connsiteY15" fmla="*/ 13544 h 220885"/>
                <a:gd name="connsiteX16" fmla="*/ 42449 w 53437"/>
                <a:gd name="connsiteY16" fmla="*/ 13544 h 220885"/>
                <a:gd name="connsiteX17" fmla="*/ 42449 w 53437"/>
                <a:gd name="connsiteY17" fmla="*/ 64503 h 220885"/>
                <a:gd name="connsiteX18" fmla="*/ 15302 w 53437"/>
                <a:gd name="connsiteY18" fmla="*/ 64503 h 220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437" h="220885">
                  <a:moveTo>
                    <a:pt x="8730" y="221570"/>
                  </a:moveTo>
                  <a:lnTo>
                    <a:pt x="49116" y="221570"/>
                  </a:lnTo>
                  <a:cubicBezTo>
                    <a:pt x="52736" y="221465"/>
                    <a:pt x="55593" y="218513"/>
                    <a:pt x="55593" y="214903"/>
                  </a:cubicBezTo>
                  <a:lnTo>
                    <a:pt x="55593" y="7353"/>
                  </a:lnTo>
                  <a:cubicBezTo>
                    <a:pt x="55688" y="3781"/>
                    <a:pt x="52926" y="790"/>
                    <a:pt x="49307" y="685"/>
                  </a:cubicBezTo>
                  <a:cubicBezTo>
                    <a:pt x="49212" y="685"/>
                    <a:pt x="49212" y="685"/>
                    <a:pt x="49116" y="685"/>
                  </a:cubicBezTo>
                  <a:lnTo>
                    <a:pt x="8730" y="685"/>
                  </a:lnTo>
                  <a:cubicBezTo>
                    <a:pt x="5111" y="628"/>
                    <a:pt x="2253" y="3486"/>
                    <a:pt x="2157" y="7067"/>
                  </a:cubicBezTo>
                  <a:cubicBezTo>
                    <a:pt x="2157" y="7163"/>
                    <a:pt x="2157" y="7258"/>
                    <a:pt x="2157" y="7353"/>
                  </a:cubicBezTo>
                  <a:lnTo>
                    <a:pt x="2157" y="215093"/>
                  </a:lnTo>
                  <a:cubicBezTo>
                    <a:pt x="2253" y="218665"/>
                    <a:pt x="5111" y="221522"/>
                    <a:pt x="8730" y="221570"/>
                  </a:cubicBezTo>
                  <a:close/>
                  <a:moveTo>
                    <a:pt x="42449" y="208331"/>
                  </a:moveTo>
                  <a:lnTo>
                    <a:pt x="15302" y="208331"/>
                  </a:lnTo>
                  <a:lnTo>
                    <a:pt x="15302" y="77838"/>
                  </a:lnTo>
                  <a:lnTo>
                    <a:pt x="42449" y="77838"/>
                  </a:lnTo>
                  <a:close/>
                  <a:moveTo>
                    <a:pt x="15302" y="13544"/>
                  </a:moveTo>
                  <a:lnTo>
                    <a:pt x="42449" y="13544"/>
                  </a:lnTo>
                  <a:lnTo>
                    <a:pt x="42449" y="64503"/>
                  </a:lnTo>
                  <a:lnTo>
                    <a:pt x="15302" y="6450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6006738-5369-5EB7-4ABF-0CB933F0062C}"/>
                </a:ext>
              </a:extLst>
            </p:cNvPr>
            <p:cNvSpPr/>
            <p:nvPr/>
          </p:nvSpPr>
          <p:spPr>
            <a:xfrm>
              <a:off x="7665445" y="2458840"/>
              <a:ext cx="65612" cy="194853"/>
            </a:xfrm>
            <a:custGeom>
              <a:avLst/>
              <a:gdLst>
                <a:gd name="connsiteX0" fmla="*/ 8825 w 53530"/>
                <a:gd name="connsiteY0" fmla="*/ 159657 h 158972"/>
                <a:gd name="connsiteX1" fmla="*/ 49115 w 53530"/>
                <a:gd name="connsiteY1" fmla="*/ 159657 h 158972"/>
                <a:gd name="connsiteX2" fmla="*/ 55688 w 53530"/>
                <a:gd name="connsiteY2" fmla="*/ 152989 h 158972"/>
                <a:gd name="connsiteX3" fmla="*/ 55688 w 53530"/>
                <a:gd name="connsiteY3" fmla="*/ 7162 h 158972"/>
                <a:gd name="connsiteX4" fmla="*/ 49115 w 53530"/>
                <a:gd name="connsiteY4" fmla="*/ 684 h 158972"/>
                <a:gd name="connsiteX5" fmla="*/ 8825 w 53530"/>
                <a:gd name="connsiteY5" fmla="*/ 684 h 158972"/>
                <a:gd name="connsiteX6" fmla="*/ 2157 w 53530"/>
                <a:gd name="connsiteY6" fmla="*/ 7162 h 158972"/>
                <a:gd name="connsiteX7" fmla="*/ 2157 w 53530"/>
                <a:gd name="connsiteY7" fmla="*/ 152989 h 158972"/>
                <a:gd name="connsiteX8" fmla="*/ 8825 w 53530"/>
                <a:gd name="connsiteY8" fmla="*/ 159657 h 158972"/>
                <a:gd name="connsiteX9" fmla="*/ 42543 w 53530"/>
                <a:gd name="connsiteY9" fmla="*/ 146417 h 158972"/>
                <a:gd name="connsiteX10" fmla="*/ 15302 w 53530"/>
                <a:gd name="connsiteY10" fmla="*/ 146417 h 158972"/>
                <a:gd name="connsiteX11" fmla="*/ 15302 w 53530"/>
                <a:gd name="connsiteY11" fmla="*/ 56882 h 158972"/>
                <a:gd name="connsiteX12" fmla="*/ 42543 w 53530"/>
                <a:gd name="connsiteY12" fmla="*/ 56882 h 158972"/>
                <a:gd name="connsiteX13" fmla="*/ 15302 w 53530"/>
                <a:gd name="connsiteY13" fmla="*/ 13734 h 158972"/>
                <a:gd name="connsiteX14" fmla="*/ 42543 w 53530"/>
                <a:gd name="connsiteY14" fmla="*/ 13734 h 158972"/>
                <a:gd name="connsiteX15" fmla="*/ 42543 w 53530"/>
                <a:gd name="connsiteY15" fmla="*/ 43642 h 158972"/>
                <a:gd name="connsiteX16" fmla="*/ 15302 w 53530"/>
                <a:gd name="connsiteY16" fmla="*/ 43642 h 158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530" h="158972">
                  <a:moveTo>
                    <a:pt x="8825" y="159657"/>
                  </a:moveTo>
                  <a:lnTo>
                    <a:pt x="49115" y="159657"/>
                  </a:lnTo>
                  <a:cubicBezTo>
                    <a:pt x="52735" y="159552"/>
                    <a:pt x="55593" y="156618"/>
                    <a:pt x="55688" y="152989"/>
                  </a:cubicBezTo>
                  <a:lnTo>
                    <a:pt x="55688" y="7162"/>
                  </a:lnTo>
                  <a:cubicBezTo>
                    <a:pt x="55593" y="3571"/>
                    <a:pt x="52735" y="684"/>
                    <a:pt x="49115" y="684"/>
                  </a:cubicBezTo>
                  <a:lnTo>
                    <a:pt x="8825" y="684"/>
                  </a:lnTo>
                  <a:cubicBezTo>
                    <a:pt x="5205" y="684"/>
                    <a:pt x="2253" y="3552"/>
                    <a:pt x="2157" y="7162"/>
                  </a:cubicBezTo>
                  <a:lnTo>
                    <a:pt x="2157" y="152989"/>
                  </a:lnTo>
                  <a:cubicBezTo>
                    <a:pt x="2253" y="156628"/>
                    <a:pt x="5205" y="159562"/>
                    <a:pt x="8825" y="159657"/>
                  </a:cubicBezTo>
                  <a:close/>
                  <a:moveTo>
                    <a:pt x="42543" y="146417"/>
                  </a:moveTo>
                  <a:lnTo>
                    <a:pt x="15302" y="146417"/>
                  </a:lnTo>
                  <a:lnTo>
                    <a:pt x="15302" y="56882"/>
                  </a:lnTo>
                  <a:lnTo>
                    <a:pt x="42543" y="56882"/>
                  </a:lnTo>
                  <a:close/>
                  <a:moveTo>
                    <a:pt x="15302" y="13734"/>
                  </a:moveTo>
                  <a:lnTo>
                    <a:pt x="42543" y="13734"/>
                  </a:lnTo>
                  <a:lnTo>
                    <a:pt x="42543" y="43642"/>
                  </a:lnTo>
                  <a:lnTo>
                    <a:pt x="15302" y="4364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E51836F-C520-D5E1-B60B-152B432C720B}"/>
                </a:ext>
              </a:extLst>
            </p:cNvPr>
            <p:cNvSpPr/>
            <p:nvPr/>
          </p:nvSpPr>
          <p:spPr>
            <a:xfrm>
              <a:off x="7558620" y="2326214"/>
              <a:ext cx="65612" cy="327479"/>
            </a:xfrm>
            <a:custGeom>
              <a:avLst/>
              <a:gdLst>
                <a:gd name="connsiteX0" fmla="*/ 8729 w 53530"/>
                <a:gd name="connsiteY0" fmla="*/ 267861 h 267176"/>
                <a:gd name="connsiteX1" fmla="*/ 49020 w 53530"/>
                <a:gd name="connsiteY1" fmla="*/ 267861 h 267176"/>
                <a:gd name="connsiteX2" fmla="*/ 55688 w 53530"/>
                <a:gd name="connsiteY2" fmla="*/ 261193 h 267176"/>
                <a:gd name="connsiteX3" fmla="*/ 55688 w 53530"/>
                <a:gd name="connsiteY3" fmla="*/ 7352 h 267176"/>
                <a:gd name="connsiteX4" fmla="*/ 49020 w 53530"/>
                <a:gd name="connsiteY4" fmla="*/ 684 h 267176"/>
                <a:gd name="connsiteX5" fmla="*/ 8729 w 53530"/>
                <a:gd name="connsiteY5" fmla="*/ 684 h 267176"/>
                <a:gd name="connsiteX6" fmla="*/ 2157 w 53530"/>
                <a:gd name="connsiteY6" fmla="*/ 7352 h 267176"/>
                <a:gd name="connsiteX7" fmla="*/ 2157 w 53530"/>
                <a:gd name="connsiteY7" fmla="*/ 261193 h 267176"/>
                <a:gd name="connsiteX8" fmla="*/ 8729 w 53530"/>
                <a:gd name="connsiteY8" fmla="*/ 267861 h 267176"/>
                <a:gd name="connsiteX9" fmla="*/ 42543 w 53530"/>
                <a:gd name="connsiteY9" fmla="*/ 254621 h 267176"/>
                <a:gd name="connsiteX10" fmla="*/ 15302 w 53530"/>
                <a:gd name="connsiteY10" fmla="*/ 254621 h 267176"/>
                <a:gd name="connsiteX11" fmla="*/ 15302 w 53530"/>
                <a:gd name="connsiteY11" fmla="*/ 96220 h 267176"/>
                <a:gd name="connsiteX12" fmla="*/ 42543 w 53530"/>
                <a:gd name="connsiteY12" fmla="*/ 96220 h 267176"/>
                <a:gd name="connsiteX13" fmla="*/ 15302 w 53530"/>
                <a:gd name="connsiteY13" fmla="*/ 13924 h 267176"/>
                <a:gd name="connsiteX14" fmla="*/ 42543 w 53530"/>
                <a:gd name="connsiteY14" fmla="*/ 13924 h 267176"/>
                <a:gd name="connsiteX15" fmla="*/ 42543 w 53530"/>
                <a:gd name="connsiteY15" fmla="*/ 82885 h 267176"/>
                <a:gd name="connsiteX16" fmla="*/ 15302 w 53530"/>
                <a:gd name="connsiteY16" fmla="*/ 82885 h 267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3530" h="267176">
                  <a:moveTo>
                    <a:pt x="8729" y="267861"/>
                  </a:moveTo>
                  <a:lnTo>
                    <a:pt x="49020" y="267861"/>
                  </a:lnTo>
                  <a:cubicBezTo>
                    <a:pt x="52639" y="267813"/>
                    <a:pt x="55593" y="264851"/>
                    <a:pt x="55688" y="261193"/>
                  </a:cubicBezTo>
                  <a:lnTo>
                    <a:pt x="55688" y="7352"/>
                  </a:lnTo>
                  <a:cubicBezTo>
                    <a:pt x="55593" y="3694"/>
                    <a:pt x="52639" y="732"/>
                    <a:pt x="49020" y="684"/>
                  </a:cubicBezTo>
                  <a:lnTo>
                    <a:pt x="8729" y="684"/>
                  </a:lnTo>
                  <a:cubicBezTo>
                    <a:pt x="5110" y="789"/>
                    <a:pt x="2253" y="3723"/>
                    <a:pt x="2157" y="7352"/>
                  </a:cubicBezTo>
                  <a:lnTo>
                    <a:pt x="2157" y="261193"/>
                  </a:lnTo>
                  <a:cubicBezTo>
                    <a:pt x="2253" y="264822"/>
                    <a:pt x="5110" y="267756"/>
                    <a:pt x="8729" y="267861"/>
                  </a:cubicBezTo>
                  <a:close/>
                  <a:moveTo>
                    <a:pt x="42543" y="254621"/>
                  </a:moveTo>
                  <a:lnTo>
                    <a:pt x="15302" y="254621"/>
                  </a:lnTo>
                  <a:lnTo>
                    <a:pt x="15302" y="96220"/>
                  </a:lnTo>
                  <a:lnTo>
                    <a:pt x="42543" y="96220"/>
                  </a:lnTo>
                  <a:close/>
                  <a:moveTo>
                    <a:pt x="15302" y="13924"/>
                  </a:moveTo>
                  <a:lnTo>
                    <a:pt x="42543" y="13924"/>
                  </a:lnTo>
                  <a:lnTo>
                    <a:pt x="42543" y="82885"/>
                  </a:lnTo>
                  <a:lnTo>
                    <a:pt x="15302" y="8288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91054BF-69DE-D60C-9823-B4C308C030F4}"/>
              </a:ext>
            </a:extLst>
          </p:cNvPr>
          <p:cNvGrpSpPr/>
          <p:nvPr/>
        </p:nvGrpSpPr>
        <p:grpSpPr>
          <a:xfrm>
            <a:off x="10671481" y="2219330"/>
            <a:ext cx="486585" cy="420856"/>
            <a:chOff x="6087494" y="2290977"/>
            <a:chExt cx="486585" cy="420856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CA135B7-6ACE-C98B-2326-2C4D436BAB15}"/>
                </a:ext>
              </a:extLst>
            </p:cNvPr>
            <p:cNvSpPr/>
            <p:nvPr/>
          </p:nvSpPr>
          <p:spPr>
            <a:xfrm>
              <a:off x="6388099" y="2290977"/>
              <a:ext cx="185980" cy="420856"/>
            </a:xfrm>
            <a:custGeom>
              <a:avLst/>
              <a:gdLst>
                <a:gd name="connsiteX0" fmla="*/ 191039 w 189261"/>
                <a:gd name="connsiteY0" fmla="*/ 183506 h 428280"/>
                <a:gd name="connsiteX1" fmla="*/ 133412 w 189261"/>
                <a:gd name="connsiteY1" fmla="*/ 149883 h 428280"/>
                <a:gd name="connsiteX2" fmla="*/ 133412 w 189261"/>
                <a:gd name="connsiteY2" fmla="*/ 83874 h 428280"/>
                <a:gd name="connsiteX3" fmla="*/ 166274 w 189261"/>
                <a:gd name="connsiteY3" fmla="*/ 83874 h 428280"/>
                <a:gd name="connsiteX4" fmla="*/ 172275 w 189261"/>
                <a:gd name="connsiteY4" fmla="*/ 79779 h 428280"/>
                <a:gd name="connsiteX5" fmla="*/ 170846 w 189261"/>
                <a:gd name="connsiteY5" fmla="*/ 72539 h 428280"/>
                <a:gd name="connsiteX6" fmla="*/ 101122 w 189261"/>
                <a:gd name="connsiteY6" fmla="*/ 2817 h 428280"/>
                <a:gd name="connsiteX7" fmla="*/ 92074 w 189261"/>
                <a:gd name="connsiteY7" fmla="*/ 2302 h 428280"/>
                <a:gd name="connsiteX8" fmla="*/ 91597 w 189261"/>
                <a:gd name="connsiteY8" fmla="*/ 2817 h 428280"/>
                <a:gd name="connsiteX9" fmla="*/ 21875 w 189261"/>
                <a:gd name="connsiteY9" fmla="*/ 72539 h 428280"/>
                <a:gd name="connsiteX10" fmla="*/ 20446 w 189261"/>
                <a:gd name="connsiteY10" fmla="*/ 79779 h 428280"/>
                <a:gd name="connsiteX11" fmla="*/ 26447 w 189261"/>
                <a:gd name="connsiteY11" fmla="*/ 83874 h 428280"/>
                <a:gd name="connsiteX12" fmla="*/ 59307 w 189261"/>
                <a:gd name="connsiteY12" fmla="*/ 83874 h 428280"/>
                <a:gd name="connsiteX13" fmla="*/ 59307 w 189261"/>
                <a:gd name="connsiteY13" fmla="*/ 150073 h 428280"/>
                <a:gd name="connsiteX14" fmla="*/ 2157 w 189261"/>
                <a:gd name="connsiteY14" fmla="*/ 183506 h 428280"/>
                <a:gd name="connsiteX15" fmla="*/ 2157 w 189261"/>
                <a:gd name="connsiteY15" fmla="*/ 218463 h 428280"/>
                <a:gd name="connsiteX16" fmla="*/ 2157 w 189261"/>
                <a:gd name="connsiteY16" fmla="*/ 218463 h 428280"/>
                <a:gd name="connsiteX17" fmla="*/ 2157 w 189261"/>
                <a:gd name="connsiteY17" fmla="*/ 253038 h 428280"/>
                <a:gd name="connsiteX18" fmla="*/ 2157 w 189261"/>
                <a:gd name="connsiteY18" fmla="*/ 253038 h 428280"/>
                <a:gd name="connsiteX19" fmla="*/ 2157 w 189261"/>
                <a:gd name="connsiteY19" fmla="*/ 287995 h 428280"/>
                <a:gd name="connsiteX20" fmla="*/ 2157 w 189261"/>
                <a:gd name="connsiteY20" fmla="*/ 287995 h 428280"/>
                <a:gd name="connsiteX21" fmla="*/ 2157 w 189261"/>
                <a:gd name="connsiteY21" fmla="*/ 357813 h 428280"/>
                <a:gd name="connsiteX22" fmla="*/ 2157 w 189261"/>
                <a:gd name="connsiteY22" fmla="*/ 357813 h 428280"/>
                <a:gd name="connsiteX23" fmla="*/ 2157 w 189261"/>
                <a:gd name="connsiteY23" fmla="*/ 392580 h 428280"/>
                <a:gd name="connsiteX24" fmla="*/ 96837 w 189261"/>
                <a:gd name="connsiteY24" fmla="*/ 428965 h 428280"/>
                <a:gd name="connsiteX25" fmla="*/ 191419 w 189261"/>
                <a:gd name="connsiteY25" fmla="*/ 392580 h 428280"/>
                <a:gd name="connsiteX26" fmla="*/ 191419 w 189261"/>
                <a:gd name="connsiteY26" fmla="*/ 357813 h 428280"/>
                <a:gd name="connsiteX27" fmla="*/ 191419 w 189261"/>
                <a:gd name="connsiteY27" fmla="*/ 357813 h 428280"/>
                <a:gd name="connsiteX28" fmla="*/ 191419 w 189261"/>
                <a:gd name="connsiteY28" fmla="*/ 287900 h 428280"/>
                <a:gd name="connsiteX29" fmla="*/ 191419 w 189261"/>
                <a:gd name="connsiteY29" fmla="*/ 287900 h 428280"/>
                <a:gd name="connsiteX30" fmla="*/ 191419 w 189261"/>
                <a:gd name="connsiteY30" fmla="*/ 253038 h 428280"/>
                <a:gd name="connsiteX31" fmla="*/ 191419 w 189261"/>
                <a:gd name="connsiteY31" fmla="*/ 253038 h 428280"/>
                <a:gd name="connsiteX32" fmla="*/ 191419 w 189261"/>
                <a:gd name="connsiteY32" fmla="*/ 218272 h 428280"/>
                <a:gd name="connsiteX33" fmla="*/ 191419 w 189261"/>
                <a:gd name="connsiteY33" fmla="*/ 218272 h 428280"/>
                <a:gd name="connsiteX34" fmla="*/ 119029 w 189261"/>
                <a:gd name="connsiteY34" fmla="*/ 380197 h 428280"/>
                <a:gd name="connsiteX35" fmla="*/ 109504 w 189261"/>
                <a:gd name="connsiteY35" fmla="*/ 380959 h 428280"/>
                <a:gd name="connsiteX36" fmla="*/ 106932 w 189261"/>
                <a:gd name="connsiteY36" fmla="*/ 380959 h 428280"/>
                <a:gd name="connsiteX37" fmla="*/ 98456 w 189261"/>
                <a:gd name="connsiteY37" fmla="*/ 380959 h 428280"/>
                <a:gd name="connsiteX38" fmla="*/ 94265 w 189261"/>
                <a:gd name="connsiteY38" fmla="*/ 380959 h 428280"/>
                <a:gd name="connsiteX39" fmla="*/ 85787 w 189261"/>
                <a:gd name="connsiteY39" fmla="*/ 380959 h 428280"/>
                <a:gd name="connsiteX40" fmla="*/ 83215 w 189261"/>
                <a:gd name="connsiteY40" fmla="*/ 380959 h 428280"/>
                <a:gd name="connsiteX41" fmla="*/ 73690 w 189261"/>
                <a:gd name="connsiteY41" fmla="*/ 380197 h 428280"/>
                <a:gd name="connsiteX42" fmla="*/ 73690 w 189261"/>
                <a:gd name="connsiteY42" fmla="*/ 380197 h 428280"/>
                <a:gd name="connsiteX43" fmla="*/ 21970 w 189261"/>
                <a:gd name="connsiteY43" fmla="*/ 366291 h 428280"/>
                <a:gd name="connsiteX44" fmla="*/ 15017 w 189261"/>
                <a:gd name="connsiteY44" fmla="*/ 358099 h 428280"/>
                <a:gd name="connsiteX45" fmla="*/ 15017 w 189261"/>
                <a:gd name="connsiteY45" fmla="*/ 358099 h 428280"/>
                <a:gd name="connsiteX46" fmla="*/ 15017 w 189261"/>
                <a:gd name="connsiteY46" fmla="*/ 342669 h 428280"/>
                <a:gd name="connsiteX47" fmla="*/ 96551 w 189261"/>
                <a:gd name="connsiteY47" fmla="*/ 359623 h 428280"/>
                <a:gd name="connsiteX48" fmla="*/ 177990 w 189261"/>
                <a:gd name="connsiteY48" fmla="*/ 342669 h 428280"/>
                <a:gd name="connsiteX49" fmla="*/ 177990 w 189261"/>
                <a:gd name="connsiteY49" fmla="*/ 357813 h 428280"/>
                <a:gd name="connsiteX50" fmla="*/ 177990 w 189261"/>
                <a:gd name="connsiteY50" fmla="*/ 357813 h 428280"/>
                <a:gd name="connsiteX51" fmla="*/ 170941 w 189261"/>
                <a:gd name="connsiteY51" fmla="*/ 366005 h 428280"/>
                <a:gd name="connsiteX52" fmla="*/ 119506 w 189261"/>
                <a:gd name="connsiteY52" fmla="*/ 379911 h 428280"/>
                <a:gd name="connsiteX53" fmla="*/ 20446 w 189261"/>
                <a:gd name="connsiteY53" fmla="*/ 205985 h 428280"/>
                <a:gd name="connsiteX54" fmla="*/ 21780 w 189261"/>
                <a:gd name="connsiteY54" fmla="*/ 206747 h 428280"/>
                <a:gd name="connsiteX55" fmla="*/ 21780 w 189261"/>
                <a:gd name="connsiteY55" fmla="*/ 206747 h 428280"/>
                <a:gd name="connsiteX56" fmla="*/ 29400 w 189261"/>
                <a:gd name="connsiteY56" fmla="*/ 209890 h 428280"/>
                <a:gd name="connsiteX57" fmla="*/ 29400 w 189261"/>
                <a:gd name="connsiteY57" fmla="*/ 209890 h 428280"/>
                <a:gd name="connsiteX58" fmla="*/ 29400 w 189261"/>
                <a:gd name="connsiteY58" fmla="*/ 209890 h 428280"/>
                <a:gd name="connsiteX59" fmla="*/ 38067 w 189261"/>
                <a:gd name="connsiteY59" fmla="*/ 212557 h 428280"/>
                <a:gd name="connsiteX60" fmla="*/ 39305 w 189261"/>
                <a:gd name="connsiteY60" fmla="*/ 212557 h 428280"/>
                <a:gd name="connsiteX61" fmla="*/ 47212 w 189261"/>
                <a:gd name="connsiteY61" fmla="*/ 214557 h 428280"/>
                <a:gd name="connsiteX62" fmla="*/ 48164 w 189261"/>
                <a:gd name="connsiteY62" fmla="*/ 214557 h 428280"/>
                <a:gd name="connsiteX63" fmla="*/ 48164 w 189261"/>
                <a:gd name="connsiteY63" fmla="*/ 214557 h 428280"/>
                <a:gd name="connsiteX64" fmla="*/ 48926 w 189261"/>
                <a:gd name="connsiteY64" fmla="*/ 214557 h 428280"/>
                <a:gd name="connsiteX65" fmla="*/ 58451 w 189261"/>
                <a:gd name="connsiteY65" fmla="*/ 216177 h 428280"/>
                <a:gd name="connsiteX66" fmla="*/ 59594 w 189261"/>
                <a:gd name="connsiteY66" fmla="*/ 216177 h 428280"/>
                <a:gd name="connsiteX67" fmla="*/ 70071 w 189261"/>
                <a:gd name="connsiteY67" fmla="*/ 217605 h 428280"/>
                <a:gd name="connsiteX68" fmla="*/ 70738 w 189261"/>
                <a:gd name="connsiteY68" fmla="*/ 217605 h 428280"/>
                <a:gd name="connsiteX69" fmla="*/ 71881 w 189261"/>
                <a:gd name="connsiteY69" fmla="*/ 217605 h 428280"/>
                <a:gd name="connsiteX70" fmla="*/ 72452 w 189261"/>
                <a:gd name="connsiteY70" fmla="*/ 217605 h 428280"/>
                <a:gd name="connsiteX71" fmla="*/ 81977 w 189261"/>
                <a:gd name="connsiteY71" fmla="*/ 218177 h 428280"/>
                <a:gd name="connsiteX72" fmla="*/ 81977 w 189261"/>
                <a:gd name="connsiteY72" fmla="*/ 218177 h 428280"/>
                <a:gd name="connsiteX73" fmla="*/ 84454 w 189261"/>
                <a:gd name="connsiteY73" fmla="*/ 218177 h 428280"/>
                <a:gd name="connsiteX74" fmla="*/ 84454 w 189261"/>
                <a:gd name="connsiteY74" fmla="*/ 218177 h 428280"/>
                <a:gd name="connsiteX75" fmla="*/ 95980 w 189261"/>
                <a:gd name="connsiteY75" fmla="*/ 218177 h 428280"/>
                <a:gd name="connsiteX76" fmla="*/ 107505 w 189261"/>
                <a:gd name="connsiteY76" fmla="*/ 218177 h 428280"/>
                <a:gd name="connsiteX77" fmla="*/ 107505 w 189261"/>
                <a:gd name="connsiteY77" fmla="*/ 218177 h 428280"/>
                <a:gd name="connsiteX78" fmla="*/ 109981 w 189261"/>
                <a:gd name="connsiteY78" fmla="*/ 218177 h 428280"/>
                <a:gd name="connsiteX79" fmla="*/ 109981 w 189261"/>
                <a:gd name="connsiteY79" fmla="*/ 218177 h 428280"/>
                <a:gd name="connsiteX80" fmla="*/ 118934 w 189261"/>
                <a:gd name="connsiteY80" fmla="*/ 217605 h 428280"/>
                <a:gd name="connsiteX81" fmla="*/ 118934 w 189261"/>
                <a:gd name="connsiteY81" fmla="*/ 217605 h 428280"/>
                <a:gd name="connsiteX82" fmla="*/ 120077 w 189261"/>
                <a:gd name="connsiteY82" fmla="*/ 217605 h 428280"/>
                <a:gd name="connsiteX83" fmla="*/ 120649 w 189261"/>
                <a:gd name="connsiteY83" fmla="*/ 217605 h 428280"/>
                <a:gd name="connsiteX84" fmla="*/ 131222 w 189261"/>
                <a:gd name="connsiteY84" fmla="*/ 216177 h 428280"/>
                <a:gd name="connsiteX85" fmla="*/ 132841 w 189261"/>
                <a:gd name="connsiteY85" fmla="*/ 216177 h 428280"/>
                <a:gd name="connsiteX86" fmla="*/ 142366 w 189261"/>
                <a:gd name="connsiteY86" fmla="*/ 214367 h 428280"/>
                <a:gd name="connsiteX87" fmla="*/ 142366 w 189261"/>
                <a:gd name="connsiteY87" fmla="*/ 214367 h 428280"/>
                <a:gd name="connsiteX88" fmla="*/ 143319 w 189261"/>
                <a:gd name="connsiteY88" fmla="*/ 214367 h 428280"/>
                <a:gd name="connsiteX89" fmla="*/ 151319 w 189261"/>
                <a:gd name="connsiteY89" fmla="*/ 212367 h 428280"/>
                <a:gd name="connsiteX90" fmla="*/ 152558 w 189261"/>
                <a:gd name="connsiteY90" fmla="*/ 212367 h 428280"/>
                <a:gd name="connsiteX91" fmla="*/ 161226 w 189261"/>
                <a:gd name="connsiteY91" fmla="*/ 209700 h 428280"/>
                <a:gd name="connsiteX92" fmla="*/ 161226 w 189261"/>
                <a:gd name="connsiteY92" fmla="*/ 209700 h 428280"/>
                <a:gd name="connsiteX93" fmla="*/ 161226 w 189261"/>
                <a:gd name="connsiteY93" fmla="*/ 209700 h 428280"/>
                <a:gd name="connsiteX94" fmla="*/ 166940 w 189261"/>
                <a:gd name="connsiteY94" fmla="*/ 207318 h 428280"/>
                <a:gd name="connsiteX95" fmla="*/ 168751 w 189261"/>
                <a:gd name="connsiteY95" fmla="*/ 206366 h 428280"/>
                <a:gd name="connsiteX96" fmla="*/ 168751 w 189261"/>
                <a:gd name="connsiteY96" fmla="*/ 206366 h 428280"/>
                <a:gd name="connsiteX97" fmla="*/ 174846 w 189261"/>
                <a:gd name="connsiteY97" fmla="*/ 203032 h 428280"/>
                <a:gd name="connsiteX98" fmla="*/ 174846 w 189261"/>
                <a:gd name="connsiteY98" fmla="*/ 203032 h 428280"/>
                <a:gd name="connsiteX99" fmla="*/ 174846 w 189261"/>
                <a:gd name="connsiteY99" fmla="*/ 218463 h 428280"/>
                <a:gd name="connsiteX100" fmla="*/ 174846 w 189261"/>
                <a:gd name="connsiteY100" fmla="*/ 218463 h 428280"/>
                <a:gd name="connsiteX101" fmla="*/ 167797 w 189261"/>
                <a:gd name="connsiteY101" fmla="*/ 226654 h 428280"/>
                <a:gd name="connsiteX102" fmla="*/ 116363 w 189261"/>
                <a:gd name="connsiteY102" fmla="*/ 240465 h 428280"/>
                <a:gd name="connsiteX103" fmla="*/ 116363 w 189261"/>
                <a:gd name="connsiteY103" fmla="*/ 240465 h 428280"/>
                <a:gd name="connsiteX104" fmla="*/ 106838 w 189261"/>
                <a:gd name="connsiteY104" fmla="*/ 241322 h 428280"/>
                <a:gd name="connsiteX105" fmla="*/ 104266 w 189261"/>
                <a:gd name="connsiteY105" fmla="*/ 241322 h 428280"/>
                <a:gd name="connsiteX106" fmla="*/ 95789 w 189261"/>
                <a:gd name="connsiteY106" fmla="*/ 241322 h 428280"/>
                <a:gd name="connsiteX107" fmla="*/ 93788 w 189261"/>
                <a:gd name="connsiteY107" fmla="*/ 241322 h 428280"/>
                <a:gd name="connsiteX108" fmla="*/ 91597 w 189261"/>
                <a:gd name="connsiteY108" fmla="*/ 241322 h 428280"/>
                <a:gd name="connsiteX109" fmla="*/ 83120 w 189261"/>
                <a:gd name="connsiteY109" fmla="*/ 241322 h 428280"/>
                <a:gd name="connsiteX110" fmla="*/ 80549 w 189261"/>
                <a:gd name="connsiteY110" fmla="*/ 241322 h 428280"/>
                <a:gd name="connsiteX111" fmla="*/ 71024 w 189261"/>
                <a:gd name="connsiteY111" fmla="*/ 240465 h 428280"/>
                <a:gd name="connsiteX112" fmla="*/ 71024 w 189261"/>
                <a:gd name="connsiteY112" fmla="*/ 240465 h 428280"/>
                <a:gd name="connsiteX113" fmla="*/ 19303 w 189261"/>
                <a:gd name="connsiteY113" fmla="*/ 226654 h 428280"/>
                <a:gd name="connsiteX114" fmla="*/ 12350 w 189261"/>
                <a:gd name="connsiteY114" fmla="*/ 218463 h 428280"/>
                <a:gd name="connsiteX115" fmla="*/ 12350 w 189261"/>
                <a:gd name="connsiteY115" fmla="*/ 218463 h 428280"/>
                <a:gd name="connsiteX116" fmla="*/ 12350 w 189261"/>
                <a:gd name="connsiteY116" fmla="*/ 203032 h 428280"/>
                <a:gd name="connsiteX117" fmla="*/ 13302 w 189261"/>
                <a:gd name="connsiteY117" fmla="*/ 203032 h 428280"/>
                <a:gd name="connsiteX118" fmla="*/ 177894 w 189261"/>
                <a:gd name="connsiteY118" fmla="*/ 322952 h 428280"/>
                <a:gd name="connsiteX119" fmla="*/ 177894 w 189261"/>
                <a:gd name="connsiteY119" fmla="*/ 324476 h 428280"/>
                <a:gd name="connsiteX120" fmla="*/ 177038 w 189261"/>
                <a:gd name="connsiteY120" fmla="*/ 325905 h 428280"/>
                <a:gd name="connsiteX121" fmla="*/ 176561 w 189261"/>
                <a:gd name="connsiteY121" fmla="*/ 326476 h 428280"/>
                <a:gd name="connsiteX122" fmla="*/ 175609 w 189261"/>
                <a:gd name="connsiteY122" fmla="*/ 327619 h 428280"/>
                <a:gd name="connsiteX123" fmla="*/ 174656 w 189261"/>
                <a:gd name="connsiteY123" fmla="*/ 328381 h 428280"/>
                <a:gd name="connsiteX124" fmla="*/ 172846 w 189261"/>
                <a:gd name="connsiteY124" fmla="*/ 330000 h 428280"/>
                <a:gd name="connsiteX125" fmla="*/ 172275 w 189261"/>
                <a:gd name="connsiteY125" fmla="*/ 330000 h 428280"/>
                <a:gd name="connsiteX126" fmla="*/ 169798 w 189261"/>
                <a:gd name="connsiteY126" fmla="*/ 331524 h 428280"/>
                <a:gd name="connsiteX127" fmla="*/ 168560 w 189261"/>
                <a:gd name="connsiteY127" fmla="*/ 332191 h 428280"/>
                <a:gd name="connsiteX128" fmla="*/ 96837 w 189261"/>
                <a:gd name="connsiteY128" fmla="*/ 345431 h 428280"/>
                <a:gd name="connsiteX129" fmla="*/ 24922 w 189261"/>
                <a:gd name="connsiteY129" fmla="*/ 332191 h 428280"/>
                <a:gd name="connsiteX130" fmla="*/ 23875 w 189261"/>
                <a:gd name="connsiteY130" fmla="*/ 331524 h 428280"/>
                <a:gd name="connsiteX131" fmla="*/ 21303 w 189261"/>
                <a:gd name="connsiteY131" fmla="*/ 330000 h 428280"/>
                <a:gd name="connsiteX132" fmla="*/ 20637 w 189261"/>
                <a:gd name="connsiteY132" fmla="*/ 330000 h 428280"/>
                <a:gd name="connsiteX133" fmla="*/ 18826 w 189261"/>
                <a:gd name="connsiteY133" fmla="*/ 328381 h 428280"/>
                <a:gd name="connsiteX134" fmla="*/ 17874 w 189261"/>
                <a:gd name="connsiteY134" fmla="*/ 327619 h 428280"/>
                <a:gd name="connsiteX135" fmla="*/ 16922 w 189261"/>
                <a:gd name="connsiteY135" fmla="*/ 326476 h 428280"/>
                <a:gd name="connsiteX136" fmla="*/ 16922 w 189261"/>
                <a:gd name="connsiteY136" fmla="*/ 325905 h 428280"/>
                <a:gd name="connsiteX137" fmla="*/ 16160 w 189261"/>
                <a:gd name="connsiteY137" fmla="*/ 324476 h 428280"/>
                <a:gd name="connsiteX138" fmla="*/ 16160 w 189261"/>
                <a:gd name="connsiteY138" fmla="*/ 322952 h 428280"/>
                <a:gd name="connsiteX139" fmla="*/ 16160 w 189261"/>
                <a:gd name="connsiteY139" fmla="*/ 307521 h 428280"/>
                <a:gd name="connsiteX140" fmla="*/ 22922 w 189261"/>
                <a:gd name="connsiteY140" fmla="*/ 311236 h 428280"/>
                <a:gd name="connsiteX141" fmla="*/ 22922 w 189261"/>
                <a:gd name="connsiteY141" fmla="*/ 311236 h 428280"/>
                <a:gd name="connsiteX142" fmla="*/ 50069 w 189261"/>
                <a:gd name="connsiteY142" fmla="*/ 319809 h 428280"/>
                <a:gd name="connsiteX143" fmla="*/ 50069 w 189261"/>
                <a:gd name="connsiteY143" fmla="*/ 319809 h 428280"/>
                <a:gd name="connsiteX144" fmla="*/ 60356 w 189261"/>
                <a:gd name="connsiteY144" fmla="*/ 321618 h 428280"/>
                <a:gd name="connsiteX145" fmla="*/ 61213 w 189261"/>
                <a:gd name="connsiteY145" fmla="*/ 321618 h 428280"/>
                <a:gd name="connsiteX146" fmla="*/ 71976 w 189261"/>
                <a:gd name="connsiteY146" fmla="*/ 323142 h 428280"/>
                <a:gd name="connsiteX147" fmla="*/ 74548 w 189261"/>
                <a:gd name="connsiteY147" fmla="*/ 323142 h 428280"/>
                <a:gd name="connsiteX148" fmla="*/ 82644 w 189261"/>
                <a:gd name="connsiteY148" fmla="*/ 323714 h 428280"/>
                <a:gd name="connsiteX149" fmla="*/ 86644 w 189261"/>
                <a:gd name="connsiteY149" fmla="*/ 323714 h 428280"/>
                <a:gd name="connsiteX150" fmla="*/ 95598 w 189261"/>
                <a:gd name="connsiteY150" fmla="*/ 323714 h 428280"/>
                <a:gd name="connsiteX151" fmla="*/ 97407 w 189261"/>
                <a:gd name="connsiteY151" fmla="*/ 323714 h 428280"/>
                <a:gd name="connsiteX152" fmla="*/ 99122 w 189261"/>
                <a:gd name="connsiteY152" fmla="*/ 323714 h 428280"/>
                <a:gd name="connsiteX153" fmla="*/ 108075 w 189261"/>
                <a:gd name="connsiteY153" fmla="*/ 323714 h 428280"/>
                <a:gd name="connsiteX154" fmla="*/ 111981 w 189261"/>
                <a:gd name="connsiteY154" fmla="*/ 323714 h 428280"/>
                <a:gd name="connsiteX155" fmla="*/ 120268 w 189261"/>
                <a:gd name="connsiteY155" fmla="*/ 323142 h 428280"/>
                <a:gd name="connsiteX156" fmla="*/ 122649 w 189261"/>
                <a:gd name="connsiteY156" fmla="*/ 323142 h 428280"/>
                <a:gd name="connsiteX157" fmla="*/ 133412 w 189261"/>
                <a:gd name="connsiteY157" fmla="*/ 321618 h 428280"/>
                <a:gd name="connsiteX158" fmla="*/ 134365 w 189261"/>
                <a:gd name="connsiteY158" fmla="*/ 321618 h 428280"/>
                <a:gd name="connsiteX159" fmla="*/ 144557 w 189261"/>
                <a:gd name="connsiteY159" fmla="*/ 319809 h 428280"/>
                <a:gd name="connsiteX160" fmla="*/ 144557 w 189261"/>
                <a:gd name="connsiteY160" fmla="*/ 319809 h 428280"/>
                <a:gd name="connsiteX161" fmla="*/ 171703 w 189261"/>
                <a:gd name="connsiteY161" fmla="*/ 311236 h 428280"/>
                <a:gd name="connsiteX162" fmla="*/ 171703 w 189261"/>
                <a:gd name="connsiteY162" fmla="*/ 311236 h 428280"/>
                <a:gd name="connsiteX163" fmla="*/ 178465 w 189261"/>
                <a:gd name="connsiteY163" fmla="*/ 307521 h 428280"/>
                <a:gd name="connsiteX164" fmla="*/ 177894 w 189261"/>
                <a:gd name="connsiteY164" fmla="*/ 272564 h 428280"/>
                <a:gd name="connsiteX165" fmla="*/ 177894 w 189261"/>
                <a:gd name="connsiteY165" fmla="*/ 288186 h 428280"/>
                <a:gd name="connsiteX166" fmla="*/ 177894 w 189261"/>
                <a:gd name="connsiteY166" fmla="*/ 288186 h 428280"/>
                <a:gd name="connsiteX167" fmla="*/ 170846 w 189261"/>
                <a:gd name="connsiteY167" fmla="*/ 296377 h 428280"/>
                <a:gd name="connsiteX168" fmla="*/ 119411 w 189261"/>
                <a:gd name="connsiteY168" fmla="*/ 310284 h 428280"/>
                <a:gd name="connsiteX169" fmla="*/ 119411 w 189261"/>
                <a:gd name="connsiteY169" fmla="*/ 310284 h 428280"/>
                <a:gd name="connsiteX170" fmla="*/ 109886 w 189261"/>
                <a:gd name="connsiteY170" fmla="*/ 310855 h 428280"/>
                <a:gd name="connsiteX171" fmla="*/ 107314 w 189261"/>
                <a:gd name="connsiteY171" fmla="*/ 310855 h 428280"/>
                <a:gd name="connsiteX172" fmla="*/ 98836 w 189261"/>
                <a:gd name="connsiteY172" fmla="*/ 310855 h 428280"/>
                <a:gd name="connsiteX173" fmla="*/ 94646 w 189261"/>
                <a:gd name="connsiteY173" fmla="*/ 310855 h 428280"/>
                <a:gd name="connsiteX174" fmla="*/ 86169 w 189261"/>
                <a:gd name="connsiteY174" fmla="*/ 310855 h 428280"/>
                <a:gd name="connsiteX175" fmla="*/ 83597 w 189261"/>
                <a:gd name="connsiteY175" fmla="*/ 310855 h 428280"/>
                <a:gd name="connsiteX176" fmla="*/ 74072 w 189261"/>
                <a:gd name="connsiteY176" fmla="*/ 310284 h 428280"/>
                <a:gd name="connsiteX177" fmla="*/ 74072 w 189261"/>
                <a:gd name="connsiteY177" fmla="*/ 310284 h 428280"/>
                <a:gd name="connsiteX178" fmla="*/ 22350 w 189261"/>
                <a:gd name="connsiteY178" fmla="*/ 296377 h 428280"/>
                <a:gd name="connsiteX179" fmla="*/ 15397 w 189261"/>
                <a:gd name="connsiteY179" fmla="*/ 288186 h 428280"/>
                <a:gd name="connsiteX180" fmla="*/ 15397 w 189261"/>
                <a:gd name="connsiteY180" fmla="*/ 288186 h 428280"/>
                <a:gd name="connsiteX181" fmla="*/ 15397 w 189261"/>
                <a:gd name="connsiteY181" fmla="*/ 272564 h 428280"/>
                <a:gd name="connsiteX182" fmla="*/ 15397 w 189261"/>
                <a:gd name="connsiteY182" fmla="*/ 272564 h 428280"/>
                <a:gd name="connsiteX183" fmla="*/ 21875 w 189261"/>
                <a:gd name="connsiteY183" fmla="*/ 276279 h 428280"/>
                <a:gd name="connsiteX184" fmla="*/ 22636 w 189261"/>
                <a:gd name="connsiteY184" fmla="*/ 276279 h 428280"/>
                <a:gd name="connsiteX185" fmla="*/ 48926 w 189261"/>
                <a:gd name="connsiteY185" fmla="*/ 284471 h 428280"/>
                <a:gd name="connsiteX186" fmla="*/ 50545 w 189261"/>
                <a:gd name="connsiteY186" fmla="*/ 284471 h 428280"/>
                <a:gd name="connsiteX187" fmla="*/ 58832 w 189261"/>
                <a:gd name="connsiteY187" fmla="*/ 285900 h 428280"/>
                <a:gd name="connsiteX188" fmla="*/ 61309 w 189261"/>
                <a:gd name="connsiteY188" fmla="*/ 285900 h 428280"/>
                <a:gd name="connsiteX189" fmla="*/ 70834 w 189261"/>
                <a:gd name="connsiteY189" fmla="*/ 287043 h 428280"/>
                <a:gd name="connsiteX190" fmla="*/ 75405 w 189261"/>
                <a:gd name="connsiteY190" fmla="*/ 287043 h 428280"/>
                <a:gd name="connsiteX191" fmla="*/ 81120 w 189261"/>
                <a:gd name="connsiteY191" fmla="*/ 287614 h 428280"/>
                <a:gd name="connsiteX192" fmla="*/ 86644 w 189261"/>
                <a:gd name="connsiteY192" fmla="*/ 287614 h 428280"/>
                <a:gd name="connsiteX193" fmla="*/ 92360 w 189261"/>
                <a:gd name="connsiteY193" fmla="*/ 287614 h 428280"/>
                <a:gd name="connsiteX194" fmla="*/ 101122 w 189261"/>
                <a:gd name="connsiteY194" fmla="*/ 287614 h 428280"/>
                <a:gd name="connsiteX195" fmla="*/ 106648 w 189261"/>
                <a:gd name="connsiteY195" fmla="*/ 287614 h 428280"/>
                <a:gd name="connsiteX196" fmla="*/ 112267 w 189261"/>
                <a:gd name="connsiteY196" fmla="*/ 287614 h 428280"/>
                <a:gd name="connsiteX197" fmla="*/ 117886 w 189261"/>
                <a:gd name="connsiteY197" fmla="*/ 287043 h 428280"/>
                <a:gd name="connsiteX198" fmla="*/ 122554 w 189261"/>
                <a:gd name="connsiteY198" fmla="*/ 287043 h 428280"/>
                <a:gd name="connsiteX199" fmla="*/ 132079 w 189261"/>
                <a:gd name="connsiteY199" fmla="*/ 286090 h 428280"/>
                <a:gd name="connsiteX200" fmla="*/ 134651 w 189261"/>
                <a:gd name="connsiteY200" fmla="*/ 285519 h 428280"/>
                <a:gd name="connsiteX201" fmla="*/ 142937 w 189261"/>
                <a:gd name="connsiteY201" fmla="*/ 284090 h 428280"/>
                <a:gd name="connsiteX202" fmla="*/ 144462 w 189261"/>
                <a:gd name="connsiteY202" fmla="*/ 284090 h 428280"/>
                <a:gd name="connsiteX203" fmla="*/ 170751 w 189261"/>
                <a:gd name="connsiteY203" fmla="*/ 275898 h 428280"/>
                <a:gd name="connsiteX204" fmla="*/ 171512 w 189261"/>
                <a:gd name="connsiteY204" fmla="*/ 275898 h 428280"/>
                <a:gd name="connsiteX205" fmla="*/ 177990 w 189261"/>
                <a:gd name="connsiteY205" fmla="*/ 272184 h 428280"/>
                <a:gd name="connsiteX206" fmla="*/ 177894 w 189261"/>
                <a:gd name="connsiteY206" fmla="*/ 253514 h 428280"/>
                <a:gd name="connsiteX207" fmla="*/ 177894 w 189261"/>
                <a:gd name="connsiteY207" fmla="*/ 253514 h 428280"/>
                <a:gd name="connsiteX208" fmla="*/ 170846 w 189261"/>
                <a:gd name="connsiteY208" fmla="*/ 261706 h 428280"/>
                <a:gd name="connsiteX209" fmla="*/ 120077 w 189261"/>
                <a:gd name="connsiteY209" fmla="*/ 275422 h 428280"/>
                <a:gd name="connsiteX210" fmla="*/ 117886 w 189261"/>
                <a:gd name="connsiteY210" fmla="*/ 275422 h 428280"/>
                <a:gd name="connsiteX211" fmla="*/ 110552 w 189261"/>
                <a:gd name="connsiteY211" fmla="*/ 275994 h 428280"/>
                <a:gd name="connsiteX212" fmla="*/ 106362 w 189261"/>
                <a:gd name="connsiteY212" fmla="*/ 275994 h 428280"/>
                <a:gd name="connsiteX213" fmla="*/ 101599 w 189261"/>
                <a:gd name="connsiteY213" fmla="*/ 275994 h 428280"/>
                <a:gd name="connsiteX214" fmla="*/ 91122 w 189261"/>
                <a:gd name="connsiteY214" fmla="*/ 275994 h 428280"/>
                <a:gd name="connsiteX215" fmla="*/ 86455 w 189261"/>
                <a:gd name="connsiteY215" fmla="*/ 275994 h 428280"/>
                <a:gd name="connsiteX216" fmla="*/ 82168 w 189261"/>
                <a:gd name="connsiteY216" fmla="*/ 275994 h 428280"/>
                <a:gd name="connsiteX217" fmla="*/ 74929 w 189261"/>
                <a:gd name="connsiteY217" fmla="*/ 275422 h 428280"/>
                <a:gd name="connsiteX218" fmla="*/ 72833 w 189261"/>
                <a:gd name="connsiteY218" fmla="*/ 275422 h 428280"/>
                <a:gd name="connsiteX219" fmla="*/ 21875 w 189261"/>
                <a:gd name="connsiteY219" fmla="*/ 261706 h 428280"/>
                <a:gd name="connsiteX220" fmla="*/ 14922 w 189261"/>
                <a:gd name="connsiteY220" fmla="*/ 253514 h 428280"/>
                <a:gd name="connsiteX221" fmla="*/ 14922 w 189261"/>
                <a:gd name="connsiteY221" fmla="*/ 237894 h 428280"/>
                <a:gd name="connsiteX222" fmla="*/ 21684 w 189261"/>
                <a:gd name="connsiteY222" fmla="*/ 241608 h 428280"/>
                <a:gd name="connsiteX223" fmla="*/ 21684 w 189261"/>
                <a:gd name="connsiteY223" fmla="*/ 241608 h 428280"/>
                <a:gd name="connsiteX224" fmla="*/ 48830 w 189261"/>
                <a:gd name="connsiteY224" fmla="*/ 250181 h 428280"/>
                <a:gd name="connsiteX225" fmla="*/ 48830 w 189261"/>
                <a:gd name="connsiteY225" fmla="*/ 250181 h 428280"/>
                <a:gd name="connsiteX226" fmla="*/ 59118 w 189261"/>
                <a:gd name="connsiteY226" fmla="*/ 251991 h 428280"/>
                <a:gd name="connsiteX227" fmla="*/ 59975 w 189261"/>
                <a:gd name="connsiteY227" fmla="*/ 251991 h 428280"/>
                <a:gd name="connsiteX228" fmla="*/ 70738 w 189261"/>
                <a:gd name="connsiteY228" fmla="*/ 253134 h 428280"/>
                <a:gd name="connsiteX229" fmla="*/ 73310 w 189261"/>
                <a:gd name="connsiteY229" fmla="*/ 253134 h 428280"/>
                <a:gd name="connsiteX230" fmla="*/ 81406 w 189261"/>
                <a:gd name="connsiteY230" fmla="*/ 253896 h 428280"/>
                <a:gd name="connsiteX231" fmla="*/ 85407 w 189261"/>
                <a:gd name="connsiteY231" fmla="*/ 253896 h 428280"/>
                <a:gd name="connsiteX232" fmla="*/ 94360 w 189261"/>
                <a:gd name="connsiteY232" fmla="*/ 253896 h 428280"/>
                <a:gd name="connsiteX233" fmla="*/ 97884 w 189261"/>
                <a:gd name="connsiteY233" fmla="*/ 253896 h 428280"/>
                <a:gd name="connsiteX234" fmla="*/ 106838 w 189261"/>
                <a:gd name="connsiteY234" fmla="*/ 253896 h 428280"/>
                <a:gd name="connsiteX235" fmla="*/ 110743 w 189261"/>
                <a:gd name="connsiteY235" fmla="*/ 253896 h 428280"/>
                <a:gd name="connsiteX236" fmla="*/ 119029 w 189261"/>
                <a:gd name="connsiteY236" fmla="*/ 253134 h 428280"/>
                <a:gd name="connsiteX237" fmla="*/ 121411 w 189261"/>
                <a:gd name="connsiteY237" fmla="*/ 253134 h 428280"/>
                <a:gd name="connsiteX238" fmla="*/ 132174 w 189261"/>
                <a:gd name="connsiteY238" fmla="*/ 251991 h 428280"/>
                <a:gd name="connsiteX239" fmla="*/ 133126 w 189261"/>
                <a:gd name="connsiteY239" fmla="*/ 251991 h 428280"/>
                <a:gd name="connsiteX240" fmla="*/ 143319 w 189261"/>
                <a:gd name="connsiteY240" fmla="*/ 250181 h 428280"/>
                <a:gd name="connsiteX241" fmla="*/ 143319 w 189261"/>
                <a:gd name="connsiteY241" fmla="*/ 250181 h 428280"/>
                <a:gd name="connsiteX242" fmla="*/ 170465 w 189261"/>
                <a:gd name="connsiteY242" fmla="*/ 241799 h 428280"/>
                <a:gd name="connsiteX243" fmla="*/ 170465 w 189261"/>
                <a:gd name="connsiteY243" fmla="*/ 241799 h 428280"/>
                <a:gd name="connsiteX244" fmla="*/ 177322 w 189261"/>
                <a:gd name="connsiteY244" fmla="*/ 238084 h 428280"/>
                <a:gd name="connsiteX245" fmla="*/ 42545 w 189261"/>
                <a:gd name="connsiteY245" fmla="*/ 70825 h 428280"/>
                <a:gd name="connsiteX246" fmla="*/ 96455 w 189261"/>
                <a:gd name="connsiteY246" fmla="*/ 16913 h 428280"/>
                <a:gd name="connsiteX247" fmla="*/ 150367 w 189261"/>
                <a:gd name="connsiteY247" fmla="*/ 70825 h 428280"/>
                <a:gd name="connsiteX248" fmla="*/ 126936 w 189261"/>
                <a:gd name="connsiteY248" fmla="*/ 70825 h 428280"/>
                <a:gd name="connsiteX249" fmla="*/ 120268 w 189261"/>
                <a:gd name="connsiteY249" fmla="*/ 77302 h 428280"/>
                <a:gd name="connsiteX250" fmla="*/ 120268 w 189261"/>
                <a:gd name="connsiteY250" fmla="*/ 77493 h 428280"/>
                <a:gd name="connsiteX251" fmla="*/ 120268 w 189261"/>
                <a:gd name="connsiteY251" fmla="*/ 176838 h 428280"/>
                <a:gd name="connsiteX252" fmla="*/ 72643 w 189261"/>
                <a:gd name="connsiteY252" fmla="*/ 176838 h 428280"/>
                <a:gd name="connsiteX253" fmla="*/ 72643 w 189261"/>
                <a:gd name="connsiteY253" fmla="*/ 77016 h 428280"/>
                <a:gd name="connsiteX254" fmla="*/ 66166 w 189261"/>
                <a:gd name="connsiteY254" fmla="*/ 70349 h 428280"/>
                <a:gd name="connsiteX255" fmla="*/ 66071 w 189261"/>
                <a:gd name="connsiteY255" fmla="*/ 70349 h 428280"/>
                <a:gd name="connsiteX256" fmla="*/ 59403 w 189261"/>
                <a:gd name="connsiteY256" fmla="*/ 163598 h 428280"/>
                <a:gd name="connsiteX257" fmla="*/ 59403 w 189261"/>
                <a:gd name="connsiteY257" fmla="*/ 183792 h 428280"/>
                <a:gd name="connsiteX258" fmla="*/ 65976 w 189261"/>
                <a:gd name="connsiteY258" fmla="*/ 190364 h 428280"/>
                <a:gd name="connsiteX259" fmla="*/ 126936 w 189261"/>
                <a:gd name="connsiteY259" fmla="*/ 190364 h 428280"/>
                <a:gd name="connsiteX260" fmla="*/ 133412 w 189261"/>
                <a:gd name="connsiteY260" fmla="*/ 183887 h 428280"/>
                <a:gd name="connsiteX261" fmla="*/ 133412 w 189261"/>
                <a:gd name="connsiteY261" fmla="*/ 183792 h 428280"/>
                <a:gd name="connsiteX262" fmla="*/ 133412 w 189261"/>
                <a:gd name="connsiteY262" fmla="*/ 163408 h 428280"/>
                <a:gd name="connsiteX263" fmla="*/ 177894 w 189261"/>
                <a:gd name="connsiteY263" fmla="*/ 183792 h 428280"/>
                <a:gd name="connsiteX264" fmla="*/ 177894 w 189261"/>
                <a:gd name="connsiteY264" fmla="*/ 185506 h 428280"/>
                <a:gd name="connsiteX265" fmla="*/ 177894 w 189261"/>
                <a:gd name="connsiteY265" fmla="*/ 185506 h 428280"/>
                <a:gd name="connsiteX266" fmla="*/ 176751 w 189261"/>
                <a:gd name="connsiteY266" fmla="*/ 187316 h 428280"/>
                <a:gd name="connsiteX267" fmla="*/ 176179 w 189261"/>
                <a:gd name="connsiteY267" fmla="*/ 187887 h 428280"/>
                <a:gd name="connsiteX268" fmla="*/ 174941 w 189261"/>
                <a:gd name="connsiteY268" fmla="*/ 189030 h 428280"/>
                <a:gd name="connsiteX269" fmla="*/ 174084 w 189261"/>
                <a:gd name="connsiteY269" fmla="*/ 189792 h 428280"/>
                <a:gd name="connsiteX270" fmla="*/ 172180 w 189261"/>
                <a:gd name="connsiteY270" fmla="*/ 191221 h 428280"/>
                <a:gd name="connsiteX271" fmla="*/ 170751 w 189261"/>
                <a:gd name="connsiteY271" fmla="*/ 191983 h 428280"/>
                <a:gd name="connsiteX272" fmla="*/ 165797 w 189261"/>
                <a:gd name="connsiteY272" fmla="*/ 194745 h 428280"/>
                <a:gd name="connsiteX273" fmla="*/ 164750 w 189261"/>
                <a:gd name="connsiteY273" fmla="*/ 195317 h 428280"/>
                <a:gd name="connsiteX274" fmla="*/ 158749 w 189261"/>
                <a:gd name="connsiteY274" fmla="*/ 197603 h 428280"/>
                <a:gd name="connsiteX275" fmla="*/ 153891 w 189261"/>
                <a:gd name="connsiteY275" fmla="*/ 199222 h 428280"/>
                <a:gd name="connsiteX276" fmla="*/ 150748 w 189261"/>
                <a:gd name="connsiteY276" fmla="*/ 200175 h 428280"/>
                <a:gd name="connsiteX277" fmla="*/ 146271 w 189261"/>
                <a:gd name="connsiteY277" fmla="*/ 201318 h 428280"/>
                <a:gd name="connsiteX278" fmla="*/ 140937 w 189261"/>
                <a:gd name="connsiteY278" fmla="*/ 202556 h 428280"/>
                <a:gd name="connsiteX279" fmla="*/ 140937 w 189261"/>
                <a:gd name="connsiteY279" fmla="*/ 202556 h 428280"/>
                <a:gd name="connsiteX280" fmla="*/ 139222 w 189261"/>
                <a:gd name="connsiteY280" fmla="*/ 202556 h 428280"/>
                <a:gd name="connsiteX281" fmla="*/ 130651 w 189261"/>
                <a:gd name="connsiteY281" fmla="*/ 203889 h 428280"/>
                <a:gd name="connsiteX282" fmla="*/ 129888 w 189261"/>
                <a:gd name="connsiteY282" fmla="*/ 203889 h 428280"/>
                <a:gd name="connsiteX283" fmla="*/ 120363 w 189261"/>
                <a:gd name="connsiteY283" fmla="*/ 204842 h 428280"/>
                <a:gd name="connsiteX284" fmla="*/ 119315 w 189261"/>
                <a:gd name="connsiteY284" fmla="*/ 204842 h 428280"/>
                <a:gd name="connsiteX285" fmla="*/ 119315 w 189261"/>
                <a:gd name="connsiteY285" fmla="*/ 204842 h 428280"/>
                <a:gd name="connsiteX286" fmla="*/ 110363 w 189261"/>
                <a:gd name="connsiteY286" fmla="*/ 205509 h 428280"/>
                <a:gd name="connsiteX287" fmla="*/ 108361 w 189261"/>
                <a:gd name="connsiteY287" fmla="*/ 205509 h 428280"/>
                <a:gd name="connsiteX288" fmla="*/ 86550 w 189261"/>
                <a:gd name="connsiteY288" fmla="*/ 205509 h 428280"/>
                <a:gd name="connsiteX289" fmla="*/ 84358 w 189261"/>
                <a:gd name="connsiteY289" fmla="*/ 205509 h 428280"/>
                <a:gd name="connsiteX290" fmla="*/ 75976 w 189261"/>
                <a:gd name="connsiteY290" fmla="*/ 204842 h 428280"/>
                <a:gd name="connsiteX291" fmla="*/ 75215 w 189261"/>
                <a:gd name="connsiteY291" fmla="*/ 204842 h 428280"/>
                <a:gd name="connsiteX292" fmla="*/ 74167 w 189261"/>
                <a:gd name="connsiteY292" fmla="*/ 204842 h 428280"/>
                <a:gd name="connsiteX293" fmla="*/ 64642 w 189261"/>
                <a:gd name="connsiteY293" fmla="*/ 203889 h 428280"/>
                <a:gd name="connsiteX294" fmla="*/ 63594 w 189261"/>
                <a:gd name="connsiteY294" fmla="*/ 203889 h 428280"/>
                <a:gd name="connsiteX295" fmla="*/ 54069 w 189261"/>
                <a:gd name="connsiteY295" fmla="*/ 202365 h 428280"/>
                <a:gd name="connsiteX296" fmla="*/ 52926 w 189261"/>
                <a:gd name="connsiteY296" fmla="*/ 202365 h 428280"/>
                <a:gd name="connsiteX297" fmla="*/ 47783 w 189261"/>
                <a:gd name="connsiteY297" fmla="*/ 201127 h 428280"/>
                <a:gd name="connsiteX298" fmla="*/ 43401 w 189261"/>
                <a:gd name="connsiteY298" fmla="*/ 199984 h 428280"/>
                <a:gd name="connsiteX299" fmla="*/ 40163 w 189261"/>
                <a:gd name="connsiteY299" fmla="*/ 199031 h 428280"/>
                <a:gd name="connsiteX300" fmla="*/ 35305 w 189261"/>
                <a:gd name="connsiteY300" fmla="*/ 197412 h 428280"/>
                <a:gd name="connsiteX301" fmla="*/ 32257 w 189261"/>
                <a:gd name="connsiteY301" fmla="*/ 196269 h 428280"/>
                <a:gd name="connsiteX302" fmla="*/ 28162 w 189261"/>
                <a:gd name="connsiteY302" fmla="*/ 194555 h 428280"/>
                <a:gd name="connsiteX303" fmla="*/ 22922 w 189261"/>
                <a:gd name="connsiteY303" fmla="*/ 191602 h 428280"/>
                <a:gd name="connsiteX304" fmla="*/ 22350 w 189261"/>
                <a:gd name="connsiteY304" fmla="*/ 191602 h 428280"/>
                <a:gd name="connsiteX305" fmla="*/ 19684 w 189261"/>
                <a:gd name="connsiteY305" fmla="*/ 189602 h 428280"/>
                <a:gd name="connsiteX306" fmla="*/ 18160 w 189261"/>
                <a:gd name="connsiteY306" fmla="*/ 188078 h 428280"/>
                <a:gd name="connsiteX307" fmla="*/ 17683 w 189261"/>
                <a:gd name="connsiteY307" fmla="*/ 188078 h 428280"/>
                <a:gd name="connsiteX308" fmla="*/ 16636 w 189261"/>
                <a:gd name="connsiteY308" fmla="*/ 186268 h 428280"/>
                <a:gd name="connsiteX309" fmla="*/ 16636 w 189261"/>
                <a:gd name="connsiteY309" fmla="*/ 186268 h 428280"/>
                <a:gd name="connsiteX310" fmla="*/ 16636 w 189261"/>
                <a:gd name="connsiteY310" fmla="*/ 184554 h 428280"/>
                <a:gd name="connsiteX311" fmla="*/ 59403 w 189261"/>
                <a:gd name="connsiteY311" fmla="*/ 163313 h 428280"/>
                <a:gd name="connsiteX312" fmla="*/ 96455 w 189261"/>
                <a:gd name="connsiteY312" fmla="*/ 416392 h 428280"/>
                <a:gd name="connsiteX313" fmla="*/ 14922 w 189261"/>
                <a:gd name="connsiteY313" fmla="*/ 393151 h 428280"/>
                <a:gd name="connsiteX314" fmla="*/ 14922 w 189261"/>
                <a:gd name="connsiteY314" fmla="*/ 377721 h 428280"/>
                <a:gd name="connsiteX315" fmla="*/ 21684 w 189261"/>
                <a:gd name="connsiteY315" fmla="*/ 381435 h 428280"/>
                <a:gd name="connsiteX316" fmla="*/ 21684 w 189261"/>
                <a:gd name="connsiteY316" fmla="*/ 381435 h 428280"/>
                <a:gd name="connsiteX317" fmla="*/ 48830 w 189261"/>
                <a:gd name="connsiteY317" fmla="*/ 390008 h 428280"/>
                <a:gd name="connsiteX318" fmla="*/ 48830 w 189261"/>
                <a:gd name="connsiteY318" fmla="*/ 390008 h 428280"/>
                <a:gd name="connsiteX319" fmla="*/ 59118 w 189261"/>
                <a:gd name="connsiteY319" fmla="*/ 391818 h 428280"/>
                <a:gd name="connsiteX320" fmla="*/ 59975 w 189261"/>
                <a:gd name="connsiteY320" fmla="*/ 391818 h 428280"/>
                <a:gd name="connsiteX321" fmla="*/ 70738 w 189261"/>
                <a:gd name="connsiteY321" fmla="*/ 393151 h 428280"/>
                <a:gd name="connsiteX322" fmla="*/ 73310 w 189261"/>
                <a:gd name="connsiteY322" fmla="*/ 393151 h 428280"/>
                <a:gd name="connsiteX323" fmla="*/ 81406 w 189261"/>
                <a:gd name="connsiteY323" fmla="*/ 393722 h 428280"/>
                <a:gd name="connsiteX324" fmla="*/ 85407 w 189261"/>
                <a:gd name="connsiteY324" fmla="*/ 393722 h 428280"/>
                <a:gd name="connsiteX325" fmla="*/ 94360 w 189261"/>
                <a:gd name="connsiteY325" fmla="*/ 393722 h 428280"/>
                <a:gd name="connsiteX326" fmla="*/ 97884 w 189261"/>
                <a:gd name="connsiteY326" fmla="*/ 393722 h 428280"/>
                <a:gd name="connsiteX327" fmla="*/ 106838 w 189261"/>
                <a:gd name="connsiteY327" fmla="*/ 393722 h 428280"/>
                <a:gd name="connsiteX328" fmla="*/ 110743 w 189261"/>
                <a:gd name="connsiteY328" fmla="*/ 393722 h 428280"/>
                <a:gd name="connsiteX329" fmla="*/ 119029 w 189261"/>
                <a:gd name="connsiteY329" fmla="*/ 393151 h 428280"/>
                <a:gd name="connsiteX330" fmla="*/ 121411 w 189261"/>
                <a:gd name="connsiteY330" fmla="*/ 393151 h 428280"/>
                <a:gd name="connsiteX331" fmla="*/ 132174 w 189261"/>
                <a:gd name="connsiteY331" fmla="*/ 391818 h 428280"/>
                <a:gd name="connsiteX332" fmla="*/ 133126 w 189261"/>
                <a:gd name="connsiteY332" fmla="*/ 391818 h 428280"/>
                <a:gd name="connsiteX333" fmla="*/ 143319 w 189261"/>
                <a:gd name="connsiteY333" fmla="*/ 390008 h 428280"/>
                <a:gd name="connsiteX334" fmla="*/ 143319 w 189261"/>
                <a:gd name="connsiteY334" fmla="*/ 390008 h 428280"/>
                <a:gd name="connsiteX335" fmla="*/ 170465 w 189261"/>
                <a:gd name="connsiteY335" fmla="*/ 381435 h 428280"/>
                <a:gd name="connsiteX336" fmla="*/ 170465 w 189261"/>
                <a:gd name="connsiteY336" fmla="*/ 381435 h 428280"/>
                <a:gd name="connsiteX337" fmla="*/ 177227 w 189261"/>
                <a:gd name="connsiteY337" fmla="*/ 377721 h 428280"/>
                <a:gd name="connsiteX338" fmla="*/ 177227 w 189261"/>
                <a:gd name="connsiteY338" fmla="*/ 393151 h 428280"/>
                <a:gd name="connsiteX339" fmla="*/ 96455 w 189261"/>
                <a:gd name="connsiteY339" fmla="*/ 416106 h 42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</a:cxnLst>
              <a:rect l="l" t="t" r="r" b="b"/>
              <a:pathLst>
                <a:path w="189261" h="428280">
                  <a:moveTo>
                    <a:pt x="191039" y="183506"/>
                  </a:moveTo>
                  <a:cubicBezTo>
                    <a:pt x="191039" y="166075"/>
                    <a:pt x="165607" y="154931"/>
                    <a:pt x="133412" y="149883"/>
                  </a:cubicBezTo>
                  <a:lnTo>
                    <a:pt x="133412" y="83874"/>
                  </a:lnTo>
                  <a:lnTo>
                    <a:pt x="166274" y="83874"/>
                  </a:lnTo>
                  <a:cubicBezTo>
                    <a:pt x="168940" y="83788"/>
                    <a:pt x="171226" y="82198"/>
                    <a:pt x="172275" y="79779"/>
                  </a:cubicBezTo>
                  <a:cubicBezTo>
                    <a:pt x="173227" y="77293"/>
                    <a:pt x="172751" y="74454"/>
                    <a:pt x="170846" y="72539"/>
                  </a:cubicBezTo>
                  <a:lnTo>
                    <a:pt x="101122" y="2817"/>
                  </a:lnTo>
                  <a:cubicBezTo>
                    <a:pt x="98741" y="188"/>
                    <a:pt x="94741" y="-41"/>
                    <a:pt x="92074" y="2302"/>
                  </a:cubicBezTo>
                  <a:cubicBezTo>
                    <a:pt x="91883" y="2464"/>
                    <a:pt x="91788" y="2636"/>
                    <a:pt x="91597" y="2817"/>
                  </a:cubicBezTo>
                  <a:lnTo>
                    <a:pt x="21875" y="72539"/>
                  </a:lnTo>
                  <a:cubicBezTo>
                    <a:pt x="19969" y="74435"/>
                    <a:pt x="19398" y="77302"/>
                    <a:pt x="20446" y="79779"/>
                  </a:cubicBezTo>
                  <a:cubicBezTo>
                    <a:pt x="21494" y="82198"/>
                    <a:pt x="23779" y="83788"/>
                    <a:pt x="26447" y="83874"/>
                  </a:cubicBezTo>
                  <a:lnTo>
                    <a:pt x="59307" y="83874"/>
                  </a:lnTo>
                  <a:lnTo>
                    <a:pt x="59307" y="150073"/>
                  </a:lnTo>
                  <a:cubicBezTo>
                    <a:pt x="27208" y="154740"/>
                    <a:pt x="2157" y="166075"/>
                    <a:pt x="2157" y="183506"/>
                  </a:cubicBezTo>
                  <a:lnTo>
                    <a:pt x="2157" y="218463"/>
                  </a:lnTo>
                  <a:lnTo>
                    <a:pt x="2157" y="218463"/>
                  </a:lnTo>
                  <a:lnTo>
                    <a:pt x="2157" y="253038"/>
                  </a:lnTo>
                  <a:lnTo>
                    <a:pt x="2157" y="253038"/>
                  </a:lnTo>
                  <a:lnTo>
                    <a:pt x="2157" y="287995"/>
                  </a:lnTo>
                  <a:lnTo>
                    <a:pt x="2157" y="287995"/>
                  </a:lnTo>
                  <a:lnTo>
                    <a:pt x="2157" y="357813"/>
                  </a:lnTo>
                  <a:lnTo>
                    <a:pt x="2157" y="357813"/>
                  </a:lnTo>
                  <a:lnTo>
                    <a:pt x="2157" y="392580"/>
                  </a:lnTo>
                  <a:cubicBezTo>
                    <a:pt x="2157" y="416392"/>
                    <a:pt x="49782" y="428965"/>
                    <a:pt x="96837" y="428965"/>
                  </a:cubicBezTo>
                  <a:cubicBezTo>
                    <a:pt x="143890" y="428965"/>
                    <a:pt x="191419" y="416392"/>
                    <a:pt x="191419" y="392580"/>
                  </a:cubicBezTo>
                  <a:lnTo>
                    <a:pt x="191419" y="357813"/>
                  </a:lnTo>
                  <a:lnTo>
                    <a:pt x="191419" y="357813"/>
                  </a:lnTo>
                  <a:lnTo>
                    <a:pt x="191419" y="287900"/>
                  </a:lnTo>
                  <a:lnTo>
                    <a:pt x="191419" y="287900"/>
                  </a:lnTo>
                  <a:lnTo>
                    <a:pt x="191419" y="253038"/>
                  </a:lnTo>
                  <a:lnTo>
                    <a:pt x="191419" y="253038"/>
                  </a:lnTo>
                  <a:lnTo>
                    <a:pt x="191419" y="218272"/>
                  </a:lnTo>
                  <a:lnTo>
                    <a:pt x="191419" y="218272"/>
                  </a:lnTo>
                  <a:close/>
                  <a:moveTo>
                    <a:pt x="119029" y="380197"/>
                  </a:moveTo>
                  <a:cubicBezTo>
                    <a:pt x="115982" y="380197"/>
                    <a:pt x="112744" y="380769"/>
                    <a:pt x="109504" y="380959"/>
                  </a:cubicBezTo>
                  <a:lnTo>
                    <a:pt x="106932" y="380959"/>
                  </a:lnTo>
                  <a:cubicBezTo>
                    <a:pt x="104266" y="380959"/>
                    <a:pt x="101313" y="380959"/>
                    <a:pt x="98456" y="380959"/>
                  </a:cubicBezTo>
                  <a:lnTo>
                    <a:pt x="94265" y="380959"/>
                  </a:lnTo>
                  <a:cubicBezTo>
                    <a:pt x="91407" y="380959"/>
                    <a:pt x="88645" y="380959"/>
                    <a:pt x="85787" y="380959"/>
                  </a:cubicBezTo>
                  <a:lnTo>
                    <a:pt x="83215" y="380959"/>
                  </a:lnTo>
                  <a:cubicBezTo>
                    <a:pt x="80072" y="380959"/>
                    <a:pt x="76930" y="380959"/>
                    <a:pt x="73690" y="380197"/>
                  </a:cubicBezTo>
                  <a:lnTo>
                    <a:pt x="73690" y="380197"/>
                  </a:lnTo>
                  <a:cubicBezTo>
                    <a:pt x="55688" y="379321"/>
                    <a:pt x="37972" y="374577"/>
                    <a:pt x="21970" y="366291"/>
                  </a:cubicBezTo>
                  <a:cubicBezTo>
                    <a:pt x="17588" y="363623"/>
                    <a:pt x="15017" y="360480"/>
                    <a:pt x="15017" y="358099"/>
                  </a:cubicBezTo>
                  <a:lnTo>
                    <a:pt x="15017" y="358099"/>
                  </a:lnTo>
                  <a:lnTo>
                    <a:pt x="15017" y="342669"/>
                  </a:lnTo>
                  <a:cubicBezTo>
                    <a:pt x="31305" y="353051"/>
                    <a:pt x="62642" y="359623"/>
                    <a:pt x="96551" y="359623"/>
                  </a:cubicBezTo>
                  <a:cubicBezTo>
                    <a:pt x="130460" y="359623"/>
                    <a:pt x="161607" y="353051"/>
                    <a:pt x="177990" y="342669"/>
                  </a:cubicBezTo>
                  <a:lnTo>
                    <a:pt x="177990" y="357813"/>
                  </a:lnTo>
                  <a:lnTo>
                    <a:pt x="177990" y="357813"/>
                  </a:lnTo>
                  <a:cubicBezTo>
                    <a:pt x="177990" y="360195"/>
                    <a:pt x="175418" y="363338"/>
                    <a:pt x="170941" y="366005"/>
                  </a:cubicBezTo>
                  <a:cubicBezTo>
                    <a:pt x="155034" y="374273"/>
                    <a:pt x="137413" y="379016"/>
                    <a:pt x="119506" y="379911"/>
                  </a:cubicBezTo>
                  <a:close/>
                  <a:moveTo>
                    <a:pt x="20446" y="205985"/>
                  </a:moveTo>
                  <a:lnTo>
                    <a:pt x="21780" y="206747"/>
                  </a:lnTo>
                  <a:lnTo>
                    <a:pt x="21780" y="206747"/>
                  </a:lnTo>
                  <a:cubicBezTo>
                    <a:pt x="24065" y="207699"/>
                    <a:pt x="26447" y="208842"/>
                    <a:pt x="29400" y="209890"/>
                  </a:cubicBezTo>
                  <a:lnTo>
                    <a:pt x="29400" y="209890"/>
                  </a:lnTo>
                  <a:lnTo>
                    <a:pt x="29400" y="209890"/>
                  </a:lnTo>
                  <a:cubicBezTo>
                    <a:pt x="32257" y="210995"/>
                    <a:pt x="35115" y="211881"/>
                    <a:pt x="38067" y="212557"/>
                  </a:cubicBezTo>
                  <a:lnTo>
                    <a:pt x="39305" y="212557"/>
                  </a:lnTo>
                  <a:cubicBezTo>
                    <a:pt x="41877" y="213367"/>
                    <a:pt x="44544" y="214033"/>
                    <a:pt x="47212" y="214557"/>
                  </a:cubicBezTo>
                  <a:lnTo>
                    <a:pt x="48164" y="214557"/>
                  </a:lnTo>
                  <a:lnTo>
                    <a:pt x="48164" y="214557"/>
                  </a:lnTo>
                  <a:lnTo>
                    <a:pt x="48926" y="214557"/>
                  </a:lnTo>
                  <a:cubicBezTo>
                    <a:pt x="51688" y="215129"/>
                    <a:pt x="54640" y="215700"/>
                    <a:pt x="58451" y="216177"/>
                  </a:cubicBezTo>
                  <a:lnTo>
                    <a:pt x="59594" y="216177"/>
                  </a:lnTo>
                  <a:cubicBezTo>
                    <a:pt x="63022" y="216843"/>
                    <a:pt x="66547" y="217224"/>
                    <a:pt x="70071" y="217605"/>
                  </a:cubicBezTo>
                  <a:lnTo>
                    <a:pt x="70738" y="217605"/>
                  </a:lnTo>
                  <a:lnTo>
                    <a:pt x="71881" y="217605"/>
                  </a:lnTo>
                  <a:lnTo>
                    <a:pt x="72452" y="217605"/>
                  </a:lnTo>
                  <a:cubicBezTo>
                    <a:pt x="75215" y="217605"/>
                    <a:pt x="78263" y="218177"/>
                    <a:pt x="81977" y="218177"/>
                  </a:cubicBezTo>
                  <a:lnTo>
                    <a:pt x="81977" y="218177"/>
                  </a:lnTo>
                  <a:lnTo>
                    <a:pt x="84454" y="218177"/>
                  </a:lnTo>
                  <a:lnTo>
                    <a:pt x="84454" y="218177"/>
                  </a:lnTo>
                  <a:cubicBezTo>
                    <a:pt x="88264" y="218177"/>
                    <a:pt x="92074" y="218177"/>
                    <a:pt x="95980" y="218177"/>
                  </a:cubicBezTo>
                  <a:cubicBezTo>
                    <a:pt x="99884" y="218177"/>
                    <a:pt x="103694" y="218177"/>
                    <a:pt x="107505" y="218177"/>
                  </a:cubicBezTo>
                  <a:lnTo>
                    <a:pt x="107505" y="218177"/>
                  </a:lnTo>
                  <a:lnTo>
                    <a:pt x="109981" y="218177"/>
                  </a:lnTo>
                  <a:lnTo>
                    <a:pt x="109981" y="218177"/>
                  </a:lnTo>
                  <a:cubicBezTo>
                    <a:pt x="113029" y="218177"/>
                    <a:pt x="115982" y="218177"/>
                    <a:pt x="118934" y="217605"/>
                  </a:cubicBezTo>
                  <a:lnTo>
                    <a:pt x="118934" y="217605"/>
                  </a:lnTo>
                  <a:cubicBezTo>
                    <a:pt x="119315" y="217510"/>
                    <a:pt x="119697" y="217510"/>
                    <a:pt x="120077" y="217605"/>
                  </a:cubicBezTo>
                  <a:lnTo>
                    <a:pt x="120649" y="217605"/>
                  </a:lnTo>
                  <a:cubicBezTo>
                    <a:pt x="124269" y="217605"/>
                    <a:pt x="127793" y="216843"/>
                    <a:pt x="131222" y="216177"/>
                  </a:cubicBezTo>
                  <a:lnTo>
                    <a:pt x="132841" y="216177"/>
                  </a:lnTo>
                  <a:cubicBezTo>
                    <a:pt x="135794" y="215700"/>
                    <a:pt x="138651" y="215129"/>
                    <a:pt x="142366" y="214367"/>
                  </a:cubicBezTo>
                  <a:lnTo>
                    <a:pt x="142366" y="214367"/>
                  </a:lnTo>
                  <a:lnTo>
                    <a:pt x="143319" y="214367"/>
                  </a:lnTo>
                  <a:cubicBezTo>
                    <a:pt x="145986" y="213872"/>
                    <a:pt x="148652" y="213205"/>
                    <a:pt x="151319" y="212367"/>
                  </a:cubicBezTo>
                  <a:cubicBezTo>
                    <a:pt x="151701" y="212338"/>
                    <a:pt x="152176" y="212338"/>
                    <a:pt x="152558" y="212367"/>
                  </a:cubicBezTo>
                  <a:cubicBezTo>
                    <a:pt x="155511" y="211681"/>
                    <a:pt x="158368" y="210785"/>
                    <a:pt x="161226" y="209700"/>
                  </a:cubicBezTo>
                  <a:lnTo>
                    <a:pt x="161226" y="209700"/>
                  </a:lnTo>
                  <a:lnTo>
                    <a:pt x="161226" y="209700"/>
                  </a:lnTo>
                  <a:lnTo>
                    <a:pt x="166940" y="207318"/>
                  </a:lnTo>
                  <a:lnTo>
                    <a:pt x="168751" y="206366"/>
                  </a:lnTo>
                  <a:lnTo>
                    <a:pt x="168751" y="206366"/>
                  </a:lnTo>
                  <a:cubicBezTo>
                    <a:pt x="170846" y="205394"/>
                    <a:pt x="172846" y="204280"/>
                    <a:pt x="174846" y="203032"/>
                  </a:cubicBezTo>
                  <a:lnTo>
                    <a:pt x="174846" y="203032"/>
                  </a:lnTo>
                  <a:lnTo>
                    <a:pt x="174846" y="218463"/>
                  </a:lnTo>
                  <a:lnTo>
                    <a:pt x="174846" y="218463"/>
                  </a:lnTo>
                  <a:cubicBezTo>
                    <a:pt x="174846" y="220748"/>
                    <a:pt x="172275" y="223701"/>
                    <a:pt x="167797" y="226654"/>
                  </a:cubicBezTo>
                  <a:cubicBezTo>
                    <a:pt x="151891" y="234931"/>
                    <a:pt x="134269" y="239646"/>
                    <a:pt x="116363" y="240465"/>
                  </a:cubicBezTo>
                  <a:lnTo>
                    <a:pt x="116363" y="240465"/>
                  </a:lnTo>
                  <a:cubicBezTo>
                    <a:pt x="113315" y="240942"/>
                    <a:pt x="110076" y="241132"/>
                    <a:pt x="106838" y="241322"/>
                  </a:cubicBezTo>
                  <a:lnTo>
                    <a:pt x="104266" y="241322"/>
                  </a:lnTo>
                  <a:cubicBezTo>
                    <a:pt x="101599" y="241322"/>
                    <a:pt x="98646" y="241322"/>
                    <a:pt x="95789" y="241322"/>
                  </a:cubicBezTo>
                  <a:lnTo>
                    <a:pt x="93788" y="241322"/>
                  </a:lnTo>
                  <a:lnTo>
                    <a:pt x="91597" y="241322"/>
                  </a:lnTo>
                  <a:cubicBezTo>
                    <a:pt x="88741" y="241322"/>
                    <a:pt x="85978" y="241322"/>
                    <a:pt x="83120" y="241322"/>
                  </a:cubicBezTo>
                  <a:lnTo>
                    <a:pt x="80549" y="241322"/>
                  </a:lnTo>
                  <a:cubicBezTo>
                    <a:pt x="77405" y="241322"/>
                    <a:pt x="74262" y="241322"/>
                    <a:pt x="71024" y="240465"/>
                  </a:cubicBezTo>
                  <a:lnTo>
                    <a:pt x="71024" y="240465"/>
                  </a:lnTo>
                  <a:cubicBezTo>
                    <a:pt x="53022" y="239665"/>
                    <a:pt x="35305" y="234950"/>
                    <a:pt x="19303" y="226654"/>
                  </a:cubicBezTo>
                  <a:cubicBezTo>
                    <a:pt x="14922" y="223701"/>
                    <a:pt x="12350" y="220748"/>
                    <a:pt x="12350" y="218463"/>
                  </a:cubicBezTo>
                  <a:lnTo>
                    <a:pt x="12350" y="218463"/>
                  </a:lnTo>
                  <a:lnTo>
                    <a:pt x="12350" y="203032"/>
                  </a:lnTo>
                  <a:cubicBezTo>
                    <a:pt x="12350" y="203032"/>
                    <a:pt x="13016" y="203032"/>
                    <a:pt x="13302" y="203032"/>
                  </a:cubicBezTo>
                  <a:close/>
                  <a:moveTo>
                    <a:pt x="177894" y="322952"/>
                  </a:moveTo>
                  <a:cubicBezTo>
                    <a:pt x="177894" y="323457"/>
                    <a:pt x="177894" y="323971"/>
                    <a:pt x="177894" y="324476"/>
                  </a:cubicBezTo>
                  <a:cubicBezTo>
                    <a:pt x="177704" y="324981"/>
                    <a:pt x="177418" y="325457"/>
                    <a:pt x="177038" y="325905"/>
                  </a:cubicBezTo>
                  <a:cubicBezTo>
                    <a:pt x="177038" y="325905"/>
                    <a:pt x="177038" y="325905"/>
                    <a:pt x="176561" y="326476"/>
                  </a:cubicBezTo>
                  <a:lnTo>
                    <a:pt x="175609" y="327619"/>
                  </a:lnTo>
                  <a:cubicBezTo>
                    <a:pt x="175609" y="327619"/>
                    <a:pt x="175036" y="328286"/>
                    <a:pt x="174656" y="328381"/>
                  </a:cubicBezTo>
                  <a:cubicBezTo>
                    <a:pt x="174180" y="329019"/>
                    <a:pt x="173513" y="329562"/>
                    <a:pt x="172846" y="330000"/>
                  </a:cubicBezTo>
                  <a:cubicBezTo>
                    <a:pt x="172846" y="330000"/>
                    <a:pt x="172846" y="330000"/>
                    <a:pt x="172275" y="330000"/>
                  </a:cubicBezTo>
                  <a:lnTo>
                    <a:pt x="169798" y="331524"/>
                  </a:lnTo>
                  <a:lnTo>
                    <a:pt x="168560" y="332191"/>
                  </a:lnTo>
                  <a:cubicBezTo>
                    <a:pt x="145986" y="341935"/>
                    <a:pt x="121411" y="346460"/>
                    <a:pt x="96837" y="345431"/>
                  </a:cubicBezTo>
                  <a:cubicBezTo>
                    <a:pt x="72167" y="346479"/>
                    <a:pt x="47592" y="341954"/>
                    <a:pt x="24922" y="332191"/>
                  </a:cubicBezTo>
                  <a:lnTo>
                    <a:pt x="23875" y="331524"/>
                  </a:lnTo>
                  <a:lnTo>
                    <a:pt x="21303" y="330000"/>
                  </a:lnTo>
                  <a:cubicBezTo>
                    <a:pt x="21303" y="330000"/>
                    <a:pt x="21303" y="330000"/>
                    <a:pt x="20637" y="330000"/>
                  </a:cubicBezTo>
                  <a:cubicBezTo>
                    <a:pt x="19969" y="330000"/>
                    <a:pt x="19398" y="329048"/>
                    <a:pt x="18826" y="328381"/>
                  </a:cubicBezTo>
                  <a:cubicBezTo>
                    <a:pt x="18255" y="327714"/>
                    <a:pt x="18255" y="327810"/>
                    <a:pt x="17874" y="327619"/>
                  </a:cubicBezTo>
                  <a:lnTo>
                    <a:pt x="16922" y="326476"/>
                  </a:lnTo>
                  <a:lnTo>
                    <a:pt x="16922" y="325905"/>
                  </a:lnTo>
                  <a:cubicBezTo>
                    <a:pt x="16636" y="325457"/>
                    <a:pt x="16351" y="324981"/>
                    <a:pt x="16160" y="324476"/>
                  </a:cubicBezTo>
                  <a:cubicBezTo>
                    <a:pt x="16065" y="323971"/>
                    <a:pt x="16065" y="323457"/>
                    <a:pt x="16160" y="322952"/>
                  </a:cubicBezTo>
                  <a:lnTo>
                    <a:pt x="16160" y="307521"/>
                  </a:lnTo>
                  <a:cubicBezTo>
                    <a:pt x="18351" y="308912"/>
                    <a:pt x="20541" y="310150"/>
                    <a:pt x="22922" y="311236"/>
                  </a:cubicBezTo>
                  <a:lnTo>
                    <a:pt x="22922" y="311236"/>
                  </a:lnTo>
                  <a:cubicBezTo>
                    <a:pt x="31591" y="315132"/>
                    <a:pt x="40734" y="318009"/>
                    <a:pt x="50069" y="319809"/>
                  </a:cubicBezTo>
                  <a:lnTo>
                    <a:pt x="50069" y="319809"/>
                  </a:lnTo>
                  <a:lnTo>
                    <a:pt x="60356" y="321618"/>
                  </a:lnTo>
                  <a:lnTo>
                    <a:pt x="61213" y="321618"/>
                  </a:lnTo>
                  <a:cubicBezTo>
                    <a:pt x="64737" y="322190"/>
                    <a:pt x="68357" y="322761"/>
                    <a:pt x="71976" y="323142"/>
                  </a:cubicBezTo>
                  <a:lnTo>
                    <a:pt x="74548" y="323142"/>
                  </a:lnTo>
                  <a:cubicBezTo>
                    <a:pt x="77215" y="323533"/>
                    <a:pt x="79977" y="323723"/>
                    <a:pt x="82644" y="323714"/>
                  </a:cubicBezTo>
                  <a:cubicBezTo>
                    <a:pt x="83978" y="323809"/>
                    <a:pt x="85312" y="323809"/>
                    <a:pt x="86644" y="323714"/>
                  </a:cubicBezTo>
                  <a:cubicBezTo>
                    <a:pt x="89597" y="323714"/>
                    <a:pt x="92551" y="323714"/>
                    <a:pt x="95598" y="323714"/>
                  </a:cubicBezTo>
                  <a:lnTo>
                    <a:pt x="97407" y="323714"/>
                  </a:lnTo>
                  <a:lnTo>
                    <a:pt x="99122" y="323714"/>
                  </a:lnTo>
                  <a:cubicBezTo>
                    <a:pt x="102170" y="323714"/>
                    <a:pt x="105219" y="323714"/>
                    <a:pt x="108075" y="323714"/>
                  </a:cubicBezTo>
                  <a:cubicBezTo>
                    <a:pt x="109409" y="323809"/>
                    <a:pt x="110647" y="323809"/>
                    <a:pt x="111981" y="323714"/>
                  </a:cubicBezTo>
                  <a:cubicBezTo>
                    <a:pt x="114744" y="323714"/>
                    <a:pt x="117506" y="323523"/>
                    <a:pt x="120268" y="323142"/>
                  </a:cubicBezTo>
                  <a:lnTo>
                    <a:pt x="122649" y="323142"/>
                  </a:lnTo>
                  <a:cubicBezTo>
                    <a:pt x="126364" y="323142"/>
                    <a:pt x="129983" y="322190"/>
                    <a:pt x="133412" y="321618"/>
                  </a:cubicBezTo>
                  <a:lnTo>
                    <a:pt x="134365" y="321618"/>
                  </a:lnTo>
                  <a:lnTo>
                    <a:pt x="144557" y="319809"/>
                  </a:lnTo>
                  <a:lnTo>
                    <a:pt x="144557" y="319809"/>
                  </a:lnTo>
                  <a:cubicBezTo>
                    <a:pt x="153891" y="317999"/>
                    <a:pt x="163035" y="315122"/>
                    <a:pt x="171703" y="311236"/>
                  </a:cubicBezTo>
                  <a:lnTo>
                    <a:pt x="171703" y="311236"/>
                  </a:lnTo>
                  <a:cubicBezTo>
                    <a:pt x="174084" y="310150"/>
                    <a:pt x="176275" y="308912"/>
                    <a:pt x="178465" y="307521"/>
                  </a:cubicBezTo>
                  <a:close/>
                  <a:moveTo>
                    <a:pt x="177894" y="272564"/>
                  </a:moveTo>
                  <a:lnTo>
                    <a:pt x="177894" y="288186"/>
                  </a:lnTo>
                  <a:lnTo>
                    <a:pt x="177894" y="288186"/>
                  </a:lnTo>
                  <a:cubicBezTo>
                    <a:pt x="177894" y="290472"/>
                    <a:pt x="175322" y="293424"/>
                    <a:pt x="170846" y="296377"/>
                  </a:cubicBezTo>
                  <a:cubicBezTo>
                    <a:pt x="154844" y="304559"/>
                    <a:pt x="137318" y="309293"/>
                    <a:pt x="119411" y="310284"/>
                  </a:cubicBezTo>
                  <a:lnTo>
                    <a:pt x="119411" y="310284"/>
                  </a:lnTo>
                  <a:lnTo>
                    <a:pt x="109886" y="310855"/>
                  </a:lnTo>
                  <a:lnTo>
                    <a:pt x="107314" y="310855"/>
                  </a:lnTo>
                  <a:cubicBezTo>
                    <a:pt x="104647" y="310855"/>
                    <a:pt x="101694" y="310855"/>
                    <a:pt x="98836" y="310855"/>
                  </a:cubicBezTo>
                  <a:lnTo>
                    <a:pt x="94646" y="310855"/>
                  </a:lnTo>
                  <a:cubicBezTo>
                    <a:pt x="91788" y="310855"/>
                    <a:pt x="89025" y="310855"/>
                    <a:pt x="86169" y="310855"/>
                  </a:cubicBezTo>
                  <a:lnTo>
                    <a:pt x="83597" y="310855"/>
                  </a:lnTo>
                  <a:lnTo>
                    <a:pt x="74072" y="310284"/>
                  </a:lnTo>
                  <a:lnTo>
                    <a:pt x="74072" y="310284"/>
                  </a:lnTo>
                  <a:cubicBezTo>
                    <a:pt x="56069" y="309312"/>
                    <a:pt x="38448" y="304578"/>
                    <a:pt x="22350" y="296377"/>
                  </a:cubicBezTo>
                  <a:cubicBezTo>
                    <a:pt x="17969" y="293424"/>
                    <a:pt x="15397" y="290472"/>
                    <a:pt x="15397" y="288186"/>
                  </a:cubicBezTo>
                  <a:lnTo>
                    <a:pt x="15397" y="288186"/>
                  </a:lnTo>
                  <a:lnTo>
                    <a:pt x="15397" y="272564"/>
                  </a:lnTo>
                  <a:lnTo>
                    <a:pt x="15397" y="272564"/>
                  </a:lnTo>
                  <a:cubicBezTo>
                    <a:pt x="17494" y="273955"/>
                    <a:pt x="19589" y="275193"/>
                    <a:pt x="21875" y="276279"/>
                  </a:cubicBezTo>
                  <a:lnTo>
                    <a:pt x="22636" y="276279"/>
                  </a:lnTo>
                  <a:cubicBezTo>
                    <a:pt x="31019" y="280023"/>
                    <a:pt x="39877" y="282766"/>
                    <a:pt x="48926" y="284471"/>
                  </a:cubicBezTo>
                  <a:lnTo>
                    <a:pt x="50545" y="284471"/>
                  </a:lnTo>
                  <a:cubicBezTo>
                    <a:pt x="53213" y="285042"/>
                    <a:pt x="55974" y="285519"/>
                    <a:pt x="58832" y="285900"/>
                  </a:cubicBezTo>
                  <a:cubicBezTo>
                    <a:pt x="59689" y="285995"/>
                    <a:pt x="60450" y="285995"/>
                    <a:pt x="61309" y="285900"/>
                  </a:cubicBezTo>
                  <a:cubicBezTo>
                    <a:pt x="64451" y="286471"/>
                    <a:pt x="67594" y="286852"/>
                    <a:pt x="70834" y="287043"/>
                  </a:cubicBezTo>
                  <a:cubicBezTo>
                    <a:pt x="72357" y="287138"/>
                    <a:pt x="73881" y="287138"/>
                    <a:pt x="75405" y="287043"/>
                  </a:cubicBezTo>
                  <a:cubicBezTo>
                    <a:pt x="77405" y="287043"/>
                    <a:pt x="79216" y="287043"/>
                    <a:pt x="81120" y="287614"/>
                  </a:cubicBezTo>
                  <a:lnTo>
                    <a:pt x="86644" y="287614"/>
                  </a:lnTo>
                  <a:lnTo>
                    <a:pt x="92360" y="287614"/>
                  </a:lnTo>
                  <a:lnTo>
                    <a:pt x="101122" y="287614"/>
                  </a:lnTo>
                  <a:lnTo>
                    <a:pt x="106648" y="287614"/>
                  </a:lnTo>
                  <a:lnTo>
                    <a:pt x="112267" y="287614"/>
                  </a:lnTo>
                  <a:cubicBezTo>
                    <a:pt x="114172" y="287519"/>
                    <a:pt x="115982" y="287328"/>
                    <a:pt x="117886" y="287043"/>
                  </a:cubicBezTo>
                  <a:cubicBezTo>
                    <a:pt x="119411" y="287138"/>
                    <a:pt x="121030" y="287138"/>
                    <a:pt x="122554" y="287043"/>
                  </a:cubicBezTo>
                  <a:cubicBezTo>
                    <a:pt x="125793" y="287043"/>
                    <a:pt x="129031" y="286471"/>
                    <a:pt x="132079" y="286090"/>
                  </a:cubicBezTo>
                  <a:lnTo>
                    <a:pt x="134651" y="285519"/>
                  </a:lnTo>
                  <a:cubicBezTo>
                    <a:pt x="137413" y="285138"/>
                    <a:pt x="140176" y="284661"/>
                    <a:pt x="142937" y="284090"/>
                  </a:cubicBezTo>
                  <a:lnTo>
                    <a:pt x="144462" y="284090"/>
                  </a:lnTo>
                  <a:cubicBezTo>
                    <a:pt x="153510" y="282385"/>
                    <a:pt x="162369" y="279642"/>
                    <a:pt x="170751" y="275898"/>
                  </a:cubicBezTo>
                  <a:cubicBezTo>
                    <a:pt x="170751" y="275898"/>
                    <a:pt x="170751" y="275898"/>
                    <a:pt x="171512" y="275898"/>
                  </a:cubicBezTo>
                  <a:cubicBezTo>
                    <a:pt x="173703" y="274793"/>
                    <a:pt x="175895" y="273555"/>
                    <a:pt x="177990" y="272184"/>
                  </a:cubicBezTo>
                  <a:close/>
                  <a:moveTo>
                    <a:pt x="177894" y="253514"/>
                  </a:moveTo>
                  <a:lnTo>
                    <a:pt x="177894" y="253514"/>
                  </a:lnTo>
                  <a:cubicBezTo>
                    <a:pt x="177894" y="255801"/>
                    <a:pt x="175227" y="258753"/>
                    <a:pt x="170846" y="261706"/>
                  </a:cubicBezTo>
                  <a:cubicBezTo>
                    <a:pt x="155034" y="269793"/>
                    <a:pt x="137795" y="274470"/>
                    <a:pt x="120077" y="275422"/>
                  </a:cubicBezTo>
                  <a:lnTo>
                    <a:pt x="117886" y="275422"/>
                  </a:lnTo>
                  <a:lnTo>
                    <a:pt x="110552" y="275994"/>
                  </a:lnTo>
                  <a:cubicBezTo>
                    <a:pt x="109124" y="275898"/>
                    <a:pt x="107791" y="275898"/>
                    <a:pt x="106362" y="275994"/>
                  </a:cubicBezTo>
                  <a:cubicBezTo>
                    <a:pt x="104742" y="275898"/>
                    <a:pt x="103219" y="275898"/>
                    <a:pt x="101599" y="275994"/>
                  </a:cubicBezTo>
                  <a:lnTo>
                    <a:pt x="91122" y="275994"/>
                  </a:lnTo>
                  <a:cubicBezTo>
                    <a:pt x="89597" y="275898"/>
                    <a:pt x="87978" y="275898"/>
                    <a:pt x="86455" y="275994"/>
                  </a:cubicBezTo>
                  <a:cubicBezTo>
                    <a:pt x="85026" y="275898"/>
                    <a:pt x="83597" y="275898"/>
                    <a:pt x="82168" y="275994"/>
                  </a:cubicBezTo>
                  <a:lnTo>
                    <a:pt x="74929" y="275422"/>
                  </a:lnTo>
                  <a:lnTo>
                    <a:pt x="72833" y="275422"/>
                  </a:lnTo>
                  <a:cubicBezTo>
                    <a:pt x="55117" y="274460"/>
                    <a:pt x="37687" y="269793"/>
                    <a:pt x="21875" y="261706"/>
                  </a:cubicBezTo>
                  <a:cubicBezTo>
                    <a:pt x="17494" y="258753"/>
                    <a:pt x="15017" y="255801"/>
                    <a:pt x="14922" y="253514"/>
                  </a:cubicBezTo>
                  <a:lnTo>
                    <a:pt x="14922" y="237894"/>
                  </a:lnTo>
                  <a:cubicBezTo>
                    <a:pt x="17112" y="239284"/>
                    <a:pt x="19303" y="240523"/>
                    <a:pt x="21684" y="241608"/>
                  </a:cubicBezTo>
                  <a:lnTo>
                    <a:pt x="21684" y="241608"/>
                  </a:lnTo>
                  <a:cubicBezTo>
                    <a:pt x="30352" y="245590"/>
                    <a:pt x="39496" y="248466"/>
                    <a:pt x="48830" y="250181"/>
                  </a:cubicBezTo>
                  <a:lnTo>
                    <a:pt x="48830" y="250181"/>
                  </a:lnTo>
                  <a:lnTo>
                    <a:pt x="59118" y="251991"/>
                  </a:lnTo>
                  <a:lnTo>
                    <a:pt x="59975" y="251991"/>
                  </a:lnTo>
                  <a:cubicBezTo>
                    <a:pt x="63499" y="251991"/>
                    <a:pt x="67119" y="252943"/>
                    <a:pt x="70738" y="253134"/>
                  </a:cubicBezTo>
                  <a:cubicBezTo>
                    <a:pt x="71595" y="253229"/>
                    <a:pt x="72452" y="253229"/>
                    <a:pt x="73310" y="253134"/>
                  </a:cubicBezTo>
                  <a:cubicBezTo>
                    <a:pt x="75882" y="253134"/>
                    <a:pt x="78644" y="253705"/>
                    <a:pt x="81406" y="253896"/>
                  </a:cubicBezTo>
                  <a:cubicBezTo>
                    <a:pt x="82740" y="253800"/>
                    <a:pt x="84073" y="253800"/>
                    <a:pt x="85407" y="253896"/>
                  </a:cubicBezTo>
                  <a:cubicBezTo>
                    <a:pt x="88359" y="253896"/>
                    <a:pt x="91313" y="253896"/>
                    <a:pt x="94360" y="253896"/>
                  </a:cubicBezTo>
                  <a:lnTo>
                    <a:pt x="97884" y="253896"/>
                  </a:lnTo>
                  <a:cubicBezTo>
                    <a:pt x="100932" y="253896"/>
                    <a:pt x="103980" y="253896"/>
                    <a:pt x="106838" y="253896"/>
                  </a:cubicBezTo>
                  <a:cubicBezTo>
                    <a:pt x="108171" y="253810"/>
                    <a:pt x="109409" y="253810"/>
                    <a:pt x="110743" y="253896"/>
                  </a:cubicBezTo>
                  <a:cubicBezTo>
                    <a:pt x="113505" y="253896"/>
                    <a:pt x="116268" y="253896"/>
                    <a:pt x="119029" y="253134"/>
                  </a:cubicBezTo>
                  <a:cubicBezTo>
                    <a:pt x="119792" y="253229"/>
                    <a:pt x="120649" y="253229"/>
                    <a:pt x="121411" y="253134"/>
                  </a:cubicBezTo>
                  <a:cubicBezTo>
                    <a:pt x="125126" y="253134"/>
                    <a:pt x="128745" y="252372"/>
                    <a:pt x="132174" y="251991"/>
                  </a:cubicBezTo>
                  <a:lnTo>
                    <a:pt x="133126" y="251991"/>
                  </a:lnTo>
                  <a:lnTo>
                    <a:pt x="143319" y="250181"/>
                  </a:lnTo>
                  <a:cubicBezTo>
                    <a:pt x="143319" y="250181"/>
                    <a:pt x="143319" y="250181"/>
                    <a:pt x="143319" y="250181"/>
                  </a:cubicBezTo>
                  <a:cubicBezTo>
                    <a:pt x="152653" y="248428"/>
                    <a:pt x="161797" y="245618"/>
                    <a:pt x="170465" y="241799"/>
                  </a:cubicBezTo>
                  <a:lnTo>
                    <a:pt x="170465" y="241799"/>
                  </a:lnTo>
                  <a:cubicBezTo>
                    <a:pt x="172846" y="240732"/>
                    <a:pt x="175132" y="239494"/>
                    <a:pt x="177322" y="238084"/>
                  </a:cubicBezTo>
                  <a:close/>
                  <a:moveTo>
                    <a:pt x="42545" y="70825"/>
                  </a:moveTo>
                  <a:lnTo>
                    <a:pt x="96455" y="16913"/>
                  </a:lnTo>
                  <a:lnTo>
                    <a:pt x="150367" y="70825"/>
                  </a:lnTo>
                  <a:lnTo>
                    <a:pt x="126936" y="70825"/>
                  </a:lnTo>
                  <a:cubicBezTo>
                    <a:pt x="123316" y="70768"/>
                    <a:pt x="120363" y="73673"/>
                    <a:pt x="120268" y="77302"/>
                  </a:cubicBezTo>
                  <a:cubicBezTo>
                    <a:pt x="120268" y="77369"/>
                    <a:pt x="120268" y="77426"/>
                    <a:pt x="120268" y="77493"/>
                  </a:cubicBezTo>
                  <a:lnTo>
                    <a:pt x="120268" y="176838"/>
                  </a:lnTo>
                  <a:lnTo>
                    <a:pt x="72643" y="176838"/>
                  </a:lnTo>
                  <a:lnTo>
                    <a:pt x="72643" y="77016"/>
                  </a:lnTo>
                  <a:cubicBezTo>
                    <a:pt x="72738" y="73387"/>
                    <a:pt x="69786" y="70406"/>
                    <a:pt x="66166" y="70349"/>
                  </a:cubicBezTo>
                  <a:cubicBezTo>
                    <a:pt x="66166" y="70349"/>
                    <a:pt x="66071" y="70349"/>
                    <a:pt x="66071" y="70349"/>
                  </a:cubicBezTo>
                  <a:close/>
                  <a:moveTo>
                    <a:pt x="59403" y="163598"/>
                  </a:moveTo>
                  <a:lnTo>
                    <a:pt x="59403" y="183792"/>
                  </a:lnTo>
                  <a:cubicBezTo>
                    <a:pt x="59403" y="187421"/>
                    <a:pt x="62356" y="190364"/>
                    <a:pt x="65976" y="190364"/>
                  </a:cubicBezTo>
                  <a:lnTo>
                    <a:pt x="126936" y="190364"/>
                  </a:lnTo>
                  <a:cubicBezTo>
                    <a:pt x="130555" y="190364"/>
                    <a:pt x="133412" y="187468"/>
                    <a:pt x="133412" y="183887"/>
                  </a:cubicBezTo>
                  <a:cubicBezTo>
                    <a:pt x="133412" y="183858"/>
                    <a:pt x="133412" y="183820"/>
                    <a:pt x="133412" y="183792"/>
                  </a:cubicBezTo>
                  <a:lnTo>
                    <a:pt x="133412" y="163408"/>
                  </a:lnTo>
                  <a:cubicBezTo>
                    <a:pt x="161321" y="168171"/>
                    <a:pt x="177894" y="177124"/>
                    <a:pt x="177894" y="183792"/>
                  </a:cubicBezTo>
                  <a:cubicBezTo>
                    <a:pt x="177990" y="184363"/>
                    <a:pt x="177990" y="184935"/>
                    <a:pt x="177894" y="185506"/>
                  </a:cubicBezTo>
                  <a:lnTo>
                    <a:pt x="177894" y="185506"/>
                  </a:lnTo>
                  <a:cubicBezTo>
                    <a:pt x="177513" y="186135"/>
                    <a:pt x="177132" y="186744"/>
                    <a:pt x="176751" y="187316"/>
                  </a:cubicBezTo>
                  <a:lnTo>
                    <a:pt x="176179" y="187887"/>
                  </a:lnTo>
                  <a:cubicBezTo>
                    <a:pt x="175704" y="188240"/>
                    <a:pt x="175322" y="188621"/>
                    <a:pt x="174941" y="189030"/>
                  </a:cubicBezTo>
                  <a:lnTo>
                    <a:pt x="174084" y="189792"/>
                  </a:lnTo>
                  <a:cubicBezTo>
                    <a:pt x="174084" y="190269"/>
                    <a:pt x="172846" y="190650"/>
                    <a:pt x="172180" y="191221"/>
                  </a:cubicBezTo>
                  <a:lnTo>
                    <a:pt x="170751" y="191983"/>
                  </a:lnTo>
                  <a:cubicBezTo>
                    <a:pt x="169131" y="193002"/>
                    <a:pt x="167513" y="193926"/>
                    <a:pt x="165797" y="194745"/>
                  </a:cubicBezTo>
                  <a:lnTo>
                    <a:pt x="164750" y="195317"/>
                  </a:lnTo>
                  <a:cubicBezTo>
                    <a:pt x="162750" y="196193"/>
                    <a:pt x="160749" y="196955"/>
                    <a:pt x="158749" y="197603"/>
                  </a:cubicBezTo>
                  <a:cubicBezTo>
                    <a:pt x="157225" y="198270"/>
                    <a:pt x="155606" y="198651"/>
                    <a:pt x="153891" y="199222"/>
                  </a:cubicBezTo>
                  <a:cubicBezTo>
                    <a:pt x="152844" y="199470"/>
                    <a:pt x="151796" y="199784"/>
                    <a:pt x="150748" y="200175"/>
                  </a:cubicBezTo>
                  <a:lnTo>
                    <a:pt x="146271" y="201318"/>
                  </a:lnTo>
                  <a:lnTo>
                    <a:pt x="140937" y="202556"/>
                  </a:lnTo>
                  <a:lnTo>
                    <a:pt x="140937" y="202556"/>
                  </a:lnTo>
                  <a:lnTo>
                    <a:pt x="139222" y="202556"/>
                  </a:lnTo>
                  <a:lnTo>
                    <a:pt x="130651" y="203889"/>
                  </a:lnTo>
                  <a:lnTo>
                    <a:pt x="129888" y="203889"/>
                  </a:lnTo>
                  <a:cubicBezTo>
                    <a:pt x="126745" y="203889"/>
                    <a:pt x="123601" y="204651"/>
                    <a:pt x="120363" y="204842"/>
                  </a:cubicBezTo>
                  <a:lnTo>
                    <a:pt x="119315" y="204842"/>
                  </a:lnTo>
                  <a:lnTo>
                    <a:pt x="119315" y="204842"/>
                  </a:lnTo>
                  <a:lnTo>
                    <a:pt x="110363" y="205509"/>
                  </a:lnTo>
                  <a:lnTo>
                    <a:pt x="108361" y="205509"/>
                  </a:lnTo>
                  <a:cubicBezTo>
                    <a:pt x="101218" y="205509"/>
                    <a:pt x="93694" y="205509"/>
                    <a:pt x="86550" y="205509"/>
                  </a:cubicBezTo>
                  <a:lnTo>
                    <a:pt x="84358" y="205509"/>
                  </a:lnTo>
                  <a:lnTo>
                    <a:pt x="75976" y="204842"/>
                  </a:lnTo>
                  <a:lnTo>
                    <a:pt x="75215" y="204842"/>
                  </a:lnTo>
                  <a:lnTo>
                    <a:pt x="74167" y="204842"/>
                  </a:lnTo>
                  <a:cubicBezTo>
                    <a:pt x="71024" y="204842"/>
                    <a:pt x="67880" y="204270"/>
                    <a:pt x="64642" y="203889"/>
                  </a:cubicBezTo>
                  <a:cubicBezTo>
                    <a:pt x="64261" y="203985"/>
                    <a:pt x="63976" y="203985"/>
                    <a:pt x="63594" y="203889"/>
                  </a:cubicBezTo>
                  <a:cubicBezTo>
                    <a:pt x="60356" y="203889"/>
                    <a:pt x="57308" y="202937"/>
                    <a:pt x="54069" y="202365"/>
                  </a:cubicBezTo>
                  <a:cubicBezTo>
                    <a:pt x="53688" y="202261"/>
                    <a:pt x="53307" y="202261"/>
                    <a:pt x="52926" y="202365"/>
                  </a:cubicBezTo>
                  <a:lnTo>
                    <a:pt x="47783" y="201127"/>
                  </a:lnTo>
                  <a:lnTo>
                    <a:pt x="43401" y="199984"/>
                  </a:lnTo>
                  <a:cubicBezTo>
                    <a:pt x="42354" y="199603"/>
                    <a:pt x="41306" y="199289"/>
                    <a:pt x="40163" y="199031"/>
                  </a:cubicBezTo>
                  <a:cubicBezTo>
                    <a:pt x="38448" y="198460"/>
                    <a:pt x="36829" y="198079"/>
                    <a:pt x="35305" y="197412"/>
                  </a:cubicBezTo>
                  <a:lnTo>
                    <a:pt x="32257" y="196269"/>
                  </a:lnTo>
                  <a:lnTo>
                    <a:pt x="28162" y="194555"/>
                  </a:lnTo>
                  <a:lnTo>
                    <a:pt x="22922" y="191602"/>
                  </a:lnTo>
                  <a:lnTo>
                    <a:pt x="22350" y="191602"/>
                  </a:lnTo>
                  <a:lnTo>
                    <a:pt x="19684" y="189602"/>
                  </a:lnTo>
                  <a:cubicBezTo>
                    <a:pt x="19112" y="189145"/>
                    <a:pt x="18637" y="188630"/>
                    <a:pt x="18160" y="188078"/>
                  </a:cubicBezTo>
                  <a:cubicBezTo>
                    <a:pt x="18160" y="188078"/>
                    <a:pt x="18160" y="188078"/>
                    <a:pt x="17683" y="188078"/>
                  </a:cubicBezTo>
                  <a:cubicBezTo>
                    <a:pt x="17208" y="187554"/>
                    <a:pt x="16826" y="186935"/>
                    <a:pt x="16636" y="186268"/>
                  </a:cubicBezTo>
                  <a:cubicBezTo>
                    <a:pt x="16636" y="186268"/>
                    <a:pt x="16636" y="186268"/>
                    <a:pt x="16636" y="186268"/>
                  </a:cubicBezTo>
                  <a:cubicBezTo>
                    <a:pt x="16540" y="185706"/>
                    <a:pt x="16540" y="185115"/>
                    <a:pt x="16636" y="184554"/>
                  </a:cubicBezTo>
                  <a:cubicBezTo>
                    <a:pt x="14922" y="176838"/>
                    <a:pt x="31591" y="167885"/>
                    <a:pt x="59403" y="163313"/>
                  </a:cubicBezTo>
                  <a:close/>
                  <a:moveTo>
                    <a:pt x="96455" y="416392"/>
                  </a:moveTo>
                  <a:cubicBezTo>
                    <a:pt x="46640" y="416392"/>
                    <a:pt x="14922" y="402771"/>
                    <a:pt x="14922" y="393151"/>
                  </a:cubicBezTo>
                  <a:lnTo>
                    <a:pt x="14922" y="377721"/>
                  </a:lnTo>
                  <a:cubicBezTo>
                    <a:pt x="17112" y="379111"/>
                    <a:pt x="19303" y="380349"/>
                    <a:pt x="21684" y="381435"/>
                  </a:cubicBezTo>
                  <a:lnTo>
                    <a:pt x="21684" y="381435"/>
                  </a:lnTo>
                  <a:cubicBezTo>
                    <a:pt x="30352" y="385503"/>
                    <a:pt x="39401" y="388389"/>
                    <a:pt x="48830" y="390008"/>
                  </a:cubicBezTo>
                  <a:lnTo>
                    <a:pt x="48830" y="390008"/>
                  </a:lnTo>
                  <a:lnTo>
                    <a:pt x="59118" y="391818"/>
                  </a:lnTo>
                  <a:lnTo>
                    <a:pt x="59975" y="391818"/>
                  </a:lnTo>
                  <a:lnTo>
                    <a:pt x="70738" y="393151"/>
                  </a:lnTo>
                  <a:cubicBezTo>
                    <a:pt x="71595" y="393056"/>
                    <a:pt x="72452" y="393056"/>
                    <a:pt x="73310" y="393151"/>
                  </a:cubicBezTo>
                  <a:lnTo>
                    <a:pt x="81406" y="393722"/>
                  </a:lnTo>
                  <a:cubicBezTo>
                    <a:pt x="82740" y="393580"/>
                    <a:pt x="84073" y="393580"/>
                    <a:pt x="85407" y="393722"/>
                  </a:cubicBezTo>
                  <a:lnTo>
                    <a:pt x="94360" y="393722"/>
                  </a:lnTo>
                  <a:lnTo>
                    <a:pt x="97884" y="393722"/>
                  </a:lnTo>
                  <a:lnTo>
                    <a:pt x="106838" y="393722"/>
                  </a:lnTo>
                  <a:cubicBezTo>
                    <a:pt x="108171" y="393589"/>
                    <a:pt x="109409" y="393589"/>
                    <a:pt x="110743" y="393722"/>
                  </a:cubicBezTo>
                  <a:lnTo>
                    <a:pt x="119029" y="393151"/>
                  </a:lnTo>
                  <a:cubicBezTo>
                    <a:pt x="119792" y="393056"/>
                    <a:pt x="120649" y="393056"/>
                    <a:pt x="121411" y="393151"/>
                  </a:cubicBezTo>
                  <a:lnTo>
                    <a:pt x="132174" y="391818"/>
                  </a:lnTo>
                  <a:lnTo>
                    <a:pt x="133126" y="391818"/>
                  </a:lnTo>
                  <a:lnTo>
                    <a:pt x="143319" y="390008"/>
                  </a:lnTo>
                  <a:cubicBezTo>
                    <a:pt x="143319" y="390008"/>
                    <a:pt x="143319" y="390008"/>
                    <a:pt x="143319" y="390008"/>
                  </a:cubicBezTo>
                  <a:cubicBezTo>
                    <a:pt x="152748" y="388370"/>
                    <a:pt x="161797" y="385493"/>
                    <a:pt x="170465" y="381435"/>
                  </a:cubicBezTo>
                  <a:lnTo>
                    <a:pt x="170465" y="381435"/>
                  </a:lnTo>
                  <a:cubicBezTo>
                    <a:pt x="172846" y="380349"/>
                    <a:pt x="175036" y="379111"/>
                    <a:pt x="177227" y="377721"/>
                  </a:cubicBezTo>
                  <a:lnTo>
                    <a:pt x="177227" y="393151"/>
                  </a:lnTo>
                  <a:cubicBezTo>
                    <a:pt x="177704" y="402486"/>
                    <a:pt x="146175" y="416106"/>
                    <a:pt x="96455" y="41610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50A7775-3142-8408-9E28-41A2EB4797AB}"/>
                </a:ext>
              </a:extLst>
            </p:cNvPr>
            <p:cNvSpPr/>
            <p:nvPr/>
          </p:nvSpPr>
          <p:spPr>
            <a:xfrm>
              <a:off x="6087494" y="2354283"/>
              <a:ext cx="186075" cy="357549"/>
            </a:xfrm>
            <a:custGeom>
              <a:avLst/>
              <a:gdLst>
                <a:gd name="connsiteX0" fmla="*/ 133698 w 189357"/>
                <a:gd name="connsiteY0" fmla="*/ 155562 h 363856"/>
                <a:gd name="connsiteX1" fmla="*/ 133698 w 189357"/>
                <a:gd name="connsiteY1" fmla="*/ 83839 h 363856"/>
                <a:gd name="connsiteX2" fmla="*/ 166370 w 189357"/>
                <a:gd name="connsiteY2" fmla="*/ 83839 h 363856"/>
                <a:gd name="connsiteX3" fmla="*/ 172465 w 189357"/>
                <a:gd name="connsiteY3" fmla="*/ 79744 h 363856"/>
                <a:gd name="connsiteX4" fmla="*/ 171037 w 189357"/>
                <a:gd name="connsiteY4" fmla="*/ 72695 h 363856"/>
                <a:gd name="connsiteX5" fmla="*/ 101218 w 189357"/>
                <a:gd name="connsiteY5" fmla="*/ 2686 h 363856"/>
                <a:gd name="connsiteX6" fmla="*/ 91788 w 189357"/>
                <a:gd name="connsiteY6" fmla="*/ 2591 h 363856"/>
                <a:gd name="connsiteX7" fmla="*/ 91693 w 189357"/>
                <a:gd name="connsiteY7" fmla="*/ 2686 h 363856"/>
                <a:gd name="connsiteX8" fmla="*/ 21875 w 189357"/>
                <a:gd name="connsiteY8" fmla="*/ 72695 h 363856"/>
                <a:gd name="connsiteX9" fmla="*/ 20446 w 189357"/>
                <a:gd name="connsiteY9" fmla="*/ 79744 h 363856"/>
                <a:gd name="connsiteX10" fmla="*/ 26542 w 189357"/>
                <a:gd name="connsiteY10" fmla="*/ 83839 h 363856"/>
                <a:gd name="connsiteX11" fmla="*/ 59307 w 189357"/>
                <a:gd name="connsiteY11" fmla="*/ 83839 h 363856"/>
                <a:gd name="connsiteX12" fmla="*/ 59307 w 189357"/>
                <a:gd name="connsiteY12" fmla="*/ 155467 h 363856"/>
                <a:gd name="connsiteX13" fmla="*/ 2157 w 189357"/>
                <a:gd name="connsiteY13" fmla="*/ 189090 h 363856"/>
                <a:gd name="connsiteX14" fmla="*/ 2157 w 189357"/>
                <a:gd name="connsiteY14" fmla="*/ 223857 h 363856"/>
                <a:gd name="connsiteX15" fmla="*/ 2157 w 189357"/>
                <a:gd name="connsiteY15" fmla="*/ 223857 h 363856"/>
                <a:gd name="connsiteX16" fmla="*/ 2157 w 189357"/>
                <a:gd name="connsiteY16" fmla="*/ 258813 h 363856"/>
                <a:gd name="connsiteX17" fmla="*/ 2157 w 189357"/>
                <a:gd name="connsiteY17" fmla="*/ 258813 h 363856"/>
                <a:gd name="connsiteX18" fmla="*/ 2157 w 189357"/>
                <a:gd name="connsiteY18" fmla="*/ 293389 h 363856"/>
                <a:gd name="connsiteX19" fmla="*/ 2157 w 189357"/>
                <a:gd name="connsiteY19" fmla="*/ 293389 h 363856"/>
                <a:gd name="connsiteX20" fmla="*/ 2157 w 189357"/>
                <a:gd name="connsiteY20" fmla="*/ 328155 h 363856"/>
                <a:gd name="connsiteX21" fmla="*/ 96837 w 189357"/>
                <a:gd name="connsiteY21" fmla="*/ 364541 h 363856"/>
                <a:gd name="connsiteX22" fmla="*/ 191515 w 189357"/>
                <a:gd name="connsiteY22" fmla="*/ 328155 h 363856"/>
                <a:gd name="connsiteX23" fmla="*/ 191515 w 189357"/>
                <a:gd name="connsiteY23" fmla="*/ 293389 h 363856"/>
                <a:gd name="connsiteX24" fmla="*/ 191515 w 189357"/>
                <a:gd name="connsiteY24" fmla="*/ 293389 h 363856"/>
                <a:gd name="connsiteX25" fmla="*/ 191515 w 189357"/>
                <a:gd name="connsiteY25" fmla="*/ 258623 h 363856"/>
                <a:gd name="connsiteX26" fmla="*/ 191515 w 189357"/>
                <a:gd name="connsiteY26" fmla="*/ 258623 h 363856"/>
                <a:gd name="connsiteX27" fmla="*/ 191515 w 189357"/>
                <a:gd name="connsiteY27" fmla="*/ 223666 h 363856"/>
                <a:gd name="connsiteX28" fmla="*/ 191515 w 189357"/>
                <a:gd name="connsiteY28" fmla="*/ 223666 h 363856"/>
                <a:gd name="connsiteX29" fmla="*/ 191515 w 189357"/>
                <a:gd name="connsiteY29" fmla="*/ 188900 h 363856"/>
                <a:gd name="connsiteX30" fmla="*/ 133698 w 189357"/>
                <a:gd name="connsiteY30" fmla="*/ 155562 h 363856"/>
                <a:gd name="connsiteX31" fmla="*/ 178085 w 189357"/>
                <a:gd name="connsiteY31" fmla="*/ 278245 h 363856"/>
                <a:gd name="connsiteX32" fmla="*/ 178085 w 189357"/>
                <a:gd name="connsiteY32" fmla="*/ 293389 h 363856"/>
                <a:gd name="connsiteX33" fmla="*/ 178085 w 189357"/>
                <a:gd name="connsiteY33" fmla="*/ 293389 h 363856"/>
                <a:gd name="connsiteX34" fmla="*/ 171037 w 189357"/>
                <a:gd name="connsiteY34" fmla="*/ 301581 h 363856"/>
                <a:gd name="connsiteX35" fmla="*/ 119601 w 189357"/>
                <a:gd name="connsiteY35" fmla="*/ 315487 h 363856"/>
                <a:gd name="connsiteX36" fmla="*/ 119601 w 189357"/>
                <a:gd name="connsiteY36" fmla="*/ 315487 h 363856"/>
                <a:gd name="connsiteX37" fmla="*/ 110076 w 189357"/>
                <a:gd name="connsiteY37" fmla="*/ 316249 h 363856"/>
                <a:gd name="connsiteX38" fmla="*/ 107600 w 189357"/>
                <a:gd name="connsiteY38" fmla="*/ 316249 h 363856"/>
                <a:gd name="connsiteX39" fmla="*/ 99027 w 189357"/>
                <a:gd name="connsiteY39" fmla="*/ 316249 h 363856"/>
                <a:gd name="connsiteX40" fmla="*/ 94837 w 189357"/>
                <a:gd name="connsiteY40" fmla="*/ 316249 h 363856"/>
                <a:gd name="connsiteX41" fmla="*/ 86359 w 189357"/>
                <a:gd name="connsiteY41" fmla="*/ 316249 h 363856"/>
                <a:gd name="connsiteX42" fmla="*/ 83787 w 189357"/>
                <a:gd name="connsiteY42" fmla="*/ 316249 h 363856"/>
                <a:gd name="connsiteX43" fmla="*/ 74262 w 189357"/>
                <a:gd name="connsiteY43" fmla="*/ 315487 h 363856"/>
                <a:gd name="connsiteX44" fmla="*/ 74262 w 189357"/>
                <a:gd name="connsiteY44" fmla="*/ 315487 h 363856"/>
                <a:gd name="connsiteX45" fmla="*/ 22827 w 189357"/>
                <a:gd name="connsiteY45" fmla="*/ 301581 h 363856"/>
                <a:gd name="connsiteX46" fmla="*/ 15779 w 189357"/>
                <a:gd name="connsiteY46" fmla="*/ 293389 h 363856"/>
                <a:gd name="connsiteX47" fmla="*/ 15779 w 189357"/>
                <a:gd name="connsiteY47" fmla="*/ 293389 h 363856"/>
                <a:gd name="connsiteX48" fmla="*/ 15779 w 189357"/>
                <a:gd name="connsiteY48" fmla="*/ 277959 h 363856"/>
                <a:gd name="connsiteX49" fmla="*/ 15779 w 189357"/>
                <a:gd name="connsiteY49" fmla="*/ 277959 h 363856"/>
                <a:gd name="connsiteX50" fmla="*/ 22256 w 189357"/>
                <a:gd name="connsiteY50" fmla="*/ 281483 h 363856"/>
                <a:gd name="connsiteX51" fmla="*/ 23113 w 189357"/>
                <a:gd name="connsiteY51" fmla="*/ 281483 h 363856"/>
                <a:gd name="connsiteX52" fmla="*/ 49212 w 189357"/>
                <a:gd name="connsiteY52" fmla="*/ 289865 h 363856"/>
                <a:gd name="connsiteX53" fmla="*/ 50925 w 189357"/>
                <a:gd name="connsiteY53" fmla="*/ 289865 h 363856"/>
                <a:gd name="connsiteX54" fmla="*/ 59213 w 189357"/>
                <a:gd name="connsiteY54" fmla="*/ 291484 h 363856"/>
                <a:gd name="connsiteX55" fmla="*/ 61784 w 189357"/>
                <a:gd name="connsiteY55" fmla="*/ 291484 h 363856"/>
                <a:gd name="connsiteX56" fmla="*/ 71309 w 189357"/>
                <a:gd name="connsiteY56" fmla="*/ 292627 h 363856"/>
                <a:gd name="connsiteX57" fmla="*/ 75882 w 189357"/>
                <a:gd name="connsiteY57" fmla="*/ 292627 h 363856"/>
                <a:gd name="connsiteX58" fmla="*/ 81597 w 189357"/>
                <a:gd name="connsiteY58" fmla="*/ 292627 h 363856"/>
                <a:gd name="connsiteX59" fmla="*/ 87121 w 189357"/>
                <a:gd name="connsiteY59" fmla="*/ 292627 h 363856"/>
                <a:gd name="connsiteX60" fmla="*/ 92740 w 189357"/>
                <a:gd name="connsiteY60" fmla="*/ 292627 h 363856"/>
                <a:gd name="connsiteX61" fmla="*/ 101599 w 189357"/>
                <a:gd name="connsiteY61" fmla="*/ 292627 h 363856"/>
                <a:gd name="connsiteX62" fmla="*/ 107314 w 189357"/>
                <a:gd name="connsiteY62" fmla="*/ 292627 h 363856"/>
                <a:gd name="connsiteX63" fmla="*/ 112744 w 189357"/>
                <a:gd name="connsiteY63" fmla="*/ 292627 h 363856"/>
                <a:gd name="connsiteX64" fmla="*/ 118363 w 189357"/>
                <a:gd name="connsiteY64" fmla="*/ 292627 h 363856"/>
                <a:gd name="connsiteX65" fmla="*/ 123126 w 189357"/>
                <a:gd name="connsiteY65" fmla="*/ 292627 h 363856"/>
                <a:gd name="connsiteX66" fmla="*/ 132651 w 189357"/>
                <a:gd name="connsiteY66" fmla="*/ 291484 h 363856"/>
                <a:gd name="connsiteX67" fmla="*/ 135223 w 189357"/>
                <a:gd name="connsiteY67" fmla="*/ 291484 h 363856"/>
                <a:gd name="connsiteX68" fmla="*/ 143605 w 189357"/>
                <a:gd name="connsiteY68" fmla="*/ 289865 h 363856"/>
                <a:gd name="connsiteX69" fmla="*/ 145128 w 189357"/>
                <a:gd name="connsiteY69" fmla="*/ 289865 h 363856"/>
                <a:gd name="connsiteX70" fmla="*/ 171417 w 189357"/>
                <a:gd name="connsiteY70" fmla="*/ 281483 h 363856"/>
                <a:gd name="connsiteX71" fmla="*/ 172084 w 189357"/>
                <a:gd name="connsiteY71" fmla="*/ 281483 h 363856"/>
                <a:gd name="connsiteX72" fmla="*/ 178656 w 189357"/>
                <a:gd name="connsiteY72" fmla="*/ 277959 h 363856"/>
                <a:gd name="connsiteX73" fmla="*/ 178085 w 189357"/>
                <a:gd name="connsiteY73" fmla="*/ 259195 h 363856"/>
                <a:gd name="connsiteX74" fmla="*/ 178085 w 189357"/>
                <a:gd name="connsiteY74" fmla="*/ 259195 h 363856"/>
                <a:gd name="connsiteX75" fmla="*/ 171132 w 189357"/>
                <a:gd name="connsiteY75" fmla="*/ 267386 h 363856"/>
                <a:gd name="connsiteX76" fmla="*/ 120268 w 189357"/>
                <a:gd name="connsiteY76" fmla="*/ 281102 h 363856"/>
                <a:gd name="connsiteX77" fmla="*/ 118077 w 189357"/>
                <a:gd name="connsiteY77" fmla="*/ 281102 h 363856"/>
                <a:gd name="connsiteX78" fmla="*/ 110933 w 189357"/>
                <a:gd name="connsiteY78" fmla="*/ 281673 h 363856"/>
                <a:gd name="connsiteX79" fmla="*/ 106648 w 189357"/>
                <a:gd name="connsiteY79" fmla="*/ 281673 h 363856"/>
                <a:gd name="connsiteX80" fmla="*/ 101885 w 189357"/>
                <a:gd name="connsiteY80" fmla="*/ 281673 h 363856"/>
                <a:gd name="connsiteX81" fmla="*/ 91502 w 189357"/>
                <a:gd name="connsiteY81" fmla="*/ 281673 h 363856"/>
                <a:gd name="connsiteX82" fmla="*/ 86740 w 189357"/>
                <a:gd name="connsiteY82" fmla="*/ 281673 h 363856"/>
                <a:gd name="connsiteX83" fmla="*/ 82454 w 189357"/>
                <a:gd name="connsiteY83" fmla="*/ 281673 h 363856"/>
                <a:gd name="connsiteX84" fmla="*/ 75215 w 189357"/>
                <a:gd name="connsiteY84" fmla="*/ 281102 h 363856"/>
                <a:gd name="connsiteX85" fmla="*/ 73119 w 189357"/>
                <a:gd name="connsiteY85" fmla="*/ 281102 h 363856"/>
                <a:gd name="connsiteX86" fmla="*/ 22256 w 189357"/>
                <a:gd name="connsiteY86" fmla="*/ 267386 h 363856"/>
                <a:gd name="connsiteX87" fmla="*/ 15302 w 189357"/>
                <a:gd name="connsiteY87" fmla="*/ 259195 h 363856"/>
                <a:gd name="connsiteX88" fmla="*/ 15302 w 189357"/>
                <a:gd name="connsiteY88" fmla="*/ 259195 h 363856"/>
                <a:gd name="connsiteX89" fmla="*/ 15302 w 189357"/>
                <a:gd name="connsiteY89" fmla="*/ 243573 h 363856"/>
                <a:gd name="connsiteX90" fmla="*/ 22066 w 189357"/>
                <a:gd name="connsiteY90" fmla="*/ 247288 h 363856"/>
                <a:gd name="connsiteX91" fmla="*/ 22066 w 189357"/>
                <a:gd name="connsiteY91" fmla="*/ 247288 h 363856"/>
                <a:gd name="connsiteX92" fmla="*/ 49402 w 189357"/>
                <a:gd name="connsiteY92" fmla="*/ 255861 h 363856"/>
                <a:gd name="connsiteX93" fmla="*/ 49402 w 189357"/>
                <a:gd name="connsiteY93" fmla="*/ 255861 h 363856"/>
                <a:gd name="connsiteX94" fmla="*/ 59594 w 189357"/>
                <a:gd name="connsiteY94" fmla="*/ 257670 h 363856"/>
                <a:gd name="connsiteX95" fmla="*/ 60546 w 189357"/>
                <a:gd name="connsiteY95" fmla="*/ 257670 h 363856"/>
                <a:gd name="connsiteX96" fmla="*/ 71214 w 189357"/>
                <a:gd name="connsiteY96" fmla="*/ 258813 h 363856"/>
                <a:gd name="connsiteX97" fmla="*/ 73786 w 189357"/>
                <a:gd name="connsiteY97" fmla="*/ 258813 h 363856"/>
                <a:gd name="connsiteX98" fmla="*/ 81882 w 189357"/>
                <a:gd name="connsiteY98" fmla="*/ 259385 h 363856"/>
                <a:gd name="connsiteX99" fmla="*/ 85787 w 189357"/>
                <a:gd name="connsiteY99" fmla="*/ 259385 h 363856"/>
                <a:gd name="connsiteX100" fmla="*/ 94741 w 189357"/>
                <a:gd name="connsiteY100" fmla="*/ 259385 h 363856"/>
                <a:gd name="connsiteX101" fmla="*/ 98361 w 189357"/>
                <a:gd name="connsiteY101" fmla="*/ 259385 h 363856"/>
                <a:gd name="connsiteX102" fmla="*/ 107409 w 189357"/>
                <a:gd name="connsiteY102" fmla="*/ 259385 h 363856"/>
                <a:gd name="connsiteX103" fmla="*/ 111315 w 189357"/>
                <a:gd name="connsiteY103" fmla="*/ 259385 h 363856"/>
                <a:gd name="connsiteX104" fmla="*/ 119506 w 189357"/>
                <a:gd name="connsiteY104" fmla="*/ 258813 h 363856"/>
                <a:gd name="connsiteX105" fmla="*/ 121887 w 189357"/>
                <a:gd name="connsiteY105" fmla="*/ 258813 h 363856"/>
                <a:gd name="connsiteX106" fmla="*/ 132651 w 189357"/>
                <a:gd name="connsiteY106" fmla="*/ 257670 h 363856"/>
                <a:gd name="connsiteX107" fmla="*/ 133508 w 189357"/>
                <a:gd name="connsiteY107" fmla="*/ 257670 h 363856"/>
                <a:gd name="connsiteX108" fmla="*/ 143794 w 189357"/>
                <a:gd name="connsiteY108" fmla="*/ 255861 h 363856"/>
                <a:gd name="connsiteX109" fmla="*/ 143794 w 189357"/>
                <a:gd name="connsiteY109" fmla="*/ 255861 h 363856"/>
                <a:gd name="connsiteX110" fmla="*/ 171037 w 189357"/>
                <a:gd name="connsiteY110" fmla="*/ 247288 h 363856"/>
                <a:gd name="connsiteX111" fmla="*/ 171037 w 189357"/>
                <a:gd name="connsiteY111" fmla="*/ 247288 h 363856"/>
                <a:gd name="connsiteX112" fmla="*/ 177799 w 189357"/>
                <a:gd name="connsiteY112" fmla="*/ 243573 h 363856"/>
                <a:gd name="connsiteX113" fmla="*/ 178085 w 189357"/>
                <a:gd name="connsiteY113" fmla="*/ 208807 h 363856"/>
                <a:gd name="connsiteX114" fmla="*/ 178085 w 189357"/>
                <a:gd name="connsiteY114" fmla="*/ 224238 h 363856"/>
                <a:gd name="connsiteX115" fmla="*/ 178085 w 189357"/>
                <a:gd name="connsiteY115" fmla="*/ 224238 h 363856"/>
                <a:gd name="connsiteX116" fmla="*/ 171037 w 189357"/>
                <a:gd name="connsiteY116" fmla="*/ 232429 h 363856"/>
                <a:gd name="connsiteX117" fmla="*/ 119601 w 189357"/>
                <a:gd name="connsiteY117" fmla="*/ 246336 h 363856"/>
                <a:gd name="connsiteX118" fmla="*/ 119601 w 189357"/>
                <a:gd name="connsiteY118" fmla="*/ 246336 h 363856"/>
                <a:gd name="connsiteX119" fmla="*/ 110076 w 189357"/>
                <a:gd name="connsiteY119" fmla="*/ 247098 h 363856"/>
                <a:gd name="connsiteX120" fmla="*/ 107600 w 189357"/>
                <a:gd name="connsiteY120" fmla="*/ 247098 h 363856"/>
                <a:gd name="connsiteX121" fmla="*/ 99027 w 189357"/>
                <a:gd name="connsiteY121" fmla="*/ 247098 h 363856"/>
                <a:gd name="connsiteX122" fmla="*/ 94837 w 189357"/>
                <a:gd name="connsiteY122" fmla="*/ 247098 h 363856"/>
                <a:gd name="connsiteX123" fmla="*/ 86359 w 189357"/>
                <a:gd name="connsiteY123" fmla="*/ 247098 h 363856"/>
                <a:gd name="connsiteX124" fmla="*/ 83787 w 189357"/>
                <a:gd name="connsiteY124" fmla="*/ 247098 h 363856"/>
                <a:gd name="connsiteX125" fmla="*/ 74262 w 189357"/>
                <a:gd name="connsiteY125" fmla="*/ 246336 h 363856"/>
                <a:gd name="connsiteX126" fmla="*/ 74262 w 189357"/>
                <a:gd name="connsiteY126" fmla="*/ 246336 h 363856"/>
                <a:gd name="connsiteX127" fmla="*/ 22827 w 189357"/>
                <a:gd name="connsiteY127" fmla="*/ 232429 h 363856"/>
                <a:gd name="connsiteX128" fmla="*/ 15779 w 189357"/>
                <a:gd name="connsiteY128" fmla="*/ 224238 h 363856"/>
                <a:gd name="connsiteX129" fmla="*/ 15779 w 189357"/>
                <a:gd name="connsiteY129" fmla="*/ 224238 h 363856"/>
                <a:gd name="connsiteX130" fmla="*/ 15779 w 189357"/>
                <a:gd name="connsiteY130" fmla="*/ 208807 h 363856"/>
                <a:gd name="connsiteX131" fmla="*/ 16731 w 189357"/>
                <a:gd name="connsiteY131" fmla="*/ 208807 h 363856"/>
                <a:gd name="connsiteX132" fmla="*/ 21398 w 189357"/>
                <a:gd name="connsiteY132" fmla="*/ 211570 h 363856"/>
                <a:gd name="connsiteX133" fmla="*/ 22636 w 189357"/>
                <a:gd name="connsiteY133" fmla="*/ 212141 h 363856"/>
                <a:gd name="connsiteX134" fmla="*/ 22636 w 189357"/>
                <a:gd name="connsiteY134" fmla="*/ 212141 h 363856"/>
                <a:gd name="connsiteX135" fmla="*/ 30066 w 189357"/>
                <a:gd name="connsiteY135" fmla="*/ 215284 h 363856"/>
                <a:gd name="connsiteX136" fmla="*/ 30066 w 189357"/>
                <a:gd name="connsiteY136" fmla="*/ 215284 h 363856"/>
                <a:gd name="connsiteX137" fmla="*/ 30066 w 189357"/>
                <a:gd name="connsiteY137" fmla="*/ 215284 h 363856"/>
                <a:gd name="connsiteX138" fmla="*/ 30066 w 189357"/>
                <a:gd name="connsiteY138" fmla="*/ 215284 h 363856"/>
                <a:gd name="connsiteX139" fmla="*/ 38734 w 189357"/>
                <a:gd name="connsiteY139" fmla="*/ 218046 h 363856"/>
                <a:gd name="connsiteX140" fmla="*/ 39782 w 189357"/>
                <a:gd name="connsiteY140" fmla="*/ 218046 h 363856"/>
                <a:gd name="connsiteX141" fmla="*/ 47878 w 189357"/>
                <a:gd name="connsiteY141" fmla="*/ 219952 h 363856"/>
                <a:gd name="connsiteX142" fmla="*/ 48926 w 189357"/>
                <a:gd name="connsiteY142" fmla="*/ 219952 h 363856"/>
                <a:gd name="connsiteX143" fmla="*/ 48926 w 189357"/>
                <a:gd name="connsiteY143" fmla="*/ 219952 h 363856"/>
                <a:gd name="connsiteX144" fmla="*/ 49688 w 189357"/>
                <a:gd name="connsiteY144" fmla="*/ 219952 h 363856"/>
                <a:gd name="connsiteX145" fmla="*/ 59213 w 189357"/>
                <a:gd name="connsiteY145" fmla="*/ 221761 h 363856"/>
                <a:gd name="connsiteX146" fmla="*/ 60261 w 189357"/>
                <a:gd name="connsiteY146" fmla="*/ 221761 h 363856"/>
                <a:gd name="connsiteX147" fmla="*/ 70834 w 189357"/>
                <a:gd name="connsiteY147" fmla="*/ 223095 h 363856"/>
                <a:gd name="connsiteX148" fmla="*/ 71500 w 189357"/>
                <a:gd name="connsiteY148" fmla="*/ 223095 h 363856"/>
                <a:gd name="connsiteX149" fmla="*/ 72738 w 189357"/>
                <a:gd name="connsiteY149" fmla="*/ 223095 h 363856"/>
                <a:gd name="connsiteX150" fmla="*/ 72738 w 189357"/>
                <a:gd name="connsiteY150" fmla="*/ 223095 h 363856"/>
                <a:gd name="connsiteX151" fmla="*/ 82263 w 189357"/>
                <a:gd name="connsiteY151" fmla="*/ 223666 h 363856"/>
                <a:gd name="connsiteX152" fmla="*/ 85026 w 189357"/>
                <a:gd name="connsiteY152" fmla="*/ 223666 h 363856"/>
                <a:gd name="connsiteX153" fmla="*/ 85026 w 189357"/>
                <a:gd name="connsiteY153" fmla="*/ 223666 h 363856"/>
                <a:gd name="connsiteX154" fmla="*/ 96551 w 189357"/>
                <a:gd name="connsiteY154" fmla="*/ 223666 h 363856"/>
                <a:gd name="connsiteX155" fmla="*/ 107981 w 189357"/>
                <a:gd name="connsiteY155" fmla="*/ 223666 h 363856"/>
                <a:gd name="connsiteX156" fmla="*/ 107981 w 189357"/>
                <a:gd name="connsiteY156" fmla="*/ 223666 h 363856"/>
                <a:gd name="connsiteX157" fmla="*/ 110647 w 189357"/>
                <a:gd name="connsiteY157" fmla="*/ 223666 h 363856"/>
                <a:gd name="connsiteX158" fmla="*/ 110647 w 189357"/>
                <a:gd name="connsiteY158" fmla="*/ 223666 h 363856"/>
                <a:gd name="connsiteX159" fmla="*/ 119506 w 189357"/>
                <a:gd name="connsiteY159" fmla="*/ 223095 h 363856"/>
                <a:gd name="connsiteX160" fmla="*/ 119506 w 189357"/>
                <a:gd name="connsiteY160" fmla="*/ 223095 h 363856"/>
                <a:gd name="connsiteX161" fmla="*/ 120649 w 189357"/>
                <a:gd name="connsiteY161" fmla="*/ 223095 h 363856"/>
                <a:gd name="connsiteX162" fmla="*/ 121315 w 189357"/>
                <a:gd name="connsiteY162" fmla="*/ 223095 h 363856"/>
                <a:gd name="connsiteX163" fmla="*/ 131794 w 189357"/>
                <a:gd name="connsiteY163" fmla="*/ 221761 h 363856"/>
                <a:gd name="connsiteX164" fmla="*/ 133412 w 189357"/>
                <a:gd name="connsiteY164" fmla="*/ 221761 h 363856"/>
                <a:gd name="connsiteX165" fmla="*/ 142937 w 189357"/>
                <a:gd name="connsiteY165" fmla="*/ 220142 h 363856"/>
                <a:gd name="connsiteX166" fmla="*/ 142937 w 189357"/>
                <a:gd name="connsiteY166" fmla="*/ 220142 h 363856"/>
                <a:gd name="connsiteX167" fmla="*/ 142937 w 189357"/>
                <a:gd name="connsiteY167" fmla="*/ 220142 h 363856"/>
                <a:gd name="connsiteX168" fmla="*/ 143985 w 189357"/>
                <a:gd name="connsiteY168" fmla="*/ 220142 h 363856"/>
                <a:gd name="connsiteX169" fmla="*/ 152176 w 189357"/>
                <a:gd name="connsiteY169" fmla="*/ 218237 h 363856"/>
                <a:gd name="connsiteX170" fmla="*/ 153130 w 189357"/>
                <a:gd name="connsiteY170" fmla="*/ 218237 h 363856"/>
                <a:gd name="connsiteX171" fmla="*/ 161797 w 189357"/>
                <a:gd name="connsiteY171" fmla="*/ 215475 h 363856"/>
                <a:gd name="connsiteX172" fmla="*/ 161797 w 189357"/>
                <a:gd name="connsiteY172" fmla="*/ 215475 h 363856"/>
                <a:gd name="connsiteX173" fmla="*/ 161797 w 189357"/>
                <a:gd name="connsiteY173" fmla="*/ 215475 h 363856"/>
                <a:gd name="connsiteX174" fmla="*/ 161797 w 189357"/>
                <a:gd name="connsiteY174" fmla="*/ 215475 h 363856"/>
                <a:gd name="connsiteX175" fmla="*/ 167607 w 189357"/>
                <a:gd name="connsiteY175" fmla="*/ 212903 h 363856"/>
                <a:gd name="connsiteX176" fmla="*/ 169322 w 189357"/>
                <a:gd name="connsiteY176" fmla="*/ 212331 h 363856"/>
                <a:gd name="connsiteX177" fmla="*/ 169322 w 189357"/>
                <a:gd name="connsiteY177" fmla="*/ 212331 h 363856"/>
                <a:gd name="connsiteX178" fmla="*/ 175513 w 189357"/>
                <a:gd name="connsiteY178" fmla="*/ 208807 h 363856"/>
                <a:gd name="connsiteX179" fmla="*/ 42639 w 189357"/>
                <a:gd name="connsiteY179" fmla="*/ 71076 h 363856"/>
                <a:gd name="connsiteX180" fmla="*/ 96646 w 189357"/>
                <a:gd name="connsiteY180" fmla="*/ 17164 h 363856"/>
                <a:gd name="connsiteX181" fmla="*/ 150558 w 189357"/>
                <a:gd name="connsiteY181" fmla="*/ 71076 h 363856"/>
                <a:gd name="connsiteX182" fmla="*/ 127031 w 189357"/>
                <a:gd name="connsiteY182" fmla="*/ 71076 h 363856"/>
                <a:gd name="connsiteX183" fmla="*/ 120458 w 189357"/>
                <a:gd name="connsiteY183" fmla="*/ 77553 h 363856"/>
                <a:gd name="connsiteX184" fmla="*/ 120458 w 189357"/>
                <a:gd name="connsiteY184" fmla="*/ 177565 h 363856"/>
                <a:gd name="connsiteX185" fmla="*/ 72833 w 189357"/>
                <a:gd name="connsiteY185" fmla="*/ 177565 h 363856"/>
                <a:gd name="connsiteX186" fmla="*/ 72833 w 189357"/>
                <a:gd name="connsiteY186" fmla="*/ 77553 h 363856"/>
                <a:gd name="connsiteX187" fmla="*/ 66262 w 189357"/>
                <a:gd name="connsiteY187" fmla="*/ 71076 h 363856"/>
                <a:gd name="connsiteX188" fmla="*/ 59594 w 189357"/>
                <a:gd name="connsiteY188" fmla="*/ 169183 h 363856"/>
                <a:gd name="connsiteX189" fmla="*/ 59594 w 189357"/>
                <a:gd name="connsiteY189" fmla="*/ 183947 h 363856"/>
                <a:gd name="connsiteX190" fmla="*/ 66071 w 189357"/>
                <a:gd name="connsiteY190" fmla="*/ 190614 h 363856"/>
                <a:gd name="connsiteX191" fmla="*/ 66166 w 189357"/>
                <a:gd name="connsiteY191" fmla="*/ 190614 h 363856"/>
                <a:gd name="connsiteX192" fmla="*/ 127031 w 189357"/>
                <a:gd name="connsiteY192" fmla="*/ 190614 h 363856"/>
                <a:gd name="connsiteX193" fmla="*/ 133698 w 189357"/>
                <a:gd name="connsiteY193" fmla="*/ 183947 h 363856"/>
                <a:gd name="connsiteX194" fmla="*/ 133698 w 189357"/>
                <a:gd name="connsiteY194" fmla="*/ 168993 h 363856"/>
                <a:gd name="connsiteX195" fmla="*/ 178085 w 189357"/>
                <a:gd name="connsiteY195" fmla="*/ 189471 h 363856"/>
                <a:gd name="connsiteX196" fmla="*/ 178085 w 189357"/>
                <a:gd name="connsiteY196" fmla="*/ 190995 h 363856"/>
                <a:gd name="connsiteX197" fmla="*/ 178085 w 189357"/>
                <a:gd name="connsiteY197" fmla="*/ 190995 h 363856"/>
                <a:gd name="connsiteX198" fmla="*/ 177038 w 189357"/>
                <a:gd name="connsiteY198" fmla="*/ 192805 h 363856"/>
                <a:gd name="connsiteX199" fmla="*/ 176465 w 189357"/>
                <a:gd name="connsiteY199" fmla="*/ 193377 h 363856"/>
                <a:gd name="connsiteX200" fmla="*/ 175132 w 189357"/>
                <a:gd name="connsiteY200" fmla="*/ 194520 h 363856"/>
                <a:gd name="connsiteX201" fmla="*/ 174275 w 189357"/>
                <a:gd name="connsiteY201" fmla="*/ 195377 h 363856"/>
                <a:gd name="connsiteX202" fmla="*/ 171894 w 189357"/>
                <a:gd name="connsiteY202" fmla="*/ 197092 h 363856"/>
                <a:gd name="connsiteX203" fmla="*/ 171037 w 189357"/>
                <a:gd name="connsiteY203" fmla="*/ 197092 h 363856"/>
                <a:gd name="connsiteX204" fmla="*/ 165988 w 189357"/>
                <a:gd name="connsiteY204" fmla="*/ 200044 h 363856"/>
                <a:gd name="connsiteX205" fmla="*/ 164941 w 189357"/>
                <a:gd name="connsiteY205" fmla="*/ 200044 h 363856"/>
                <a:gd name="connsiteX206" fmla="*/ 158940 w 189357"/>
                <a:gd name="connsiteY206" fmla="*/ 202616 h 363856"/>
                <a:gd name="connsiteX207" fmla="*/ 154273 w 189357"/>
                <a:gd name="connsiteY207" fmla="*/ 203949 h 363856"/>
                <a:gd name="connsiteX208" fmla="*/ 150844 w 189357"/>
                <a:gd name="connsiteY208" fmla="*/ 204902 h 363856"/>
                <a:gd name="connsiteX209" fmla="*/ 146557 w 189357"/>
                <a:gd name="connsiteY209" fmla="*/ 206045 h 363856"/>
                <a:gd name="connsiteX210" fmla="*/ 141128 w 189357"/>
                <a:gd name="connsiteY210" fmla="*/ 207283 h 363856"/>
                <a:gd name="connsiteX211" fmla="*/ 141128 w 189357"/>
                <a:gd name="connsiteY211" fmla="*/ 207283 h 363856"/>
                <a:gd name="connsiteX212" fmla="*/ 139318 w 189357"/>
                <a:gd name="connsiteY212" fmla="*/ 207283 h 363856"/>
                <a:gd name="connsiteX213" fmla="*/ 130936 w 189357"/>
                <a:gd name="connsiteY213" fmla="*/ 208617 h 363856"/>
                <a:gd name="connsiteX214" fmla="*/ 129983 w 189357"/>
                <a:gd name="connsiteY214" fmla="*/ 208617 h 363856"/>
                <a:gd name="connsiteX215" fmla="*/ 120458 w 189357"/>
                <a:gd name="connsiteY215" fmla="*/ 209855 h 363856"/>
                <a:gd name="connsiteX216" fmla="*/ 119220 w 189357"/>
                <a:gd name="connsiteY216" fmla="*/ 209855 h 363856"/>
                <a:gd name="connsiteX217" fmla="*/ 109695 w 189357"/>
                <a:gd name="connsiteY217" fmla="*/ 210617 h 363856"/>
                <a:gd name="connsiteX218" fmla="*/ 107695 w 189357"/>
                <a:gd name="connsiteY218" fmla="*/ 210617 h 363856"/>
                <a:gd name="connsiteX219" fmla="*/ 85883 w 189357"/>
                <a:gd name="connsiteY219" fmla="*/ 210617 h 363856"/>
                <a:gd name="connsiteX220" fmla="*/ 83692 w 189357"/>
                <a:gd name="connsiteY220" fmla="*/ 210617 h 363856"/>
                <a:gd name="connsiteX221" fmla="*/ 75310 w 189357"/>
                <a:gd name="connsiteY221" fmla="*/ 209855 h 363856"/>
                <a:gd name="connsiteX222" fmla="*/ 73595 w 189357"/>
                <a:gd name="connsiteY222" fmla="*/ 209855 h 363856"/>
                <a:gd name="connsiteX223" fmla="*/ 64070 w 189357"/>
                <a:gd name="connsiteY223" fmla="*/ 208617 h 363856"/>
                <a:gd name="connsiteX224" fmla="*/ 63118 w 189357"/>
                <a:gd name="connsiteY224" fmla="*/ 208617 h 363856"/>
                <a:gd name="connsiteX225" fmla="*/ 53593 w 189357"/>
                <a:gd name="connsiteY225" fmla="*/ 207093 h 363856"/>
                <a:gd name="connsiteX226" fmla="*/ 52545 w 189357"/>
                <a:gd name="connsiteY226" fmla="*/ 207093 h 363856"/>
                <a:gd name="connsiteX227" fmla="*/ 47212 w 189357"/>
                <a:gd name="connsiteY227" fmla="*/ 205854 h 363856"/>
                <a:gd name="connsiteX228" fmla="*/ 42925 w 189357"/>
                <a:gd name="connsiteY228" fmla="*/ 204712 h 363856"/>
                <a:gd name="connsiteX229" fmla="*/ 39496 w 189357"/>
                <a:gd name="connsiteY229" fmla="*/ 203759 h 363856"/>
                <a:gd name="connsiteX230" fmla="*/ 34829 w 189357"/>
                <a:gd name="connsiteY230" fmla="*/ 202426 h 363856"/>
                <a:gd name="connsiteX231" fmla="*/ 31591 w 189357"/>
                <a:gd name="connsiteY231" fmla="*/ 200806 h 363856"/>
                <a:gd name="connsiteX232" fmla="*/ 27685 w 189357"/>
                <a:gd name="connsiteY232" fmla="*/ 199282 h 363856"/>
                <a:gd name="connsiteX233" fmla="*/ 22446 w 189357"/>
                <a:gd name="connsiteY233" fmla="*/ 196520 h 363856"/>
                <a:gd name="connsiteX234" fmla="*/ 21875 w 189357"/>
                <a:gd name="connsiteY234" fmla="*/ 196520 h 363856"/>
                <a:gd name="connsiteX235" fmla="*/ 19303 w 189357"/>
                <a:gd name="connsiteY235" fmla="*/ 194520 h 363856"/>
                <a:gd name="connsiteX236" fmla="*/ 17683 w 189357"/>
                <a:gd name="connsiteY236" fmla="*/ 192996 h 363856"/>
                <a:gd name="connsiteX237" fmla="*/ 17683 w 189357"/>
                <a:gd name="connsiteY237" fmla="*/ 192996 h 363856"/>
                <a:gd name="connsiteX238" fmla="*/ 16540 w 189357"/>
                <a:gd name="connsiteY238" fmla="*/ 191186 h 363856"/>
                <a:gd name="connsiteX239" fmla="*/ 16540 w 189357"/>
                <a:gd name="connsiteY239" fmla="*/ 191186 h 363856"/>
                <a:gd name="connsiteX240" fmla="*/ 16540 w 189357"/>
                <a:gd name="connsiteY240" fmla="*/ 189662 h 363856"/>
                <a:gd name="connsiteX241" fmla="*/ 59594 w 189357"/>
                <a:gd name="connsiteY241" fmla="*/ 168897 h 363856"/>
                <a:gd name="connsiteX242" fmla="*/ 96646 w 189357"/>
                <a:gd name="connsiteY242" fmla="*/ 351968 h 363856"/>
                <a:gd name="connsiteX243" fmla="*/ 15113 w 189357"/>
                <a:gd name="connsiteY243" fmla="*/ 328727 h 363856"/>
                <a:gd name="connsiteX244" fmla="*/ 15113 w 189357"/>
                <a:gd name="connsiteY244" fmla="*/ 313296 h 363856"/>
                <a:gd name="connsiteX245" fmla="*/ 21875 w 189357"/>
                <a:gd name="connsiteY245" fmla="*/ 317011 h 363856"/>
                <a:gd name="connsiteX246" fmla="*/ 21875 w 189357"/>
                <a:gd name="connsiteY246" fmla="*/ 317011 h 363856"/>
                <a:gd name="connsiteX247" fmla="*/ 49212 w 189357"/>
                <a:gd name="connsiteY247" fmla="*/ 325584 h 363856"/>
                <a:gd name="connsiteX248" fmla="*/ 49212 w 189357"/>
                <a:gd name="connsiteY248" fmla="*/ 325584 h 363856"/>
                <a:gd name="connsiteX249" fmla="*/ 59403 w 189357"/>
                <a:gd name="connsiteY249" fmla="*/ 327394 h 363856"/>
                <a:gd name="connsiteX250" fmla="*/ 60356 w 189357"/>
                <a:gd name="connsiteY250" fmla="*/ 327394 h 363856"/>
                <a:gd name="connsiteX251" fmla="*/ 71024 w 189357"/>
                <a:gd name="connsiteY251" fmla="*/ 328727 h 363856"/>
                <a:gd name="connsiteX252" fmla="*/ 73595 w 189357"/>
                <a:gd name="connsiteY252" fmla="*/ 328727 h 363856"/>
                <a:gd name="connsiteX253" fmla="*/ 81692 w 189357"/>
                <a:gd name="connsiteY253" fmla="*/ 329298 h 363856"/>
                <a:gd name="connsiteX254" fmla="*/ 85597 w 189357"/>
                <a:gd name="connsiteY254" fmla="*/ 329298 h 363856"/>
                <a:gd name="connsiteX255" fmla="*/ 94551 w 189357"/>
                <a:gd name="connsiteY255" fmla="*/ 329298 h 363856"/>
                <a:gd name="connsiteX256" fmla="*/ 98170 w 189357"/>
                <a:gd name="connsiteY256" fmla="*/ 329298 h 363856"/>
                <a:gd name="connsiteX257" fmla="*/ 107219 w 189357"/>
                <a:gd name="connsiteY257" fmla="*/ 329298 h 363856"/>
                <a:gd name="connsiteX258" fmla="*/ 111124 w 189357"/>
                <a:gd name="connsiteY258" fmla="*/ 329298 h 363856"/>
                <a:gd name="connsiteX259" fmla="*/ 119315 w 189357"/>
                <a:gd name="connsiteY259" fmla="*/ 328537 h 363856"/>
                <a:gd name="connsiteX260" fmla="*/ 121697 w 189357"/>
                <a:gd name="connsiteY260" fmla="*/ 328537 h 363856"/>
                <a:gd name="connsiteX261" fmla="*/ 132460 w 189357"/>
                <a:gd name="connsiteY261" fmla="*/ 327203 h 363856"/>
                <a:gd name="connsiteX262" fmla="*/ 133317 w 189357"/>
                <a:gd name="connsiteY262" fmla="*/ 327203 h 363856"/>
                <a:gd name="connsiteX263" fmla="*/ 143605 w 189357"/>
                <a:gd name="connsiteY263" fmla="*/ 325393 h 363856"/>
                <a:gd name="connsiteX264" fmla="*/ 143605 w 189357"/>
                <a:gd name="connsiteY264" fmla="*/ 325393 h 363856"/>
                <a:gd name="connsiteX265" fmla="*/ 170846 w 189357"/>
                <a:gd name="connsiteY265" fmla="*/ 316821 h 363856"/>
                <a:gd name="connsiteX266" fmla="*/ 170846 w 189357"/>
                <a:gd name="connsiteY266" fmla="*/ 316821 h 363856"/>
                <a:gd name="connsiteX267" fmla="*/ 177608 w 189357"/>
                <a:gd name="connsiteY267" fmla="*/ 313106 h 363856"/>
                <a:gd name="connsiteX268" fmla="*/ 177608 w 189357"/>
                <a:gd name="connsiteY268" fmla="*/ 328537 h 363856"/>
                <a:gd name="connsiteX269" fmla="*/ 96646 w 189357"/>
                <a:gd name="connsiteY269" fmla="*/ 351682 h 36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</a:cxnLst>
              <a:rect l="l" t="t" r="r" b="b"/>
              <a:pathLst>
                <a:path w="189357" h="363856">
                  <a:moveTo>
                    <a:pt x="133698" y="155562"/>
                  </a:moveTo>
                  <a:lnTo>
                    <a:pt x="133698" y="83839"/>
                  </a:lnTo>
                  <a:lnTo>
                    <a:pt x="166370" y="83839"/>
                  </a:lnTo>
                  <a:cubicBezTo>
                    <a:pt x="169036" y="83820"/>
                    <a:pt x="171417" y="82201"/>
                    <a:pt x="172465" y="79744"/>
                  </a:cubicBezTo>
                  <a:cubicBezTo>
                    <a:pt x="173513" y="77324"/>
                    <a:pt x="172941" y="74514"/>
                    <a:pt x="171037" y="72695"/>
                  </a:cubicBezTo>
                  <a:lnTo>
                    <a:pt x="101218" y="2686"/>
                  </a:lnTo>
                  <a:cubicBezTo>
                    <a:pt x="98646" y="57"/>
                    <a:pt x="94455" y="10"/>
                    <a:pt x="91788" y="2591"/>
                  </a:cubicBezTo>
                  <a:cubicBezTo>
                    <a:pt x="91788" y="2619"/>
                    <a:pt x="91693" y="2658"/>
                    <a:pt x="91693" y="2686"/>
                  </a:cubicBezTo>
                  <a:lnTo>
                    <a:pt x="21875" y="72695"/>
                  </a:lnTo>
                  <a:cubicBezTo>
                    <a:pt x="19969" y="74514"/>
                    <a:pt x="19398" y="77324"/>
                    <a:pt x="20446" y="79744"/>
                  </a:cubicBezTo>
                  <a:cubicBezTo>
                    <a:pt x="21494" y="82220"/>
                    <a:pt x="23875" y="83839"/>
                    <a:pt x="26542" y="83839"/>
                  </a:cubicBezTo>
                  <a:lnTo>
                    <a:pt x="59307" y="83839"/>
                  </a:lnTo>
                  <a:lnTo>
                    <a:pt x="59307" y="155467"/>
                  </a:lnTo>
                  <a:cubicBezTo>
                    <a:pt x="27208" y="160325"/>
                    <a:pt x="2157" y="171755"/>
                    <a:pt x="2157" y="189090"/>
                  </a:cubicBezTo>
                  <a:lnTo>
                    <a:pt x="2157" y="223857"/>
                  </a:lnTo>
                  <a:lnTo>
                    <a:pt x="2157" y="223857"/>
                  </a:lnTo>
                  <a:lnTo>
                    <a:pt x="2157" y="258813"/>
                  </a:lnTo>
                  <a:lnTo>
                    <a:pt x="2157" y="258813"/>
                  </a:lnTo>
                  <a:lnTo>
                    <a:pt x="2157" y="293389"/>
                  </a:lnTo>
                  <a:lnTo>
                    <a:pt x="2157" y="293389"/>
                  </a:lnTo>
                  <a:lnTo>
                    <a:pt x="2157" y="328155"/>
                  </a:lnTo>
                  <a:cubicBezTo>
                    <a:pt x="2157" y="351968"/>
                    <a:pt x="49782" y="364541"/>
                    <a:pt x="96837" y="364541"/>
                  </a:cubicBezTo>
                  <a:cubicBezTo>
                    <a:pt x="143890" y="364541"/>
                    <a:pt x="191515" y="351968"/>
                    <a:pt x="191515" y="328155"/>
                  </a:cubicBezTo>
                  <a:lnTo>
                    <a:pt x="191515" y="293389"/>
                  </a:lnTo>
                  <a:lnTo>
                    <a:pt x="191515" y="293389"/>
                  </a:lnTo>
                  <a:lnTo>
                    <a:pt x="191515" y="258623"/>
                  </a:lnTo>
                  <a:lnTo>
                    <a:pt x="191515" y="258623"/>
                  </a:lnTo>
                  <a:lnTo>
                    <a:pt x="191515" y="223666"/>
                  </a:lnTo>
                  <a:lnTo>
                    <a:pt x="191515" y="223666"/>
                  </a:lnTo>
                  <a:lnTo>
                    <a:pt x="191515" y="188900"/>
                  </a:lnTo>
                  <a:cubicBezTo>
                    <a:pt x="191325" y="171850"/>
                    <a:pt x="165797" y="160039"/>
                    <a:pt x="133698" y="155562"/>
                  </a:cubicBezTo>
                  <a:close/>
                  <a:moveTo>
                    <a:pt x="178085" y="278245"/>
                  </a:moveTo>
                  <a:lnTo>
                    <a:pt x="178085" y="293389"/>
                  </a:lnTo>
                  <a:lnTo>
                    <a:pt x="178085" y="293389"/>
                  </a:lnTo>
                  <a:cubicBezTo>
                    <a:pt x="178085" y="295770"/>
                    <a:pt x="175418" y="298914"/>
                    <a:pt x="171037" y="301581"/>
                  </a:cubicBezTo>
                  <a:cubicBezTo>
                    <a:pt x="155130" y="309877"/>
                    <a:pt x="137509" y="314621"/>
                    <a:pt x="119601" y="315487"/>
                  </a:cubicBezTo>
                  <a:lnTo>
                    <a:pt x="119601" y="315487"/>
                  </a:lnTo>
                  <a:cubicBezTo>
                    <a:pt x="116363" y="315487"/>
                    <a:pt x="113219" y="316059"/>
                    <a:pt x="110076" y="316249"/>
                  </a:cubicBezTo>
                  <a:lnTo>
                    <a:pt x="107600" y="316249"/>
                  </a:lnTo>
                  <a:cubicBezTo>
                    <a:pt x="104742" y="316249"/>
                    <a:pt x="101885" y="316249"/>
                    <a:pt x="99027" y="316249"/>
                  </a:cubicBezTo>
                  <a:lnTo>
                    <a:pt x="94837" y="316249"/>
                  </a:lnTo>
                  <a:cubicBezTo>
                    <a:pt x="92074" y="316249"/>
                    <a:pt x="89216" y="316249"/>
                    <a:pt x="86359" y="316249"/>
                  </a:cubicBezTo>
                  <a:lnTo>
                    <a:pt x="83787" y="316249"/>
                  </a:lnTo>
                  <a:cubicBezTo>
                    <a:pt x="80645" y="316249"/>
                    <a:pt x="77501" y="316249"/>
                    <a:pt x="74262" y="315487"/>
                  </a:cubicBezTo>
                  <a:lnTo>
                    <a:pt x="74262" y="315487"/>
                  </a:lnTo>
                  <a:cubicBezTo>
                    <a:pt x="56355" y="314621"/>
                    <a:pt x="38734" y="309877"/>
                    <a:pt x="22827" y="301581"/>
                  </a:cubicBezTo>
                  <a:cubicBezTo>
                    <a:pt x="18351" y="298914"/>
                    <a:pt x="15874" y="295770"/>
                    <a:pt x="15779" y="293389"/>
                  </a:cubicBezTo>
                  <a:lnTo>
                    <a:pt x="15779" y="293389"/>
                  </a:lnTo>
                  <a:lnTo>
                    <a:pt x="15779" y="277959"/>
                  </a:lnTo>
                  <a:lnTo>
                    <a:pt x="15779" y="277959"/>
                  </a:lnTo>
                  <a:cubicBezTo>
                    <a:pt x="17683" y="279102"/>
                    <a:pt x="19969" y="280340"/>
                    <a:pt x="22256" y="281483"/>
                  </a:cubicBezTo>
                  <a:cubicBezTo>
                    <a:pt x="22256" y="281483"/>
                    <a:pt x="22827" y="281483"/>
                    <a:pt x="23113" y="281483"/>
                  </a:cubicBezTo>
                  <a:cubicBezTo>
                    <a:pt x="31495" y="285198"/>
                    <a:pt x="40257" y="288008"/>
                    <a:pt x="49212" y="289865"/>
                  </a:cubicBezTo>
                  <a:cubicBezTo>
                    <a:pt x="49782" y="289770"/>
                    <a:pt x="50355" y="289770"/>
                    <a:pt x="50925" y="289865"/>
                  </a:cubicBezTo>
                  <a:lnTo>
                    <a:pt x="59213" y="291484"/>
                  </a:lnTo>
                  <a:lnTo>
                    <a:pt x="61784" y="291484"/>
                  </a:lnTo>
                  <a:lnTo>
                    <a:pt x="71309" y="292627"/>
                  </a:lnTo>
                  <a:lnTo>
                    <a:pt x="75882" y="292627"/>
                  </a:lnTo>
                  <a:lnTo>
                    <a:pt x="81597" y="292627"/>
                  </a:lnTo>
                  <a:cubicBezTo>
                    <a:pt x="83406" y="292722"/>
                    <a:pt x="85312" y="292722"/>
                    <a:pt x="87121" y="292627"/>
                  </a:cubicBezTo>
                  <a:cubicBezTo>
                    <a:pt x="89025" y="292627"/>
                    <a:pt x="90836" y="292627"/>
                    <a:pt x="92740" y="292627"/>
                  </a:cubicBezTo>
                  <a:lnTo>
                    <a:pt x="101599" y="292627"/>
                  </a:lnTo>
                  <a:cubicBezTo>
                    <a:pt x="103504" y="292627"/>
                    <a:pt x="105314" y="292627"/>
                    <a:pt x="107314" y="292627"/>
                  </a:cubicBezTo>
                  <a:cubicBezTo>
                    <a:pt x="109124" y="292722"/>
                    <a:pt x="110933" y="292722"/>
                    <a:pt x="112744" y="292627"/>
                  </a:cubicBezTo>
                  <a:lnTo>
                    <a:pt x="118363" y="292627"/>
                  </a:lnTo>
                  <a:lnTo>
                    <a:pt x="123126" y="292627"/>
                  </a:lnTo>
                  <a:lnTo>
                    <a:pt x="132651" y="291484"/>
                  </a:lnTo>
                  <a:lnTo>
                    <a:pt x="135223" y="291484"/>
                  </a:lnTo>
                  <a:lnTo>
                    <a:pt x="143605" y="289865"/>
                  </a:lnTo>
                  <a:cubicBezTo>
                    <a:pt x="144080" y="289770"/>
                    <a:pt x="144652" y="289770"/>
                    <a:pt x="145128" y="289865"/>
                  </a:cubicBezTo>
                  <a:cubicBezTo>
                    <a:pt x="154177" y="288017"/>
                    <a:pt x="162940" y="285207"/>
                    <a:pt x="171417" y="281483"/>
                  </a:cubicBezTo>
                  <a:lnTo>
                    <a:pt x="172084" y="281483"/>
                  </a:lnTo>
                  <a:cubicBezTo>
                    <a:pt x="174466" y="280340"/>
                    <a:pt x="176751" y="279102"/>
                    <a:pt x="178656" y="277959"/>
                  </a:cubicBezTo>
                  <a:close/>
                  <a:moveTo>
                    <a:pt x="178085" y="259195"/>
                  </a:moveTo>
                  <a:lnTo>
                    <a:pt x="178085" y="259195"/>
                  </a:lnTo>
                  <a:cubicBezTo>
                    <a:pt x="178085" y="261576"/>
                    <a:pt x="175513" y="264529"/>
                    <a:pt x="171132" y="267386"/>
                  </a:cubicBezTo>
                  <a:cubicBezTo>
                    <a:pt x="155416" y="275606"/>
                    <a:pt x="137984" y="280283"/>
                    <a:pt x="120268" y="281102"/>
                  </a:cubicBezTo>
                  <a:cubicBezTo>
                    <a:pt x="119506" y="281207"/>
                    <a:pt x="118839" y="281207"/>
                    <a:pt x="118077" y="281102"/>
                  </a:cubicBezTo>
                  <a:lnTo>
                    <a:pt x="110933" y="281673"/>
                  </a:lnTo>
                  <a:lnTo>
                    <a:pt x="106648" y="281673"/>
                  </a:lnTo>
                  <a:cubicBezTo>
                    <a:pt x="105028" y="281578"/>
                    <a:pt x="103504" y="281578"/>
                    <a:pt x="101885" y="281673"/>
                  </a:cubicBezTo>
                  <a:lnTo>
                    <a:pt x="91502" y="281673"/>
                  </a:lnTo>
                  <a:cubicBezTo>
                    <a:pt x="89884" y="281578"/>
                    <a:pt x="88359" y="281578"/>
                    <a:pt x="86740" y="281673"/>
                  </a:cubicBezTo>
                  <a:lnTo>
                    <a:pt x="82454" y="281673"/>
                  </a:lnTo>
                  <a:lnTo>
                    <a:pt x="75215" y="281102"/>
                  </a:lnTo>
                  <a:cubicBezTo>
                    <a:pt x="74548" y="281197"/>
                    <a:pt x="73786" y="281197"/>
                    <a:pt x="73119" y="281102"/>
                  </a:cubicBezTo>
                  <a:cubicBezTo>
                    <a:pt x="55403" y="280264"/>
                    <a:pt x="37972" y="275587"/>
                    <a:pt x="22256" y="267386"/>
                  </a:cubicBezTo>
                  <a:cubicBezTo>
                    <a:pt x="17779" y="264529"/>
                    <a:pt x="15397" y="261576"/>
                    <a:pt x="15302" y="259195"/>
                  </a:cubicBezTo>
                  <a:lnTo>
                    <a:pt x="15302" y="259195"/>
                  </a:lnTo>
                  <a:lnTo>
                    <a:pt x="15302" y="243573"/>
                  </a:lnTo>
                  <a:cubicBezTo>
                    <a:pt x="17494" y="244964"/>
                    <a:pt x="19684" y="246202"/>
                    <a:pt x="22066" y="247288"/>
                  </a:cubicBezTo>
                  <a:lnTo>
                    <a:pt x="22066" y="247288"/>
                  </a:lnTo>
                  <a:cubicBezTo>
                    <a:pt x="30828" y="251184"/>
                    <a:pt x="39973" y="254061"/>
                    <a:pt x="49402" y="255861"/>
                  </a:cubicBezTo>
                  <a:lnTo>
                    <a:pt x="49402" y="255861"/>
                  </a:lnTo>
                  <a:cubicBezTo>
                    <a:pt x="52640" y="256718"/>
                    <a:pt x="56069" y="257099"/>
                    <a:pt x="59594" y="257670"/>
                  </a:cubicBezTo>
                  <a:cubicBezTo>
                    <a:pt x="59880" y="257775"/>
                    <a:pt x="60261" y="257775"/>
                    <a:pt x="60546" y="257670"/>
                  </a:cubicBezTo>
                  <a:cubicBezTo>
                    <a:pt x="63976" y="257670"/>
                    <a:pt x="67594" y="258623"/>
                    <a:pt x="71214" y="258813"/>
                  </a:cubicBezTo>
                  <a:lnTo>
                    <a:pt x="73786" y="258813"/>
                  </a:lnTo>
                  <a:lnTo>
                    <a:pt x="81882" y="259385"/>
                  </a:lnTo>
                  <a:cubicBezTo>
                    <a:pt x="83215" y="259290"/>
                    <a:pt x="84454" y="259290"/>
                    <a:pt x="85787" y="259385"/>
                  </a:cubicBezTo>
                  <a:lnTo>
                    <a:pt x="94741" y="259385"/>
                  </a:lnTo>
                  <a:lnTo>
                    <a:pt x="98361" y="259385"/>
                  </a:lnTo>
                  <a:lnTo>
                    <a:pt x="107409" y="259385"/>
                  </a:lnTo>
                  <a:cubicBezTo>
                    <a:pt x="108743" y="259290"/>
                    <a:pt x="109981" y="259290"/>
                    <a:pt x="111315" y="259385"/>
                  </a:cubicBezTo>
                  <a:lnTo>
                    <a:pt x="119506" y="258813"/>
                  </a:lnTo>
                  <a:lnTo>
                    <a:pt x="121887" y="258813"/>
                  </a:lnTo>
                  <a:cubicBezTo>
                    <a:pt x="125698" y="258813"/>
                    <a:pt x="129126" y="258052"/>
                    <a:pt x="132651" y="257670"/>
                  </a:cubicBezTo>
                  <a:cubicBezTo>
                    <a:pt x="132937" y="257775"/>
                    <a:pt x="133222" y="257775"/>
                    <a:pt x="133508" y="257670"/>
                  </a:cubicBezTo>
                  <a:cubicBezTo>
                    <a:pt x="137032" y="257099"/>
                    <a:pt x="140461" y="256718"/>
                    <a:pt x="143794" y="255861"/>
                  </a:cubicBezTo>
                  <a:lnTo>
                    <a:pt x="143794" y="255861"/>
                  </a:lnTo>
                  <a:cubicBezTo>
                    <a:pt x="153130" y="254061"/>
                    <a:pt x="162273" y="251184"/>
                    <a:pt x="171037" y="247288"/>
                  </a:cubicBezTo>
                  <a:cubicBezTo>
                    <a:pt x="171037" y="247288"/>
                    <a:pt x="171037" y="247288"/>
                    <a:pt x="171037" y="247288"/>
                  </a:cubicBezTo>
                  <a:cubicBezTo>
                    <a:pt x="173323" y="246183"/>
                    <a:pt x="175609" y="244945"/>
                    <a:pt x="177799" y="243573"/>
                  </a:cubicBezTo>
                  <a:close/>
                  <a:moveTo>
                    <a:pt x="178085" y="208807"/>
                  </a:moveTo>
                  <a:lnTo>
                    <a:pt x="178085" y="224238"/>
                  </a:lnTo>
                  <a:lnTo>
                    <a:pt x="178085" y="224238"/>
                  </a:lnTo>
                  <a:cubicBezTo>
                    <a:pt x="178085" y="226619"/>
                    <a:pt x="175418" y="229477"/>
                    <a:pt x="171037" y="232429"/>
                  </a:cubicBezTo>
                  <a:cubicBezTo>
                    <a:pt x="155130" y="240811"/>
                    <a:pt x="137604" y="245555"/>
                    <a:pt x="119601" y="246336"/>
                  </a:cubicBezTo>
                  <a:lnTo>
                    <a:pt x="119601" y="246336"/>
                  </a:lnTo>
                  <a:cubicBezTo>
                    <a:pt x="116363" y="246336"/>
                    <a:pt x="113219" y="246907"/>
                    <a:pt x="110076" y="247098"/>
                  </a:cubicBezTo>
                  <a:lnTo>
                    <a:pt x="107600" y="247098"/>
                  </a:lnTo>
                  <a:lnTo>
                    <a:pt x="99027" y="247098"/>
                  </a:lnTo>
                  <a:lnTo>
                    <a:pt x="94837" y="247098"/>
                  </a:lnTo>
                  <a:lnTo>
                    <a:pt x="86359" y="247098"/>
                  </a:lnTo>
                  <a:lnTo>
                    <a:pt x="83787" y="247098"/>
                  </a:lnTo>
                  <a:cubicBezTo>
                    <a:pt x="80645" y="247098"/>
                    <a:pt x="77501" y="247098"/>
                    <a:pt x="74262" y="246336"/>
                  </a:cubicBezTo>
                  <a:lnTo>
                    <a:pt x="74262" y="246336"/>
                  </a:lnTo>
                  <a:cubicBezTo>
                    <a:pt x="56260" y="245555"/>
                    <a:pt x="38734" y="240811"/>
                    <a:pt x="22827" y="232429"/>
                  </a:cubicBezTo>
                  <a:cubicBezTo>
                    <a:pt x="18351" y="229477"/>
                    <a:pt x="15874" y="226619"/>
                    <a:pt x="15779" y="224238"/>
                  </a:cubicBezTo>
                  <a:lnTo>
                    <a:pt x="15779" y="224238"/>
                  </a:lnTo>
                  <a:lnTo>
                    <a:pt x="15779" y="208807"/>
                  </a:lnTo>
                  <a:cubicBezTo>
                    <a:pt x="16065" y="208883"/>
                    <a:pt x="16445" y="208883"/>
                    <a:pt x="16731" y="208807"/>
                  </a:cubicBezTo>
                  <a:cubicBezTo>
                    <a:pt x="18255" y="209807"/>
                    <a:pt x="19780" y="210731"/>
                    <a:pt x="21398" y="211570"/>
                  </a:cubicBezTo>
                  <a:lnTo>
                    <a:pt x="22636" y="212141"/>
                  </a:lnTo>
                  <a:lnTo>
                    <a:pt x="22636" y="212141"/>
                  </a:lnTo>
                  <a:cubicBezTo>
                    <a:pt x="25018" y="213332"/>
                    <a:pt x="27494" y="214379"/>
                    <a:pt x="30066" y="215284"/>
                  </a:cubicBezTo>
                  <a:lnTo>
                    <a:pt x="30066" y="215284"/>
                  </a:lnTo>
                  <a:lnTo>
                    <a:pt x="30066" y="215284"/>
                  </a:lnTo>
                  <a:lnTo>
                    <a:pt x="30066" y="215284"/>
                  </a:lnTo>
                  <a:cubicBezTo>
                    <a:pt x="32734" y="216237"/>
                    <a:pt x="35686" y="216999"/>
                    <a:pt x="38734" y="218046"/>
                  </a:cubicBezTo>
                  <a:lnTo>
                    <a:pt x="39782" y="218046"/>
                  </a:lnTo>
                  <a:cubicBezTo>
                    <a:pt x="42449" y="218809"/>
                    <a:pt x="45115" y="219380"/>
                    <a:pt x="47878" y="219952"/>
                  </a:cubicBezTo>
                  <a:lnTo>
                    <a:pt x="48926" y="219952"/>
                  </a:lnTo>
                  <a:lnTo>
                    <a:pt x="48926" y="219952"/>
                  </a:lnTo>
                  <a:lnTo>
                    <a:pt x="49688" y="219952"/>
                  </a:lnTo>
                  <a:cubicBezTo>
                    <a:pt x="52450" y="220523"/>
                    <a:pt x="55308" y="221190"/>
                    <a:pt x="59213" y="221761"/>
                  </a:cubicBezTo>
                  <a:lnTo>
                    <a:pt x="60261" y="221761"/>
                  </a:lnTo>
                  <a:cubicBezTo>
                    <a:pt x="63690" y="222333"/>
                    <a:pt x="67214" y="222714"/>
                    <a:pt x="70834" y="223095"/>
                  </a:cubicBezTo>
                  <a:lnTo>
                    <a:pt x="71500" y="223095"/>
                  </a:lnTo>
                  <a:lnTo>
                    <a:pt x="72738" y="223095"/>
                  </a:lnTo>
                  <a:lnTo>
                    <a:pt x="72738" y="223095"/>
                  </a:lnTo>
                  <a:cubicBezTo>
                    <a:pt x="75882" y="223514"/>
                    <a:pt x="79120" y="223704"/>
                    <a:pt x="82263" y="223666"/>
                  </a:cubicBezTo>
                  <a:cubicBezTo>
                    <a:pt x="83215" y="223762"/>
                    <a:pt x="84073" y="223762"/>
                    <a:pt x="85026" y="223666"/>
                  </a:cubicBezTo>
                  <a:lnTo>
                    <a:pt x="85026" y="223666"/>
                  </a:lnTo>
                  <a:cubicBezTo>
                    <a:pt x="88836" y="223666"/>
                    <a:pt x="92645" y="223666"/>
                    <a:pt x="96551" y="223666"/>
                  </a:cubicBezTo>
                  <a:cubicBezTo>
                    <a:pt x="100456" y="223666"/>
                    <a:pt x="104266" y="223666"/>
                    <a:pt x="107981" y="223666"/>
                  </a:cubicBezTo>
                  <a:lnTo>
                    <a:pt x="107981" y="223666"/>
                  </a:lnTo>
                  <a:cubicBezTo>
                    <a:pt x="108838" y="223762"/>
                    <a:pt x="109790" y="223762"/>
                    <a:pt x="110647" y="223666"/>
                  </a:cubicBezTo>
                  <a:lnTo>
                    <a:pt x="110647" y="223666"/>
                  </a:lnTo>
                  <a:cubicBezTo>
                    <a:pt x="113601" y="223666"/>
                    <a:pt x="116553" y="223476"/>
                    <a:pt x="119506" y="223095"/>
                  </a:cubicBezTo>
                  <a:lnTo>
                    <a:pt x="119506" y="223095"/>
                  </a:lnTo>
                  <a:lnTo>
                    <a:pt x="120649" y="223095"/>
                  </a:lnTo>
                  <a:lnTo>
                    <a:pt x="121315" y="223095"/>
                  </a:lnTo>
                  <a:cubicBezTo>
                    <a:pt x="124840" y="223095"/>
                    <a:pt x="128364" y="222333"/>
                    <a:pt x="131794" y="221761"/>
                  </a:cubicBezTo>
                  <a:lnTo>
                    <a:pt x="133412" y="221761"/>
                  </a:lnTo>
                  <a:cubicBezTo>
                    <a:pt x="136461" y="221761"/>
                    <a:pt x="139222" y="220713"/>
                    <a:pt x="142937" y="220142"/>
                  </a:cubicBezTo>
                  <a:lnTo>
                    <a:pt x="142937" y="220142"/>
                  </a:lnTo>
                  <a:lnTo>
                    <a:pt x="142937" y="220142"/>
                  </a:lnTo>
                  <a:lnTo>
                    <a:pt x="143985" y="220142"/>
                  </a:lnTo>
                  <a:cubicBezTo>
                    <a:pt x="146747" y="219570"/>
                    <a:pt x="149510" y="218999"/>
                    <a:pt x="152176" y="218237"/>
                  </a:cubicBezTo>
                  <a:lnTo>
                    <a:pt x="153130" y="218237"/>
                  </a:lnTo>
                  <a:lnTo>
                    <a:pt x="161797" y="215475"/>
                  </a:lnTo>
                  <a:lnTo>
                    <a:pt x="161797" y="215475"/>
                  </a:lnTo>
                  <a:lnTo>
                    <a:pt x="161797" y="215475"/>
                  </a:lnTo>
                  <a:lnTo>
                    <a:pt x="161797" y="215475"/>
                  </a:lnTo>
                  <a:cubicBezTo>
                    <a:pt x="163798" y="214713"/>
                    <a:pt x="165607" y="213855"/>
                    <a:pt x="167607" y="212903"/>
                  </a:cubicBezTo>
                  <a:lnTo>
                    <a:pt x="169322" y="212331"/>
                  </a:lnTo>
                  <a:lnTo>
                    <a:pt x="169322" y="212331"/>
                  </a:lnTo>
                  <a:cubicBezTo>
                    <a:pt x="171417" y="211284"/>
                    <a:pt x="173513" y="210103"/>
                    <a:pt x="175513" y="208807"/>
                  </a:cubicBezTo>
                  <a:close/>
                  <a:moveTo>
                    <a:pt x="42639" y="71076"/>
                  </a:moveTo>
                  <a:lnTo>
                    <a:pt x="96646" y="17164"/>
                  </a:lnTo>
                  <a:lnTo>
                    <a:pt x="150558" y="71076"/>
                  </a:lnTo>
                  <a:lnTo>
                    <a:pt x="127031" y="71076"/>
                  </a:lnTo>
                  <a:cubicBezTo>
                    <a:pt x="123412" y="71076"/>
                    <a:pt x="120554" y="73962"/>
                    <a:pt x="120458" y="77553"/>
                  </a:cubicBezTo>
                  <a:lnTo>
                    <a:pt x="120458" y="177565"/>
                  </a:lnTo>
                  <a:lnTo>
                    <a:pt x="72833" y="177565"/>
                  </a:lnTo>
                  <a:lnTo>
                    <a:pt x="72833" y="77553"/>
                  </a:lnTo>
                  <a:cubicBezTo>
                    <a:pt x="72738" y="73962"/>
                    <a:pt x="69881" y="71076"/>
                    <a:pt x="66262" y="71076"/>
                  </a:cubicBezTo>
                  <a:close/>
                  <a:moveTo>
                    <a:pt x="59594" y="169183"/>
                  </a:moveTo>
                  <a:lnTo>
                    <a:pt x="59594" y="183947"/>
                  </a:lnTo>
                  <a:cubicBezTo>
                    <a:pt x="59498" y="187576"/>
                    <a:pt x="62451" y="190557"/>
                    <a:pt x="66071" y="190614"/>
                  </a:cubicBezTo>
                  <a:cubicBezTo>
                    <a:pt x="66071" y="190614"/>
                    <a:pt x="66166" y="190614"/>
                    <a:pt x="66166" y="190614"/>
                  </a:cubicBezTo>
                  <a:lnTo>
                    <a:pt x="127031" y="190614"/>
                  </a:lnTo>
                  <a:cubicBezTo>
                    <a:pt x="130745" y="190614"/>
                    <a:pt x="133698" y="187633"/>
                    <a:pt x="133698" y="183947"/>
                  </a:cubicBezTo>
                  <a:lnTo>
                    <a:pt x="133698" y="168993"/>
                  </a:lnTo>
                  <a:cubicBezTo>
                    <a:pt x="161512" y="173660"/>
                    <a:pt x="178085" y="182613"/>
                    <a:pt x="178085" y="189471"/>
                  </a:cubicBezTo>
                  <a:cubicBezTo>
                    <a:pt x="178180" y="189976"/>
                    <a:pt x="178180" y="190491"/>
                    <a:pt x="178085" y="190995"/>
                  </a:cubicBezTo>
                  <a:lnTo>
                    <a:pt x="178085" y="190995"/>
                  </a:lnTo>
                  <a:cubicBezTo>
                    <a:pt x="178085" y="191662"/>
                    <a:pt x="177418" y="192043"/>
                    <a:pt x="177038" y="192805"/>
                  </a:cubicBezTo>
                  <a:lnTo>
                    <a:pt x="176465" y="193377"/>
                  </a:lnTo>
                  <a:lnTo>
                    <a:pt x="175132" y="194520"/>
                  </a:lnTo>
                  <a:lnTo>
                    <a:pt x="174275" y="195377"/>
                  </a:lnTo>
                  <a:cubicBezTo>
                    <a:pt x="173513" y="196015"/>
                    <a:pt x="172751" y="196587"/>
                    <a:pt x="171894" y="197092"/>
                  </a:cubicBezTo>
                  <a:cubicBezTo>
                    <a:pt x="171608" y="197177"/>
                    <a:pt x="171322" y="197177"/>
                    <a:pt x="171037" y="197092"/>
                  </a:cubicBezTo>
                  <a:cubicBezTo>
                    <a:pt x="169512" y="198044"/>
                    <a:pt x="167797" y="199092"/>
                    <a:pt x="165988" y="200044"/>
                  </a:cubicBezTo>
                  <a:cubicBezTo>
                    <a:pt x="165607" y="199977"/>
                    <a:pt x="165321" y="199977"/>
                    <a:pt x="164941" y="200044"/>
                  </a:cubicBezTo>
                  <a:cubicBezTo>
                    <a:pt x="163035" y="200806"/>
                    <a:pt x="161130" y="201854"/>
                    <a:pt x="158940" y="202616"/>
                  </a:cubicBezTo>
                  <a:cubicBezTo>
                    <a:pt x="156749" y="203378"/>
                    <a:pt x="155796" y="203378"/>
                    <a:pt x="154273" y="203949"/>
                  </a:cubicBezTo>
                  <a:lnTo>
                    <a:pt x="150844" y="204902"/>
                  </a:lnTo>
                  <a:cubicBezTo>
                    <a:pt x="149510" y="204902"/>
                    <a:pt x="148081" y="205759"/>
                    <a:pt x="146557" y="206045"/>
                  </a:cubicBezTo>
                  <a:lnTo>
                    <a:pt x="141128" y="207283"/>
                  </a:lnTo>
                  <a:lnTo>
                    <a:pt x="141128" y="207283"/>
                  </a:lnTo>
                  <a:lnTo>
                    <a:pt x="139318" y="207283"/>
                  </a:lnTo>
                  <a:lnTo>
                    <a:pt x="130936" y="208617"/>
                  </a:lnTo>
                  <a:cubicBezTo>
                    <a:pt x="130651" y="208721"/>
                    <a:pt x="130269" y="208721"/>
                    <a:pt x="129983" y="208617"/>
                  </a:cubicBezTo>
                  <a:lnTo>
                    <a:pt x="120458" y="209855"/>
                  </a:lnTo>
                  <a:lnTo>
                    <a:pt x="119220" y="209855"/>
                  </a:lnTo>
                  <a:cubicBezTo>
                    <a:pt x="116268" y="209855"/>
                    <a:pt x="113219" y="209855"/>
                    <a:pt x="109695" y="210617"/>
                  </a:cubicBezTo>
                  <a:lnTo>
                    <a:pt x="107695" y="210617"/>
                  </a:lnTo>
                  <a:cubicBezTo>
                    <a:pt x="100456" y="210998"/>
                    <a:pt x="93122" y="210998"/>
                    <a:pt x="85883" y="210617"/>
                  </a:cubicBezTo>
                  <a:lnTo>
                    <a:pt x="83692" y="210617"/>
                  </a:lnTo>
                  <a:cubicBezTo>
                    <a:pt x="80929" y="210617"/>
                    <a:pt x="78168" y="210617"/>
                    <a:pt x="75310" y="209855"/>
                  </a:cubicBezTo>
                  <a:lnTo>
                    <a:pt x="73595" y="209855"/>
                  </a:lnTo>
                  <a:lnTo>
                    <a:pt x="64070" y="208617"/>
                  </a:lnTo>
                  <a:cubicBezTo>
                    <a:pt x="63785" y="208703"/>
                    <a:pt x="63404" y="208703"/>
                    <a:pt x="63118" y="208617"/>
                  </a:cubicBezTo>
                  <a:cubicBezTo>
                    <a:pt x="59880" y="208617"/>
                    <a:pt x="56832" y="207664"/>
                    <a:pt x="53593" y="207093"/>
                  </a:cubicBezTo>
                  <a:cubicBezTo>
                    <a:pt x="53213" y="206988"/>
                    <a:pt x="52926" y="206988"/>
                    <a:pt x="52545" y="207093"/>
                  </a:cubicBezTo>
                  <a:lnTo>
                    <a:pt x="47212" y="205854"/>
                  </a:lnTo>
                  <a:lnTo>
                    <a:pt x="42925" y="204712"/>
                  </a:lnTo>
                  <a:lnTo>
                    <a:pt x="39496" y="203759"/>
                  </a:lnTo>
                  <a:cubicBezTo>
                    <a:pt x="37972" y="203187"/>
                    <a:pt x="36258" y="202806"/>
                    <a:pt x="34829" y="202426"/>
                  </a:cubicBezTo>
                  <a:lnTo>
                    <a:pt x="31591" y="200806"/>
                  </a:lnTo>
                  <a:cubicBezTo>
                    <a:pt x="30257" y="200463"/>
                    <a:pt x="28923" y="199949"/>
                    <a:pt x="27685" y="199282"/>
                  </a:cubicBezTo>
                  <a:cubicBezTo>
                    <a:pt x="25876" y="198501"/>
                    <a:pt x="24161" y="197577"/>
                    <a:pt x="22446" y="196520"/>
                  </a:cubicBezTo>
                  <a:cubicBezTo>
                    <a:pt x="22446" y="196520"/>
                    <a:pt x="22446" y="196520"/>
                    <a:pt x="21875" y="196520"/>
                  </a:cubicBezTo>
                  <a:cubicBezTo>
                    <a:pt x="20923" y="195996"/>
                    <a:pt x="20065" y="195320"/>
                    <a:pt x="19303" y="194520"/>
                  </a:cubicBezTo>
                  <a:cubicBezTo>
                    <a:pt x="18732" y="193948"/>
                    <a:pt x="18160" y="193567"/>
                    <a:pt x="17683" y="192996"/>
                  </a:cubicBezTo>
                  <a:cubicBezTo>
                    <a:pt x="17208" y="192424"/>
                    <a:pt x="17683" y="192996"/>
                    <a:pt x="17683" y="192996"/>
                  </a:cubicBezTo>
                  <a:cubicBezTo>
                    <a:pt x="17208" y="192453"/>
                    <a:pt x="16826" y="191843"/>
                    <a:pt x="16540" y="191186"/>
                  </a:cubicBezTo>
                  <a:cubicBezTo>
                    <a:pt x="16540" y="191186"/>
                    <a:pt x="16540" y="191186"/>
                    <a:pt x="16540" y="191186"/>
                  </a:cubicBezTo>
                  <a:cubicBezTo>
                    <a:pt x="16445" y="190681"/>
                    <a:pt x="16445" y="190167"/>
                    <a:pt x="16540" y="189662"/>
                  </a:cubicBezTo>
                  <a:cubicBezTo>
                    <a:pt x="15113" y="182328"/>
                    <a:pt x="31686" y="173374"/>
                    <a:pt x="59594" y="168897"/>
                  </a:cubicBezTo>
                  <a:close/>
                  <a:moveTo>
                    <a:pt x="96646" y="351968"/>
                  </a:moveTo>
                  <a:cubicBezTo>
                    <a:pt x="46830" y="351968"/>
                    <a:pt x="15113" y="338347"/>
                    <a:pt x="15113" y="328727"/>
                  </a:cubicBezTo>
                  <a:lnTo>
                    <a:pt x="15113" y="313296"/>
                  </a:lnTo>
                  <a:cubicBezTo>
                    <a:pt x="17303" y="314687"/>
                    <a:pt x="19494" y="315925"/>
                    <a:pt x="21875" y="317011"/>
                  </a:cubicBezTo>
                  <a:lnTo>
                    <a:pt x="21875" y="317011"/>
                  </a:lnTo>
                  <a:cubicBezTo>
                    <a:pt x="30543" y="321079"/>
                    <a:pt x="39782" y="323964"/>
                    <a:pt x="49212" y="325584"/>
                  </a:cubicBezTo>
                  <a:lnTo>
                    <a:pt x="49212" y="325584"/>
                  </a:lnTo>
                  <a:lnTo>
                    <a:pt x="59403" y="327394"/>
                  </a:lnTo>
                  <a:lnTo>
                    <a:pt x="60356" y="327394"/>
                  </a:lnTo>
                  <a:lnTo>
                    <a:pt x="71024" y="328727"/>
                  </a:lnTo>
                  <a:cubicBezTo>
                    <a:pt x="71881" y="328632"/>
                    <a:pt x="72738" y="328632"/>
                    <a:pt x="73595" y="328727"/>
                  </a:cubicBezTo>
                  <a:lnTo>
                    <a:pt x="81692" y="329298"/>
                  </a:lnTo>
                  <a:cubicBezTo>
                    <a:pt x="83026" y="329146"/>
                    <a:pt x="84263" y="329146"/>
                    <a:pt x="85597" y="329298"/>
                  </a:cubicBezTo>
                  <a:lnTo>
                    <a:pt x="94551" y="329298"/>
                  </a:lnTo>
                  <a:lnTo>
                    <a:pt x="98170" y="329298"/>
                  </a:lnTo>
                  <a:lnTo>
                    <a:pt x="107219" y="329298"/>
                  </a:lnTo>
                  <a:cubicBezTo>
                    <a:pt x="108552" y="329156"/>
                    <a:pt x="109790" y="329156"/>
                    <a:pt x="111124" y="329298"/>
                  </a:cubicBezTo>
                  <a:cubicBezTo>
                    <a:pt x="113982" y="329298"/>
                    <a:pt x="116553" y="329298"/>
                    <a:pt x="119315" y="328537"/>
                  </a:cubicBezTo>
                  <a:lnTo>
                    <a:pt x="121697" y="328537"/>
                  </a:lnTo>
                  <a:lnTo>
                    <a:pt x="132460" y="327203"/>
                  </a:lnTo>
                  <a:lnTo>
                    <a:pt x="133317" y="327203"/>
                  </a:lnTo>
                  <a:lnTo>
                    <a:pt x="143605" y="325393"/>
                  </a:lnTo>
                  <a:lnTo>
                    <a:pt x="143605" y="325393"/>
                  </a:lnTo>
                  <a:cubicBezTo>
                    <a:pt x="153034" y="323774"/>
                    <a:pt x="162178" y="320888"/>
                    <a:pt x="170846" y="316821"/>
                  </a:cubicBezTo>
                  <a:lnTo>
                    <a:pt x="170846" y="316821"/>
                  </a:lnTo>
                  <a:cubicBezTo>
                    <a:pt x="173132" y="315716"/>
                    <a:pt x="175418" y="314477"/>
                    <a:pt x="177608" y="313106"/>
                  </a:cubicBezTo>
                  <a:lnTo>
                    <a:pt x="177608" y="328537"/>
                  </a:lnTo>
                  <a:cubicBezTo>
                    <a:pt x="178085" y="338062"/>
                    <a:pt x="146747" y="351682"/>
                    <a:pt x="96646" y="35168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D66EAF72-3CBC-B961-8FBF-4EF6DF0266CD}"/>
              </a:ext>
            </a:extLst>
          </p:cNvPr>
          <p:cNvGrpSpPr/>
          <p:nvPr/>
        </p:nvGrpSpPr>
        <p:grpSpPr>
          <a:xfrm>
            <a:off x="1020430" y="5012725"/>
            <a:ext cx="486431" cy="461523"/>
            <a:chOff x="4691593" y="3385355"/>
            <a:chExt cx="532431" cy="505168"/>
          </a:xfrm>
        </p:grpSpPr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100053F-647C-FDD0-59CC-A8BF3E5DA3AD}"/>
                </a:ext>
              </a:extLst>
            </p:cNvPr>
            <p:cNvSpPr/>
            <p:nvPr/>
          </p:nvSpPr>
          <p:spPr>
            <a:xfrm>
              <a:off x="4716259" y="3385355"/>
              <a:ext cx="484045" cy="200311"/>
            </a:xfrm>
            <a:custGeom>
              <a:avLst/>
              <a:gdLst>
                <a:gd name="connsiteX0" fmla="*/ 46169 w 394912"/>
                <a:gd name="connsiteY0" fmla="*/ 131558 h 163425"/>
                <a:gd name="connsiteX1" fmla="*/ 51884 w 394912"/>
                <a:gd name="connsiteY1" fmla="*/ 158990 h 163425"/>
                <a:gd name="connsiteX2" fmla="*/ 56456 w 394912"/>
                <a:gd name="connsiteY2" fmla="*/ 164038 h 163425"/>
                <a:gd name="connsiteX3" fmla="*/ 58360 w 394912"/>
                <a:gd name="connsiteY3" fmla="*/ 164038 h 163425"/>
                <a:gd name="connsiteX4" fmla="*/ 63027 w 394912"/>
                <a:gd name="connsiteY4" fmla="*/ 162038 h 163425"/>
                <a:gd name="connsiteX5" fmla="*/ 88269 w 394912"/>
                <a:gd name="connsiteY5" fmla="*/ 136320 h 163425"/>
                <a:gd name="connsiteX6" fmla="*/ 152563 w 394912"/>
                <a:gd name="connsiteY6" fmla="*/ 99363 h 163425"/>
                <a:gd name="connsiteX7" fmla="*/ 174851 w 394912"/>
                <a:gd name="connsiteY7" fmla="*/ 107555 h 163425"/>
                <a:gd name="connsiteX8" fmla="*/ 193901 w 394912"/>
                <a:gd name="connsiteY8" fmla="*/ 136130 h 163425"/>
                <a:gd name="connsiteX9" fmla="*/ 199521 w 394912"/>
                <a:gd name="connsiteY9" fmla="*/ 139083 h 163425"/>
                <a:gd name="connsiteX10" fmla="*/ 204950 w 394912"/>
                <a:gd name="connsiteY10" fmla="*/ 136130 h 163425"/>
                <a:gd name="connsiteX11" fmla="*/ 224000 w 394912"/>
                <a:gd name="connsiteY11" fmla="*/ 107555 h 163425"/>
                <a:gd name="connsiteX12" fmla="*/ 246288 w 394912"/>
                <a:gd name="connsiteY12" fmla="*/ 99363 h 163425"/>
                <a:gd name="connsiteX13" fmla="*/ 310582 w 394912"/>
                <a:gd name="connsiteY13" fmla="*/ 136320 h 163425"/>
                <a:gd name="connsiteX14" fmla="*/ 335824 w 394912"/>
                <a:gd name="connsiteY14" fmla="*/ 162038 h 163425"/>
                <a:gd name="connsiteX15" fmla="*/ 340491 w 394912"/>
                <a:gd name="connsiteY15" fmla="*/ 164038 h 163425"/>
                <a:gd name="connsiteX16" fmla="*/ 342301 w 394912"/>
                <a:gd name="connsiteY16" fmla="*/ 164038 h 163425"/>
                <a:gd name="connsiteX17" fmla="*/ 346968 w 394912"/>
                <a:gd name="connsiteY17" fmla="*/ 158990 h 163425"/>
                <a:gd name="connsiteX18" fmla="*/ 352683 w 394912"/>
                <a:gd name="connsiteY18" fmla="*/ 131558 h 163425"/>
                <a:gd name="connsiteX19" fmla="*/ 397070 w 394912"/>
                <a:gd name="connsiteY19" fmla="*/ 81933 h 163425"/>
                <a:gd name="connsiteX20" fmla="*/ 319631 w 394912"/>
                <a:gd name="connsiteY20" fmla="*/ 27069 h 163425"/>
                <a:gd name="connsiteX21" fmla="*/ 273054 w 394912"/>
                <a:gd name="connsiteY21" fmla="*/ 38213 h 163425"/>
                <a:gd name="connsiteX22" fmla="*/ 199521 w 394912"/>
                <a:gd name="connsiteY22" fmla="*/ 684 h 163425"/>
                <a:gd name="connsiteX23" fmla="*/ 126178 w 394912"/>
                <a:gd name="connsiteY23" fmla="*/ 38213 h 163425"/>
                <a:gd name="connsiteX24" fmla="*/ 79601 w 394912"/>
                <a:gd name="connsiteY24" fmla="*/ 27069 h 163425"/>
                <a:gd name="connsiteX25" fmla="*/ 2164 w 394912"/>
                <a:gd name="connsiteY25" fmla="*/ 81933 h 163425"/>
                <a:gd name="connsiteX26" fmla="*/ 46169 w 394912"/>
                <a:gd name="connsiteY26" fmla="*/ 131558 h 163425"/>
                <a:gd name="connsiteX27" fmla="*/ 319250 w 394912"/>
                <a:gd name="connsiteY27" fmla="*/ 40213 h 163425"/>
                <a:gd name="connsiteX28" fmla="*/ 383449 w 394912"/>
                <a:gd name="connsiteY28" fmla="*/ 81933 h 163425"/>
                <a:gd name="connsiteX29" fmla="*/ 344778 w 394912"/>
                <a:gd name="connsiteY29" fmla="*/ 120033 h 163425"/>
                <a:gd name="connsiteX30" fmla="*/ 340206 w 394912"/>
                <a:gd name="connsiteY30" fmla="*/ 125081 h 163425"/>
                <a:gd name="connsiteX31" fmla="*/ 336205 w 394912"/>
                <a:gd name="connsiteY31" fmla="*/ 144131 h 163425"/>
                <a:gd name="connsiteX32" fmla="*/ 317821 w 394912"/>
                <a:gd name="connsiteY32" fmla="*/ 125081 h 163425"/>
                <a:gd name="connsiteX33" fmla="*/ 313535 w 394912"/>
                <a:gd name="connsiteY33" fmla="*/ 123081 h 163425"/>
                <a:gd name="connsiteX34" fmla="*/ 257052 w 394912"/>
                <a:gd name="connsiteY34" fmla="*/ 91839 h 163425"/>
                <a:gd name="connsiteX35" fmla="*/ 276674 w 394912"/>
                <a:gd name="connsiteY35" fmla="*/ 55358 h 163425"/>
                <a:gd name="connsiteX36" fmla="*/ 276674 w 394912"/>
                <a:gd name="connsiteY36" fmla="*/ 50786 h 163425"/>
                <a:gd name="connsiteX37" fmla="*/ 319250 w 394912"/>
                <a:gd name="connsiteY37" fmla="*/ 40213 h 163425"/>
                <a:gd name="connsiteX38" fmla="*/ 199140 w 394912"/>
                <a:gd name="connsiteY38" fmla="*/ 14019 h 163425"/>
                <a:gd name="connsiteX39" fmla="*/ 263434 w 394912"/>
                <a:gd name="connsiteY39" fmla="*/ 55644 h 163425"/>
                <a:gd name="connsiteX40" fmla="*/ 218190 w 394912"/>
                <a:gd name="connsiteY40" fmla="*/ 95268 h 163425"/>
                <a:gd name="connsiteX41" fmla="*/ 214095 w 394912"/>
                <a:gd name="connsiteY41" fmla="*/ 98220 h 163425"/>
                <a:gd name="connsiteX42" fmla="*/ 199331 w 394912"/>
                <a:gd name="connsiteY42" fmla="*/ 120700 h 163425"/>
                <a:gd name="connsiteX43" fmla="*/ 184471 w 394912"/>
                <a:gd name="connsiteY43" fmla="*/ 98220 h 163425"/>
                <a:gd name="connsiteX44" fmla="*/ 180281 w 394912"/>
                <a:gd name="connsiteY44" fmla="*/ 95268 h 163425"/>
                <a:gd name="connsiteX45" fmla="*/ 134942 w 394912"/>
                <a:gd name="connsiteY45" fmla="*/ 55644 h 163425"/>
                <a:gd name="connsiteX46" fmla="*/ 199235 w 394912"/>
                <a:gd name="connsiteY46" fmla="*/ 14019 h 163425"/>
                <a:gd name="connsiteX47" fmla="*/ 79221 w 394912"/>
                <a:gd name="connsiteY47" fmla="*/ 40213 h 163425"/>
                <a:gd name="connsiteX48" fmla="*/ 122083 w 394912"/>
                <a:gd name="connsiteY48" fmla="*/ 50976 h 163425"/>
                <a:gd name="connsiteX49" fmla="*/ 122083 w 394912"/>
                <a:gd name="connsiteY49" fmla="*/ 55644 h 163425"/>
                <a:gd name="connsiteX50" fmla="*/ 141704 w 394912"/>
                <a:gd name="connsiteY50" fmla="*/ 92315 h 163425"/>
                <a:gd name="connsiteX51" fmla="*/ 85317 w 394912"/>
                <a:gd name="connsiteY51" fmla="*/ 123367 h 163425"/>
                <a:gd name="connsiteX52" fmla="*/ 81030 w 394912"/>
                <a:gd name="connsiteY52" fmla="*/ 125367 h 163425"/>
                <a:gd name="connsiteX53" fmla="*/ 62647 w 394912"/>
                <a:gd name="connsiteY53" fmla="*/ 144417 h 163425"/>
                <a:gd name="connsiteX54" fmla="*/ 58646 w 394912"/>
                <a:gd name="connsiteY54" fmla="*/ 125367 h 163425"/>
                <a:gd name="connsiteX55" fmla="*/ 54074 w 394912"/>
                <a:gd name="connsiteY55" fmla="*/ 120318 h 163425"/>
                <a:gd name="connsiteX56" fmla="*/ 15402 w 394912"/>
                <a:gd name="connsiteY56" fmla="*/ 82218 h 163425"/>
                <a:gd name="connsiteX57" fmla="*/ 79221 w 394912"/>
                <a:gd name="connsiteY57" fmla="*/ 40213 h 16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94912" h="163425">
                  <a:moveTo>
                    <a:pt x="46169" y="131558"/>
                  </a:moveTo>
                  <a:lnTo>
                    <a:pt x="51884" y="158990"/>
                  </a:lnTo>
                  <a:cubicBezTo>
                    <a:pt x="52359" y="161381"/>
                    <a:pt x="54170" y="163324"/>
                    <a:pt x="56456" y="164038"/>
                  </a:cubicBezTo>
                  <a:cubicBezTo>
                    <a:pt x="57122" y="164134"/>
                    <a:pt x="57694" y="164134"/>
                    <a:pt x="58360" y="164038"/>
                  </a:cubicBezTo>
                  <a:cubicBezTo>
                    <a:pt x="60171" y="164095"/>
                    <a:pt x="61884" y="163362"/>
                    <a:pt x="63027" y="162038"/>
                  </a:cubicBezTo>
                  <a:lnTo>
                    <a:pt x="88269" y="136320"/>
                  </a:lnTo>
                  <a:cubicBezTo>
                    <a:pt x="118939" y="133749"/>
                    <a:pt x="143324" y="119080"/>
                    <a:pt x="152563" y="99363"/>
                  </a:cubicBezTo>
                  <a:cubicBezTo>
                    <a:pt x="159611" y="103040"/>
                    <a:pt x="167136" y="105793"/>
                    <a:pt x="174851" y="107555"/>
                  </a:cubicBezTo>
                  <a:lnTo>
                    <a:pt x="193901" y="136130"/>
                  </a:lnTo>
                  <a:cubicBezTo>
                    <a:pt x="195234" y="137949"/>
                    <a:pt x="197331" y="139045"/>
                    <a:pt x="199521" y="139083"/>
                  </a:cubicBezTo>
                  <a:cubicBezTo>
                    <a:pt x="201712" y="138987"/>
                    <a:pt x="203712" y="137902"/>
                    <a:pt x="204950" y="136130"/>
                  </a:cubicBezTo>
                  <a:lnTo>
                    <a:pt x="224000" y="107555"/>
                  </a:lnTo>
                  <a:cubicBezTo>
                    <a:pt x="231716" y="105812"/>
                    <a:pt x="239240" y="103059"/>
                    <a:pt x="246288" y="99363"/>
                  </a:cubicBezTo>
                  <a:cubicBezTo>
                    <a:pt x="255813" y="119080"/>
                    <a:pt x="279912" y="133749"/>
                    <a:pt x="310582" y="136320"/>
                  </a:cubicBezTo>
                  <a:lnTo>
                    <a:pt x="335824" y="162038"/>
                  </a:lnTo>
                  <a:cubicBezTo>
                    <a:pt x="336966" y="163362"/>
                    <a:pt x="338681" y="164095"/>
                    <a:pt x="340491" y="164038"/>
                  </a:cubicBezTo>
                  <a:cubicBezTo>
                    <a:pt x="341063" y="164134"/>
                    <a:pt x="341729" y="164134"/>
                    <a:pt x="342301" y="164038"/>
                  </a:cubicBezTo>
                  <a:cubicBezTo>
                    <a:pt x="344682" y="163352"/>
                    <a:pt x="346491" y="161409"/>
                    <a:pt x="346968" y="158990"/>
                  </a:cubicBezTo>
                  <a:lnTo>
                    <a:pt x="352683" y="131558"/>
                  </a:lnTo>
                  <a:cubicBezTo>
                    <a:pt x="379734" y="122604"/>
                    <a:pt x="397070" y="103459"/>
                    <a:pt x="397070" y="81933"/>
                  </a:cubicBezTo>
                  <a:cubicBezTo>
                    <a:pt x="397070" y="51738"/>
                    <a:pt x="362303" y="27069"/>
                    <a:pt x="319631" y="27069"/>
                  </a:cubicBezTo>
                  <a:cubicBezTo>
                    <a:pt x="303438" y="26945"/>
                    <a:pt x="287437" y="30774"/>
                    <a:pt x="273054" y="38213"/>
                  </a:cubicBezTo>
                  <a:cubicBezTo>
                    <a:pt x="262768" y="16591"/>
                    <a:pt x="233716" y="684"/>
                    <a:pt x="199521" y="684"/>
                  </a:cubicBezTo>
                  <a:cubicBezTo>
                    <a:pt x="165326" y="684"/>
                    <a:pt x="136466" y="16591"/>
                    <a:pt x="126178" y="38213"/>
                  </a:cubicBezTo>
                  <a:cubicBezTo>
                    <a:pt x="111795" y="30784"/>
                    <a:pt x="95794" y="26964"/>
                    <a:pt x="79601" y="27069"/>
                  </a:cubicBezTo>
                  <a:cubicBezTo>
                    <a:pt x="36929" y="27069"/>
                    <a:pt x="2164" y="51738"/>
                    <a:pt x="2164" y="81933"/>
                  </a:cubicBezTo>
                  <a:cubicBezTo>
                    <a:pt x="1782" y="103935"/>
                    <a:pt x="19117" y="122985"/>
                    <a:pt x="46169" y="131558"/>
                  </a:cubicBezTo>
                  <a:close/>
                  <a:moveTo>
                    <a:pt x="319250" y="40213"/>
                  </a:moveTo>
                  <a:cubicBezTo>
                    <a:pt x="354683" y="40213"/>
                    <a:pt x="383449" y="59263"/>
                    <a:pt x="383449" y="81933"/>
                  </a:cubicBezTo>
                  <a:cubicBezTo>
                    <a:pt x="383449" y="98411"/>
                    <a:pt x="368304" y="113460"/>
                    <a:pt x="344778" y="120033"/>
                  </a:cubicBezTo>
                  <a:cubicBezTo>
                    <a:pt x="342492" y="120785"/>
                    <a:pt x="340681" y="122709"/>
                    <a:pt x="340206" y="125081"/>
                  </a:cubicBezTo>
                  <a:lnTo>
                    <a:pt x="336205" y="144131"/>
                  </a:lnTo>
                  <a:lnTo>
                    <a:pt x="317821" y="125081"/>
                  </a:lnTo>
                  <a:cubicBezTo>
                    <a:pt x="316678" y="123919"/>
                    <a:pt x="315155" y="123214"/>
                    <a:pt x="313535" y="123081"/>
                  </a:cubicBezTo>
                  <a:cubicBezTo>
                    <a:pt x="286103" y="121557"/>
                    <a:pt x="263720" y="108698"/>
                    <a:pt x="257052" y="91839"/>
                  </a:cubicBezTo>
                  <a:cubicBezTo>
                    <a:pt x="268958" y="83419"/>
                    <a:pt x="276197" y="69922"/>
                    <a:pt x="276674" y="55358"/>
                  </a:cubicBezTo>
                  <a:cubicBezTo>
                    <a:pt x="276769" y="53834"/>
                    <a:pt x="276769" y="52310"/>
                    <a:pt x="276674" y="50786"/>
                  </a:cubicBezTo>
                  <a:cubicBezTo>
                    <a:pt x="289723" y="43680"/>
                    <a:pt x="304392" y="40032"/>
                    <a:pt x="319250" y="40213"/>
                  </a:cubicBezTo>
                  <a:close/>
                  <a:moveTo>
                    <a:pt x="199140" y="14019"/>
                  </a:moveTo>
                  <a:cubicBezTo>
                    <a:pt x="234668" y="14019"/>
                    <a:pt x="263434" y="32593"/>
                    <a:pt x="263434" y="55644"/>
                  </a:cubicBezTo>
                  <a:cubicBezTo>
                    <a:pt x="263434" y="73551"/>
                    <a:pt x="244384" y="90029"/>
                    <a:pt x="218190" y="95268"/>
                  </a:cubicBezTo>
                  <a:cubicBezTo>
                    <a:pt x="216570" y="95753"/>
                    <a:pt x="215047" y="96792"/>
                    <a:pt x="214095" y="98220"/>
                  </a:cubicBezTo>
                  <a:lnTo>
                    <a:pt x="199331" y="120700"/>
                  </a:lnTo>
                  <a:lnTo>
                    <a:pt x="184471" y="98220"/>
                  </a:lnTo>
                  <a:cubicBezTo>
                    <a:pt x="183424" y="96811"/>
                    <a:pt x="181995" y="95773"/>
                    <a:pt x="180281" y="95268"/>
                  </a:cubicBezTo>
                  <a:cubicBezTo>
                    <a:pt x="153610" y="90029"/>
                    <a:pt x="134942" y="73551"/>
                    <a:pt x="134942" y="55644"/>
                  </a:cubicBezTo>
                  <a:cubicBezTo>
                    <a:pt x="134942" y="32593"/>
                    <a:pt x="163707" y="14019"/>
                    <a:pt x="199235" y="14019"/>
                  </a:cubicBezTo>
                  <a:close/>
                  <a:moveTo>
                    <a:pt x="79221" y="40213"/>
                  </a:moveTo>
                  <a:cubicBezTo>
                    <a:pt x="94174" y="39994"/>
                    <a:pt x="108939" y="43709"/>
                    <a:pt x="122083" y="50976"/>
                  </a:cubicBezTo>
                  <a:cubicBezTo>
                    <a:pt x="121988" y="52529"/>
                    <a:pt x="121988" y="54091"/>
                    <a:pt x="122083" y="55644"/>
                  </a:cubicBezTo>
                  <a:cubicBezTo>
                    <a:pt x="122654" y="70226"/>
                    <a:pt x="129893" y="83743"/>
                    <a:pt x="141704" y="92315"/>
                  </a:cubicBezTo>
                  <a:cubicBezTo>
                    <a:pt x="135132" y="108984"/>
                    <a:pt x="113129" y="121843"/>
                    <a:pt x="85317" y="123367"/>
                  </a:cubicBezTo>
                  <a:cubicBezTo>
                    <a:pt x="83697" y="123509"/>
                    <a:pt x="82173" y="124224"/>
                    <a:pt x="81030" y="125367"/>
                  </a:cubicBezTo>
                  <a:lnTo>
                    <a:pt x="62647" y="144417"/>
                  </a:lnTo>
                  <a:lnTo>
                    <a:pt x="58646" y="125367"/>
                  </a:lnTo>
                  <a:cubicBezTo>
                    <a:pt x="58170" y="122995"/>
                    <a:pt x="56360" y="121071"/>
                    <a:pt x="54074" y="120318"/>
                  </a:cubicBezTo>
                  <a:cubicBezTo>
                    <a:pt x="30548" y="113651"/>
                    <a:pt x="15402" y="98601"/>
                    <a:pt x="15402" y="82218"/>
                  </a:cubicBezTo>
                  <a:cubicBezTo>
                    <a:pt x="15022" y="58977"/>
                    <a:pt x="43788" y="40213"/>
                    <a:pt x="79221" y="4021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87BFB87-A0C1-7825-DC59-1A4700EA4443}"/>
                </a:ext>
              </a:extLst>
            </p:cNvPr>
            <p:cNvSpPr/>
            <p:nvPr/>
          </p:nvSpPr>
          <p:spPr>
            <a:xfrm>
              <a:off x="4691593" y="3579343"/>
              <a:ext cx="532431" cy="311180"/>
            </a:xfrm>
            <a:custGeom>
              <a:avLst/>
              <a:gdLst>
                <a:gd name="connsiteX0" fmla="*/ 436529 w 434388"/>
                <a:gd name="connsiteY0" fmla="*/ 163220 h 253879"/>
                <a:gd name="connsiteX1" fmla="*/ 400334 w 434388"/>
                <a:gd name="connsiteY1" fmla="*/ 98069 h 253879"/>
                <a:gd name="connsiteX2" fmla="*/ 408334 w 434388"/>
                <a:gd name="connsiteY2" fmla="*/ 71684 h 253879"/>
                <a:gd name="connsiteX3" fmla="*/ 369664 w 434388"/>
                <a:gd name="connsiteY3" fmla="*/ 30803 h 253879"/>
                <a:gd name="connsiteX4" fmla="*/ 366901 w 434388"/>
                <a:gd name="connsiteY4" fmla="*/ 30822 h 253879"/>
                <a:gd name="connsiteX5" fmla="*/ 325563 w 434388"/>
                <a:gd name="connsiteY5" fmla="*/ 69065 h 253879"/>
                <a:gd name="connsiteX6" fmla="*/ 325563 w 434388"/>
                <a:gd name="connsiteY6" fmla="*/ 71684 h 253879"/>
                <a:gd name="connsiteX7" fmla="*/ 333659 w 434388"/>
                <a:gd name="connsiteY7" fmla="*/ 98069 h 253879"/>
                <a:gd name="connsiteX8" fmla="*/ 300893 w 434388"/>
                <a:gd name="connsiteY8" fmla="*/ 143027 h 253879"/>
                <a:gd name="connsiteX9" fmla="*/ 288320 w 434388"/>
                <a:gd name="connsiteY9" fmla="*/ 143027 h 253879"/>
                <a:gd name="connsiteX10" fmla="*/ 289177 w 434388"/>
                <a:gd name="connsiteY10" fmla="*/ 133502 h 253879"/>
                <a:gd name="connsiteX11" fmla="*/ 252887 w 434388"/>
                <a:gd name="connsiteY11" fmla="*/ 67874 h 253879"/>
                <a:gd name="connsiteX12" fmla="*/ 260888 w 434388"/>
                <a:gd name="connsiteY12" fmla="*/ 41680 h 253879"/>
                <a:gd name="connsiteX13" fmla="*/ 222502 w 434388"/>
                <a:gd name="connsiteY13" fmla="*/ 704 h 253879"/>
                <a:gd name="connsiteX14" fmla="*/ 219454 w 434388"/>
                <a:gd name="connsiteY14" fmla="*/ 723 h 253879"/>
                <a:gd name="connsiteX15" fmla="*/ 178211 w 434388"/>
                <a:gd name="connsiteY15" fmla="*/ 38871 h 253879"/>
                <a:gd name="connsiteX16" fmla="*/ 178211 w 434388"/>
                <a:gd name="connsiteY16" fmla="*/ 41680 h 253879"/>
                <a:gd name="connsiteX17" fmla="*/ 186212 w 434388"/>
                <a:gd name="connsiteY17" fmla="*/ 68065 h 253879"/>
                <a:gd name="connsiteX18" fmla="*/ 149826 w 434388"/>
                <a:gd name="connsiteY18" fmla="*/ 133502 h 253879"/>
                <a:gd name="connsiteX19" fmla="*/ 150589 w 434388"/>
                <a:gd name="connsiteY19" fmla="*/ 143027 h 253879"/>
                <a:gd name="connsiteX20" fmla="*/ 138396 w 434388"/>
                <a:gd name="connsiteY20" fmla="*/ 143027 h 253879"/>
                <a:gd name="connsiteX21" fmla="*/ 105059 w 434388"/>
                <a:gd name="connsiteY21" fmla="*/ 98069 h 253879"/>
                <a:gd name="connsiteX22" fmla="*/ 112964 w 434388"/>
                <a:gd name="connsiteY22" fmla="*/ 71875 h 253879"/>
                <a:gd name="connsiteX23" fmla="*/ 74198 w 434388"/>
                <a:gd name="connsiteY23" fmla="*/ 30994 h 253879"/>
                <a:gd name="connsiteX24" fmla="*/ 71626 w 434388"/>
                <a:gd name="connsiteY24" fmla="*/ 31012 h 253879"/>
                <a:gd name="connsiteX25" fmla="*/ 30192 w 434388"/>
                <a:gd name="connsiteY25" fmla="*/ 69360 h 253879"/>
                <a:gd name="connsiteX26" fmla="*/ 30192 w 434388"/>
                <a:gd name="connsiteY26" fmla="*/ 71875 h 253879"/>
                <a:gd name="connsiteX27" fmla="*/ 38384 w 434388"/>
                <a:gd name="connsiteY27" fmla="*/ 98069 h 253879"/>
                <a:gd name="connsiteX28" fmla="*/ 2188 w 434388"/>
                <a:gd name="connsiteY28" fmla="*/ 163505 h 253879"/>
                <a:gd name="connsiteX29" fmla="*/ 35526 w 434388"/>
                <a:gd name="connsiteY29" fmla="*/ 213321 h 253879"/>
                <a:gd name="connsiteX30" fmla="*/ 16476 w 434388"/>
                <a:gd name="connsiteY30" fmla="*/ 244563 h 253879"/>
                <a:gd name="connsiteX31" fmla="*/ 16476 w 434388"/>
                <a:gd name="connsiteY31" fmla="*/ 251230 h 253879"/>
                <a:gd name="connsiteX32" fmla="*/ 22192 w 434388"/>
                <a:gd name="connsiteY32" fmla="*/ 254564 h 253879"/>
                <a:gd name="connsiteX33" fmla="*/ 415669 w 434388"/>
                <a:gd name="connsiteY33" fmla="*/ 254564 h 253879"/>
                <a:gd name="connsiteX34" fmla="*/ 421384 w 434388"/>
                <a:gd name="connsiteY34" fmla="*/ 251230 h 253879"/>
                <a:gd name="connsiteX35" fmla="*/ 421384 w 434388"/>
                <a:gd name="connsiteY35" fmla="*/ 244563 h 253879"/>
                <a:gd name="connsiteX36" fmla="*/ 402334 w 434388"/>
                <a:gd name="connsiteY36" fmla="*/ 213130 h 253879"/>
                <a:gd name="connsiteX37" fmla="*/ 436529 w 434388"/>
                <a:gd name="connsiteY37" fmla="*/ 163220 h 253879"/>
                <a:gd name="connsiteX38" fmla="*/ 366901 w 434388"/>
                <a:gd name="connsiteY38" fmla="*/ 43681 h 253879"/>
                <a:gd name="connsiteX39" fmla="*/ 395476 w 434388"/>
                <a:gd name="connsiteY39" fmla="*/ 68551 h 253879"/>
                <a:gd name="connsiteX40" fmla="*/ 395476 w 434388"/>
                <a:gd name="connsiteY40" fmla="*/ 71399 h 253879"/>
                <a:gd name="connsiteX41" fmla="*/ 366996 w 434388"/>
                <a:gd name="connsiteY41" fmla="*/ 103021 h 253879"/>
                <a:gd name="connsiteX42" fmla="*/ 366901 w 434388"/>
                <a:gd name="connsiteY42" fmla="*/ 103021 h 253879"/>
                <a:gd name="connsiteX43" fmla="*/ 338326 w 434388"/>
                <a:gd name="connsiteY43" fmla="*/ 71399 h 253879"/>
                <a:gd name="connsiteX44" fmla="*/ 364043 w 434388"/>
                <a:gd name="connsiteY44" fmla="*/ 43633 h 253879"/>
                <a:gd name="connsiteX45" fmla="*/ 366901 w 434388"/>
                <a:gd name="connsiteY45" fmla="*/ 43681 h 253879"/>
                <a:gd name="connsiteX46" fmla="*/ 219263 w 434388"/>
                <a:gd name="connsiteY46" fmla="*/ 13963 h 253879"/>
                <a:gd name="connsiteX47" fmla="*/ 247838 w 434388"/>
                <a:gd name="connsiteY47" fmla="*/ 38833 h 253879"/>
                <a:gd name="connsiteX48" fmla="*/ 247838 w 434388"/>
                <a:gd name="connsiteY48" fmla="*/ 41680 h 253879"/>
                <a:gd name="connsiteX49" fmla="*/ 219263 w 434388"/>
                <a:gd name="connsiteY49" fmla="*/ 73399 h 253879"/>
                <a:gd name="connsiteX50" fmla="*/ 190688 w 434388"/>
                <a:gd name="connsiteY50" fmla="*/ 41680 h 253879"/>
                <a:gd name="connsiteX51" fmla="*/ 216405 w 434388"/>
                <a:gd name="connsiteY51" fmla="*/ 13915 h 253879"/>
                <a:gd name="connsiteX52" fmla="*/ 219359 w 434388"/>
                <a:gd name="connsiteY52" fmla="*/ 13963 h 253879"/>
                <a:gd name="connsiteX53" fmla="*/ 194880 w 434388"/>
                <a:gd name="connsiteY53" fmla="*/ 77685 h 253879"/>
                <a:gd name="connsiteX54" fmla="*/ 219263 w 434388"/>
                <a:gd name="connsiteY54" fmla="*/ 86448 h 253879"/>
                <a:gd name="connsiteX55" fmla="*/ 243648 w 434388"/>
                <a:gd name="connsiteY55" fmla="*/ 77876 h 253879"/>
                <a:gd name="connsiteX56" fmla="*/ 275747 w 434388"/>
                <a:gd name="connsiteY56" fmla="*/ 133502 h 253879"/>
                <a:gd name="connsiteX57" fmla="*/ 274889 w 434388"/>
                <a:gd name="connsiteY57" fmla="*/ 143027 h 253879"/>
                <a:gd name="connsiteX58" fmla="*/ 163828 w 434388"/>
                <a:gd name="connsiteY58" fmla="*/ 143027 h 253879"/>
                <a:gd name="connsiteX59" fmla="*/ 162875 w 434388"/>
                <a:gd name="connsiteY59" fmla="*/ 133502 h 253879"/>
                <a:gd name="connsiteX60" fmla="*/ 194880 w 434388"/>
                <a:gd name="connsiteY60" fmla="*/ 77685 h 253879"/>
                <a:gd name="connsiteX61" fmla="*/ 71817 w 434388"/>
                <a:gd name="connsiteY61" fmla="*/ 43681 h 253879"/>
                <a:gd name="connsiteX62" fmla="*/ 100392 w 434388"/>
                <a:gd name="connsiteY62" fmla="*/ 68551 h 253879"/>
                <a:gd name="connsiteX63" fmla="*/ 100392 w 434388"/>
                <a:gd name="connsiteY63" fmla="*/ 71399 h 253879"/>
                <a:gd name="connsiteX64" fmla="*/ 71817 w 434388"/>
                <a:gd name="connsiteY64" fmla="*/ 103021 h 253879"/>
                <a:gd name="connsiteX65" fmla="*/ 43242 w 434388"/>
                <a:gd name="connsiteY65" fmla="*/ 71399 h 253879"/>
                <a:gd name="connsiteX66" fmla="*/ 68959 w 434388"/>
                <a:gd name="connsiteY66" fmla="*/ 43633 h 253879"/>
                <a:gd name="connsiteX67" fmla="*/ 71817 w 434388"/>
                <a:gd name="connsiteY67" fmla="*/ 43681 h 253879"/>
                <a:gd name="connsiteX68" fmla="*/ 15428 w 434388"/>
                <a:gd name="connsiteY68" fmla="*/ 163220 h 253879"/>
                <a:gd name="connsiteX69" fmla="*/ 47909 w 434388"/>
                <a:gd name="connsiteY69" fmla="*/ 107594 h 253879"/>
                <a:gd name="connsiteX70" fmla="*/ 72293 w 434388"/>
                <a:gd name="connsiteY70" fmla="*/ 116261 h 253879"/>
                <a:gd name="connsiteX71" fmla="*/ 96677 w 434388"/>
                <a:gd name="connsiteY71" fmla="*/ 107594 h 253879"/>
                <a:gd name="connsiteX72" fmla="*/ 125252 w 434388"/>
                <a:gd name="connsiteY72" fmla="*/ 142836 h 253879"/>
                <a:gd name="connsiteX73" fmla="*/ 81628 w 434388"/>
                <a:gd name="connsiteY73" fmla="*/ 142836 h 253879"/>
                <a:gd name="connsiteX74" fmla="*/ 76007 w 434388"/>
                <a:gd name="connsiteY74" fmla="*/ 146075 h 253879"/>
                <a:gd name="connsiteX75" fmla="*/ 43051 w 434388"/>
                <a:gd name="connsiteY75" fmla="*/ 201605 h 253879"/>
                <a:gd name="connsiteX76" fmla="*/ 15428 w 434388"/>
                <a:gd name="connsiteY76" fmla="*/ 163220 h 253879"/>
                <a:gd name="connsiteX77" fmla="*/ 404524 w 434388"/>
                <a:gd name="connsiteY77" fmla="*/ 241134 h 253879"/>
                <a:gd name="connsiteX78" fmla="*/ 34098 w 434388"/>
                <a:gd name="connsiteY78" fmla="*/ 241134 h 253879"/>
                <a:gd name="connsiteX79" fmla="*/ 84580 w 434388"/>
                <a:gd name="connsiteY79" fmla="*/ 155409 h 253879"/>
                <a:gd name="connsiteX80" fmla="*/ 353947 w 434388"/>
                <a:gd name="connsiteY80" fmla="*/ 155409 h 253879"/>
                <a:gd name="connsiteX81" fmla="*/ 396333 w 434388"/>
                <a:gd name="connsiteY81" fmla="*/ 201510 h 253879"/>
                <a:gd name="connsiteX82" fmla="*/ 363377 w 434388"/>
                <a:gd name="connsiteY82" fmla="*/ 145979 h 253879"/>
                <a:gd name="connsiteX83" fmla="*/ 357662 w 434388"/>
                <a:gd name="connsiteY83" fmla="*/ 142741 h 253879"/>
                <a:gd name="connsiteX84" fmla="*/ 314609 w 434388"/>
                <a:gd name="connsiteY84" fmla="*/ 142741 h 253879"/>
                <a:gd name="connsiteX85" fmla="*/ 343184 w 434388"/>
                <a:gd name="connsiteY85" fmla="*/ 107498 h 253879"/>
                <a:gd name="connsiteX86" fmla="*/ 367662 w 434388"/>
                <a:gd name="connsiteY86" fmla="*/ 116166 h 253879"/>
                <a:gd name="connsiteX87" fmla="*/ 392047 w 434388"/>
                <a:gd name="connsiteY87" fmla="*/ 107498 h 253879"/>
                <a:gd name="connsiteX88" fmla="*/ 424051 w 434388"/>
                <a:gd name="connsiteY88" fmla="*/ 163220 h 253879"/>
                <a:gd name="connsiteX89" fmla="*/ 396333 w 434388"/>
                <a:gd name="connsiteY89" fmla="*/ 201510 h 253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34388" h="253879">
                  <a:moveTo>
                    <a:pt x="436529" y="163220"/>
                  </a:moveTo>
                  <a:cubicBezTo>
                    <a:pt x="435671" y="136930"/>
                    <a:pt x="422242" y="112670"/>
                    <a:pt x="400334" y="98069"/>
                  </a:cubicBezTo>
                  <a:cubicBezTo>
                    <a:pt x="405573" y="90258"/>
                    <a:pt x="408334" y="81076"/>
                    <a:pt x="408334" y="71684"/>
                  </a:cubicBezTo>
                  <a:cubicBezTo>
                    <a:pt x="408906" y="49701"/>
                    <a:pt x="391570" y="31403"/>
                    <a:pt x="369664" y="30803"/>
                  </a:cubicBezTo>
                  <a:cubicBezTo>
                    <a:pt x="368711" y="30774"/>
                    <a:pt x="367758" y="30784"/>
                    <a:pt x="366901" y="30822"/>
                  </a:cubicBezTo>
                  <a:cubicBezTo>
                    <a:pt x="344899" y="29974"/>
                    <a:pt x="326420" y="47100"/>
                    <a:pt x="325563" y="69065"/>
                  </a:cubicBezTo>
                  <a:cubicBezTo>
                    <a:pt x="325563" y="69941"/>
                    <a:pt x="325563" y="70808"/>
                    <a:pt x="325563" y="71684"/>
                  </a:cubicBezTo>
                  <a:cubicBezTo>
                    <a:pt x="325563" y="81086"/>
                    <a:pt x="328420" y="90268"/>
                    <a:pt x="333659" y="98069"/>
                  </a:cubicBezTo>
                  <a:cubicBezTo>
                    <a:pt x="317752" y="108689"/>
                    <a:pt x="306131" y="124624"/>
                    <a:pt x="300893" y="143027"/>
                  </a:cubicBezTo>
                  <a:lnTo>
                    <a:pt x="288320" y="143027"/>
                  </a:lnTo>
                  <a:cubicBezTo>
                    <a:pt x="288892" y="139883"/>
                    <a:pt x="289177" y="136692"/>
                    <a:pt x="289177" y="133502"/>
                  </a:cubicBezTo>
                  <a:cubicBezTo>
                    <a:pt x="288415" y="107032"/>
                    <a:pt x="274889" y="82571"/>
                    <a:pt x="252887" y="67874"/>
                  </a:cubicBezTo>
                  <a:cubicBezTo>
                    <a:pt x="258125" y="60130"/>
                    <a:pt x="260888" y="51015"/>
                    <a:pt x="260888" y="41680"/>
                  </a:cubicBezTo>
                  <a:cubicBezTo>
                    <a:pt x="261555" y="19754"/>
                    <a:pt x="244410" y="1409"/>
                    <a:pt x="222502" y="704"/>
                  </a:cubicBezTo>
                  <a:cubicBezTo>
                    <a:pt x="221454" y="675"/>
                    <a:pt x="220502" y="675"/>
                    <a:pt x="219454" y="723"/>
                  </a:cubicBezTo>
                  <a:cubicBezTo>
                    <a:pt x="197546" y="-134"/>
                    <a:pt x="179068" y="16944"/>
                    <a:pt x="178211" y="38871"/>
                  </a:cubicBezTo>
                  <a:cubicBezTo>
                    <a:pt x="178211" y="39804"/>
                    <a:pt x="178211" y="40747"/>
                    <a:pt x="178211" y="41680"/>
                  </a:cubicBezTo>
                  <a:cubicBezTo>
                    <a:pt x="178211" y="51072"/>
                    <a:pt x="180973" y="60254"/>
                    <a:pt x="186212" y="68065"/>
                  </a:cubicBezTo>
                  <a:cubicBezTo>
                    <a:pt x="164113" y="82638"/>
                    <a:pt x="150589" y="107060"/>
                    <a:pt x="149826" y="133502"/>
                  </a:cubicBezTo>
                  <a:cubicBezTo>
                    <a:pt x="149826" y="136692"/>
                    <a:pt x="150112" y="139874"/>
                    <a:pt x="150589" y="143027"/>
                  </a:cubicBezTo>
                  <a:lnTo>
                    <a:pt x="138396" y="143027"/>
                  </a:lnTo>
                  <a:cubicBezTo>
                    <a:pt x="132968" y="124577"/>
                    <a:pt x="121155" y="108651"/>
                    <a:pt x="105059" y="98069"/>
                  </a:cubicBezTo>
                  <a:cubicBezTo>
                    <a:pt x="110298" y="90325"/>
                    <a:pt x="113059" y="81200"/>
                    <a:pt x="112964" y="71875"/>
                  </a:cubicBezTo>
                  <a:cubicBezTo>
                    <a:pt x="113536" y="49891"/>
                    <a:pt x="96200" y="31594"/>
                    <a:pt x="74198" y="30994"/>
                  </a:cubicBezTo>
                  <a:cubicBezTo>
                    <a:pt x="73341" y="30974"/>
                    <a:pt x="72483" y="30974"/>
                    <a:pt x="71626" y="31012"/>
                  </a:cubicBezTo>
                  <a:cubicBezTo>
                    <a:pt x="49624" y="30165"/>
                    <a:pt x="31049" y="47329"/>
                    <a:pt x="30192" y="69360"/>
                  </a:cubicBezTo>
                  <a:cubicBezTo>
                    <a:pt x="30192" y="70198"/>
                    <a:pt x="30192" y="71036"/>
                    <a:pt x="30192" y="71875"/>
                  </a:cubicBezTo>
                  <a:cubicBezTo>
                    <a:pt x="30288" y="81219"/>
                    <a:pt x="33145" y="90334"/>
                    <a:pt x="38384" y="98069"/>
                  </a:cubicBezTo>
                  <a:cubicBezTo>
                    <a:pt x="16380" y="112728"/>
                    <a:pt x="2951" y="137112"/>
                    <a:pt x="2188" y="163505"/>
                  </a:cubicBezTo>
                  <a:cubicBezTo>
                    <a:pt x="1427" y="185546"/>
                    <a:pt x="14857" y="205596"/>
                    <a:pt x="35526" y="213321"/>
                  </a:cubicBezTo>
                  <a:lnTo>
                    <a:pt x="16476" y="244563"/>
                  </a:lnTo>
                  <a:cubicBezTo>
                    <a:pt x="15237" y="246630"/>
                    <a:pt x="15237" y="249164"/>
                    <a:pt x="16476" y="251230"/>
                  </a:cubicBezTo>
                  <a:cubicBezTo>
                    <a:pt x="17619" y="253288"/>
                    <a:pt x="19810" y="254564"/>
                    <a:pt x="22192" y="254564"/>
                  </a:cubicBezTo>
                  <a:lnTo>
                    <a:pt x="415669" y="254564"/>
                  </a:lnTo>
                  <a:cubicBezTo>
                    <a:pt x="418050" y="254583"/>
                    <a:pt x="420241" y="253307"/>
                    <a:pt x="421384" y="251230"/>
                  </a:cubicBezTo>
                  <a:cubicBezTo>
                    <a:pt x="422527" y="249164"/>
                    <a:pt x="422527" y="246630"/>
                    <a:pt x="421384" y="244563"/>
                  </a:cubicBezTo>
                  <a:lnTo>
                    <a:pt x="402334" y="213130"/>
                  </a:lnTo>
                  <a:cubicBezTo>
                    <a:pt x="423289" y="205644"/>
                    <a:pt x="437100" y="185498"/>
                    <a:pt x="436529" y="163220"/>
                  </a:cubicBezTo>
                  <a:close/>
                  <a:moveTo>
                    <a:pt x="366901" y="43681"/>
                  </a:moveTo>
                  <a:cubicBezTo>
                    <a:pt x="381665" y="42671"/>
                    <a:pt x="394428" y="53806"/>
                    <a:pt x="395476" y="68551"/>
                  </a:cubicBezTo>
                  <a:cubicBezTo>
                    <a:pt x="395476" y="69503"/>
                    <a:pt x="395476" y="70446"/>
                    <a:pt x="395476" y="71399"/>
                  </a:cubicBezTo>
                  <a:cubicBezTo>
                    <a:pt x="396333" y="88001"/>
                    <a:pt x="383570" y="102155"/>
                    <a:pt x="366996" y="103021"/>
                  </a:cubicBezTo>
                  <a:cubicBezTo>
                    <a:pt x="366996" y="103021"/>
                    <a:pt x="366901" y="103021"/>
                    <a:pt x="366901" y="103021"/>
                  </a:cubicBezTo>
                  <a:cubicBezTo>
                    <a:pt x="350327" y="102145"/>
                    <a:pt x="337469" y="88010"/>
                    <a:pt x="338326" y="71399"/>
                  </a:cubicBezTo>
                  <a:cubicBezTo>
                    <a:pt x="337755" y="56625"/>
                    <a:pt x="349280" y="44195"/>
                    <a:pt x="364043" y="43633"/>
                  </a:cubicBezTo>
                  <a:cubicBezTo>
                    <a:pt x="364996" y="43605"/>
                    <a:pt x="365949" y="43614"/>
                    <a:pt x="366901" y="43681"/>
                  </a:cubicBezTo>
                  <a:close/>
                  <a:moveTo>
                    <a:pt x="219263" y="13963"/>
                  </a:moveTo>
                  <a:cubicBezTo>
                    <a:pt x="234028" y="12953"/>
                    <a:pt x="246791" y="24088"/>
                    <a:pt x="247838" y="38833"/>
                  </a:cubicBezTo>
                  <a:cubicBezTo>
                    <a:pt x="247838" y="39785"/>
                    <a:pt x="247838" y="40728"/>
                    <a:pt x="247838" y="41680"/>
                  </a:cubicBezTo>
                  <a:cubicBezTo>
                    <a:pt x="248695" y="58330"/>
                    <a:pt x="235932" y="72532"/>
                    <a:pt x="219263" y="73399"/>
                  </a:cubicBezTo>
                  <a:cubicBezTo>
                    <a:pt x="202595" y="72532"/>
                    <a:pt x="189831" y="58330"/>
                    <a:pt x="190688" y="41680"/>
                  </a:cubicBezTo>
                  <a:cubicBezTo>
                    <a:pt x="190118" y="26907"/>
                    <a:pt x="201642" y="14477"/>
                    <a:pt x="216405" y="13915"/>
                  </a:cubicBezTo>
                  <a:cubicBezTo>
                    <a:pt x="217359" y="13877"/>
                    <a:pt x="218406" y="13896"/>
                    <a:pt x="219359" y="13963"/>
                  </a:cubicBezTo>
                  <a:close/>
                  <a:moveTo>
                    <a:pt x="194880" y="77685"/>
                  </a:moveTo>
                  <a:cubicBezTo>
                    <a:pt x="201833" y="83267"/>
                    <a:pt x="210406" y="86353"/>
                    <a:pt x="219263" y="86448"/>
                  </a:cubicBezTo>
                  <a:cubicBezTo>
                    <a:pt x="228122" y="86448"/>
                    <a:pt x="236694" y="83429"/>
                    <a:pt x="243648" y="77876"/>
                  </a:cubicBezTo>
                  <a:cubicBezTo>
                    <a:pt x="263174" y="89706"/>
                    <a:pt x="275270" y="110689"/>
                    <a:pt x="275747" y="133502"/>
                  </a:cubicBezTo>
                  <a:cubicBezTo>
                    <a:pt x="275747" y="136702"/>
                    <a:pt x="275461" y="139893"/>
                    <a:pt x="274889" y="143027"/>
                  </a:cubicBezTo>
                  <a:lnTo>
                    <a:pt x="163828" y="143027"/>
                  </a:lnTo>
                  <a:cubicBezTo>
                    <a:pt x="163161" y="139893"/>
                    <a:pt x="162875" y="136702"/>
                    <a:pt x="162875" y="133502"/>
                  </a:cubicBezTo>
                  <a:cubicBezTo>
                    <a:pt x="163447" y="110689"/>
                    <a:pt x="175449" y="89696"/>
                    <a:pt x="194880" y="77685"/>
                  </a:cubicBezTo>
                  <a:close/>
                  <a:moveTo>
                    <a:pt x="71817" y="43681"/>
                  </a:moveTo>
                  <a:cubicBezTo>
                    <a:pt x="86581" y="42671"/>
                    <a:pt x="99344" y="53806"/>
                    <a:pt x="100392" y="68551"/>
                  </a:cubicBezTo>
                  <a:cubicBezTo>
                    <a:pt x="100392" y="69503"/>
                    <a:pt x="100392" y="70446"/>
                    <a:pt x="100392" y="71399"/>
                  </a:cubicBezTo>
                  <a:cubicBezTo>
                    <a:pt x="101249" y="88010"/>
                    <a:pt x="88390" y="102145"/>
                    <a:pt x="71817" y="103021"/>
                  </a:cubicBezTo>
                  <a:cubicBezTo>
                    <a:pt x="55243" y="102145"/>
                    <a:pt x="42385" y="88010"/>
                    <a:pt x="43242" y="71399"/>
                  </a:cubicBezTo>
                  <a:cubicBezTo>
                    <a:pt x="42670" y="56625"/>
                    <a:pt x="54196" y="44195"/>
                    <a:pt x="68959" y="43633"/>
                  </a:cubicBezTo>
                  <a:cubicBezTo>
                    <a:pt x="69912" y="43605"/>
                    <a:pt x="70864" y="43614"/>
                    <a:pt x="71817" y="43681"/>
                  </a:cubicBezTo>
                  <a:close/>
                  <a:moveTo>
                    <a:pt x="15428" y="163220"/>
                  </a:moveTo>
                  <a:cubicBezTo>
                    <a:pt x="16000" y="140331"/>
                    <a:pt x="28287" y="119328"/>
                    <a:pt x="47909" y="107594"/>
                  </a:cubicBezTo>
                  <a:cubicBezTo>
                    <a:pt x="54766" y="113194"/>
                    <a:pt x="63435" y="116261"/>
                    <a:pt x="72293" y="116261"/>
                  </a:cubicBezTo>
                  <a:cubicBezTo>
                    <a:pt x="81151" y="116309"/>
                    <a:pt x="89819" y="113242"/>
                    <a:pt x="96677" y="107594"/>
                  </a:cubicBezTo>
                  <a:cubicBezTo>
                    <a:pt x="110107" y="115576"/>
                    <a:pt x="120203" y="128072"/>
                    <a:pt x="125252" y="142836"/>
                  </a:cubicBezTo>
                  <a:lnTo>
                    <a:pt x="81628" y="142836"/>
                  </a:lnTo>
                  <a:cubicBezTo>
                    <a:pt x="79342" y="142789"/>
                    <a:pt x="77150" y="144036"/>
                    <a:pt x="76007" y="146075"/>
                  </a:cubicBezTo>
                  <a:lnTo>
                    <a:pt x="43051" y="201605"/>
                  </a:lnTo>
                  <a:cubicBezTo>
                    <a:pt x="26096" y="196767"/>
                    <a:pt x="14667" y="180869"/>
                    <a:pt x="15428" y="163220"/>
                  </a:cubicBezTo>
                  <a:close/>
                  <a:moveTo>
                    <a:pt x="404524" y="241134"/>
                  </a:moveTo>
                  <a:lnTo>
                    <a:pt x="34098" y="241134"/>
                  </a:lnTo>
                  <a:lnTo>
                    <a:pt x="84580" y="155409"/>
                  </a:lnTo>
                  <a:lnTo>
                    <a:pt x="353947" y="155409"/>
                  </a:lnTo>
                  <a:close/>
                  <a:moveTo>
                    <a:pt x="396333" y="201510"/>
                  </a:moveTo>
                  <a:lnTo>
                    <a:pt x="363377" y="145979"/>
                  </a:lnTo>
                  <a:cubicBezTo>
                    <a:pt x="362234" y="143931"/>
                    <a:pt x="360043" y="142684"/>
                    <a:pt x="357662" y="142741"/>
                  </a:cubicBezTo>
                  <a:lnTo>
                    <a:pt x="314609" y="142741"/>
                  </a:lnTo>
                  <a:cubicBezTo>
                    <a:pt x="319753" y="128015"/>
                    <a:pt x="329849" y="115547"/>
                    <a:pt x="343184" y="107498"/>
                  </a:cubicBezTo>
                  <a:cubicBezTo>
                    <a:pt x="350137" y="113089"/>
                    <a:pt x="358710" y="116147"/>
                    <a:pt x="367662" y="116166"/>
                  </a:cubicBezTo>
                  <a:cubicBezTo>
                    <a:pt x="376521" y="116214"/>
                    <a:pt x="385189" y="113147"/>
                    <a:pt x="392047" y="107498"/>
                  </a:cubicBezTo>
                  <a:cubicBezTo>
                    <a:pt x="411574" y="119366"/>
                    <a:pt x="423670" y="140388"/>
                    <a:pt x="424051" y="163220"/>
                  </a:cubicBezTo>
                  <a:cubicBezTo>
                    <a:pt x="424812" y="180869"/>
                    <a:pt x="413288" y="196709"/>
                    <a:pt x="396333" y="20151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9261BD3B-E7B2-C6B0-D8A3-08AE0FCF1CFE}"/>
              </a:ext>
            </a:extLst>
          </p:cNvPr>
          <p:cNvSpPr/>
          <p:nvPr/>
        </p:nvSpPr>
        <p:spPr>
          <a:xfrm>
            <a:off x="4254637" y="5026874"/>
            <a:ext cx="532370" cy="528869"/>
          </a:xfrm>
          <a:custGeom>
            <a:avLst/>
            <a:gdLst>
              <a:gd name="connsiteX0" fmla="*/ 436307 w 434338"/>
              <a:gd name="connsiteY0" fmla="*/ 191375 h 431482"/>
              <a:gd name="connsiteX1" fmla="*/ 431259 w 434338"/>
              <a:gd name="connsiteY1" fmla="*/ 186898 h 431482"/>
              <a:gd name="connsiteX2" fmla="*/ 294194 w 434338"/>
              <a:gd name="connsiteY2" fmla="*/ 161085 h 431482"/>
              <a:gd name="connsiteX3" fmla="*/ 294956 w 434338"/>
              <a:gd name="connsiteY3" fmla="*/ 146989 h 431482"/>
              <a:gd name="connsiteX4" fmla="*/ 148557 w 434338"/>
              <a:gd name="connsiteY4" fmla="*/ 684 h 431482"/>
              <a:gd name="connsiteX5" fmla="*/ 2157 w 434338"/>
              <a:gd name="connsiteY5" fmla="*/ 146989 h 431482"/>
              <a:gd name="connsiteX6" fmla="*/ 134174 w 434338"/>
              <a:gd name="connsiteY6" fmla="*/ 292530 h 431482"/>
              <a:gd name="connsiteX7" fmla="*/ 193896 w 434338"/>
              <a:gd name="connsiteY7" fmla="*/ 428357 h 431482"/>
              <a:gd name="connsiteX8" fmla="*/ 198658 w 434338"/>
              <a:gd name="connsiteY8" fmla="*/ 432167 h 431482"/>
              <a:gd name="connsiteX9" fmla="*/ 199992 w 434338"/>
              <a:gd name="connsiteY9" fmla="*/ 432167 h 431482"/>
              <a:gd name="connsiteX10" fmla="*/ 204659 w 434338"/>
              <a:gd name="connsiteY10" fmla="*/ 430167 h 431482"/>
              <a:gd name="connsiteX11" fmla="*/ 275620 w 434338"/>
              <a:gd name="connsiteY11" fmla="*/ 358253 h 431482"/>
              <a:gd name="connsiteX12" fmla="*/ 361917 w 434338"/>
              <a:gd name="connsiteY12" fmla="*/ 356538 h 431482"/>
              <a:gd name="connsiteX13" fmla="*/ 364584 w 434338"/>
              <a:gd name="connsiteY13" fmla="*/ 355967 h 431482"/>
              <a:gd name="connsiteX14" fmla="*/ 365155 w 434338"/>
              <a:gd name="connsiteY14" fmla="*/ 355967 h 431482"/>
              <a:gd name="connsiteX15" fmla="*/ 366679 w 434338"/>
              <a:gd name="connsiteY15" fmla="*/ 354824 h 431482"/>
              <a:gd name="connsiteX16" fmla="*/ 366679 w 434338"/>
              <a:gd name="connsiteY16" fmla="*/ 354824 h 431482"/>
              <a:gd name="connsiteX17" fmla="*/ 366679 w 434338"/>
              <a:gd name="connsiteY17" fmla="*/ 354824 h 431482"/>
              <a:gd name="connsiteX18" fmla="*/ 366679 w 434338"/>
              <a:gd name="connsiteY18" fmla="*/ 353871 h 431482"/>
              <a:gd name="connsiteX19" fmla="*/ 367250 w 434338"/>
              <a:gd name="connsiteY19" fmla="*/ 352728 h 431482"/>
              <a:gd name="connsiteX20" fmla="*/ 367250 w 434338"/>
              <a:gd name="connsiteY20" fmla="*/ 351300 h 431482"/>
              <a:gd name="connsiteX21" fmla="*/ 367250 w 434338"/>
              <a:gd name="connsiteY21" fmla="*/ 350347 h 431482"/>
              <a:gd name="connsiteX22" fmla="*/ 361822 w 434338"/>
              <a:gd name="connsiteY22" fmla="*/ 271099 h 431482"/>
              <a:gd name="connsiteX23" fmla="*/ 433545 w 434338"/>
              <a:gd name="connsiteY23" fmla="*/ 198614 h 431482"/>
              <a:gd name="connsiteX24" fmla="*/ 436307 w 434338"/>
              <a:gd name="connsiteY24" fmla="*/ 191375 h 431482"/>
              <a:gd name="connsiteX25" fmla="*/ 15397 w 434338"/>
              <a:gd name="connsiteY25" fmla="*/ 146989 h 431482"/>
              <a:gd name="connsiteX26" fmla="*/ 148747 w 434338"/>
              <a:gd name="connsiteY26" fmla="*/ 13638 h 431482"/>
              <a:gd name="connsiteX27" fmla="*/ 282097 w 434338"/>
              <a:gd name="connsiteY27" fmla="*/ 146989 h 431482"/>
              <a:gd name="connsiteX28" fmla="*/ 281430 w 434338"/>
              <a:gd name="connsiteY28" fmla="*/ 158514 h 431482"/>
              <a:gd name="connsiteX29" fmla="*/ 69594 w 434338"/>
              <a:gd name="connsiteY29" fmla="*/ 118699 h 431482"/>
              <a:gd name="connsiteX30" fmla="*/ 63213 w 434338"/>
              <a:gd name="connsiteY30" fmla="*/ 121080 h 431482"/>
              <a:gd name="connsiteX31" fmla="*/ 62261 w 434338"/>
              <a:gd name="connsiteY31" fmla="*/ 127653 h 431482"/>
              <a:gd name="connsiteX32" fmla="*/ 128364 w 434338"/>
              <a:gd name="connsiteY32" fmla="*/ 278052 h 431482"/>
              <a:gd name="connsiteX33" fmla="*/ 15397 w 434338"/>
              <a:gd name="connsiteY33" fmla="*/ 146989 h 431482"/>
              <a:gd name="connsiteX34" fmla="*/ 354582 w 434338"/>
              <a:gd name="connsiteY34" fmla="*/ 260336 h 431482"/>
              <a:gd name="connsiteX35" fmla="*/ 137889 w 434338"/>
              <a:gd name="connsiteY35" fmla="*/ 152894 h 431482"/>
              <a:gd name="connsiteX36" fmla="*/ 129030 w 434338"/>
              <a:gd name="connsiteY36" fmla="*/ 155790 h 431482"/>
              <a:gd name="connsiteX37" fmla="*/ 129030 w 434338"/>
              <a:gd name="connsiteY37" fmla="*/ 155847 h 431482"/>
              <a:gd name="connsiteX38" fmla="*/ 131888 w 434338"/>
              <a:gd name="connsiteY38" fmla="*/ 164553 h 431482"/>
              <a:gd name="connsiteX39" fmla="*/ 131983 w 434338"/>
              <a:gd name="connsiteY39" fmla="*/ 164610 h 431482"/>
              <a:gd name="connsiteX40" fmla="*/ 349629 w 434338"/>
              <a:gd name="connsiteY40" fmla="*/ 272623 h 431482"/>
              <a:gd name="connsiteX41" fmla="*/ 354010 w 434338"/>
              <a:gd name="connsiteY41" fmla="*/ 336536 h 431482"/>
              <a:gd name="connsiteX42" fmla="*/ 167511 w 434338"/>
              <a:gd name="connsiteY42" fmla="*/ 193661 h 431482"/>
              <a:gd name="connsiteX43" fmla="*/ 158177 w 434338"/>
              <a:gd name="connsiteY43" fmla="*/ 194861 h 431482"/>
              <a:gd name="connsiteX44" fmla="*/ 157986 w 434338"/>
              <a:gd name="connsiteY44" fmla="*/ 195090 h 431482"/>
              <a:gd name="connsiteX45" fmla="*/ 158558 w 434338"/>
              <a:gd name="connsiteY45" fmla="*/ 204100 h 431482"/>
              <a:gd name="connsiteX46" fmla="*/ 159225 w 434338"/>
              <a:gd name="connsiteY46" fmla="*/ 204615 h 431482"/>
              <a:gd name="connsiteX47" fmla="*/ 342390 w 434338"/>
              <a:gd name="connsiteY47" fmla="*/ 345108 h 431482"/>
              <a:gd name="connsiteX48" fmla="*/ 275715 w 434338"/>
              <a:gd name="connsiteY48" fmla="*/ 346251 h 431482"/>
              <a:gd name="connsiteX49" fmla="*/ 116934 w 434338"/>
              <a:gd name="connsiteY49" fmla="*/ 170420 h 431482"/>
              <a:gd name="connsiteX50" fmla="*/ 107885 w 434338"/>
              <a:gd name="connsiteY50" fmla="*/ 169906 h 431482"/>
              <a:gd name="connsiteX51" fmla="*/ 107409 w 434338"/>
              <a:gd name="connsiteY51" fmla="*/ 170420 h 431482"/>
              <a:gd name="connsiteX52" fmla="*/ 106932 w 434338"/>
              <a:gd name="connsiteY52" fmla="*/ 179431 h 431482"/>
              <a:gd name="connsiteX53" fmla="*/ 107409 w 434338"/>
              <a:gd name="connsiteY53" fmla="*/ 179945 h 431482"/>
              <a:gd name="connsiteX54" fmla="*/ 264000 w 434338"/>
              <a:gd name="connsiteY54" fmla="*/ 353395 h 431482"/>
              <a:gd name="connsiteX55" fmla="*/ 202278 w 434338"/>
              <a:gd name="connsiteY55" fmla="*/ 415879 h 431482"/>
              <a:gd name="connsiteX56" fmla="*/ 79119 w 434338"/>
              <a:gd name="connsiteY56" fmla="*/ 135368 h 431482"/>
              <a:gd name="connsiteX57" fmla="*/ 416781 w 434338"/>
              <a:gd name="connsiteY57" fmla="*/ 199281 h 43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4338" h="431482">
                <a:moveTo>
                  <a:pt x="436307" y="191375"/>
                </a:moveTo>
                <a:cubicBezTo>
                  <a:pt x="435545" y="189079"/>
                  <a:pt x="433640" y="187365"/>
                  <a:pt x="431259" y="186898"/>
                </a:cubicBezTo>
                <a:lnTo>
                  <a:pt x="294194" y="161085"/>
                </a:lnTo>
                <a:cubicBezTo>
                  <a:pt x="294194" y="156418"/>
                  <a:pt x="294956" y="151560"/>
                  <a:pt x="294956" y="146989"/>
                </a:cubicBezTo>
                <a:cubicBezTo>
                  <a:pt x="294861" y="66197"/>
                  <a:pt x="229329" y="742"/>
                  <a:pt x="148557" y="684"/>
                </a:cubicBezTo>
                <a:cubicBezTo>
                  <a:pt x="67785" y="742"/>
                  <a:pt x="2253" y="66197"/>
                  <a:pt x="2157" y="146989"/>
                </a:cubicBezTo>
                <a:cubicBezTo>
                  <a:pt x="2348" y="222160"/>
                  <a:pt x="59403" y="285015"/>
                  <a:pt x="134174" y="292530"/>
                </a:cubicBezTo>
                <a:lnTo>
                  <a:pt x="193896" y="428357"/>
                </a:lnTo>
                <a:cubicBezTo>
                  <a:pt x="194753" y="430357"/>
                  <a:pt x="196563" y="431786"/>
                  <a:pt x="198658" y="432167"/>
                </a:cubicBezTo>
                <a:cubicBezTo>
                  <a:pt x="198658" y="432167"/>
                  <a:pt x="199611" y="432167"/>
                  <a:pt x="199992" y="432167"/>
                </a:cubicBezTo>
                <a:cubicBezTo>
                  <a:pt x="201706" y="432072"/>
                  <a:pt x="203421" y="431357"/>
                  <a:pt x="204659" y="430167"/>
                </a:cubicBezTo>
                <a:lnTo>
                  <a:pt x="275620" y="358253"/>
                </a:lnTo>
                <a:lnTo>
                  <a:pt x="361917" y="356538"/>
                </a:lnTo>
                <a:cubicBezTo>
                  <a:pt x="362869" y="356538"/>
                  <a:pt x="363726" y="356348"/>
                  <a:pt x="364584" y="355967"/>
                </a:cubicBezTo>
                <a:cubicBezTo>
                  <a:pt x="364584" y="355967"/>
                  <a:pt x="364584" y="355967"/>
                  <a:pt x="365155" y="355967"/>
                </a:cubicBezTo>
                <a:cubicBezTo>
                  <a:pt x="365727" y="355672"/>
                  <a:pt x="366203" y="355291"/>
                  <a:pt x="366679" y="354824"/>
                </a:cubicBezTo>
                <a:lnTo>
                  <a:pt x="366679" y="354824"/>
                </a:lnTo>
                <a:cubicBezTo>
                  <a:pt x="366679" y="354824"/>
                  <a:pt x="366679" y="354824"/>
                  <a:pt x="366679" y="354824"/>
                </a:cubicBezTo>
                <a:cubicBezTo>
                  <a:pt x="366679" y="354510"/>
                  <a:pt x="366679" y="354186"/>
                  <a:pt x="366679" y="353871"/>
                </a:cubicBezTo>
                <a:cubicBezTo>
                  <a:pt x="366965" y="353529"/>
                  <a:pt x="367155" y="353148"/>
                  <a:pt x="367250" y="352728"/>
                </a:cubicBezTo>
                <a:cubicBezTo>
                  <a:pt x="367346" y="352252"/>
                  <a:pt x="367346" y="351776"/>
                  <a:pt x="367250" y="351300"/>
                </a:cubicBezTo>
                <a:cubicBezTo>
                  <a:pt x="367250" y="351300"/>
                  <a:pt x="367250" y="350538"/>
                  <a:pt x="367250" y="350347"/>
                </a:cubicBezTo>
                <a:lnTo>
                  <a:pt x="361822" y="271099"/>
                </a:lnTo>
                <a:lnTo>
                  <a:pt x="433545" y="198614"/>
                </a:lnTo>
                <a:cubicBezTo>
                  <a:pt x="435831" y="197004"/>
                  <a:pt x="436974" y="194128"/>
                  <a:pt x="436307" y="191375"/>
                </a:cubicBezTo>
                <a:close/>
                <a:moveTo>
                  <a:pt x="15397" y="146989"/>
                </a:moveTo>
                <a:cubicBezTo>
                  <a:pt x="15397" y="73341"/>
                  <a:pt x="75119" y="13638"/>
                  <a:pt x="148747" y="13638"/>
                </a:cubicBezTo>
                <a:cubicBezTo>
                  <a:pt x="222375" y="13638"/>
                  <a:pt x="282097" y="73341"/>
                  <a:pt x="282097" y="146989"/>
                </a:cubicBezTo>
                <a:cubicBezTo>
                  <a:pt x="282097" y="150837"/>
                  <a:pt x="281811" y="154685"/>
                  <a:pt x="281430" y="158514"/>
                </a:cubicBezTo>
                <a:lnTo>
                  <a:pt x="69594" y="118699"/>
                </a:lnTo>
                <a:cubicBezTo>
                  <a:pt x="67213" y="118118"/>
                  <a:pt x="64642" y="119061"/>
                  <a:pt x="63213" y="121080"/>
                </a:cubicBezTo>
                <a:cubicBezTo>
                  <a:pt x="61689" y="122900"/>
                  <a:pt x="61307" y="125462"/>
                  <a:pt x="62261" y="127653"/>
                </a:cubicBezTo>
                <a:lnTo>
                  <a:pt x="128364" y="278052"/>
                </a:lnTo>
                <a:cubicBezTo>
                  <a:pt x="63593" y="268042"/>
                  <a:pt x="15779" y="212492"/>
                  <a:pt x="15397" y="146989"/>
                </a:cubicBezTo>
                <a:close/>
                <a:moveTo>
                  <a:pt x="354582" y="260336"/>
                </a:moveTo>
                <a:lnTo>
                  <a:pt x="137889" y="152894"/>
                </a:lnTo>
                <a:cubicBezTo>
                  <a:pt x="134651" y="151256"/>
                  <a:pt x="130650" y="152551"/>
                  <a:pt x="129030" y="155790"/>
                </a:cubicBezTo>
                <a:cubicBezTo>
                  <a:pt x="129030" y="155809"/>
                  <a:pt x="129030" y="155828"/>
                  <a:pt x="129030" y="155847"/>
                </a:cubicBezTo>
                <a:cubicBezTo>
                  <a:pt x="127411" y="159038"/>
                  <a:pt x="128650" y="162933"/>
                  <a:pt x="131888" y="164553"/>
                </a:cubicBezTo>
                <a:cubicBezTo>
                  <a:pt x="131888" y="164572"/>
                  <a:pt x="131983" y="164591"/>
                  <a:pt x="131983" y="164610"/>
                </a:cubicBezTo>
                <a:lnTo>
                  <a:pt x="349629" y="272623"/>
                </a:lnTo>
                <a:lnTo>
                  <a:pt x="354010" y="336536"/>
                </a:lnTo>
                <a:lnTo>
                  <a:pt x="167511" y="193661"/>
                </a:lnTo>
                <a:cubicBezTo>
                  <a:pt x="164559" y="191413"/>
                  <a:pt x="160368" y="191947"/>
                  <a:pt x="158177" y="194861"/>
                </a:cubicBezTo>
                <a:cubicBezTo>
                  <a:pt x="158082" y="194937"/>
                  <a:pt x="158082" y="195013"/>
                  <a:pt x="157986" y="195090"/>
                </a:cubicBezTo>
                <a:cubicBezTo>
                  <a:pt x="155700" y="197738"/>
                  <a:pt x="155891" y="201767"/>
                  <a:pt x="158558" y="204100"/>
                </a:cubicBezTo>
                <a:cubicBezTo>
                  <a:pt x="158748" y="204281"/>
                  <a:pt x="159034" y="204453"/>
                  <a:pt x="159225" y="204615"/>
                </a:cubicBezTo>
                <a:lnTo>
                  <a:pt x="342390" y="345108"/>
                </a:lnTo>
                <a:lnTo>
                  <a:pt x="275715" y="346251"/>
                </a:lnTo>
                <a:lnTo>
                  <a:pt x="116934" y="170420"/>
                </a:lnTo>
                <a:cubicBezTo>
                  <a:pt x="114553" y="167791"/>
                  <a:pt x="110552" y="167562"/>
                  <a:pt x="107885" y="169906"/>
                </a:cubicBezTo>
                <a:cubicBezTo>
                  <a:pt x="107789" y="170067"/>
                  <a:pt x="107599" y="170239"/>
                  <a:pt x="107409" y="170420"/>
                </a:cubicBezTo>
                <a:cubicBezTo>
                  <a:pt x="104742" y="172763"/>
                  <a:pt x="104551" y="176802"/>
                  <a:pt x="106932" y="179431"/>
                </a:cubicBezTo>
                <a:cubicBezTo>
                  <a:pt x="107028" y="179612"/>
                  <a:pt x="107219" y="179783"/>
                  <a:pt x="107409" y="179945"/>
                </a:cubicBezTo>
                <a:lnTo>
                  <a:pt x="264000" y="353395"/>
                </a:lnTo>
                <a:lnTo>
                  <a:pt x="202278" y="415879"/>
                </a:lnTo>
                <a:lnTo>
                  <a:pt x="79119" y="135368"/>
                </a:lnTo>
                <a:lnTo>
                  <a:pt x="416781" y="199281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18141BC3-7324-7C90-A698-4E0DFEED115C}"/>
              </a:ext>
            </a:extLst>
          </p:cNvPr>
          <p:cNvGrpSpPr/>
          <p:nvPr/>
        </p:nvGrpSpPr>
        <p:grpSpPr>
          <a:xfrm>
            <a:off x="7435365" y="5012725"/>
            <a:ext cx="531963" cy="499558"/>
            <a:chOff x="3366158" y="3388516"/>
            <a:chExt cx="531963" cy="499558"/>
          </a:xfrm>
          <a:solidFill>
            <a:schemeClr val="bg1"/>
          </a:solidFill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36C217D-48BE-437F-4B95-71F166639AA4}"/>
                </a:ext>
              </a:extLst>
            </p:cNvPr>
            <p:cNvSpPr/>
            <p:nvPr/>
          </p:nvSpPr>
          <p:spPr>
            <a:xfrm>
              <a:off x="3366158" y="3388516"/>
              <a:ext cx="531963" cy="499558"/>
            </a:xfrm>
            <a:custGeom>
              <a:avLst/>
              <a:gdLst>
                <a:gd name="connsiteX0" fmla="*/ 391850 w 434006"/>
                <a:gd name="connsiteY0" fmla="*/ 217276 h 407568"/>
                <a:gd name="connsiteX1" fmla="*/ 401375 w 434006"/>
                <a:gd name="connsiteY1" fmla="*/ 207751 h 407568"/>
                <a:gd name="connsiteX2" fmla="*/ 401375 w 434006"/>
                <a:gd name="connsiteY2" fmla="*/ 39540 h 407568"/>
                <a:gd name="connsiteX3" fmla="*/ 234401 w 434006"/>
                <a:gd name="connsiteY3" fmla="*/ 32872 h 407568"/>
                <a:gd name="connsiteX4" fmla="*/ 232402 w 434006"/>
                <a:gd name="connsiteY4" fmla="*/ 34301 h 407568"/>
                <a:gd name="connsiteX5" fmla="*/ 227258 w 434006"/>
                <a:gd name="connsiteY5" fmla="*/ 39349 h 407568"/>
                <a:gd name="connsiteX6" fmla="*/ 227258 w 434006"/>
                <a:gd name="connsiteY6" fmla="*/ 39349 h 407568"/>
                <a:gd name="connsiteX7" fmla="*/ 220495 w 434006"/>
                <a:gd name="connsiteY7" fmla="*/ 46207 h 407568"/>
                <a:gd name="connsiteX8" fmla="*/ 210970 w 434006"/>
                <a:gd name="connsiteY8" fmla="*/ 36682 h 407568"/>
                <a:gd name="connsiteX9" fmla="*/ 36948 w 434006"/>
                <a:gd name="connsiteY9" fmla="*/ 36682 h 407568"/>
                <a:gd name="connsiteX10" fmla="*/ 36948 w 434006"/>
                <a:gd name="connsiteY10" fmla="*/ 36682 h 407568"/>
                <a:gd name="connsiteX11" fmla="*/ 36948 w 434006"/>
                <a:gd name="connsiteY11" fmla="*/ 205084 h 407568"/>
                <a:gd name="connsiteX12" fmla="*/ 49520 w 434006"/>
                <a:gd name="connsiteY12" fmla="*/ 217562 h 407568"/>
                <a:gd name="connsiteX13" fmla="*/ 45997 w 434006"/>
                <a:gd name="connsiteY13" fmla="*/ 221086 h 407568"/>
                <a:gd name="connsiteX14" fmla="*/ 35900 w 434006"/>
                <a:gd name="connsiteY14" fmla="*/ 249661 h 407568"/>
                <a:gd name="connsiteX15" fmla="*/ 51427 w 434006"/>
                <a:gd name="connsiteY15" fmla="*/ 275664 h 407568"/>
                <a:gd name="connsiteX16" fmla="*/ 67142 w 434006"/>
                <a:gd name="connsiteY16" fmla="*/ 281284 h 407568"/>
                <a:gd name="connsiteX17" fmla="*/ 62475 w 434006"/>
                <a:gd name="connsiteY17" fmla="*/ 326051 h 407568"/>
                <a:gd name="connsiteX18" fmla="*/ 88287 w 434006"/>
                <a:gd name="connsiteY18" fmla="*/ 341482 h 407568"/>
                <a:gd name="connsiteX19" fmla="*/ 97812 w 434006"/>
                <a:gd name="connsiteY19" fmla="*/ 341482 h 407568"/>
                <a:gd name="connsiteX20" fmla="*/ 97240 w 434006"/>
                <a:gd name="connsiteY20" fmla="*/ 347864 h 407568"/>
                <a:gd name="connsiteX21" fmla="*/ 108956 w 434006"/>
                <a:gd name="connsiteY21" fmla="*/ 373295 h 407568"/>
                <a:gd name="connsiteX22" fmla="*/ 152676 w 434006"/>
                <a:gd name="connsiteY22" fmla="*/ 375582 h 407568"/>
                <a:gd name="connsiteX23" fmla="*/ 161155 w 434006"/>
                <a:gd name="connsiteY23" fmla="*/ 396727 h 407568"/>
                <a:gd name="connsiteX24" fmla="*/ 186490 w 434006"/>
                <a:gd name="connsiteY24" fmla="*/ 408252 h 407568"/>
                <a:gd name="connsiteX25" fmla="*/ 187349 w 434006"/>
                <a:gd name="connsiteY25" fmla="*/ 408252 h 407568"/>
                <a:gd name="connsiteX26" fmla="*/ 212207 w 434006"/>
                <a:gd name="connsiteY26" fmla="*/ 398060 h 407568"/>
                <a:gd name="connsiteX27" fmla="*/ 221732 w 434006"/>
                <a:gd name="connsiteY27" fmla="*/ 388535 h 407568"/>
                <a:gd name="connsiteX28" fmla="*/ 243640 w 434006"/>
                <a:gd name="connsiteY28" fmla="*/ 396156 h 407568"/>
                <a:gd name="connsiteX29" fmla="*/ 262690 w 434006"/>
                <a:gd name="connsiteY29" fmla="*/ 390250 h 407568"/>
                <a:gd name="connsiteX30" fmla="*/ 278120 w 434006"/>
                <a:gd name="connsiteY30" fmla="*/ 364723 h 407568"/>
                <a:gd name="connsiteX31" fmla="*/ 322794 w 434006"/>
                <a:gd name="connsiteY31" fmla="*/ 369390 h 407568"/>
                <a:gd name="connsiteX32" fmla="*/ 338318 w 434006"/>
                <a:gd name="connsiteY32" fmla="*/ 343387 h 407568"/>
                <a:gd name="connsiteX33" fmla="*/ 338318 w 434006"/>
                <a:gd name="connsiteY33" fmla="*/ 334433 h 407568"/>
                <a:gd name="connsiteX34" fmla="*/ 344985 w 434006"/>
                <a:gd name="connsiteY34" fmla="*/ 334433 h 407568"/>
                <a:gd name="connsiteX35" fmla="*/ 370133 w 434006"/>
                <a:gd name="connsiteY35" fmla="*/ 322718 h 407568"/>
                <a:gd name="connsiteX36" fmla="*/ 372895 w 434006"/>
                <a:gd name="connsiteY36" fmla="*/ 279284 h 407568"/>
                <a:gd name="connsiteX37" fmla="*/ 396326 w 434006"/>
                <a:gd name="connsiteY37" fmla="*/ 267854 h 407568"/>
                <a:gd name="connsiteX38" fmla="*/ 393850 w 434006"/>
                <a:gd name="connsiteY38" fmla="*/ 218419 h 407568"/>
                <a:gd name="connsiteX39" fmla="*/ 391850 w 434006"/>
                <a:gd name="connsiteY39" fmla="*/ 48493 h 407568"/>
                <a:gd name="connsiteX40" fmla="*/ 391850 w 434006"/>
                <a:gd name="connsiteY40" fmla="*/ 198416 h 407568"/>
                <a:gd name="connsiteX41" fmla="*/ 382325 w 434006"/>
                <a:gd name="connsiteY41" fmla="*/ 207941 h 407568"/>
                <a:gd name="connsiteX42" fmla="*/ 275834 w 434006"/>
                <a:gd name="connsiteY42" fmla="*/ 101261 h 407568"/>
                <a:gd name="connsiteX43" fmla="*/ 283359 w 434006"/>
                <a:gd name="connsiteY43" fmla="*/ 93641 h 407568"/>
                <a:gd name="connsiteX44" fmla="*/ 284122 w 434006"/>
                <a:gd name="connsiteY44" fmla="*/ 84926 h 407568"/>
                <a:gd name="connsiteX45" fmla="*/ 283359 w 434006"/>
                <a:gd name="connsiteY45" fmla="*/ 84116 h 407568"/>
                <a:gd name="connsiteX46" fmla="*/ 274215 w 434006"/>
                <a:gd name="connsiteY46" fmla="*/ 83745 h 407568"/>
                <a:gd name="connsiteX47" fmla="*/ 273834 w 434006"/>
                <a:gd name="connsiteY47" fmla="*/ 84116 h 407568"/>
                <a:gd name="connsiteX48" fmla="*/ 215351 w 434006"/>
                <a:gd name="connsiteY48" fmla="*/ 142505 h 407568"/>
                <a:gd name="connsiteX49" fmla="*/ 194492 w 434006"/>
                <a:gd name="connsiteY49" fmla="*/ 149934 h 407568"/>
                <a:gd name="connsiteX50" fmla="*/ 175442 w 434006"/>
                <a:gd name="connsiteY50" fmla="*/ 138409 h 407568"/>
                <a:gd name="connsiteX51" fmla="*/ 179633 w 434006"/>
                <a:gd name="connsiteY51" fmla="*/ 104786 h 407568"/>
                <a:gd name="connsiteX52" fmla="*/ 236783 w 434006"/>
                <a:gd name="connsiteY52" fmla="*/ 47636 h 407568"/>
                <a:gd name="connsiteX53" fmla="*/ 392231 w 434006"/>
                <a:gd name="connsiteY53" fmla="*/ 48493 h 407568"/>
                <a:gd name="connsiteX54" fmla="*/ 58475 w 434006"/>
                <a:gd name="connsiteY54" fmla="*/ 264234 h 407568"/>
                <a:gd name="connsiteX55" fmla="*/ 48950 w 434006"/>
                <a:gd name="connsiteY55" fmla="*/ 247947 h 407568"/>
                <a:gd name="connsiteX56" fmla="*/ 55331 w 434006"/>
                <a:gd name="connsiteY56" fmla="*/ 230230 h 407568"/>
                <a:gd name="connsiteX57" fmla="*/ 58949 w 434006"/>
                <a:gd name="connsiteY57" fmla="*/ 226706 h 407568"/>
                <a:gd name="connsiteX58" fmla="*/ 90096 w 434006"/>
                <a:gd name="connsiteY58" fmla="*/ 257948 h 407568"/>
                <a:gd name="connsiteX59" fmla="*/ 87050 w 434006"/>
                <a:gd name="connsiteY59" fmla="*/ 260900 h 407568"/>
                <a:gd name="connsiteX60" fmla="*/ 58570 w 434006"/>
                <a:gd name="connsiteY60" fmla="*/ 264234 h 407568"/>
                <a:gd name="connsiteX61" fmla="*/ 107146 w 434006"/>
                <a:gd name="connsiteY61" fmla="*/ 321384 h 407568"/>
                <a:gd name="connsiteX62" fmla="*/ 89336 w 434006"/>
                <a:gd name="connsiteY62" fmla="*/ 327575 h 407568"/>
                <a:gd name="connsiteX63" fmla="*/ 73144 w 434006"/>
                <a:gd name="connsiteY63" fmla="*/ 318050 h 407568"/>
                <a:gd name="connsiteX64" fmla="*/ 76762 w 434006"/>
                <a:gd name="connsiteY64" fmla="*/ 289475 h 407568"/>
                <a:gd name="connsiteX65" fmla="*/ 95812 w 434006"/>
                <a:gd name="connsiteY65" fmla="*/ 270425 h 407568"/>
                <a:gd name="connsiteX66" fmla="*/ 95812 w 434006"/>
                <a:gd name="connsiteY66" fmla="*/ 270425 h 407568"/>
                <a:gd name="connsiteX67" fmla="*/ 98670 w 434006"/>
                <a:gd name="connsiteY67" fmla="*/ 267663 h 407568"/>
                <a:gd name="connsiteX68" fmla="*/ 129817 w 434006"/>
                <a:gd name="connsiteY68" fmla="*/ 299000 h 407568"/>
                <a:gd name="connsiteX69" fmla="*/ 162869 w 434006"/>
                <a:gd name="connsiteY69" fmla="*/ 346530 h 407568"/>
                <a:gd name="connsiteX70" fmla="*/ 148772 w 434006"/>
                <a:gd name="connsiteY70" fmla="*/ 360627 h 407568"/>
                <a:gd name="connsiteX71" fmla="*/ 117339 w 434006"/>
                <a:gd name="connsiteY71" fmla="*/ 362532 h 407568"/>
                <a:gd name="connsiteX72" fmla="*/ 110004 w 434006"/>
                <a:gd name="connsiteY72" fmla="*/ 346721 h 407568"/>
                <a:gd name="connsiteX73" fmla="*/ 116481 w 434006"/>
                <a:gd name="connsiteY73" fmla="*/ 330528 h 407568"/>
                <a:gd name="connsiteX74" fmla="*/ 139628 w 434006"/>
                <a:gd name="connsiteY74" fmla="*/ 307287 h 407568"/>
                <a:gd name="connsiteX75" fmla="*/ 170775 w 434006"/>
                <a:gd name="connsiteY75" fmla="*/ 338529 h 407568"/>
                <a:gd name="connsiteX76" fmla="*/ 163155 w 434006"/>
                <a:gd name="connsiteY76" fmla="*/ 346149 h 407568"/>
                <a:gd name="connsiteX77" fmla="*/ 186300 w 434006"/>
                <a:gd name="connsiteY77" fmla="*/ 394155 h 407568"/>
                <a:gd name="connsiteX78" fmla="*/ 170489 w 434006"/>
                <a:gd name="connsiteY78" fmla="*/ 387011 h 407568"/>
                <a:gd name="connsiteX79" fmla="*/ 172203 w 434006"/>
                <a:gd name="connsiteY79" fmla="*/ 355769 h 407568"/>
                <a:gd name="connsiteX80" fmla="*/ 180109 w 434006"/>
                <a:gd name="connsiteY80" fmla="*/ 347864 h 407568"/>
                <a:gd name="connsiteX81" fmla="*/ 211256 w 434006"/>
                <a:gd name="connsiteY81" fmla="*/ 379010 h 407568"/>
                <a:gd name="connsiteX82" fmla="*/ 202492 w 434006"/>
                <a:gd name="connsiteY82" fmla="*/ 387774 h 407568"/>
                <a:gd name="connsiteX83" fmla="*/ 186300 w 434006"/>
                <a:gd name="connsiteY83" fmla="*/ 394441 h 407568"/>
                <a:gd name="connsiteX84" fmla="*/ 385562 w 434006"/>
                <a:gd name="connsiteY84" fmla="*/ 258805 h 407568"/>
                <a:gd name="connsiteX85" fmla="*/ 369656 w 434006"/>
                <a:gd name="connsiteY85" fmla="*/ 266234 h 407568"/>
                <a:gd name="connsiteX86" fmla="*/ 353464 w 434006"/>
                <a:gd name="connsiteY86" fmla="*/ 259853 h 407568"/>
                <a:gd name="connsiteX87" fmla="*/ 353464 w 434006"/>
                <a:gd name="connsiteY87" fmla="*/ 259853 h 407568"/>
                <a:gd name="connsiteX88" fmla="*/ 267739 w 434006"/>
                <a:gd name="connsiteY88" fmla="*/ 174128 h 407568"/>
                <a:gd name="connsiteX89" fmla="*/ 258214 w 434006"/>
                <a:gd name="connsiteY89" fmla="*/ 174128 h 407568"/>
                <a:gd name="connsiteX90" fmla="*/ 258214 w 434006"/>
                <a:gd name="connsiteY90" fmla="*/ 183653 h 407568"/>
                <a:gd name="connsiteX91" fmla="*/ 343939 w 434006"/>
                <a:gd name="connsiteY91" fmla="*/ 269378 h 407568"/>
                <a:gd name="connsiteX92" fmla="*/ 343939 w 434006"/>
                <a:gd name="connsiteY92" fmla="*/ 269378 h 407568"/>
                <a:gd name="connsiteX93" fmla="*/ 357750 w 434006"/>
                <a:gd name="connsiteY93" fmla="*/ 282332 h 407568"/>
                <a:gd name="connsiteX94" fmla="*/ 359750 w 434006"/>
                <a:gd name="connsiteY94" fmla="*/ 313859 h 407568"/>
                <a:gd name="connsiteX95" fmla="*/ 343939 w 434006"/>
                <a:gd name="connsiteY95" fmla="*/ 321003 h 407568"/>
                <a:gd name="connsiteX96" fmla="*/ 327747 w 434006"/>
                <a:gd name="connsiteY96" fmla="*/ 314812 h 407568"/>
                <a:gd name="connsiteX97" fmla="*/ 327747 w 434006"/>
                <a:gd name="connsiteY97" fmla="*/ 314812 h 407568"/>
                <a:gd name="connsiteX98" fmla="*/ 327747 w 434006"/>
                <a:gd name="connsiteY98" fmla="*/ 314812 h 407568"/>
                <a:gd name="connsiteX99" fmla="*/ 227448 w 434006"/>
                <a:gd name="connsiteY99" fmla="*/ 214609 h 407568"/>
                <a:gd name="connsiteX100" fmla="*/ 218305 w 434006"/>
                <a:gd name="connsiteY100" fmla="*/ 214238 h 407568"/>
                <a:gd name="connsiteX101" fmla="*/ 217923 w 434006"/>
                <a:gd name="connsiteY101" fmla="*/ 214609 h 407568"/>
                <a:gd name="connsiteX102" fmla="*/ 217733 w 434006"/>
                <a:gd name="connsiteY102" fmla="*/ 223905 h 407568"/>
                <a:gd name="connsiteX103" fmla="*/ 217923 w 434006"/>
                <a:gd name="connsiteY103" fmla="*/ 224134 h 407568"/>
                <a:gd name="connsiteX104" fmla="*/ 318127 w 434006"/>
                <a:gd name="connsiteY104" fmla="*/ 324337 h 407568"/>
                <a:gd name="connsiteX105" fmla="*/ 318127 w 434006"/>
                <a:gd name="connsiteY105" fmla="*/ 324337 h 407568"/>
                <a:gd name="connsiteX106" fmla="*/ 324412 w 434006"/>
                <a:gd name="connsiteY106" fmla="*/ 342149 h 407568"/>
                <a:gd name="connsiteX107" fmla="*/ 314887 w 434006"/>
                <a:gd name="connsiteY107" fmla="*/ 358341 h 407568"/>
                <a:gd name="connsiteX108" fmla="*/ 286312 w 434006"/>
                <a:gd name="connsiteY108" fmla="*/ 354817 h 407568"/>
                <a:gd name="connsiteX109" fmla="*/ 268025 w 434006"/>
                <a:gd name="connsiteY109" fmla="*/ 336624 h 407568"/>
                <a:gd name="connsiteX110" fmla="*/ 267453 w 434006"/>
                <a:gd name="connsiteY110" fmla="*/ 335862 h 407568"/>
                <a:gd name="connsiteX111" fmla="*/ 267453 w 434006"/>
                <a:gd name="connsiteY111" fmla="*/ 335862 h 407568"/>
                <a:gd name="connsiteX112" fmla="*/ 186872 w 434006"/>
                <a:gd name="connsiteY112" fmla="*/ 255376 h 407568"/>
                <a:gd name="connsiteX113" fmla="*/ 177728 w 434006"/>
                <a:gd name="connsiteY113" fmla="*/ 255005 h 407568"/>
                <a:gd name="connsiteX114" fmla="*/ 177347 w 434006"/>
                <a:gd name="connsiteY114" fmla="*/ 255376 h 407568"/>
                <a:gd name="connsiteX115" fmla="*/ 175442 w 434006"/>
                <a:gd name="connsiteY115" fmla="*/ 260139 h 407568"/>
                <a:gd name="connsiteX116" fmla="*/ 177347 w 434006"/>
                <a:gd name="connsiteY116" fmla="*/ 264615 h 407568"/>
                <a:gd name="connsiteX117" fmla="*/ 257928 w 434006"/>
                <a:gd name="connsiteY117" fmla="*/ 345292 h 407568"/>
                <a:gd name="connsiteX118" fmla="*/ 257928 w 434006"/>
                <a:gd name="connsiteY118" fmla="*/ 345292 h 407568"/>
                <a:gd name="connsiteX119" fmla="*/ 264309 w 434006"/>
                <a:gd name="connsiteY119" fmla="*/ 363008 h 407568"/>
                <a:gd name="connsiteX120" fmla="*/ 254784 w 434006"/>
                <a:gd name="connsiteY120" fmla="*/ 379296 h 407568"/>
                <a:gd name="connsiteX121" fmla="*/ 226209 w 434006"/>
                <a:gd name="connsiteY121" fmla="*/ 375772 h 407568"/>
                <a:gd name="connsiteX122" fmla="*/ 46092 w 434006"/>
                <a:gd name="connsiteY122" fmla="*/ 195654 h 407568"/>
                <a:gd name="connsiteX123" fmla="*/ 46092 w 434006"/>
                <a:gd name="connsiteY123" fmla="*/ 46016 h 407568"/>
                <a:gd name="connsiteX124" fmla="*/ 46092 w 434006"/>
                <a:gd name="connsiteY124" fmla="*/ 46016 h 407568"/>
                <a:gd name="connsiteX125" fmla="*/ 123911 w 434006"/>
                <a:gd name="connsiteY125" fmla="*/ 13727 h 407568"/>
                <a:gd name="connsiteX126" fmla="*/ 201636 w 434006"/>
                <a:gd name="connsiteY126" fmla="*/ 46016 h 407568"/>
                <a:gd name="connsiteX127" fmla="*/ 211161 w 434006"/>
                <a:gd name="connsiteY127" fmla="*/ 55541 h 407568"/>
                <a:gd name="connsiteX128" fmla="*/ 170584 w 434006"/>
                <a:gd name="connsiteY128" fmla="*/ 96023 h 407568"/>
                <a:gd name="connsiteX129" fmla="*/ 164773 w 434006"/>
                <a:gd name="connsiteY129" fmla="*/ 146410 h 407568"/>
                <a:gd name="connsiteX130" fmla="*/ 193348 w 434006"/>
                <a:gd name="connsiteY130" fmla="*/ 163555 h 407568"/>
                <a:gd name="connsiteX131" fmla="*/ 197062 w 434006"/>
                <a:gd name="connsiteY131" fmla="*/ 163555 h 407568"/>
                <a:gd name="connsiteX132" fmla="*/ 224781 w 434006"/>
                <a:gd name="connsiteY132" fmla="*/ 152125 h 407568"/>
                <a:gd name="connsiteX133" fmla="*/ 266213 w 434006"/>
                <a:gd name="connsiteY133" fmla="*/ 110691 h 407568"/>
                <a:gd name="connsiteX134" fmla="*/ 383085 w 434006"/>
                <a:gd name="connsiteY134" fmla="*/ 227468 h 407568"/>
                <a:gd name="connsiteX135" fmla="*/ 385657 w 434006"/>
                <a:gd name="connsiteY135" fmla="*/ 259091 h 4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434006" h="407568">
                  <a:moveTo>
                    <a:pt x="391850" y="217276"/>
                  </a:moveTo>
                  <a:lnTo>
                    <a:pt x="401375" y="207751"/>
                  </a:lnTo>
                  <a:cubicBezTo>
                    <a:pt x="447761" y="161269"/>
                    <a:pt x="447761" y="86022"/>
                    <a:pt x="401375" y="39540"/>
                  </a:cubicBezTo>
                  <a:cubicBezTo>
                    <a:pt x="355845" y="-5561"/>
                    <a:pt x="283359" y="-8457"/>
                    <a:pt x="234401" y="32872"/>
                  </a:cubicBezTo>
                  <a:cubicBezTo>
                    <a:pt x="233639" y="33272"/>
                    <a:pt x="232971" y="33748"/>
                    <a:pt x="232402" y="34301"/>
                  </a:cubicBezTo>
                  <a:lnTo>
                    <a:pt x="227258" y="39349"/>
                  </a:lnTo>
                  <a:cubicBezTo>
                    <a:pt x="227258" y="39349"/>
                    <a:pt x="227258" y="39349"/>
                    <a:pt x="227258" y="39349"/>
                  </a:cubicBezTo>
                  <a:lnTo>
                    <a:pt x="220495" y="46207"/>
                  </a:lnTo>
                  <a:lnTo>
                    <a:pt x="210970" y="36682"/>
                  </a:lnTo>
                  <a:cubicBezTo>
                    <a:pt x="162869" y="-11315"/>
                    <a:pt x="85050" y="-11315"/>
                    <a:pt x="36948" y="36682"/>
                  </a:cubicBezTo>
                  <a:lnTo>
                    <a:pt x="36948" y="36682"/>
                  </a:lnTo>
                  <a:cubicBezTo>
                    <a:pt x="-9439" y="83221"/>
                    <a:pt x="-9439" y="158545"/>
                    <a:pt x="36948" y="205084"/>
                  </a:cubicBezTo>
                  <a:lnTo>
                    <a:pt x="49520" y="217562"/>
                  </a:lnTo>
                  <a:lnTo>
                    <a:pt x="45997" y="221086"/>
                  </a:lnTo>
                  <a:cubicBezTo>
                    <a:pt x="38472" y="228582"/>
                    <a:pt x="34758" y="239098"/>
                    <a:pt x="35900" y="249661"/>
                  </a:cubicBezTo>
                  <a:cubicBezTo>
                    <a:pt x="36853" y="260224"/>
                    <a:pt x="42567" y="269778"/>
                    <a:pt x="51427" y="275664"/>
                  </a:cubicBezTo>
                  <a:cubicBezTo>
                    <a:pt x="56189" y="278750"/>
                    <a:pt x="61521" y="280674"/>
                    <a:pt x="67142" y="281284"/>
                  </a:cubicBezTo>
                  <a:cubicBezTo>
                    <a:pt x="55236" y="293247"/>
                    <a:pt x="53331" y="311897"/>
                    <a:pt x="62475" y="326051"/>
                  </a:cubicBezTo>
                  <a:cubicBezTo>
                    <a:pt x="68381" y="334786"/>
                    <a:pt x="77811" y="340444"/>
                    <a:pt x="88287" y="341482"/>
                  </a:cubicBezTo>
                  <a:cubicBezTo>
                    <a:pt x="91431" y="341787"/>
                    <a:pt x="94668" y="341787"/>
                    <a:pt x="97812" y="341482"/>
                  </a:cubicBezTo>
                  <a:cubicBezTo>
                    <a:pt x="97335" y="343577"/>
                    <a:pt x="97145" y="345721"/>
                    <a:pt x="97240" y="347864"/>
                  </a:cubicBezTo>
                  <a:cubicBezTo>
                    <a:pt x="97526" y="357570"/>
                    <a:pt x="101812" y="366742"/>
                    <a:pt x="108956" y="373295"/>
                  </a:cubicBezTo>
                  <a:cubicBezTo>
                    <a:pt x="121339" y="383821"/>
                    <a:pt x="139247" y="384754"/>
                    <a:pt x="152676" y="375582"/>
                  </a:cubicBezTo>
                  <a:cubicBezTo>
                    <a:pt x="153058" y="383383"/>
                    <a:pt x="156011" y="390840"/>
                    <a:pt x="161155" y="396727"/>
                  </a:cubicBezTo>
                  <a:cubicBezTo>
                    <a:pt x="167631" y="403928"/>
                    <a:pt x="176775" y="408109"/>
                    <a:pt x="186490" y="408252"/>
                  </a:cubicBezTo>
                  <a:lnTo>
                    <a:pt x="187349" y="408252"/>
                  </a:lnTo>
                  <a:cubicBezTo>
                    <a:pt x="196683" y="408309"/>
                    <a:pt x="205636" y="404642"/>
                    <a:pt x="212207" y="398060"/>
                  </a:cubicBezTo>
                  <a:lnTo>
                    <a:pt x="221732" y="388535"/>
                  </a:lnTo>
                  <a:cubicBezTo>
                    <a:pt x="228018" y="393365"/>
                    <a:pt x="235734" y="396041"/>
                    <a:pt x="243640" y="396156"/>
                  </a:cubicBezTo>
                  <a:cubicBezTo>
                    <a:pt x="250403" y="396146"/>
                    <a:pt x="257070" y="394089"/>
                    <a:pt x="262690" y="390250"/>
                  </a:cubicBezTo>
                  <a:cubicBezTo>
                    <a:pt x="271357" y="384468"/>
                    <a:pt x="277073" y="375105"/>
                    <a:pt x="278120" y="364723"/>
                  </a:cubicBezTo>
                  <a:cubicBezTo>
                    <a:pt x="290121" y="376553"/>
                    <a:pt x="308602" y="378487"/>
                    <a:pt x="322794" y="369390"/>
                  </a:cubicBezTo>
                  <a:cubicBezTo>
                    <a:pt x="331556" y="363466"/>
                    <a:pt x="337272" y="353931"/>
                    <a:pt x="338318" y="343387"/>
                  </a:cubicBezTo>
                  <a:cubicBezTo>
                    <a:pt x="338700" y="340415"/>
                    <a:pt x="338700" y="337405"/>
                    <a:pt x="338318" y="334433"/>
                  </a:cubicBezTo>
                  <a:cubicBezTo>
                    <a:pt x="340509" y="334433"/>
                    <a:pt x="342604" y="334433"/>
                    <a:pt x="344985" y="334433"/>
                  </a:cubicBezTo>
                  <a:cubicBezTo>
                    <a:pt x="354606" y="334252"/>
                    <a:pt x="363749" y="330004"/>
                    <a:pt x="370133" y="322718"/>
                  </a:cubicBezTo>
                  <a:cubicBezTo>
                    <a:pt x="380800" y="310535"/>
                    <a:pt x="381944" y="292714"/>
                    <a:pt x="372895" y="279284"/>
                  </a:cubicBezTo>
                  <a:cubicBezTo>
                    <a:pt x="381848" y="278664"/>
                    <a:pt x="390325" y="274569"/>
                    <a:pt x="396326" y="267854"/>
                  </a:cubicBezTo>
                  <a:cubicBezTo>
                    <a:pt x="408805" y="253347"/>
                    <a:pt x="407756" y="231602"/>
                    <a:pt x="393850" y="218419"/>
                  </a:cubicBezTo>
                  <a:close/>
                  <a:moveTo>
                    <a:pt x="391850" y="48493"/>
                  </a:moveTo>
                  <a:cubicBezTo>
                    <a:pt x="433187" y="89917"/>
                    <a:pt x="433187" y="156992"/>
                    <a:pt x="391850" y="198416"/>
                  </a:cubicBezTo>
                  <a:lnTo>
                    <a:pt x="382325" y="207941"/>
                  </a:lnTo>
                  <a:lnTo>
                    <a:pt x="275834" y="101261"/>
                  </a:lnTo>
                  <a:lnTo>
                    <a:pt x="283359" y="93641"/>
                  </a:lnTo>
                  <a:cubicBezTo>
                    <a:pt x="286026" y="91460"/>
                    <a:pt x="286312" y="87555"/>
                    <a:pt x="284122" y="84926"/>
                  </a:cubicBezTo>
                  <a:cubicBezTo>
                    <a:pt x="283931" y="84631"/>
                    <a:pt x="283645" y="84364"/>
                    <a:pt x="283359" y="84116"/>
                  </a:cubicBezTo>
                  <a:cubicBezTo>
                    <a:pt x="280978" y="81488"/>
                    <a:pt x="276883" y="81316"/>
                    <a:pt x="274215" y="83745"/>
                  </a:cubicBezTo>
                  <a:cubicBezTo>
                    <a:pt x="274120" y="83859"/>
                    <a:pt x="273929" y="83983"/>
                    <a:pt x="273834" y="84116"/>
                  </a:cubicBezTo>
                  <a:lnTo>
                    <a:pt x="215351" y="142505"/>
                  </a:lnTo>
                  <a:cubicBezTo>
                    <a:pt x="209826" y="147981"/>
                    <a:pt x="202206" y="150706"/>
                    <a:pt x="194492" y="149934"/>
                  </a:cubicBezTo>
                  <a:cubicBezTo>
                    <a:pt x="186681" y="149172"/>
                    <a:pt x="179728" y="144934"/>
                    <a:pt x="175442" y="138409"/>
                  </a:cubicBezTo>
                  <a:cubicBezTo>
                    <a:pt x="168773" y="127617"/>
                    <a:pt x="170489" y="113606"/>
                    <a:pt x="179633" y="104786"/>
                  </a:cubicBezTo>
                  <a:lnTo>
                    <a:pt x="236783" y="47636"/>
                  </a:lnTo>
                  <a:cubicBezTo>
                    <a:pt x="279931" y="5002"/>
                    <a:pt x="349557" y="5383"/>
                    <a:pt x="392231" y="48493"/>
                  </a:cubicBezTo>
                  <a:close/>
                  <a:moveTo>
                    <a:pt x="58475" y="264234"/>
                  </a:moveTo>
                  <a:cubicBezTo>
                    <a:pt x="53045" y="260519"/>
                    <a:pt x="49520" y="254538"/>
                    <a:pt x="48950" y="247947"/>
                  </a:cubicBezTo>
                  <a:cubicBezTo>
                    <a:pt x="48283" y="241374"/>
                    <a:pt x="50568" y="234850"/>
                    <a:pt x="55331" y="230230"/>
                  </a:cubicBezTo>
                  <a:lnTo>
                    <a:pt x="58949" y="226706"/>
                  </a:lnTo>
                  <a:lnTo>
                    <a:pt x="90096" y="257948"/>
                  </a:lnTo>
                  <a:lnTo>
                    <a:pt x="87050" y="260900"/>
                  </a:lnTo>
                  <a:cubicBezTo>
                    <a:pt x="79525" y="268501"/>
                    <a:pt x="67714" y="269882"/>
                    <a:pt x="58570" y="264234"/>
                  </a:cubicBezTo>
                  <a:close/>
                  <a:moveTo>
                    <a:pt x="107146" y="321384"/>
                  </a:moveTo>
                  <a:cubicBezTo>
                    <a:pt x="102384" y="325918"/>
                    <a:pt x="95908" y="328166"/>
                    <a:pt x="89336" y="327575"/>
                  </a:cubicBezTo>
                  <a:cubicBezTo>
                    <a:pt x="82762" y="326937"/>
                    <a:pt x="76858" y="323461"/>
                    <a:pt x="73144" y="318050"/>
                  </a:cubicBezTo>
                  <a:cubicBezTo>
                    <a:pt x="67523" y="308859"/>
                    <a:pt x="68951" y="296962"/>
                    <a:pt x="76762" y="289475"/>
                  </a:cubicBezTo>
                  <a:lnTo>
                    <a:pt x="95812" y="270425"/>
                  </a:lnTo>
                  <a:lnTo>
                    <a:pt x="95812" y="270425"/>
                  </a:lnTo>
                  <a:lnTo>
                    <a:pt x="98670" y="267663"/>
                  </a:lnTo>
                  <a:lnTo>
                    <a:pt x="129817" y="299000"/>
                  </a:lnTo>
                  <a:close/>
                  <a:moveTo>
                    <a:pt x="162869" y="346530"/>
                  </a:moveTo>
                  <a:lnTo>
                    <a:pt x="148772" y="360627"/>
                  </a:lnTo>
                  <a:cubicBezTo>
                    <a:pt x="140389" y="369343"/>
                    <a:pt x="126673" y="370171"/>
                    <a:pt x="117339" y="362532"/>
                  </a:cubicBezTo>
                  <a:cubicBezTo>
                    <a:pt x="112767" y="358532"/>
                    <a:pt x="110100" y="352788"/>
                    <a:pt x="110004" y="346721"/>
                  </a:cubicBezTo>
                  <a:cubicBezTo>
                    <a:pt x="109814" y="340653"/>
                    <a:pt x="112195" y="334786"/>
                    <a:pt x="116481" y="330528"/>
                  </a:cubicBezTo>
                  <a:lnTo>
                    <a:pt x="139628" y="307287"/>
                  </a:lnTo>
                  <a:lnTo>
                    <a:pt x="170775" y="338529"/>
                  </a:lnTo>
                  <a:lnTo>
                    <a:pt x="163155" y="346149"/>
                  </a:lnTo>
                  <a:close/>
                  <a:moveTo>
                    <a:pt x="186300" y="394155"/>
                  </a:moveTo>
                  <a:cubicBezTo>
                    <a:pt x="180300" y="394069"/>
                    <a:pt x="174584" y="391488"/>
                    <a:pt x="170489" y="387011"/>
                  </a:cubicBezTo>
                  <a:cubicBezTo>
                    <a:pt x="162869" y="377715"/>
                    <a:pt x="163631" y="364180"/>
                    <a:pt x="172203" y="355769"/>
                  </a:cubicBezTo>
                  <a:lnTo>
                    <a:pt x="180109" y="347864"/>
                  </a:lnTo>
                  <a:lnTo>
                    <a:pt x="211256" y="379010"/>
                  </a:lnTo>
                  <a:lnTo>
                    <a:pt x="202492" y="387774"/>
                  </a:lnTo>
                  <a:cubicBezTo>
                    <a:pt x="198301" y="392203"/>
                    <a:pt x="192395" y="394622"/>
                    <a:pt x="186300" y="394441"/>
                  </a:cubicBezTo>
                  <a:close/>
                  <a:moveTo>
                    <a:pt x="385562" y="258805"/>
                  </a:moveTo>
                  <a:cubicBezTo>
                    <a:pt x="381562" y="263386"/>
                    <a:pt x="375751" y="266082"/>
                    <a:pt x="369656" y="266234"/>
                  </a:cubicBezTo>
                  <a:cubicBezTo>
                    <a:pt x="363656" y="266358"/>
                    <a:pt x="357750" y="264063"/>
                    <a:pt x="353464" y="259853"/>
                  </a:cubicBezTo>
                  <a:cubicBezTo>
                    <a:pt x="353464" y="259853"/>
                    <a:pt x="353464" y="259853"/>
                    <a:pt x="353464" y="259853"/>
                  </a:cubicBezTo>
                  <a:lnTo>
                    <a:pt x="267739" y="174128"/>
                  </a:lnTo>
                  <a:cubicBezTo>
                    <a:pt x="265072" y="171508"/>
                    <a:pt x="260881" y="171508"/>
                    <a:pt x="258214" y="174128"/>
                  </a:cubicBezTo>
                  <a:cubicBezTo>
                    <a:pt x="255642" y="176766"/>
                    <a:pt x="255642" y="181014"/>
                    <a:pt x="258214" y="183653"/>
                  </a:cubicBezTo>
                  <a:lnTo>
                    <a:pt x="343939" y="269378"/>
                  </a:lnTo>
                  <a:lnTo>
                    <a:pt x="343939" y="269378"/>
                  </a:lnTo>
                  <a:lnTo>
                    <a:pt x="357750" y="282332"/>
                  </a:lnTo>
                  <a:cubicBezTo>
                    <a:pt x="366512" y="290723"/>
                    <a:pt x="367370" y="304430"/>
                    <a:pt x="359750" y="313859"/>
                  </a:cubicBezTo>
                  <a:cubicBezTo>
                    <a:pt x="355750" y="318365"/>
                    <a:pt x="349939" y="320956"/>
                    <a:pt x="343939" y="321003"/>
                  </a:cubicBezTo>
                  <a:cubicBezTo>
                    <a:pt x="337937" y="321251"/>
                    <a:pt x="332033" y="319013"/>
                    <a:pt x="327747" y="314812"/>
                  </a:cubicBezTo>
                  <a:lnTo>
                    <a:pt x="327747" y="314812"/>
                  </a:lnTo>
                  <a:lnTo>
                    <a:pt x="327747" y="314812"/>
                  </a:lnTo>
                  <a:lnTo>
                    <a:pt x="227448" y="214609"/>
                  </a:lnTo>
                  <a:cubicBezTo>
                    <a:pt x="225067" y="211980"/>
                    <a:pt x="220970" y="211809"/>
                    <a:pt x="218305" y="214238"/>
                  </a:cubicBezTo>
                  <a:cubicBezTo>
                    <a:pt x="218209" y="214352"/>
                    <a:pt x="218019" y="214476"/>
                    <a:pt x="217923" y="214609"/>
                  </a:cubicBezTo>
                  <a:cubicBezTo>
                    <a:pt x="215256" y="217114"/>
                    <a:pt x="215161" y="221267"/>
                    <a:pt x="217733" y="223905"/>
                  </a:cubicBezTo>
                  <a:cubicBezTo>
                    <a:pt x="217733" y="223981"/>
                    <a:pt x="217828" y="224058"/>
                    <a:pt x="217923" y="224134"/>
                  </a:cubicBezTo>
                  <a:lnTo>
                    <a:pt x="318127" y="324337"/>
                  </a:lnTo>
                  <a:lnTo>
                    <a:pt x="318127" y="324337"/>
                  </a:lnTo>
                  <a:cubicBezTo>
                    <a:pt x="322794" y="329052"/>
                    <a:pt x="325080" y="335576"/>
                    <a:pt x="324412" y="342149"/>
                  </a:cubicBezTo>
                  <a:cubicBezTo>
                    <a:pt x="323936" y="348721"/>
                    <a:pt x="320412" y="354693"/>
                    <a:pt x="314887" y="358341"/>
                  </a:cubicBezTo>
                  <a:cubicBezTo>
                    <a:pt x="305744" y="363990"/>
                    <a:pt x="293837" y="362523"/>
                    <a:pt x="286312" y="354817"/>
                  </a:cubicBezTo>
                  <a:lnTo>
                    <a:pt x="268025" y="336624"/>
                  </a:lnTo>
                  <a:cubicBezTo>
                    <a:pt x="267834" y="336339"/>
                    <a:pt x="267644" y="336081"/>
                    <a:pt x="267453" y="335862"/>
                  </a:cubicBezTo>
                  <a:lnTo>
                    <a:pt x="267453" y="335862"/>
                  </a:lnTo>
                  <a:lnTo>
                    <a:pt x="186872" y="255376"/>
                  </a:lnTo>
                  <a:cubicBezTo>
                    <a:pt x="184491" y="252747"/>
                    <a:pt x="180393" y="252576"/>
                    <a:pt x="177728" y="255005"/>
                  </a:cubicBezTo>
                  <a:cubicBezTo>
                    <a:pt x="177633" y="255119"/>
                    <a:pt x="177442" y="255243"/>
                    <a:pt x="177347" y="255376"/>
                  </a:cubicBezTo>
                  <a:cubicBezTo>
                    <a:pt x="176107" y="256643"/>
                    <a:pt x="175442" y="258357"/>
                    <a:pt x="175442" y="260139"/>
                  </a:cubicBezTo>
                  <a:cubicBezTo>
                    <a:pt x="175442" y="261815"/>
                    <a:pt x="176203" y="263425"/>
                    <a:pt x="177347" y="264615"/>
                  </a:cubicBezTo>
                  <a:lnTo>
                    <a:pt x="257928" y="345292"/>
                  </a:lnTo>
                  <a:lnTo>
                    <a:pt x="257928" y="345292"/>
                  </a:lnTo>
                  <a:cubicBezTo>
                    <a:pt x="262595" y="349950"/>
                    <a:pt x="264976" y="356446"/>
                    <a:pt x="264309" y="363008"/>
                  </a:cubicBezTo>
                  <a:cubicBezTo>
                    <a:pt x="263737" y="369581"/>
                    <a:pt x="260214" y="375553"/>
                    <a:pt x="254784" y="379296"/>
                  </a:cubicBezTo>
                  <a:cubicBezTo>
                    <a:pt x="245640" y="384945"/>
                    <a:pt x="233734" y="383478"/>
                    <a:pt x="226209" y="375772"/>
                  </a:cubicBezTo>
                  <a:lnTo>
                    <a:pt x="46092" y="195654"/>
                  </a:lnTo>
                  <a:cubicBezTo>
                    <a:pt x="4943" y="154268"/>
                    <a:pt x="4943" y="87403"/>
                    <a:pt x="46092" y="46016"/>
                  </a:cubicBezTo>
                  <a:lnTo>
                    <a:pt x="46092" y="46016"/>
                  </a:lnTo>
                  <a:cubicBezTo>
                    <a:pt x="66665" y="25290"/>
                    <a:pt x="94668" y="13660"/>
                    <a:pt x="123911" y="13727"/>
                  </a:cubicBezTo>
                  <a:cubicBezTo>
                    <a:pt x="153058" y="13708"/>
                    <a:pt x="181061" y="25328"/>
                    <a:pt x="201636" y="46016"/>
                  </a:cubicBezTo>
                  <a:lnTo>
                    <a:pt x="211161" y="55541"/>
                  </a:lnTo>
                  <a:lnTo>
                    <a:pt x="170584" y="96023"/>
                  </a:lnTo>
                  <a:cubicBezTo>
                    <a:pt x="156771" y="109253"/>
                    <a:pt x="154390" y="130399"/>
                    <a:pt x="164773" y="146410"/>
                  </a:cubicBezTo>
                  <a:cubicBezTo>
                    <a:pt x="171249" y="156068"/>
                    <a:pt x="181728" y="162345"/>
                    <a:pt x="193348" y="163555"/>
                  </a:cubicBezTo>
                  <a:cubicBezTo>
                    <a:pt x="194588" y="163650"/>
                    <a:pt x="195825" y="163650"/>
                    <a:pt x="197062" y="163555"/>
                  </a:cubicBezTo>
                  <a:cubicBezTo>
                    <a:pt x="207445" y="163536"/>
                    <a:pt x="217447" y="159430"/>
                    <a:pt x="224781" y="152125"/>
                  </a:cubicBezTo>
                  <a:lnTo>
                    <a:pt x="266213" y="110691"/>
                  </a:lnTo>
                  <a:lnTo>
                    <a:pt x="383085" y="227468"/>
                  </a:lnTo>
                  <a:cubicBezTo>
                    <a:pt x="392041" y="235716"/>
                    <a:pt x="393182" y="249499"/>
                    <a:pt x="385657" y="25909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C845ACF9-4F79-B88C-857C-6AB1F798C4A9}"/>
                </a:ext>
              </a:extLst>
            </p:cNvPr>
            <p:cNvSpPr/>
            <p:nvPr/>
          </p:nvSpPr>
          <p:spPr>
            <a:xfrm>
              <a:off x="3556729" y="3446943"/>
              <a:ext cx="16856" cy="16868"/>
            </a:xfrm>
            <a:custGeom>
              <a:avLst/>
              <a:gdLst>
                <a:gd name="connsiteX0" fmla="*/ 13771 w 13752"/>
                <a:gd name="connsiteY0" fmla="*/ 12445 h 13762"/>
                <a:gd name="connsiteX1" fmla="*/ 14247 w 13752"/>
                <a:gd name="connsiteY1" fmla="*/ 3434 h 13762"/>
                <a:gd name="connsiteX2" fmla="*/ 13771 w 13752"/>
                <a:gd name="connsiteY2" fmla="*/ 2920 h 13762"/>
                <a:gd name="connsiteX3" fmla="*/ 5008 w 13752"/>
                <a:gd name="connsiteY3" fmla="*/ 2110 h 13762"/>
                <a:gd name="connsiteX4" fmla="*/ 4246 w 13752"/>
                <a:gd name="connsiteY4" fmla="*/ 2920 h 13762"/>
                <a:gd name="connsiteX5" fmla="*/ 3864 w 13752"/>
                <a:gd name="connsiteY5" fmla="*/ 12073 h 13762"/>
                <a:gd name="connsiteX6" fmla="*/ 4246 w 13752"/>
                <a:gd name="connsiteY6" fmla="*/ 12445 h 13762"/>
                <a:gd name="connsiteX7" fmla="*/ 13675 w 13752"/>
                <a:gd name="connsiteY7" fmla="*/ 12540 h 13762"/>
                <a:gd name="connsiteX8" fmla="*/ 13771 w 13752"/>
                <a:gd name="connsiteY8" fmla="*/ 12445 h 1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52" h="13762">
                  <a:moveTo>
                    <a:pt x="13771" y="12445"/>
                  </a:moveTo>
                  <a:cubicBezTo>
                    <a:pt x="16438" y="10102"/>
                    <a:pt x="16629" y="6063"/>
                    <a:pt x="14247" y="3434"/>
                  </a:cubicBezTo>
                  <a:cubicBezTo>
                    <a:pt x="14152" y="3253"/>
                    <a:pt x="13961" y="3082"/>
                    <a:pt x="13771" y="2920"/>
                  </a:cubicBezTo>
                  <a:cubicBezTo>
                    <a:pt x="11580" y="291"/>
                    <a:pt x="7676" y="-71"/>
                    <a:pt x="5008" y="2110"/>
                  </a:cubicBezTo>
                  <a:cubicBezTo>
                    <a:pt x="4722" y="2358"/>
                    <a:pt x="4532" y="2625"/>
                    <a:pt x="4246" y="2920"/>
                  </a:cubicBezTo>
                  <a:cubicBezTo>
                    <a:pt x="1578" y="5349"/>
                    <a:pt x="1483" y="9445"/>
                    <a:pt x="3864" y="12073"/>
                  </a:cubicBezTo>
                  <a:cubicBezTo>
                    <a:pt x="3960" y="12197"/>
                    <a:pt x="4150" y="12330"/>
                    <a:pt x="4246" y="12445"/>
                  </a:cubicBezTo>
                  <a:cubicBezTo>
                    <a:pt x="6818" y="15074"/>
                    <a:pt x="11008" y="15121"/>
                    <a:pt x="13675" y="12540"/>
                  </a:cubicBezTo>
                  <a:cubicBezTo>
                    <a:pt x="13675" y="12511"/>
                    <a:pt x="13771" y="12473"/>
                    <a:pt x="13771" y="1244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46DC05C-A600-EFB3-9E47-9F16A0A4BB71}"/>
                </a:ext>
              </a:extLst>
            </p:cNvPr>
            <p:cNvSpPr/>
            <p:nvPr/>
          </p:nvSpPr>
          <p:spPr>
            <a:xfrm>
              <a:off x="3824118" y="3576654"/>
              <a:ext cx="16725" cy="16681"/>
            </a:xfrm>
            <a:custGeom>
              <a:avLst/>
              <a:gdLst>
                <a:gd name="connsiteX0" fmla="*/ 13744 w 13645"/>
                <a:gd name="connsiteY0" fmla="*/ 12251 h 13609"/>
                <a:gd name="connsiteX1" fmla="*/ 13932 w 13645"/>
                <a:gd name="connsiteY1" fmla="*/ 2964 h 13609"/>
                <a:gd name="connsiteX2" fmla="*/ 13744 w 13645"/>
                <a:gd name="connsiteY2" fmla="*/ 2726 h 13609"/>
                <a:gd name="connsiteX3" fmla="*/ 4407 w 13645"/>
                <a:gd name="connsiteY3" fmla="*/ 2497 h 13609"/>
                <a:gd name="connsiteX4" fmla="*/ 4219 w 13645"/>
                <a:gd name="connsiteY4" fmla="*/ 2726 h 13609"/>
                <a:gd name="connsiteX5" fmla="*/ 4028 w 13645"/>
                <a:gd name="connsiteY5" fmla="*/ 12022 h 13609"/>
                <a:gd name="connsiteX6" fmla="*/ 4219 w 13645"/>
                <a:gd name="connsiteY6" fmla="*/ 12251 h 13609"/>
                <a:gd name="connsiteX7" fmla="*/ 13553 w 13645"/>
                <a:gd name="connsiteY7" fmla="*/ 12489 h 13609"/>
                <a:gd name="connsiteX8" fmla="*/ 13744 w 13645"/>
                <a:gd name="connsiteY8" fmla="*/ 12251 h 13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5" h="13609">
                  <a:moveTo>
                    <a:pt x="13744" y="12251"/>
                  </a:moveTo>
                  <a:cubicBezTo>
                    <a:pt x="16409" y="9746"/>
                    <a:pt x="16504" y="5593"/>
                    <a:pt x="13932" y="2964"/>
                  </a:cubicBezTo>
                  <a:cubicBezTo>
                    <a:pt x="13932" y="2878"/>
                    <a:pt x="13839" y="2802"/>
                    <a:pt x="13744" y="2726"/>
                  </a:cubicBezTo>
                  <a:cubicBezTo>
                    <a:pt x="11267" y="97"/>
                    <a:pt x="7075" y="-8"/>
                    <a:pt x="4407" y="2497"/>
                  </a:cubicBezTo>
                  <a:cubicBezTo>
                    <a:pt x="4407" y="2564"/>
                    <a:pt x="4314" y="2650"/>
                    <a:pt x="4219" y="2726"/>
                  </a:cubicBezTo>
                  <a:cubicBezTo>
                    <a:pt x="1552" y="5231"/>
                    <a:pt x="1456" y="9384"/>
                    <a:pt x="4028" y="12022"/>
                  </a:cubicBezTo>
                  <a:cubicBezTo>
                    <a:pt x="4028" y="12099"/>
                    <a:pt x="4124" y="12175"/>
                    <a:pt x="4219" y="12251"/>
                  </a:cubicBezTo>
                  <a:cubicBezTo>
                    <a:pt x="6696" y="14880"/>
                    <a:pt x="10886" y="14985"/>
                    <a:pt x="13553" y="12489"/>
                  </a:cubicBezTo>
                  <a:cubicBezTo>
                    <a:pt x="13553" y="12413"/>
                    <a:pt x="13649" y="12327"/>
                    <a:pt x="13744" y="1225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C199AC2F-D521-F70C-250F-B2D2D31EE1A2}"/>
              </a:ext>
            </a:extLst>
          </p:cNvPr>
          <p:cNvGrpSpPr/>
          <p:nvPr/>
        </p:nvGrpSpPr>
        <p:grpSpPr>
          <a:xfrm>
            <a:off x="10697955" y="4987429"/>
            <a:ext cx="460111" cy="532722"/>
            <a:chOff x="7398555" y="3371928"/>
            <a:chExt cx="460111" cy="532722"/>
          </a:xfrm>
          <a:solidFill>
            <a:schemeClr val="bg1"/>
          </a:solidFill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0D0696FA-88FC-6D38-8E6E-F7C5A46E6287}"/>
                </a:ext>
              </a:extLst>
            </p:cNvPr>
            <p:cNvSpPr/>
            <p:nvPr/>
          </p:nvSpPr>
          <p:spPr>
            <a:xfrm>
              <a:off x="7398555" y="3371928"/>
              <a:ext cx="460111" cy="532722"/>
            </a:xfrm>
            <a:custGeom>
              <a:avLst/>
              <a:gdLst>
                <a:gd name="connsiteX0" fmla="*/ 342583 w 375385"/>
                <a:gd name="connsiteY0" fmla="*/ 148227 h 434625"/>
                <a:gd name="connsiteX1" fmla="*/ 312959 w 375385"/>
                <a:gd name="connsiteY1" fmla="*/ 148227 h 434625"/>
                <a:gd name="connsiteX2" fmla="*/ 312959 w 375385"/>
                <a:gd name="connsiteY2" fmla="*/ 89076 h 434625"/>
                <a:gd name="connsiteX3" fmla="*/ 312959 w 375385"/>
                <a:gd name="connsiteY3" fmla="*/ 88410 h 434625"/>
                <a:gd name="connsiteX4" fmla="*/ 312959 w 375385"/>
                <a:gd name="connsiteY4" fmla="*/ 86695 h 434625"/>
                <a:gd name="connsiteX5" fmla="*/ 312959 w 375385"/>
                <a:gd name="connsiteY5" fmla="*/ 86124 h 434625"/>
                <a:gd name="connsiteX6" fmla="*/ 311722 w 375385"/>
                <a:gd name="connsiteY6" fmla="*/ 84314 h 434625"/>
                <a:gd name="connsiteX7" fmla="*/ 311722 w 375385"/>
                <a:gd name="connsiteY7" fmla="*/ 84314 h 434625"/>
                <a:gd name="connsiteX8" fmla="*/ 229806 w 375385"/>
                <a:gd name="connsiteY8" fmla="*/ 2304 h 434625"/>
                <a:gd name="connsiteX9" fmla="*/ 229806 w 375385"/>
                <a:gd name="connsiteY9" fmla="*/ 2304 h 434625"/>
                <a:gd name="connsiteX10" fmla="*/ 227997 w 375385"/>
                <a:gd name="connsiteY10" fmla="*/ 1161 h 434625"/>
                <a:gd name="connsiteX11" fmla="*/ 227330 w 375385"/>
                <a:gd name="connsiteY11" fmla="*/ 1161 h 434625"/>
                <a:gd name="connsiteX12" fmla="*/ 225521 w 375385"/>
                <a:gd name="connsiteY12" fmla="*/ 684 h 434625"/>
                <a:gd name="connsiteX13" fmla="*/ 8731 w 375385"/>
                <a:gd name="connsiteY13" fmla="*/ 684 h 434625"/>
                <a:gd name="connsiteX14" fmla="*/ 2160 w 375385"/>
                <a:gd name="connsiteY14" fmla="*/ 7257 h 434625"/>
                <a:gd name="connsiteX15" fmla="*/ 2160 w 375385"/>
                <a:gd name="connsiteY15" fmla="*/ 375303 h 434625"/>
                <a:gd name="connsiteX16" fmla="*/ 8636 w 375385"/>
                <a:gd name="connsiteY16" fmla="*/ 381970 h 434625"/>
                <a:gd name="connsiteX17" fmla="*/ 8731 w 375385"/>
                <a:gd name="connsiteY17" fmla="*/ 381970 h 434625"/>
                <a:gd name="connsiteX18" fmla="*/ 160179 w 375385"/>
                <a:gd name="connsiteY18" fmla="*/ 381970 h 434625"/>
                <a:gd name="connsiteX19" fmla="*/ 160179 w 375385"/>
                <a:gd name="connsiteY19" fmla="*/ 401020 h 434625"/>
                <a:gd name="connsiteX20" fmla="*/ 194469 w 375385"/>
                <a:gd name="connsiteY20" fmla="*/ 435310 h 434625"/>
                <a:gd name="connsiteX21" fmla="*/ 343249 w 375385"/>
                <a:gd name="connsiteY21" fmla="*/ 435310 h 434625"/>
                <a:gd name="connsiteX22" fmla="*/ 377539 w 375385"/>
                <a:gd name="connsiteY22" fmla="*/ 401020 h 434625"/>
                <a:gd name="connsiteX23" fmla="*/ 377539 w 375385"/>
                <a:gd name="connsiteY23" fmla="*/ 183184 h 434625"/>
                <a:gd name="connsiteX24" fmla="*/ 343726 w 375385"/>
                <a:gd name="connsiteY24" fmla="*/ 148227 h 434625"/>
                <a:gd name="connsiteX25" fmla="*/ 342583 w 375385"/>
                <a:gd name="connsiteY25" fmla="*/ 148227 h 434625"/>
                <a:gd name="connsiteX26" fmla="*/ 290481 w 375385"/>
                <a:gd name="connsiteY26" fmla="*/ 82409 h 434625"/>
                <a:gd name="connsiteX27" fmla="*/ 231140 w 375385"/>
                <a:gd name="connsiteY27" fmla="*/ 82409 h 434625"/>
                <a:gd name="connsiteX28" fmla="*/ 231140 w 375385"/>
                <a:gd name="connsiteY28" fmla="*/ 22782 h 434625"/>
                <a:gd name="connsiteX29" fmla="*/ 159512 w 375385"/>
                <a:gd name="connsiteY29" fmla="*/ 182612 h 434625"/>
                <a:gd name="connsiteX30" fmla="*/ 159512 w 375385"/>
                <a:gd name="connsiteY30" fmla="*/ 368349 h 434625"/>
                <a:gd name="connsiteX31" fmla="*/ 14637 w 375385"/>
                <a:gd name="connsiteY31" fmla="*/ 368349 h 434625"/>
                <a:gd name="connsiteX32" fmla="*/ 14637 w 375385"/>
                <a:gd name="connsiteY32" fmla="*/ 13638 h 434625"/>
                <a:gd name="connsiteX33" fmla="*/ 217900 w 375385"/>
                <a:gd name="connsiteY33" fmla="*/ 13638 h 434625"/>
                <a:gd name="connsiteX34" fmla="*/ 217900 w 375385"/>
                <a:gd name="connsiteY34" fmla="*/ 89076 h 434625"/>
                <a:gd name="connsiteX35" fmla="*/ 224473 w 375385"/>
                <a:gd name="connsiteY35" fmla="*/ 95458 h 434625"/>
                <a:gd name="connsiteX36" fmla="*/ 299816 w 375385"/>
                <a:gd name="connsiteY36" fmla="*/ 95458 h 434625"/>
                <a:gd name="connsiteX37" fmla="*/ 299816 w 375385"/>
                <a:gd name="connsiteY37" fmla="*/ 148227 h 434625"/>
                <a:gd name="connsiteX38" fmla="*/ 193803 w 375385"/>
                <a:gd name="connsiteY38" fmla="*/ 148227 h 434625"/>
                <a:gd name="connsiteX39" fmla="*/ 159512 w 375385"/>
                <a:gd name="connsiteY39" fmla="*/ 182612 h 434625"/>
                <a:gd name="connsiteX40" fmla="*/ 363538 w 375385"/>
                <a:gd name="connsiteY40" fmla="*/ 400639 h 434625"/>
                <a:gd name="connsiteX41" fmla="*/ 342488 w 375385"/>
                <a:gd name="connsiteY41" fmla="*/ 421689 h 434625"/>
                <a:gd name="connsiteX42" fmla="*/ 193707 w 375385"/>
                <a:gd name="connsiteY42" fmla="*/ 421689 h 434625"/>
                <a:gd name="connsiteX43" fmla="*/ 173038 w 375385"/>
                <a:gd name="connsiteY43" fmla="*/ 400639 h 434625"/>
                <a:gd name="connsiteX44" fmla="*/ 173038 w 375385"/>
                <a:gd name="connsiteY44" fmla="*/ 182802 h 434625"/>
                <a:gd name="connsiteX45" fmla="*/ 193992 w 375385"/>
                <a:gd name="connsiteY45" fmla="*/ 161657 h 434625"/>
                <a:gd name="connsiteX46" fmla="*/ 194088 w 375385"/>
                <a:gd name="connsiteY46" fmla="*/ 161657 h 434625"/>
                <a:gd name="connsiteX47" fmla="*/ 342868 w 375385"/>
                <a:gd name="connsiteY47" fmla="*/ 161657 h 434625"/>
                <a:gd name="connsiteX48" fmla="*/ 363919 w 375385"/>
                <a:gd name="connsiteY48" fmla="*/ 182707 h 434625"/>
                <a:gd name="connsiteX49" fmla="*/ 363919 w 375385"/>
                <a:gd name="connsiteY49" fmla="*/ 182802 h 43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75385" h="434625">
                  <a:moveTo>
                    <a:pt x="342583" y="148227"/>
                  </a:moveTo>
                  <a:lnTo>
                    <a:pt x="312959" y="148227"/>
                  </a:lnTo>
                  <a:lnTo>
                    <a:pt x="312959" y="89076"/>
                  </a:lnTo>
                  <a:cubicBezTo>
                    <a:pt x="312959" y="89076"/>
                    <a:pt x="312959" y="89076"/>
                    <a:pt x="312959" y="88410"/>
                  </a:cubicBezTo>
                  <a:cubicBezTo>
                    <a:pt x="313055" y="87838"/>
                    <a:pt x="313055" y="87267"/>
                    <a:pt x="312959" y="86695"/>
                  </a:cubicBezTo>
                  <a:lnTo>
                    <a:pt x="312959" y="86124"/>
                  </a:lnTo>
                  <a:cubicBezTo>
                    <a:pt x="312675" y="85428"/>
                    <a:pt x="312293" y="84809"/>
                    <a:pt x="311722" y="84314"/>
                  </a:cubicBezTo>
                  <a:lnTo>
                    <a:pt x="311722" y="84314"/>
                  </a:lnTo>
                  <a:lnTo>
                    <a:pt x="229806" y="2304"/>
                  </a:lnTo>
                  <a:lnTo>
                    <a:pt x="229806" y="2304"/>
                  </a:lnTo>
                  <a:cubicBezTo>
                    <a:pt x="229331" y="1770"/>
                    <a:pt x="228663" y="1380"/>
                    <a:pt x="227997" y="1161"/>
                  </a:cubicBezTo>
                  <a:lnTo>
                    <a:pt x="227330" y="1161"/>
                  </a:lnTo>
                  <a:cubicBezTo>
                    <a:pt x="226759" y="923"/>
                    <a:pt x="226187" y="761"/>
                    <a:pt x="225521" y="684"/>
                  </a:cubicBez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lnTo>
                    <a:pt x="2160" y="375303"/>
                  </a:lnTo>
                  <a:cubicBezTo>
                    <a:pt x="2064" y="378932"/>
                    <a:pt x="5017" y="381913"/>
                    <a:pt x="8636" y="381970"/>
                  </a:cubicBezTo>
                  <a:cubicBezTo>
                    <a:pt x="8636" y="381970"/>
                    <a:pt x="8731" y="381970"/>
                    <a:pt x="8731" y="381970"/>
                  </a:cubicBezTo>
                  <a:lnTo>
                    <a:pt x="160179" y="381970"/>
                  </a:lnTo>
                  <a:lnTo>
                    <a:pt x="160179" y="401020"/>
                  </a:lnTo>
                  <a:cubicBezTo>
                    <a:pt x="160179" y="419956"/>
                    <a:pt x="175514" y="435310"/>
                    <a:pt x="194469" y="435310"/>
                  </a:cubicBezTo>
                  <a:lnTo>
                    <a:pt x="343249" y="435310"/>
                  </a:lnTo>
                  <a:cubicBezTo>
                    <a:pt x="362204" y="435310"/>
                    <a:pt x="377539" y="419956"/>
                    <a:pt x="377539" y="401020"/>
                  </a:cubicBezTo>
                  <a:lnTo>
                    <a:pt x="377539" y="183184"/>
                  </a:lnTo>
                  <a:cubicBezTo>
                    <a:pt x="377825" y="164200"/>
                    <a:pt x="362681" y="148541"/>
                    <a:pt x="343726" y="148227"/>
                  </a:cubicBezTo>
                  <a:cubicBezTo>
                    <a:pt x="343345" y="148217"/>
                    <a:pt x="342963" y="148217"/>
                    <a:pt x="342583" y="148227"/>
                  </a:cubicBezTo>
                  <a:close/>
                  <a:moveTo>
                    <a:pt x="290481" y="82409"/>
                  </a:moveTo>
                  <a:lnTo>
                    <a:pt x="231140" y="82409"/>
                  </a:lnTo>
                  <a:lnTo>
                    <a:pt x="231140" y="22782"/>
                  </a:lnTo>
                  <a:close/>
                  <a:moveTo>
                    <a:pt x="159512" y="182612"/>
                  </a:moveTo>
                  <a:lnTo>
                    <a:pt x="159512" y="368349"/>
                  </a:lnTo>
                  <a:lnTo>
                    <a:pt x="14637" y="368349"/>
                  </a:lnTo>
                  <a:lnTo>
                    <a:pt x="14637" y="13638"/>
                  </a:lnTo>
                  <a:lnTo>
                    <a:pt x="217900" y="13638"/>
                  </a:lnTo>
                  <a:lnTo>
                    <a:pt x="217900" y="89076"/>
                  </a:lnTo>
                  <a:cubicBezTo>
                    <a:pt x="217995" y="92629"/>
                    <a:pt x="220949" y="95458"/>
                    <a:pt x="224473" y="95458"/>
                  </a:cubicBezTo>
                  <a:lnTo>
                    <a:pt x="299816" y="95458"/>
                  </a:lnTo>
                  <a:lnTo>
                    <a:pt x="299816" y="148227"/>
                  </a:lnTo>
                  <a:lnTo>
                    <a:pt x="193803" y="148227"/>
                  </a:lnTo>
                  <a:cubicBezTo>
                    <a:pt x="174847" y="148284"/>
                    <a:pt x="159512" y="163657"/>
                    <a:pt x="159512" y="182612"/>
                  </a:cubicBezTo>
                  <a:close/>
                  <a:moveTo>
                    <a:pt x="363538" y="400639"/>
                  </a:moveTo>
                  <a:cubicBezTo>
                    <a:pt x="363538" y="412269"/>
                    <a:pt x="354108" y="421689"/>
                    <a:pt x="342488" y="421689"/>
                  </a:cubicBezTo>
                  <a:lnTo>
                    <a:pt x="193707" y="421689"/>
                  </a:lnTo>
                  <a:cubicBezTo>
                    <a:pt x="182277" y="421480"/>
                    <a:pt x="173038" y="412117"/>
                    <a:pt x="173038" y="400639"/>
                  </a:cubicBezTo>
                  <a:lnTo>
                    <a:pt x="173038" y="182802"/>
                  </a:lnTo>
                  <a:cubicBezTo>
                    <a:pt x="172942" y="171172"/>
                    <a:pt x="182372" y="161714"/>
                    <a:pt x="193992" y="161657"/>
                  </a:cubicBezTo>
                  <a:cubicBezTo>
                    <a:pt x="193992" y="161657"/>
                    <a:pt x="194088" y="161657"/>
                    <a:pt x="194088" y="161657"/>
                  </a:cubicBezTo>
                  <a:lnTo>
                    <a:pt x="342868" y="161657"/>
                  </a:lnTo>
                  <a:cubicBezTo>
                    <a:pt x="354489" y="161657"/>
                    <a:pt x="363919" y="171077"/>
                    <a:pt x="363919" y="182707"/>
                  </a:cubicBezTo>
                  <a:cubicBezTo>
                    <a:pt x="363919" y="182736"/>
                    <a:pt x="363919" y="182774"/>
                    <a:pt x="363919" y="182802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46E54D5-2A77-F4B7-FEA8-FF312B8310C6}"/>
                </a:ext>
              </a:extLst>
            </p:cNvPr>
            <p:cNvSpPr/>
            <p:nvPr/>
          </p:nvSpPr>
          <p:spPr>
            <a:xfrm>
              <a:off x="7632401" y="3596085"/>
              <a:ext cx="184467" cy="56272"/>
            </a:xfrm>
            <a:custGeom>
              <a:avLst/>
              <a:gdLst>
                <a:gd name="connsiteX0" fmla="*/ 146082 w 150499"/>
                <a:gd name="connsiteY0" fmla="*/ 684 h 45910"/>
                <a:gd name="connsiteX1" fmla="*/ 8733 w 150499"/>
                <a:gd name="connsiteY1" fmla="*/ 684 h 45910"/>
                <a:gd name="connsiteX2" fmla="*/ 2160 w 150499"/>
                <a:gd name="connsiteY2" fmla="*/ 7257 h 45910"/>
                <a:gd name="connsiteX3" fmla="*/ 2160 w 150499"/>
                <a:gd name="connsiteY3" fmla="*/ 7352 h 45910"/>
                <a:gd name="connsiteX4" fmla="*/ 2160 w 150499"/>
                <a:gd name="connsiteY4" fmla="*/ 39927 h 45910"/>
                <a:gd name="connsiteX5" fmla="*/ 8637 w 150499"/>
                <a:gd name="connsiteY5" fmla="*/ 46595 h 45910"/>
                <a:gd name="connsiteX6" fmla="*/ 8733 w 150499"/>
                <a:gd name="connsiteY6" fmla="*/ 46595 h 45910"/>
                <a:gd name="connsiteX7" fmla="*/ 146082 w 150499"/>
                <a:gd name="connsiteY7" fmla="*/ 46595 h 45910"/>
                <a:gd name="connsiteX8" fmla="*/ 152655 w 150499"/>
                <a:gd name="connsiteY8" fmla="*/ 40023 h 45910"/>
                <a:gd name="connsiteX9" fmla="*/ 152655 w 150499"/>
                <a:gd name="connsiteY9" fmla="*/ 39927 h 45910"/>
                <a:gd name="connsiteX10" fmla="*/ 152655 w 150499"/>
                <a:gd name="connsiteY10" fmla="*/ 7352 h 45910"/>
                <a:gd name="connsiteX11" fmla="*/ 146178 w 150499"/>
                <a:gd name="connsiteY11" fmla="*/ 684 h 45910"/>
                <a:gd name="connsiteX12" fmla="*/ 146082 w 150499"/>
                <a:gd name="connsiteY12" fmla="*/ 684 h 45910"/>
                <a:gd name="connsiteX13" fmla="*/ 139511 w 150499"/>
                <a:gd name="connsiteY13" fmla="*/ 33546 h 45910"/>
                <a:gd name="connsiteX14" fmla="*/ 15686 w 150499"/>
                <a:gd name="connsiteY14" fmla="*/ 33546 h 45910"/>
                <a:gd name="connsiteX15" fmla="*/ 15686 w 150499"/>
                <a:gd name="connsiteY15" fmla="*/ 14019 h 45910"/>
                <a:gd name="connsiteX16" fmla="*/ 139511 w 150499"/>
                <a:gd name="connsiteY16" fmla="*/ 14019 h 4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9" h="45910">
                  <a:moveTo>
                    <a:pt x="146082" y="684"/>
                  </a:moveTo>
                  <a:lnTo>
                    <a:pt x="8733" y="684"/>
                  </a:lnTo>
                  <a:cubicBezTo>
                    <a:pt x="5113" y="684"/>
                    <a:pt x="2160" y="3628"/>
                    <a:pt x="2160" y="7257"/>
                  </a:cubicBezTo>
                  <a:cubicBezTo>
                    <a:pt x="2160" y="7286"/>
                    <a:pt x="2160" y="7324"/>
                    <a:pt x="2160" y="7352"/>
                  </a:cubicBezTo>
                  <a:lnTo>
                    <a:pt x="2160" y="39927"/>
                  </a:lnTo>
                  <a:cubicBezTo>
                    <a:pt x="2064" y="43557"/>
                    <a:pt x="5018" y="46538"/>
                    <a:pt x="8637" y="46595"/>
                  </a:cubicBezTo>
                  <a:cubicBezTo>
                    <a:pt x="8637" y="46595"/>
                    <a:pt x="8733" y="46595"/>
                    <a:pt x="8733" y="46595"/>
                  </a:cubicBezTo>
                  <a:lnTo>
                    <a:pt x="146082" y="46595"/>
                  </a:lnTo>
                  <a:cubicBezTo>
                    <a:pt x="149702" y="46595"/>
                    <a:pt x="152655" y="43652"/>
                    <a:pt x="152655" y="40023"/>
                  </a:cubicBezTo>
                  <a:cubicBezTo>
                    <a:pt x="152655" y="39994"/>
                    <a:pt x="152655" y="39956"/>
                    <a:pt x="152655" y="39927"/>
                  </a:cubicBezTo>
                  <a:lnTo>
                    <a:pt x="152655" y="7352"/>
                  </a:lnTo>
                  <a:cubicBezTo>
                    <a:pt x="152751" y="3723"/>
                    <a:pt x="149797" y="742"/>
                    <a:pt x="146178" y="684"/>
                  </a:cubicBezTo>
                  <a:cubicBezTo>
                    <a:pt x="146178" y="684"/>
                    <a:pt x="146082" y="684"/>
                    <a:pt x="146082" y="684"/>
                  </a:cubicBezTo>
                  <a:close/>
                  <a:moveTo>
                    <a:pt x="139511" y="33546"/>
                  </a:moveTo>
                  <a:lnTo>
                    <a:pt x="15686" y="33546"/>
                  </a:lnTo>
                  <a:lnTo>
                    <a:pt x="15686" y="14019"/>
                  </a:lnTo>
                  <a:lnTo>
                    <a:pt x="139511" y="14019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78AE285-E890-7AE8-3D24-7CFF9BC3B7E3}"/>
                </a:ext>
              </a:extLst>
            </p:cNvPr>
            <p:cNvSpPr/>
            <p:nvPr/>
          </p:nvSpPr>
          <p:spPr>
            <a:xfrm>
              <a:off x="7632404" y="3677809"/>
              <a:ext cx="80557" cy="80672"/>
            </a:xfrm>
            <a:custGeom>
              <a:avLst/>
              <a:gdLst>
                <a:gd name="connsiteX0" fmla="*/ 41496 w 65723"/>
                <a:gd name="connsiteY0" fmla="*/ 684 h 65817"/>
                <a:gd name="connsiteX1" fmla="*/ 28447 w 65723"/>
                <a:gd name="connsiteY1" fmla="*/ 684 h 65817"/>
                <a:gd name="connsiteX2" fmla="*/ 2157 w 65723"/>
                <a:gd name="connsiteY2" fmla="*/ 26974 h 65817"/>
                <a:gd name="connsiteX3" fmla="*/ 2157 w 65723"/>
                <a:gd name="connsiteY3" fmla="*/ 40118 h 65817"/>
                <a:gd name="connsiteX4" fmla="*/ 28447 w 65723"/>
                <a:gd name="connsiteY4" fmla="*/ 66502 h 65817"/>
                <a:gd name="connsiteX5" fmla="*/ 41496 w 65723"/>
                <a:gd name="connsiteY5" fmla="*/ 66502 h 65817"/>
                <a:gd name="connsiteX6" fmla="*/ 67880 w 65723"/>
                <a:gd name="connsiteY6" fmla="*/ 40118 h 65817"/>
                <a:gd name="connsiteX7" fmla="*/ 67880 w 65723"/>
                <a:gd name="connsiteY7" fmla="*/ 27259 h 65817"/>
                <a:gd name="connsiteX8" fmla="*/ 41686 w 65723"/>
                <a:gd name="connsiteY8" fmla="*/ 684 h 65817"/>
                <a:gd name="connsiteX9" fmla="*/ 41496 w 65723"/>
                <a:gd name="connsiteY9" fmla="*/ 684 h 65817"/>
                <a:gd name="connsiteX10" fmla="*/ 54736 w 65723"/>
                <a:gd name="connsiteY10" fmla="*/ 40118 h 65817"/>
                <a:gd name="connsiteX11" fmla="*/ 41496 w 65723"/>
                <a:gd name="connsiteY11" fmla="*/ 53167 h 65817"/>
                <a:gd name="connsiteX12" fmla="*/ 41496 w 65723"/>
                <a:gd name="connsiteY12" fmla="*/ 53167 h 65817"/>
                <a:gd name="connsiteX13" fmla="*/ 28447 w 65723"/>
                <a:gd name="connsiteY13" fmla="*/ 53167 h 65817"/>
                <a:gd name="connsiteX14" fmla="*/ 15302 w 65723"/>
                <a:gd name="connsiteY14" fmla="*/ 40213 h 65817"/>
                <a:gd name="connsiteX15" fmla="*/ 15302 w 65723"/>
                <a:gd name="connsiteY15" fmla="*/ 40118 h 65817"/>
                <a:gd name="connsiteX16" fmla="*/ 15302 w 65723"/>
                <a:gd name="connsiteY16" fmla="*/ 27259 h 65817"/>
                <a:gd name="connsiteX17" fmla="*/ 28447 w 65723"/>
                <a:gd name="connsiteY17" fmla="*/ 14019 h 65817"/>
                <a:gd name="connsiteX18" fmla="*/ 41496 w 65723"/>
                <a:gd name="connsiteY18" fmla="*/ 14019 h 65817"/>
                <a:gd name="connsiteX19" fmla="*/ 54736 w 65723"/>
                <a:gd name="connsiteY19" fmla="*/ 27259 h 65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3" h="65817">
                  <a:moveTo>
                    <a:pt x="41496" y="684"/>
                  </a:moveTo>
                  <a:lnTo>
                    <a:pt x="28447" y="684"/>
                  </a:lnTo>
                  <a:cubicBezTo>
                    <a:pt x="13968" y="732"/>
                    <a:pt x="2253" y="12477"/>
                    <a:pt x="2157" y="26974"/>
                  </a:cubicBezTo>
                  <a:lnTo>
                    <a:pt x="2157" y="40118"/>
                  </a:lnTo>
                  <a:cubicBezTo>
                    <a:pt x="2253" y="54634"/>
                    <a:pt x="13968" y="66398"/>
                    <a:pt x="28447" y="66502"/>
                  </a:cubicBezTo>
                  <a:lnTo>
                    <a:pt x="41496" y="66502"/>
                  </a:lnTo>
                  <a:cubicBezTo>
                    <a:pt x="56069" y="66455"/>
                    <a:pt x="67785" y="54672"/>
                    <a:pt x="67880" y="40118"/>
                  </a:cubicBezTo>
                  <a:lnTo>
                    <a:pt x="67880" y="27259"/>
                  </a:lnTo>
                  <a:cubicBezTo>
                    <a:pt x="67976" y="12686"/>
                    <a:pt x="56260" y="789"/>
                    <a:pt x="41686" y="684"/>
                  </a:cubicBezTo>
                  <a:cubicBezTo>
                    <a:pt x="41591" y="684"/>
                    <a:pt x="41591" y="684"/>
                    <a:pt x="41496" y="684"/>
                  </a:cubicBezTo>
                  <a:close/>
                  <a:moveTo>
                    <a:pt x="54736" y="40118"/>
                  </a:moveTo>
                  <a:cubicBezTo>
                    <a:pt x="54640" y="47376"/>
                    <a:pt x="48735" y="53215"/>
                    <a:pt x="41496" y="53167"/>
                  </a:cubicBezTo>
                  <a:cubicBezTo>
                    <a:pt x="41496" y="53167"/>
                    <a:pt x="41496" y="53167"/>
                    <a:pt x="41496" y="53167"/>
                  </a:cubicBezTo>
                  <a:lnTo>
                    <a:pt x="28447" y="53167"/>
                  </a:lnTo>
                  <a:cubicBezTo>
                    <a:pt x="21207" y="53225"/>
                    <a:pt x="15397" y="47424"/>
                    <a:pt x="15302" y="40213"/>
                  </a:cubicBezTo>
                  <a:cubicBezTo>
                    <a:pt x="15302" y="40185"/>
                    <a:pt x="15302" y="40147"/>
                    <a:pt x="15302" y="40118"/>
                  </a:cubicBezTo>
                  <a:lnTo>
                    <a:pt x="15302" y="27259"/>
                  </a:lnTo>
                  <a:cubicBezTo>
                    <a:pt x="15302" y="19982"/>
                    <a:pt x="21207" y="14077"/>
                    <a:pt x="28447" y="14019"/>
                  </a:cubicBezTo>
                  <a:lnTo>
                    <a:pt x="41496" y="14019"/>
                  </a:lnTo>
                  <a:cubicBezTo>
                    <a:pt x="48830" y="14019"/>
                    <a:pt x="54736" y="19944"/>
                    <a:pt x="54736" y="2725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D374050-6E1C-43A4-115A-68DA0C8424BF}"/>
                </a:ext>
              </a:extLst>
            </p:cNvPr>
            <p:cNvSpPr/>
            <p:nvPr/>
          </p:nvSpPr>
          <p:spPr>
            <a:xfrm>
              <a:off x="7736427" y="3677809"/>
              <a:ext cx="80557" cy="81023"/>
            </a:xfrm>
            <a:custGeom>
              <a:avLst/>
              <a:gdLst>
                <a:gd name="connsiteX0" fmla="*/ 41401 w 65723"/>
                <a:gd name="connsiteY0" fmla="*/ 684 h 66103"/>
                <a:gd name="connsiteX1" fmla="*/ 28352 w 65723"/>
                <a:gd name="connsiteY1" fmla="*/ 684 h 66103"/>
                <a:gd name="connsiteX2" fmla="*/ 2158 w 65723"/>
                <a:gd name="connsiteY2" fmla="*/ 27259 h 66103"/>
                <a:gd name="connsiteX3" fmla="*/ 2158 w 65723"/>
                <a:gd name="connsiteY3" fmla="*/ 27259 h 66103"/>
                <a:gd name="connsiteX4" fmla="*/ 2158 w 65723"/>
                <a:gd name="connsiteY4" fmla="*/ 40404 h 66103"/>
                <a:gd name="connsiteX5" fmla="*/ 28447 w 65723"/>
                <a:gd name="connsiteY5" fmla="*/ 66788 h 66103"/>
                <a:gd name="connsiteX6" fmla="*/ 41496 w 65723"/>
                <a:gd name="connsiteY6" fmla="*/ 66788 h 66103"/>
                <a:gd name="connsiteX7" fmla="*/ 67881 w 65723"/>
                <a:gd name="connsiteY7" fmla="*/ 40404 h 66103"/>
                <a:gd name="connsiteX8" fmla="*/ 67881 w 65723"/>
                <a:gd name="connsiteY8" fmla="*/ 27259 h 66103"/>
                <a:gd name="connsiteX9" fmla="*/ 41687 w 65723"/>
                <a:gd name="connsiteY9" fmla="*/ 684 h 66103"/>
                <a:gd name="connsiteX10" fmla="*/ 41401 w 65723"/>
                <a:gd name="connsiteY10" fmla="*/ 684 h 66103"/>
                <a:gd name="connsiteX11" fmla="*/ 54641 w 65723"/>
                <a:gd name="connsiteY11" fmla="*/ 40118 h 66103"/>
                <a:gd name="connsiteX12" fmla="*/ 41401 w 65723"/>
                <a:gd name="connsiteY12" fmla="*/ 53167 h 66103"/>
                <a:gd name="connsiteX13" fmla="*/ 41401 w 65723"/>
                <a:gd name="connsiteY13" fmla="*/ 53167 h 66103"/>
                <a:gd name="connsiteX14" fmla="*/ 28352 w 65723"/>
                <a:gd name="connsiteY14" fmla="*/ 53167 h 66103"/>
                <a:gd name="connsiteX15" fmla="*/ 15207 w 65723"/>
                <a:gd name="connsiteY15" fmla="*/ 40213 h 66103"/>
                <a:gd name="connsiteX16" fmla="*/ 15207 w 65723"/>
                <a:gd name="connsiteY16" fmla="*/ 40118 h 66103"/>
                <a:gd name="connsiteX17" fmla="*/ 15207 w 65723"/>
                <a:gd name="connsiteY17" fmla="*/ 27259 h 66103"/>
                <a:gd name="connsiteX18" fmla="*/ 28352 w 65723"/>
                <a:gd name="connsiteY18" fmla="*/ 14019 h 66103"/>
                <a:gd name="connsiteX19" fmla="*/ 41401 w 65723"/>
                <a:gd name="connsiteY19" fmla="*/ 14019 h 66103"/>
                <a:gd name="connsiteX20" fmla="*/ 54641 w 65723"/>
                <a:gd name="connsiteY20" fmla="*/ 27259 h 6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723" h="66103">
                  <a:moveTo>
                    <a:pt x="41401" y="684"/>
                  </a:moveTo>
                  <a:lnTo>
                    <a:pt x="28352" y="684"/>
                  </a:lnTo>
                  <a:cubicBezTo>
                    <a:pt x="13778" y="789"/>
                    <a:pt x="2063" y="12686"/>
                    <a:pt x="2158" y="27259"/>
                  </a:cubicBezTo>
                  <a:cubicBezTo>
                    <a:pt x="2158" y="27259"/>
                    <a:pt x="2158" y="27259"/>
                    <a:pt x="2158" y="27259"/>
                  </a:cubicBezTo>
                  <a:lnTo>
                    <a:pt x="2158" y="40404"/>
                  </a:lnTo>
                  <a:cubicBezTo>
                    <a:pt x="2253" y="54920"/>
                    <a:pt x="13969" y="66683"/>
                    <a:pt x="28447" y="66788"/>
                  </a:cubicBezTo>
                  <a:lnTo>
                    <a:pt x="41496" y="66788"/>
                  </a:lnTo>
                  <a:cubicBezTo>
                    <a:pt x="56070" y="66740"/>
                    <a:pt x="67785" y="54958"/>
                    <a:pt x="67881" y="40404"/>
                  </a:cubicBezTo>
                  <a:lnTo>
                    <a:pt x="67881" y="27259"/>
                  </a:lnTo>
                  <a:cubicBezTo>
                    <a:pt x="67976" y="12686"/>
                    <a:pt x="56261" y="789"/>
                    <a:pt x="41687" y="684"/>
                  </a:cubicBezTo>
                  <a:cubicBezTo>
                    <a:pt x="41592" y="684"/>
                    <a:pt x="41496" y="684"/>
                    <a:pt x="41401" y="684"/>
                  </a:cubicBezTo>
                  <a:close/>
                  <a:moveTo>
                    <a:pt x="54641" y="40118"/>
                  </a:moveTo>
                  <a:cubicBezTo>
                    <a:pt x="54546" y="47376"/>
                    <a:pt x="48640" y="53215"/>
                    <a:pt x="41401" y="53167"/>
                  </a:cubicBezTo>
                  <a:cubicBezTo>
                    <a:pt x="41401" y="53167"/>
                    <a:pt x="41401" y="53167"/>
                    <a:pt x="41401" y="53167"/>
                  </a:cubicBezTo>
                  <a:lnTo>
                    <a:pt x="28352" y="53167"/>
                  </a:lnTo>
                  <a:cubicBezTo>
                    <a:pt x="21113" y="53225"/>
                    <a:pt x="15303" y="47424"/>
                    <a:pt x="15207" y="40213"/>
                  </a:cubicBezTo>
                  <a:cubicBezTo>
                    <a:pt x="15207" y="40185"/>
                    <a:pt x="15207" y="40147"/>
                    <a:pt x="15207" y="40118"/>
                  </a:cubicBezTo>
                  <a:lnTo>
                    <a:pt x="15207" y="27259"/>
                  </a:lnTo>
                  <a:cubicBezTo>
                    <a:pt x="15207" y="19982"/>
                    <a:pt x="21113" y="14077"/>
                    <a:pt x="28352" y="14019"/>
                  </a:cubicBezTo>
                  <a:lnTo>
                    <a:pt x="41401" y="14019"/>
                  </a:lnTo>
                  <a:cubicBezTo>
                    <a:pt x="48735" y="14019"/>
                    <a:pt x="54641" y="19944"/>
                    <a:pt x="54641" y="2725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E30AE37-7EEF-1104-7585-C6ECC342E5EA}"/>
                </a:ext>
              </a:extLst>
            </p:cNvPr>
            <p:cNvSpPr/>
            <p:nvPr/>
          </p:nvSpPr>
          <p:spPr>
            <a:xfrm>
              <a:off x="7632404" y="3783349"/>
              <a:ext cx="80556" cy="80439"/>
            </a:xfrm>
            <a:custGeom>
              <a:avLst/>
              <a:gdLst>
                <a:gd name="connsiteX0" fmla="*/ 41496 w 65722"/>
                <a:gd name="connsiteY0" fmla="*/ 685 h 65627"/>
                <a:gd name="connsiteX1" fmla="*/ 28447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96 w 65722"/>
                <a:gd name="connsiteY9" fmla="*/ 685 h 65627"/>
                <a:gd name="connsiteX10" fmla="*/ 54736 w 65722"/>
                <a:gd name="connsiteY10" fmla="*/ 39928 h 65627"/>
                <a:gd name="connsiteX11" fmla="*/ 41591 w 65722"/>
                <a:gd name="connsiteY11" fmla="*/ 53072 h 65627"/>
                <a:gd name="connsiteX12" fmla="*/ 41496 w 65722"/>
                <a:gd name="connsiteY12" fmla="*/ 53072 h 65627"/>
                <a:gd name="connsiteX13" fmla="*/ 28447 w 65722"/>
                <a:gd name="connsiteY13" fmla="*/ 53072 h 65627"/>
                <a:gd name="connsiteX14" fmla="*/ 15302 w 65722"/>
                <a:gd name="connsiteY14" fmla="*/ 39928 h 65627"/>
                <a:gd name="connsiteX15" fmla="*/ 15302 w 65722"/>
                <a:gd name="connsiteY15" fmla="*/ 26878 h 65627"/>
                <a:gd name="connsiteX16" fmla="*/ 28447 w 65722"/>
                <a:gd name="connsiteY16" fmla="*/ 13734 h 65627"/>
                <a:gd name="connsiteX17" fmla="*/ 41496 w 65722"/>
                <a:gd name="connsiteY17" fmla="*/ 13734 h 65627"/>
                <a:gd name="connsiteX18" fmla="*/ 54736 w 65722"/>
                <a:gd name="connsiteY18" fmla="*/ 26783 h 65627"/>
                <a:gd name="connsiteX19" fmla="*/ 54736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96" y="685"/>
                  </a:moveTo>
                  <a:lnTo>
                    <a:pt x="28447" y="685"/>
                  </a:lnTo>
                  <a:cubicBezTo>
                    <a:pt x="13968" y="685"/>
                    <a:pt x="2253" y="12401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96" y="685"/>
                    <a:pt x="41496" y="685"/>
                  </a:cubicBezTo>
                  <a:close/>
                  <a:moveTo>
                    <a:pt x="54736" y="39928"/>
                  </a:moveTo>
                  <a:cubicBezTo>
                    <a:pt x="54736" y="47186"/>
                    <a:pt x="48830" y="53072"/>
                    <a:pt x="41591" y="53072"/>
                  </a:cubicBezTo>
                  <a:cubicBezTo>
                    <a:pt x="41591" y="53072"/>
                    <a:pt x="41496" y="53072"/>
                    <a:pt x="41496" y="53072"/>
                  </a:cubicBezTo>
                  <a:lnTo>
                    <a:pt x="28447" y="53072"/>
                  </a:lnTo>
                  <a:cubicBezTo>
                    <a:pt x="21207" y="53072"/>
                    <a:pt x="15302" y="47186"/>
                    <a:pt x="15302" y="39928"/>
                  </a:cubicBezTo>
                  <a:lnTo>
                    <a:pt x="15302" y="26878"/>
                  </a:lnTo>
                  <a:cubicBezTo>
                    <a:pt x="15302" y="19620"/>
                    <a:pt x="21207" y="13734"/>
                    <a:pt x="28447" y="13734"/>
                  </a:cubicBezTo>
                  <a:lnTo>
                    <a:pt x="41496" y="13734"/>
                  </a:lnTo>
                  <a:cubicBezTo>
                    <a:pt x="48735" y="13677"/>
                    <a:pt x="54640" y="19525"/>
                    <a:pt x="54736" y="26783"/>
                  </a:cubicBezTo>
                  <a:cubicBezTo>
                    <a:pt x="54736" y="26812"/>
                    <a:pt x="54736" y="26850"/>
                    <a:pt x="54736" y="2687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4BE710B-4CFC-DFA6-B641-44EFD29C6612}"/>
                </a:ext>
              </a:extLst>
            </p:cNvPr>
            <p:cNvSpPr/>
            <p:nvPr/>
          </p:nvSpPr>
          <p:spPr>
            <a:xfrm>
              <a:off x="7736428" y="3783349"/>
              <a:ext cx="80556" cy="80439"/>
            </a:xfrm>
            <a:custGeom>
              <a:avLst/>
              <a:gdLst>
                <a:gd name="connsiteX0" fmla="*/ 41400 w 65722"/>
                <a:gd name="connsiteY0" fmla="*/ 685 h 65627"/>
                <a:gd name="connsiteX1" fmla="*/ 28351 w 65722"/>
                <a:gd name="connsiteY1" fmla="*/ 685 h 65627"/>
                <a:gd name="connsiteX2" fmla="*/ 2157 w 65722"/>
                <a:gd name="connsiteY2" fmla="*/ 26878 h 65627"/>
                <a:gd name="connsiteX3" fmla="*/ 2157 w 65722"/>
                <a:gd name="connsiteY3" fmla="*/ 39928 h 65627"/>
                <a:gd name="connsiteX4" fmla="*/ 28447 w 65722"/>
                <a:gd name="connsiteY4" fmla="*/ 66312 h 65627"/>
                <a:gd name="connsiteX5" fmla="*/ 41496 w 65722"/>
                <a:gd name="connsiteY5" fmla="*/ 66312 h 65627"/>
                <a:gd name="connsiteX6" fmla="*/ 67880 w 65722"/>
                <a:gd name="connsiteY6" fmla="*/ 39928 h 65627"/>
                <a:gd name="connsiteX7" fmla="*/ 67880 w 65722"/>
                <a:gd name="connsiteY7" fmla="*/ 26878 h 65627"/>
                <a:gd name="connsiteX8" fmla="*/ 41496 w 65722"/>
                <a:gd name="connsiteY8" fmla="*/ 685 h 65627"/>
                <a:gd name="connsiteX9" fmla="*/ 41400 w 65722"/>
                <a:gd name="connsiteY9" fmla="*/ 685 h 65627"/>
                <a:gd name="connsiteX10" fmla="*/ 54640 w 65722"/>
                <a:gd name="connsiteY10" fmla="*/ 39928 h 65627"/>
                <a:gd name="connsiteX11" fmla="*/ 41496 w 65722"/>
                <a:gd name="connsiteY11" fmla="*/ 53072 h 65627"/>
                <a:gd name="connsiteX12" fmla="*/ 41400 w 65722"/>
                <a:gd name="connsiteY12" fmla="*/ 53072 h 65627"/>
                <a:gd name="connsiteX13" fmla="*/ 28351 w 65722"/>
                <a:gd name="connsiteY13" fmla="*/ 53072 h 65627"/>
                <a:gd name="connsiteX14" fmla="*/ 15207 w 65722"/>
                <a:gd name="connsiteY14" fmla="*/ 39928 h 65627"/>
                <a:gd name="connsiteX15" fmla="*/ 15207 w 65722"/>
                <a:gd name="connsiteY15" fmla="*/ 26878 h 65627"/>
                <a:gd name="connsiteX16" fmla="*/ 28351 w 65722"/>
                <a:gd name="connsiteY16" fmla="*/ 13734 h 65627"/>
                <a:gd name="connsiteX17" fmla="*/ 41400 w 65722"/>
                <a:gd name="connsiteY17" fmla="*/ 13734 h 65627"/>
                <a:gd name="connsiteX18" fmla="*/ 54640 w 65722"/>
                <a:gd name="connsiteY18" fmla="*/ 26783 h 65627"/>
                <a:gd name="connsiteX19" fmla="*/ 54640 w 65722"/>
                <a:gd name="connsiteY19" fmla="*/ 26878 h 6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5722" h="65627">
                  <a:moveTo>
                    <a:pt x="41400" y="685"/>
                  </a:moveTo>
                  <a:lnTo>
                    <a:pt x="28351" y="685"/>
                  </a:lnTo>
                  <a:cubicBezTo>
                    <a:pt x="13873" y="732"/>
                    <a:pt x="2253" y="12429"/>
                    <a:pt x="2157" y="26878"/>
                  </a:cubicBezTo>
                  <a:lnTo>
                    <a:pt x="2157" y="39928"/>
                  </a:lnTo>
                  <a:cubicBezTo>
                    <a:pt x="2157" y="54463"/>
                    <a:pt x="13873" y="66255"/>
                    <a:pt x="28447" y="66312"/>
                  </a:cubicBezTo>
                  <a:lnTo>
                    <a:pt x="41496" y="66312"/>
                  </a:lnTo>
                  <a:cubicBezTo>
                    <a:pt x="56069" y="66264"/>
                    <a:pt x="67785" y="54482"/>
                    <a:pt x="67880" y="39928"/>
                  </a:cubicBezTo>
                  <a:lnTo>
                    <a:pt x="67880" y="26878"/>
                  </a:lnTo>
                  <a:cubicBezTo>
                    <a:pt x="67785" y="12362"/>
                    <a:pt x="55974" y="627"/>
                    <a:pt x="41496" y="685"/>
                  </a:cubicBezTo>
                  <a:cubicBezTo>
                    <a:pt x="41496" y="685"/>
                    <a:pt x="41400" y="685"/>
                    <a:pt x="41400" y="685"/>
                  </a:cubicBezTo>
                  <a:close/>
                  <a:moveTo>
                    <a:pt x="54640" y="39928"/>
                  </a:moveTo>
                  <a:cubicBezTo>
                    <a:pt x="54640" y="47186"/>
                    <a:pt x="48735" y="53072"/>
                    <a:pt x="41496" y="53072"/>
                  </a:cubicBezTo>
                  <a:cubicBezTo>
                    <a:pt x="41496" y="53072"/>
                    <a:pt x="41400" y="53072"/>
                    <a:pt x="41400" y="53072"/>
                  </a:cubicBezTo>
                  <a:lnTo>
                    <a:pt x="28351" y="53072"/>
                  </a:lnTo>
                  <a:cubicBezTo>
                    <a:pt x="21112" y="53072"/>
                    <a:pt x="15207" y="47186"/>
                    <a:pt x="15207" y="39928"/>
                  </a:cubicBezTo>
                  <a:lnTo>
                    <a:pt x="15207" y="26878"/>
                  </a:lnTo>
                  <a:cubicBezTo>
                    <a:pt x="15207" y="19620"/>
                    <a:pt x="21112" y="13734"/>
                    <a:pt x="28351" y="13734"/>
                  </a:cubicBezTo>
                  <a:lnTo>
                    <a:pt x="41400" y="13734"/>
                  </a:lnTo>
                  <a:cubicBezTo>
                    <a:pt x="48640" y="13677"/>
                    <a:pt x="54545" y="19525"/>
                    <a:pt x="54640" y="26783"/>
                  </a:cubicBezTo>
                  <a:cubicBezTo>
                    <a:pt x="54640" y="26812"/>
                    <a:pt x="54640" y="26850"/>
                    <a:pt x="54640" y="2687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019D961-856B-0CA6-5FF9-BA72CCC5C7EB}"/>
                </a:ext>
              </a:extLst>
            </p:cNvPr>
            <p:cNvSpPr/>
            <p:nvPr/>
          </p:nvSpPr>
          <p:spPr>
            <a:xfrm>
              <a:off x="7456579" y="3552771"/>
              <a:ext cx="107764" cy="16227"/>
            </a:xfrm>
            <a:custGeom>
              <a:avLst/>
              <a:gdLst>
                <a:gd name="connsiteX0" fmla="*/ 83598 w 87920"/>
                <a:gd name="connsiteY0" fmla="*/ 684 h 13239"/>
                <a:gd name="connsiteX1" fmla="*/ 8731 w 87920"/>
                <a:gd name="connsiteY1" fmla="*/ 684 h 13239"/>
                <a:gd name="connsiteX2" fmla="*/ 2160 w 87920"/>
                <a:gd name="connsiteY2" fmla="*/ 7257 h 13239"/>
                <a:gd name="connsiteX3" fmla="*/ 2160 w 87920"/>
                <a:gd name="connsiteY3" fmla="*/ 7352 h 13239"/>
                <a:gd name="connsiteX4" fmla="*/ 8541 w 87920"/>
                <a:gd name="connsiteY4" fmla="*/ 13924 h 13239"/>
                <a:gd name="connsiteX5" fmla="*/ 8731 w 87920"/>
                <a:gd name="connsiteY5" fmla="*/ 13924 h 13239"/>
                <a:gd name="connsiteX6" fmla="*/ 83598 w 87920"/>
                <a:gd name="connsiteY6" fmla="*/ 13924 h 13239"/>
                <a:gd name="connsiteX7" fmla="*/ 90075 w 87920"/>
                <a:gd name="connsiteY7" fmla="*/ 7447 h 13239"/>
                <a:gd name="connsiteX8" fmla="*/ 90075 w 87920"/>
                <a:gd name="connsiteY8" fmla="*/ 7352 h 13239"/>
                <a:gd name="connsiteX9" fmla="*/ 83598 w 87920"/>
                <a:gd name="connsiteY9" fmla="*/ 684 h 13239"/>
                <a:gd name="connsiteX10" fmla="*/ 83598 w 87920"/>
                <a:gd name="connsiteY10" fmla="*/ 684 h 1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7920" h="13239">
                  <a:moveTo>
                    <a:pt x="83598" y="684"/>
                  </a:moveTo>
                  <a:lnTo>
                    <a:pt x="8731" y="684"/>
                  </a:lnTo>
                  <a:cubicBezTo>
                    <a:pt x="5112" y="684"/>
                    <a:pt x="2160" y="3628"/>
                    <a:pt x="2160" y="7257"/>
                  </a:cubicBezTo>
                  <a:cubicBezTo>
                    <a:pt x="2160" y="7285"/>
                    <a:pt x="2160" y="7323"/>
                    <a:pt x="2160" y="7352"/>
                  </a:cubicBezTo>
                  <a:cubicBezTo>
                    <a:pt x="2064" y="10933"/>
                    <a:pt x="4921" y="13867"/>
                    <a:pt x="8541" y="13924"/>
                  </a:cubicBezTo>
                  <a:cubicBezTo>
                    <a:pt x="8636" y="13924"/>
                    <a:pt x="8636" y="13924"/>
                    <a:pt x="8731" y="13924"/>
                  </a:cubicBezTo>
                  <a:lnTo>
                    <a:pt x="83598" y="13924"/>
                  </a:lnTo>
                  <a:cubicBezTo>
                    <a:pt x="87217" y="13924"/>
                    <a:pt x="90075" y="11029"/>
                    <a:pt x="90075" y="7447"/>
                  </a:cubicBezTo>
                  <a:cubicBezTo>
                    <a:pt x="90075" y="7419"/>
                    <a:pt x="90075" y="7381"/>
                    <a:pt x="90075" y="7352"/>
                  </a:cubicBezTo>
                  <a:cubicBezTo>
                    <a:pt x="90171" y="3723"/>
                    <a:pt x="87217" y="742"/>
                    <a:pt x="83598" y="684"/>
                  </a:cubicBezTo>
                  <a:cubicBezTo>
                    <a:pt x="83598" y="684"/>
                    <a:pt x="83598" y="684"/>
                    <a:pt x="83598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FAFFBE5-B5FB-E9CC-C037-7816A347A16E}"/>
                </a:ext>
              </a:extLst>
            </p:cNvPr>
            <p:cNvSpPr/>
            <p:nvPr/>
          </p:nvSpPr>
          <p:spPr>
            <a:xfrm>
              <a:off x="7456583" y="3504437"/>
              <a:ext cx="172323" cy="15995"/>
            </a:xfrm>
            <a:custGeom>
              <a:avLst/>
              <a:gdLst>
                <a:gd name="connsiteX0" fmla="*/ 136174 w 140591"/>
                <a:gd name="connsiteY0" fmla="*/ 685 h 13050"/>
                <a:gd name="connsiteX1" fmla="*/ 8729 w 140591"/>
                <a:gd name="connsiteY1" fmla="*/ 685 h 13050"/>
                <a:gd name="connsiteX2" fmla="*/ 2157 w 140591"/>
                <a:gd name="connsiteY2" fmla="*/ 7067 h 13050"/>
                <a:gd name="connsiteX3" fmla="*/ 2157 w 140591"/>
                <a:gd name="connsiteY3" fmla="*/ 7353 h 13050"/>
                <a:gd name="connsiteX4" fmla="*/ 8729 w 140591"/>
                <a:gd name="connsiteY4" fmla="*/ 13735 h 13050"/>
                <a:gd name="connsiteX5" fmla="*/ 8729 w 140591"/>
                <a:gd name="connsiteY5" fmla="*/ 13735 h 13050"/>
                <a:gd name="connsiteX6" fmla="*/ 136174 w 140591"/>
                <a:gd name="connsiteY6" fmla="*/ 13735 h 13050"/>
                <a:gd name="connsiteX7" fmla="*/ 142747 w 140591"/>
                <a:gd name="connsiteY7" fmla="*/ 7353 h 13050"/>
                <a:gd name="connsiteX8" fmla="*/ 136269 w 140591"/>
                <a:gd name="connsiteY8" fmla="*/ 685 h 13050"/>
                <a:gd name="connsiteX9" fmla="*/ 136174 w 140591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050">
                  <a:moveTo>
                    <a:pt x="136174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3"/>
                    <a:pt x="2157" y="7258"/>
                    <a:pt x="2157" y="7353"/>
                  </a:cubicBezTo>
                  <a:cubicBezTo>
                    <a:pt x="2253" y="10925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136174" y="13735"/>
                  </a:lnTo>
                  <a:cubicBezTo>
                    <a:pt x="139698" y="13735"/>
                    <a:pt x="142651" y="10906"/>
                    <a:pt x="142747" y="7353"/>
                  </a:cubicBezTo>
                  <a:cubicBezTo>
                    <a:pt x="142842" y="3724"/>
                    <a:pt x="139889" y="743"/>
                    <a:pt x="136269" y="685"/>
                  </a:cubicBezTo>
                  <a:cubicBezTo>
                    <a:pt x="136269" y="685"/>
                    <a:pt x="136174" y="685"/>
                    <a:pt x="136174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278D0E2-93B2-D80A-E8A2-794B9DC247BD}"/>
                </a:ext>
              </a:extLst>
            </p:cNvPr>
            <p:cNvSpPr/>
            <p:nvPr/>
          </p:nvSpPr>
          <p:spPr>
            <a:xfrm>
              <a:off x="7456583" y="3455987"/>
              <a:ext cx="172323" cy="16111"/>
            </a:xfrm>
            <a:custGeom>
              <a:avLst/>
              <a:gdLst>
                <a:gd name="connsiteX0" fmla="*/ 136174 w 140591"/>
                <a:gd name="connsiteY0" fmla="*/ 684 h 13144"/>
                <a:gd name="connsiteX1" fmla="*/ 8729 w 140591"/>
                <a:gd name="connsiteY1" fmla="*/ 684 h 13144"/>
                <a:gd name="connsiteX2" fmla="*/ 2157 w 140591"/>
                <a:gd name="connsiteY2" fmla="*/ 7257 h 13144"/>
                <a:gd name="connsiteX3" fmla="*/ 2157 w 140591"/>
                <a:gd name="connsiteY3" fmla="*/ 7352 h 13144"/>
                <a:gd name="connsiteX4" fmla="*/ 8634 w 140591"/>
                <a:gd name="connsiteY4" fmla="*/ 13829 h 13144"/>
                <a:gd name="connsiteX5" fmla="*/ 8729 w 140591"/>
                <a:gd name="connsiteY5" fmla="*/ 13829 h 13144"/>
                <a:gd name="connsiteX6" fmla="*/ 136174 w 140591"/>
                <a:gd name="connsiteY6" fmla="*/ 13829 h 13144"/>
                <a:gd name="connsiteX7" fmla="*/ 142747 w 140591"/>
                <a:gd name="connsiteY7" fmla="*/ 7352 h 13144"/>
                <a:gd name="connsiteX8" fmla="*/ 136269 w 140591"/>
                <a:gd name="connsiteY8" fmla="*/ 684 h 13144"/>
                <a:gd name="connsiteX9" fmla="*/ 136174 w 140591"/>
                <a:gd name="connsiteY9" fmla="*/ 684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591" h="13144">
                  <a:moveTo>
                    <a:pt x="136174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6"/>
                    <a:pt x="2157" y="7324"/>
                    <a:pt x="2157" y="7352"/>
                  </a:cubicBezTo>
                  <a:cubicBezTo>
                    <a:pt x="2157" y="10934"/>
                    <a:pt x="5014" y="13829"/>
                    <a:pt x="8634" y="13829"/>
                  </a:cubicBezTo>
                  <a:cubicBezTo>
                    <a:pt x="8634" y="13829"/>
                    <a:pt x="8729" y="13829"/>
                    <a:pt x="8729" y="13829"/>
                  </a:cubicBezTo>
                  <a:lnTo>
                    <a:pt x="136174" y="13829"/>
                  </a:lnTo>
                  <a:cubicBezTo>
                    <a:pt x="139793" y="13829"/>
                    <a:pt x="142651" y="10943"/>
                    <a:pt x="142747" y="7352"/>
                  </a:cubicBezTo>
                  <a:cubicBezTo>
                    <a:pt x="142842" y="3723"/>
                    <a:pt x="139889" y="742"/>
                    <a:pt x="136269" y="684"/>
                  </a:cubicBezTo>
                  <a:cubicBezTo>
                    <a:pt x="136269" y="684"/>
                    <a:pt x="136174" y="684"/>
                    <a:pt x="136174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8B9B174-4BFF-1285-F989-FD0FF659798C}"/>
                </a:ext>
              </a:extLst>
            </p:cNvPr>
            <p:cNvSpPr/>
            <p:nvPr/>
          </p:nvSpPr>
          <p:spPr>
            <a:xfrm>
              <a:off x="7456579" y="3601337"/>
              <a:ext cx="107764" cy="16112"/>
            </a:xfrm>
            <a:custGeom>
              <a:avLst/>
              <a:gdLst>
                <a:gd name="connsiteX0" fmla="*/ 83598 w 87920"/>
                <a:gd name="connsiteY0" fmla="*/ 685 h 13145"/>
                <a:gd name="connsiteX1" fmla="*/ 8731 w 87920"/>
                <a:gd name="connsiteY1" fmla="*/ 685 h 13145"/>
                <a:gd name="connsiteX2" fmla="*/ 2160 w 87920"/>
                <a:gd name="connsiteY2" fmla="*/ 7067 h 13145"/>
                <a:gd name="connsiteX3" fmla="*/ 2160 w 87920"/>
                <a:gd name="connsiteY3" fmla="*/ 7162 h 13145"/>
                <a:gd name="connsiteX4" fmla="*/ 8636 w 87920"/>
                <a:gd name="connsiteY4" fmla="*/ 13830 h 13145"/>
                <a:gd name="connsiteX5" fmla="*/ 8731 w 87920"/>
                <a:gd name="connsiteY5" fmla="*/ 13830 h 13145"/>
                <a:gd name="connsiteX6" fmla="*/ 83598 w 87920"/>
                <a:gd name="connsiteY6" fmla="*/ 13830 h 13145"/>
                <a:gd name="connsiteX7" fmla="*/ 90075 w 87920"/>
                <a:gd name="connsiteY7" fmla="*/ 7162 h 13145"/>
                <a:gd name="connsiteX8" fmla="*/ 90075 w 87920"/>
                <a:gd name="connsiteY8" fmla="*/ 7162 h 13145"/>
                <a:gd name="connsiteX9" fmla="*/ 83598 w 87920"/>
                <a:gd name="connsiteY9" fmla="*/ 685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20" h="13145">
                  <a:moveTo>
                    <a:pt x="83598" y="685"/>
                  </a:moveTo>
                  <a:lnTo>
                    <a:pt x="8731" y="685"/>
                  </a:lnTo>
                  <a:cubicBezTo>
                    <a:pt x="5112" y="628"/>
                    <a:pt x="2255" y="3486"/>
                    <a:pt x="2160" y="7067"/>
                  </a:cubicBezTo>
                  <a:cubicBezTo>
                    <a:pt x="2160" y="7096"/>
                    <a:pt x="2160" y="7134"/>
                    <a:pt x="2160" y="7162"/>
                  </a:cubicBezTo>
                  <a:cubicBezTo>
                    <a:pt x="2064" y="10791"/>
                    <a:pt x="5017" y="13773"/>
                    <a:pt x="8636" y="13830"/>
                  </a:cubicBezTo>
                  <a:cubicBezTo>
                    <a:pt x="8636" y="13830"/>
                    <a:pt x="8731" y="13830"/>
                    <a:pt x="8731" y="13830"/>
                  </a:cubicBezTo>
                  <a:lnTo>
                    <a:pt x="83598" y="13830"/>
                  </a:lnTo>
                  <a:cubicBezTo>
                    <a:pt x="87217" y="13782"/>
                    <a:pt x="90171" y="10791"/>
                    <a:pt x="90075" y="7162"/>
                  </a:cubicBezTo>
                  <a:cubicBezTo>
                    <a:pt x="90075" y="7162"/>
                    <a:pt x="90075" y="7162"/>
                    <a:pt x="90075" y="7162"/>
                  </a:cubicBezTo>
                  <a:cubicBezTo>
                    <a:pt x="90075" y="3581"/>
                    <a:pt x="87217" y="685"/>
                    <a:pt x="83598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6441B15-75C2-449A-6A3F-1C7DFEA852A7}"/>
                </a:ext>
              </a:extLst>
            </p:cNvPr>
            <p:cNvSpPr/>
            <p:nvPr/>
          </p:nvSpPr>
          <p:spPr>
            <a:xfrm>
              <a:off x="7456579" y="3649439"/>
              <a:ext cx="83595" cy="16344"/>
            </a:xfrm>
            <a:custGeom>
              <a:avLst/>
              <a:gdLst>
                <a:gd name="connsiteX0" fmla="*/ 8731 w 68202"/>
                <a:gd name="connsiteY0" fmla="*/ 14019 h 13334"/>
                <a:gd name="connsiteX1" fmla="*/ 63882 w 68202"/>
                <a:gd name="connsiteY1" fmla="*/ 14019 h 13334"/>
                <a:gd name="connsiteX2" fmla="*/ 70358 w 68202"/>
                <a:gd name="connsiteY2" fmla="*/ 7352 h 13334"/>
                <a:gd name="connsiteX3" fmla="*/ 70358 w 68202"/>
                <a:gd name="connsiteY3" fmla="*/ 7352 h 13334"/>
                <a:gd name="connsiteX4" fmla="*/ 63882 w 68202"/>
                <a:gd name="connsiteY4" fmla="*/ 684 h 13334"/>
                <a:gd name="connsiteX5" fmla="*/ 8731 w 68202"/>
                <a:gd name="connsiteY5" fmla="*/ 684 h 13334"/>
                <a:gd name="connsiteX6" fmla="*/ 2160 w 68202"/>
                <a:gd name="connsiteY6" fmla="*/ 7352 h 13334"/>
                <a:gd name="connsiteX7" fmla="*/ 8636 w 68202"/>
                <a:gd name="connsiteY7" fmla="*/ 14019 h 13334"/>
                <a:gd name="connsiteX8" fmla="*/ 8731 w 68202"/>
                <a:gd name="connsiteY8" fmla="*/ 140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02" h="13334">
                  <a:moveTo>
                    <a:pt x="8731" y="14019"/>
                  </a:moveTo>
                  <a:lnTo>
                    <a:pt x="63882" y="14019"/>
                  </a:lnTo>
                  <a:cubicBezTo>
                    <a:pt x="67501" y="13962"/>
                    <a:pt x="70453" y="10981"/>
                    <a:pt x="70358" y="7352"/>
                  </a:cubicBezTo>
                  <a:cubicBezTo>
                    <a:pt x="70358" y="7352"/>
                    <a:pt x="70358" y="7352"/>
                    <a:pt x="70358" y="7352"/>
                  </a:cubicBezTo>
                  <a:cubicBezTo>
                    <a:pt x="70358" y="3742"/>
                    <a:pt x="67501" y="789"/>
                    <a:pt x="63882" y="684"/>
                  </a:cubicBezTo>
                  <a:lnTo>
                    <a:pt x="8731" y="684"/>
                  </a:lnTo>
                  <a:cubicBezTo>
                    <a:pt x="5112" y="732"/>
                    <a:pt x="2160" y="3704"/>
                    <a:pt x="2160" y="7352"/>
                  </a:cubicBezTo>
                  <a:cubicBezTo>
                    <a:pt x="2064" y="10981"/>
                    <a:pt x="5017" y="13962"/>
                    <a:pt x="8636" y="14019"/>
                  </a:cubicBezTo>
                  <a:cubicBezTo>
                    <a:pt x="8636" y="14019"/>
                    <a:pt x="8731" y="14019"/>
                    <a:pt x="8731" y="1401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7DE241F-E9A5-FBC0-7EAD-8ACCBACDBFD7}"/>
                </a:ext>
              </a:extLst>
            </p:cNvPr>
            <p:cNvSpPr/>
            <p:nvPr/>
          </p:nvSpPr>
          <p:spPr>
            <a:xfrm>
              <a:off x="7456583" y="3698706"/>
              <a:ext cx="107760" cy="15995"/>
            </a:xfrm>
            <a:custGeom>
              <a:avLst/>
              <a:gdLst>
                <a:gd name="connsiteX0" fmla="*/ 83596 w 87917"/>
                <a:gd name="connsiteY0" fmla="*/ 685 h 13050"/>
                <a:gd name="connsiteX1" fmla="*/ 8729 w 87917"/>
                <a:gd name="connsiteY1" fmla="*/ 685 h 13050"/>
                <a:gd name="connsiteX2" fmla="*/ 2157 w 87917"/>
                <a:gd name="connsiteY2" fmla="*/ 7067 h 13050"/>
                <a:gd name="connsiteX3" fmla="*/ 2157 w 87917"/>
                <a:gd name="connsiteY3" fmla="*/ 7353 h 13050"/>
                <a:gd name="connsiteX4" fmla="*/ 8729 w 87917"/>
                <a:gd name="connsiteY4" fmla="*/ 13735 h 13050"/>
                <a:gd name="connsiteX5" fmla="*/ 8729 w 87917"/>
                <a:gd name="connsiteY5" fmla="*/ 13735 h 13050"/>
                <a:gd name="connsiteX6" fmla="*/ 83596 w 87917"/>
                <a:gd name="connsiteY6" fmla="*/ 13735 h 13050"/>
                <a:gd name="connsiteX7" fmla="*/ 90073 w 87917"/>
                <a:gd name="connsiteY7" fmla="*/ 7353 h 13050"/>
                <a:gd name="connsiteX8" fmla="*/ 83786 w 87917"/>
                <a:gd name="connsiteY8" fmla="*/ 685 h 13050"/>
                <a:gd name="connsiteX9" fmla="*/ 83596 w 87917"/>
                <a:gd name="connsiteY9" fmla="*/ 68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917" h="13050">
                  <a:moveTo>
                    <a:pt x="83596" y="685"/>
                  </a:moveTo>
                  <a:lnTo>
                    <a:pt x="8729" y="685"/>
                  </a:lnTo>
                  <a:cubicBezTo>
                    <a:pt x="5110" y="628"/>
                    <a:pt x="2253" y="3486"/>
                    <a:pt x="2157" y="7067"/>
                  </a:cubicBezTo>
                  <a:cubicBezTo>
                    <a:pt x="2157" y="7162"/>
                    <a:pt x="2157" y="7258"/>
                    <a:pt x="2157" y="7353"/>
                  </a:cubicBezTo>
                  <a:cubicBezTo>
                    <a:pt x="2253" y="10934"/>
                    <a:pt x="5110" y="13782"/>
                    <a:pt x="8729" y="13735"/>
                  </a:cubicBezTo>
                  <a:cubicBezTo>
                    <a:pt x="8729" y="13735"/>
                    <a:pt x="8729" y="13735"/>
                    <a:pt x="8729" y="13735"/>
                  </a:cubicBezTo>
                  <a:lnTo>
                    <a:pt x="83596" y="13735"/>
                  </a:lnTo>
                  <a:cubicBezTo>
                    <a:pt x="87120" y="13735"/>
                    <a:pt x="89978" y="10896"/>
                    <a:pt x="90073" y="7353"/>
                  </a:cubicBezTo>
                  <a:cubicBezTo>
                    <a:pt x="90168" y="3781"/>
                    <a:pt x="87406" y="790"/>
                    <a:pt x="83786" y="685"/>
                  </a:cubicBezTo>
                  <a:cubicBezTo>
                    <a:pt x="83691" y="685"/>
                    <a:pt x="83691" y="685"/>
                    <a:pt x="83596" y="685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E4CC5F8-F1F5-B78F-D21C-39A00854D05D}"/>
                </a:ext>
              </a:extLst>
            </p:cNvPr>
            <p:cNvSpPr/>
            <p:nvPr/>
          </p:nvSpPr>
          <p:spPr>
            <a:xfrm>
              <a:off x="7456583" y="3746457"/>
              <a:ext cx="67482" cy="15995"/>
            </a:xfrm>
            <a:custGeom>
              <a:avLst/>
              <a:gdLst>
                <a:gd name="connsiteX0" fmla="*/ 50639 w 55056"/>
                <a:gd name="connsiteY0" fmla="*/ 684 h 13050"/>
                <a:gd name="connsiteX1" fmla="*/ 8729 w 55056"/>
                <a:gd name="connsiteY1" fmla="*/ 684 h 13050"/>
                <a:gd name="connsiteX2" fmla="*/ 2157 w 55056"/>
                <a:gd name="connsiteY2" fmla="*/ 7257 h 13050"/>
                <a:gd name="connsiteX3" fmla="*/ 2157 w 55056"/>
                <a:gd name="connsiteY3" fmla="*/ 7352 h 13050"/>
                <a:gd name="connsiteX4" fmla="*/ 8538 w 55056"/>
                <a:gd name="connsiteY4" fmla="*/ 13734 h 13050"/>
                <a:gd name="connsiteX5" fmla="*/ 8729 w 55056"/>
                <a:gd name="connsiteY5" fmla="*/ 13734 h 13050"/>
                <a:gd name="connsiteX6" fmla="*/ 50639 w 55056"/>
                <a:gd name="connsiteY6" fmla="*/ 13734 h 13050"/>
                <a:gd name="connsiteX7" fmla="*/ 57212 w 55056"/>
                <a:gd name="connsiteY7" fmla="*/ 7352 h 13050"/>
                <a:gd name="connsiteX8" fmla="*/ 57212 w 55056"/>
                <a:gd name="connsiteY8" fmla="*/ 7352 h 13050"/>
                <a:gd name="connsiteX9" fmla="*/ 50735 w 55056"/>
                <a:gd name="connsiteY9" fmla="*/ 684 h 13050"/>
                <a:gd name="connsiteX10" fmla="*/ 50639 w 55056"/>
                <a:gd name="connsiteY10" fmla="*/ 684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56" h="13050">
                  <a:moveTo>
                    <a:pt x="50639" y="684"/>
                  </a:moveTo>
                  <a:lnTo>
                    <a:pt x="8729" y="684"/>
                  </a:lnTo>
                  <a:cubicBezTo>
                    <a:pt x="5110" y="684"/>
                    <a:pt x="2157" y="3628"/>
                    <a:pt x="2157" y="7257"/>
                  </a:cubicBezTo>
                  <a:cubicBezTo>
                    <a:pt x="2157" y="7285"/>
                    <a:pt x="2157" y="7323"/>
                    <a:pt x="2157" y="7352"/>
                  </a:cubicBezTo>
                  <a:cubicBezTo>
                    <a:pt x="2157" y="10876"/>
                    <a:pt x="5014" y="13734"/>
                    <a:pt x="8538" y="13734"/>
                  </a:cubicBezTo>
                  <a:cubicBezTo>
                    <a:pt x="8634" y="13734"/>
                    <a:pt x="8634" y="13734"/>
                    <a:pt x="8729" y="13734"/>
                  </a:cubicBezTo>
                  <a:lnTo>
                    <a:pt x="50639" y="13734"/>
                  </a:lnTo>
                  <a:cubicBezTo>
                    <a:pt x="54259" y="13791"/>
                    <a:pt x="57117" y="10933"/>
                    <a:pt x="57212" y="7352"/>
                  </a:cubicBezTo>
                  <a:cubicBezTo>
                    <a:pt x="57212" y="7352"/>
                    <a:pt x="57212" y="7352"/>
                    <a:pt x="57212" y="7352"/>
                  </a:cubicBezTo>
                  <a:cubicBezTo>
                    <a:pt x="57306" y="3723"/>
                    <a:pt x="54354" y="742"/>
                    <a:pt x="50735" y="684"/>
                  </a:cubicBezTo>
                  <a:cubicBezTo>
                    <a:pt x="50735" y="684"/>
                    <a:pt x="50639" y="684"/>
                    <a:pt x="50639" y="684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9EA6AA44-FA64-40C3-DA76-8E31E18DC45F}"/>
              </a:ext>
            </a:extLst>
          </p:cNvPr>
          <p:cNvSpPr/>
          <p:nvPr/>
        </p:nvSpPr>
        <p:spPr>
          <a:xfrm>
            <a:off x="9030337" y="3386637"/>
            <a:ext cx="322575" cy="322224"/>
          </a:xfrm>
          <a:custGeom>
            <a:avLst/>
            <a:gdLst>
              <a:gd name="connsiteX0" fmla="*/ 133792 w 263175"/>
              <a:gd name="connsiteY0" fmla="*/ 684 h 262889"/>
              <a:gd name="connsiteX1" fmla="*/ 2157 w 263175"/>
              <a:gd name="connsiteY1" fmla="*/ 132129 h 262889"/>
              <a:gd name="connsiteX2" fmla="*/ 133792 w 263175"/>
              <a:gd name="connsiteY2" fmla="*/ 263574 h 262889"/>
              <a:gd name="connsiteX3" fmla="*/ 265333 w 263175"/>
              <a:gd name="connsiteY3" fmla="*/ 132129 h 262889"/>
              <a:gd name="connsiteX4" fmla="*/ 133792 w 263175"/>
              <a:gd name="connsiteY4" fmla="*/ 684 h 262889"/>
              <a:gd name="connsiteX5" fmla="*/ 103313 w 263175"/>
              <a:gd name="connsiteY5" fmla="*/ 246620 h 262889"/>
              <a:gd name="connsiteX6" fmla="*/ 103313 w 263175"/>
              <a:gd name="connsiteY6" fmla="*/ 189470 h 262889"/>
              <a:gd name="connsiteX7" fmla="*/ 100075 w 263175"/>
              <a:gd name="connsiteY7" fmla="*/ 183945 h 262889"/>
              <a:gd name="connsiteX8" fmla="*/ 68928 w 263175"/>
              <a:gd name="connsiteY8" fmla="*/ 128510 h 262889"/>
              <a:gd name="connsiteX9" fmla="*/ 96740 w 263175"/>
              <a:gd name="connsiteY9" fmla="*/ 75551 h 262889"/>
              <a:gd name="connsiteX10" fmla="*/ 96740 w 263175"/>
              <a:gd name="connsiteY10" fmla="*/ 139845 h 262889"/>
              <a:gd name="connsiteX11" fmla="*/ 99979 w 263175"/>
              <a:gd name="connsiteY11" fmla="*/ 145464 h 262889"/>
              <a:gd name="connsiteX12" fmla="*/ 167702 w 263175"/>
              <a:gd name="connsiteY12" fmla="*/ 145464 h 262889"/>
              <a:gd name="connsiteX13" fmla="*/ 170845 w 263175"/>
              <a:gd name="connsiteY13" fmla="*/ 139845 h 262889"/>
              <a:gd name="connsiteX14" fmla="*/ 170845 w 263175"/>
              <a:gd name="connsiteY14" fmla="*/ 75551 h 262889"/>
              <a:gd name="connsiteX15" fmla="*/ 198563 w 263175"/>
              <a:gd name="connsiteY15" fmla="*/ 128510 h 262889"/>
              <a:gd name="connsiteX16" fmla="*/ 167416 w 263175"/>
              <a:gd name="connsiteY16" fmla="*/ 183945 h 262889"/>
              <a:gd name="connsiteX17" fmla="*/ 164273 w 263175"/>
              <a:gd name="connsiteY17" fmla="*/ 189470 h 262889"/>
              <a:gd name="connsiteX18" fmla="*/ 164273 w 263175"/>
              <a:gd name="connsiteY18" fmla="*/ 246620 h 262889"/>
              <a:gd name="connsiteX19" fmla="*/ 133792 w 263175"/>
              <a:gd name="connsiteY19" fmla="*/ 250716 h 262889"/>
              <a:gd name="connsiteX20" fmla="*/ 103313 w 263175"/>
              <a:gd name="connsiteY20" fmla="*/ 246429 h 262889"/>
              <a:gd name="connsiteX21" fmla="*/ 177513 w 263175"/>
              <a:gd name="connsiteY21" fmla="*/ 242334 h 262889"/>
              <a:gd name="connsiteX22" fmla="*/ 177513 w 263175"/>
              <a:gd name="connsiteY22" fmla="*/ 193280 h 262889"/>
              <a:gd name="connsiteX23" fmla="*/ 211803 w 263175"/>
              <a:gd name="connsiteY23" fmla="*/ 128605 h 262889"/>
              <a:gd name="connsiteX24" fmla="*/ 167130 w 263175"/>
              <a:gd name="connsiteY24" fmla="*/ 58311 h 262889"/>
              <a:gd name="connsiteX25" fmla="*/ 160749 w 263175"/>
              <a:gd name="connsiteY25" fmla="*/ 58311 h 262889"/>
              <a:gd name="connsiteX26" fmla="*/ 157605 w 263175"/>
              <a:gd name="connsiteY26" fmla="*/ 63740 h 262889"/>
              <a:gd name="connsiteX27" fmla="*/ 157605 w 263175"/>
              <a:gd name="connsiteY27" fmla="*/ 135844 h 262889"/>
              <a:gd name="connsiteX28" fmla="*/ 109980 w 263175"/>
              <a:gd name="connsiteY28" fmla="*/ 135844 h 262889"/>
              <a:gd name="connsiteX29" fmla="*/ 109980 w 263175"/>
              <a:gd name="connsiteY29" fmla="*/ 63740 h 262889"/>
              <a:gd name="connsiteX30" fmla="*/ 106932 w 263175"/>
              <a:gd name="connsiteY30" fmla="*/ 58311 h 262889"/>
              <a:gd name="connsiteX31" fmla="*/ 100646 w 263175"/>
              <a:gd name="connsiteY31" fmla="*/ 58311 h 262889"/>
              <a:gd name="connsiteX32" fmla="*/ 55879 w 263175"/>
              <a:gd name="connsiteY32" fmla="*/ 128605 h 262889"/>
              <a:gd name="connsiteX33" fmla="*/ 90264 w 263175"/>
              <a:gd name="connsiteY33" fmla="*/ 193280 h 262889"/>
              <a:gd name="connsiteX34" fmla="*/ 90264 w 263175"/>
              <a:gd name="connsiteY34" fmla="*/ 242334 h 262889"/>
              <a:gd name="connsiteX35" fmla="*/ 15397 w 263175"/>
              <a:gd name="connsiteY35" fmla="*/ 132320 h 262889"/>
              <a:gd name="connsiteX36" fmla="*/ 133888 w 263175"/>
              <a:gd name="connsiteY36" fmla="*/ 13734 h 262889"/>
              <a:gd name="connsiteX37" fmla="*/ 252189 w 263175"/>
              <a:gd name="connsiteY37" fmla="*/ 132129 h 262889"/>
              <a:gd name="connsiteX38" fmla="*/ 177513 w 263175"/>
              <a:gd name="connsiteY38" fmla="*/ 242334 h 26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63175" h="262889">
                <a:moveTo>
                  <a:pt x="133792" y="684"/>
                </a:moveTo>
                <a:cubicBezTo>
                  <a:pt x="61212" y="684"/>
                  <a:pt x="2253" y="59501"/>
                  <a:pt x="2157" y="132129"/>
                </a:cubicBezTo>
                <a:cubicBezTo>
                  <a:pt x="2253" y="204758"/>
                  <a:pt x="61212" y="263574"/>
                  <a:pt x="133792" y="263574"/>
                </a:cubicBezTo>
                <a:cubicBezTo>
                  <a:pt x="206373" y="263517"/>
                  <a:pt x="265238" y="204719"/>
                  <a:pt x="265333" y="132129"/>
                </a:cubicBezTo>
                <a:cubicBezTo>
                  <a:pt x="265238" y="59539"/>
                  <a:pt x="206373" y="741"/>
                  <a:pt x="133792" y="684"/>
                </a:cubicBezTo>
                <a:close/>
                <a:moveTo>
                  <a:pt x="103313" y="246620"/>
                </a:moveTo>
                <a:lnTo>
                  <a:pt x="103313" y="189470"/>
                </a:lnTo>
                <a:cubicBezTo>
                  <a:pt x="103218" y="187193"/>
                  <a:pt x="102075" y="185098"/>
                  <a:pt x="100075" y="183945"/>
                </a:cubicBezTo>
                <a:cubicBezTo>
                  <a:pt x="80643" y="172211"/>
                  <a:pt x="68832" y="151170"/>
                  <a:pt x="68928" y="128510"/>
                </a:cubicBezTo>
                <a:cubicBezTo>
                  <a:pt x="69023" y="107393"/>
                  <a:pt x="79405" y="87638"/>
                  <a:pt x="96740" y="75551"/>
                </a:cubicBezTo>
                <a:lnTo>
                  <a:pt x="96740" y="139845"/>
                </a:lnTo>
                <a:cubicBezTo>
                  <a:pt x="96740" y="142169"/>
                  <a:pt x="97978" y="144321"/>
                  <a:pt x="99979" y="145464"/>
                </a:cubicBezTo>
                <a:cubicBezTo>
                  <a:pt x="120743" y="158228"/>
                  <a:pt x="146937" y="158228"/>
                  <a:pt x="167702" y="145464"/>
                </a:cubicBezTo>
                <a:cubicBezTo>
                  <a:pt x="169702" y="144312"/>
                  <a:pt x="170940" y="142150"/>
                  <a:pt x="170845" y="139845"/>
                </a:cubicBezTo>
                <a:lnTo>
                  <a:pt x="170845" y="75551"/>
                </a:lnTo>
                <a:cubicBezTo>
                  <a:pt x="188086" y="87676"/>
                  <a:pt x="198468" y="107412"/>
                  <a:pt x="198563" y="128510"/>
                </a:cubicBezTo>
                <a:cubicBezTo>
                  <a:pt x="198658" y="151179"/>
                  <a:pt x="186847" y="172239"/>
                  <a:pt x="167416" y="183945"/>
                </a:cubicBezTo>
                <a:cubicBezTo>
                  <a:pt x="165511" y="185108"/>
                  <a:pt x="164273" y="187203"/>
                  <a:pt x="164273" y="189470"/>
                </a:cubicBezTo>
                <a:lnTo>
                  <a:pt x="164273" y="246620"/>
                </a:lnTo>
                <a:cubicBezTo>
                  <a:pt x="154367" y="249249"/>
                  <a:pt x="144080" y="250630"/>
                  <a:pt x="133792" y="250716"/>
                </a:cubicBezTo>
                <a:cubicBezTo>
                  <a:pt x="123506" y="250554"/>
                  <a:pt x="113219" y="249116"/>
                  <a:pt x="103313" y="246429"/>
                </a:cubicBezTo>
                <a:close/>
                <a:moveTo>
                  <a:pt x="177513" y="242334"/>
                </a:moveTo>
                <a:lnTo>
                  <a:pt x="177513" y="193280"/>
                </a:lnTo>
                <a:cubicBezTo>
                  <a:pt x="198944" y="178754"/>
                  <a:pt x="211803" y="154523"/>
                  <a:pt x="211803" y="128605"/>
                </a:cubicBezTo>
                <a:cubicBezTo>
                  <a:pt x="211707" y="98525"/>
                  <a:pt x="194277" y="71188"/>
                  <a:pt x="167130" y="58311"/>
                </a:cubicBezTo>
                <a:cubicBezTo>
                  <a:pt x="165225" y="57063"/>
                  <a:pt x="162654" y="57063"/>
                  <a:pt x="160749" y="58311"/>
                </a:cubicBezTo>
                <a:cubicBezTo>
                  <a:pt x="158843" y="59473"/>
                  <a:pt x="157700" y="61511"/>
                  <a:pt x="157605" y="63740"/>
                </a:cubicBezTo>
                <a:lnTo>
                  <a:pt x="157605" y="135844"/>
                </a:lnTo>
                <a:cubicBezTo>
                  <a:pt x="142651" y="143426"/>
                  <a:pt x="124935" y="143426"/>
                  <a:pt x="109980" y="135844"/>
                </a:cubicBezTo>
                <a:lnTo>
                  <a:pt x="109980" y="63740"/>
                </a:lnTo>
                <a:cubicBezTo>
                  <a:pt x="109980" y="61530"/>
                  <a:pt x="108837" y="59482"/>
                  <a:pt x="106932" y="58311"/>
                </a:cubicBezTo>
                <a:cubicBezTo>
                  <a:pt x="105027" y="57082"/>
                  <a:pt x="102551" y="57082"/>
                  <a:pt x="100646" y="58311"/>
                </a:cubicBezTo>
                <a:cubicBezTo>
                  <a:pt x="73404" y="71141"/>
                  <a:pt x="55974" y="98497"/>
                  <a:pt x="55879" y="128605"/>
                </a:cubicBezTo>
                <a:cubicBezTo>
                  <a:pt x="55783" y="154551"/>
                  <a:pt x="68737" y="178821"/>
                  <a:pt x="90264" y="193280"/>
                </a:cubicBezTo>
                <a:lnTo>
                  <a:pt x="90264" y="242334"/>
                </a:lnTo>
                <a:cubicBezTo>
                  <a:pt x="45211" y="224398"/>
                  <a:pt x="15493" y="180840"/>
                  <a:pt x="15397" y="132320"/>
                </a:cubicBezTo>
                <a:cubicBezTo>
                  <a:pt x="15493" y="66883"/>
                  <a:pt x="68451" y="13838"/>
                  <a:pt x="133888" y="13734"/>
                </a:cubicBezTo>
                <a:cubicBezTo>
                  <a:pt x="199229" y="13896"/>
                  <a:pt x="252093" y="66826"/>
                  <a:pt x="252189" y="132129"/>
                </a:cubicBezTo>
                <a:cubicBezTo>
                  <a:pt x="252189" y="180688"/>
                  <a:pt x="222661" y="224350"/>
                  <a:pt x="177513" y="242334"/>
                </a:cubicBezTo>
                <a:close/>
              </a:path>
            </a:pathLst>
          </a:custGeom>
          <a:solidFill>
            <a:schemeClr val="accent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40321644-4A90-568A-C2B2-6F39816CDCB8}"/>
              </a:ext>
            </a:extLst>
          </p:cNvPr>
          <p:cNvSpPr/>
          <p:nvPr/>
        </p:nvSpPr>
        <p:spPr>
          <a:xfrm>
            <a:off x="8925497" y="3281796"/>
            <a:ext cx="532374" cy="532372"/>
          </a:xfrm>
          <a:custGeom>
            <a:avLst/>
            <a:gdLst>
              <a:gd name="connsiteX0" fmla="*/ 419353 w 434341"/>
              <a:gd name="connsiteY0" fmla="*/ 184803 h 434340"/>
              <a:gd name="connsiteX1" fmla="*/ 396588 w 434341"/>
              <a:gd name="connsiteY1" fmla="*/ 184803 h 434340"/>
              <a:gd name="connsiteX2" fmla="*/ 389255 w 434341"/>
              <a:gd name="connsiteY2" fmla="*/ 157657 h 434340"/>
              <a:gd name="connsiteX3" fmla="*/ 408971 w 434341"/>
              <a:gd name="connsiteY3" fmla="*/ 146131 h 434340"/>
              <a:gd name="connsiteX4" fmla="*/ 417067 w 434341"/>
              <a:gd name="connsiteY4" fmla="*/ 135845 h 434340"/>
              <a:gd name="connsiteX5" fmla="*/ 415258 w 434341"/>
              <a:gd name="connsiteY5" fmla="*/ 122890 h 434340"/>
              <a:gd name="connsiteX6" fmla="*/ 399541 w 434341"/>
              <a:gd name="connsiteY6" fmla="*/ 95554 h 434340"/>
              <a:gd name="connsiteX7" fmla="*/ 389064 w 434341"/>
              <a:gd name="connsiteY7" fmla="*/ 87553 h 434340"/>
              <a:gd name="connsiteX8" fmla="*/ 376110 w 434341"/>
              <a:gd name="connsiteY8" fmla="*/ 89363 h 434340"/>
              <a:gd name="connsiteX9" fmla="*/ 356393 w 434341"/>
              <a:gd name="connsiteY9" fmla="*/ 100697 h 434340"/>
              <a:gd name="connsiteX10" fmla="*/ 336486 w 434341"/>
              <a:gd name="connsiteY10" fmla="*/ 80695 h 434340"/>
              <a:gd name="connsiteX11" fmla="*/ 347915 w 434341"/>
              <a:gd name="connsiteY11" fmla="*/ 60978 h 434340"/>
              <a:gd name="connsiteX12" fmla="*/ 349535 w 434341"/>
              <a:gd name="connsiteY12" fmla="*/ 47929 h 434340"/>
              <a:gd name="connsiteX13" fmla="*/ 341630 w 434341"/>
              <a:gd name="connsiteY13" fmla="*/ 37547 h 434340"/>
              <a:gd name="connsiteX14" fmla="*/ 314197 w 434341"/>
              <a:gd name="connsiteY14" fmla="*/ 21735 h 434340"/>
              <a:gd name="connsiteX15" fmla="*/ 290861 w 434341"/>
              <a:gd name="connsiteY15" fmla="*/ 28022 h 434340"/>
              <a:gd name="connsiteX16" fmla="*/ 279526 w 434341"/>
              <a:gd name="connsiteY16" fmla="*/ 47738 h 434340"/>
              <a:gd name="connsiteX17" fmla="*/ 252190 w 434341"/>
              <a:gd name="connsiteY17" fmla="*/ 40499 h 434340"/>
              <a:gd name="connsiteX18" fmla="*/ 252190 w 434341"/>
              <a:gd name="connsiteY18" fmla="*/ 17639 h 434340"/>
              <a:gd name="connsiteX19" fmla="*/ 235235 w 434341"/>
              <a:gd name="connsiteY19" fmla="*/ 685 h 434340"/>
              <a:gd name="connsiteX20" fmla="*/ 235139 w 434341"/>
              <a:gd name="connsiteY20" fmla="*/ 685 h 434340"/>
              <a:gd name="connsiteX21" fmla="*/ 203517 w 434341"/>
              <a:gd name="connsiteY21" fmla="*/ 685 h 434340"/>
              <a:gd name="connsiteX22" fmla="*/ 186467 w 434341"/>
              <a:gd name="connsiteY22" fmla="*/ 17544 h 434340"/>
              <a:gd name="connsiteX23" fmla="*/ 186467 w 434341"/>
              <a:gd name="connsiteY23" fmla="*/ 17639 h 434340"/>
              <a:gd name="connsiteX24" fmla="*/ 186467 w 434341"/>
              <a:gd name="connsiteY24" fmla="*/ 40499 h 434340"/>
              <a:gd name="connsiteX25" fmla="*/ 159226 w 434341"/>
              <a:gd name="connsiteY25" fmla="*/ 47738 h 434340"/>
              <a:gd name="connsiteX26" fmla="*/ 147795 w 434341"/>
              <a:gd name="connsiteY26" fmla="*/ 28022 h 434340"/>
              <a:gd name="connsiteX27" fmla="*/ 137413 w 434341"/>
              <a:gd name="connsiteY27" fmla="*/ 20211 h 434340"/>
              <a:gd name="connsiteX28" fmla="*/ 124459 w 434341"/>
              <a:gd name="connsiteY28" fmla="*/ 21735 h 434340"/>
              <a:gd name="connsiteX29" fmla="*/ 97122 w 434341"/>
              <a:gd name="connsiteY29" fmla="*/ 37547 h 434340"/>
              <a:gd name="connsiteX30" fmla="*/ 89026 w 434341"/>
              <a:gd name="connsiteY30" fmla="*/ 47929 h 434340"/>
              <a:gd name="connsiteX31" fmla="*/ 90836 w 434341"/>
              <a:gd name="connsiteY31" fmla="*/ 60978 h 434340"/>
              <a:gd name="connsiteX32" fmla="*/ 102171 w 434341"/>
              <a:gd name="connsiteY32" fmla="*/ 80695 h 434340"/>
              <a:gd name="connsiteX33" fmla="*/ 82263 w 434341"/>
              <a:gd name="connsiteY33" fmla="*/ 100697 h 434340"/>
              <a:gd name="connsiteX34" fmla="*/ 62451 w 434341"/>
              <a:gd name="connsiteY34" fmla="*/ 89363 h 434340"/>
              <a:gd name="connsiteX35" fmla="*/ 49593 w 434341"/>
              <a:gd name="connsiteY35" fmla="*/ 87553 h 434340"/>
              <a:gd name="connsiteX36" fmla="*/ 39115 w 434341"/>
              <a:gd name="connsiteY36" fmla="*/ 95554 h 434340"/>
              <a:gd name="connsiteX37" fmla="*/ 23304 w 434341"/>
              <a:gd name="connsiteY37" fmla="*/ 122890 h 434340"/>
              <a:gd name="connsiteX38" fmla="*/ 29590 w 434341"/>
              <a:gd name="connsiteY38" fmla="*/ 146131 h 434340"/>
              <a:gd name="connsiteX39" fmla="*/ 49307 w 434341"/>
              <a:gd name="connsiteY39" fmla="*/ 157657 h 434340"/>
              <a:gd name="connsiteX40" fmla="*/ 41972 w 434341"/>
              <a:gd name="connsiteY40" fmla="*/ 184803 h 434340"/>
              <a:gd name="connsiteX41" fmla="*/ 19207 w 434341"/>
              <a:gd name="connsiteY41" fmla="*/ 184803 h 434340"/>
              <a:gd name="connsiteX42" fmla="*/ 2158 w 434341"/>
              <a:gd name="connsiteY42" fmla="*/ 202043 h 434340"/>
              <a:gd name="connsiteX43" fmla="*/ 2158 w 434341"/>
              <a:gd name="connsiteY43" fmla="*/ 202043 h 434340"/>
              <a:gd name="connsiteX44" fmla="*/ 2158 w 434341"/>
              <a:gd name="connsiteY44" fmla="*/ 233476 h 434340"/>
              <a:gd name="connsiteX45" fmla="*/ 19207 w 434341"/>
              <a:gd name="connsiteY45" fmla="*/ 250716 h 434340"/>
              <a:gd name="connsiteX46" fmla="*/ 19207 w 434341"/>
              <a:gd name="connsiteY46" fmla="*/ 250716 h 434340"/>
              <a:gd name="connsiteX47" fmla="*/ 41972 w 434341"/>
              <a:gd name="connsiteY47" fmla="*/ 250716 h 434340"/>
              <a:gd name="connsiteX48" fmla="*/ 49307 w 434341"/>
              <a:gd name="connsiteY48" fmla="*/ 278053 h 434340"/>
              <a:gd name="connsiteX49" fmla="*/ 29590 w 434341"/>
              <a:gd name="connsiteY49" fmla="*/ 289388 h 434340"/>
              <a:gd name="connsiteX50" fmla="*/ 23304 w 434341"/>
              <a:gd name="connsiteY50" fmla="*/ 312819 h 434340"/>
              <a:gd name="connsiteX51" fmla="*/ 39115 w 434341"/>
              <a:gd name="connsiteY51" fmla="*/ 339965 h 434340"/>
              <a:gd name="connsiteX52" fmla="*/ 49593 w 434341"/>
              <a:gd name="connsiteY52" fmla="*/ 347966 h 434340"/>
              <a:gd name="connsiteX53" fmla="*/ 62451 w 434341"/>
              <a:gd name="connsiteY53" fmla="*/ 346347 h 434340"/>
              <a:gd name="connsiteX54" fmla="*/ 82263 w 434341"/>
              <a:gd name="connsiteY54" fmla="*/ 334822 h 434340"/>
              <a:gd name="connsiteX55" fmla="*/ 102171 w 434341"/>
              <a:gd name="connsiteY55" fmla="*/ 354824 h 434340"/>
              <a:gd name="connsiteX56" fmla="*/ 90836 w 434341"/>
              <a:gd name="connsiteY56" fmla="*/ 374541 h 434340"/>
              <a:gd name="connsiteX57" fmla="*/ 89026 w 434341"/>
              <a:gd name="connsiteY57" fmla="*/ 387590 h 434340"/>
              <a:gd name="connsiteX58" fmla="*/ 97122 w 434341"/>
              <a:gd name="connsiteY58" fmla="*/ 397972 h 434340"/>
              <a:gd name="connsiteX59" fmla="*/ 124459 w 434341"/>
              <a:gd name="connsiteY59" fmla="*/ 413784 h 434340"/>
              <a:gd name="connsiteX60" fmla="*/ 137413 w 434341"/>
              <a:gd name="connsiteY60" fmla="*/ 415498 h 434340"/>
              <a:gd name="connsiteX61" fmla="*/ 147795 w 434341"/>
              <a:gd name="connsiteY61" fmla="*/ 407497 h 434340"/>
              <a:gd name="connsiteX62" fmla="*/ 159226 w 434341"/>
              <a:gd name="connsiteY62" fmla="*/ 387781 h 434340"/>
              <a:gd name="connsiteX63" fmla="*/ 186467 w 434341"/>
              <a:gd name="connsiteY63" fmla="*/ 395020 h 434340"/>
              <a:gd name="connsiteX64" fmla="*/ 186467 w 434341"/>
              <a:gd name="connsiteY64" fmla="*/ 417880 h 434340"/>
              <a:gd name="connsiteX65" fmla="*/ 203517 w 434341"/>
              <a:gd name="connsiteY65" fmla="*/ 435025 h 434340"/>
              <a:gd name="connsiteX66" fmla="*/ 235139 w 434341"/>
              <a:gd name="connsiteY66" fmla="*/ 435025 h 434340"/>
              <a:gd name="connsiteX67" fmla="*/ 252190 w 434341"/>
              <a:gd name="connsiteY67" fmla="*/ 417880 h 434340"/>
              <a:gd name="connsiteX68" fmla="*/ 252190 w 434341"/>
              <a:gd name="connsiteY68" fmla="*/ 395020 h 434340"/>
              <a:gd name="connsiteX69" fmla="*/ 279526 w 434341"/>
              <a:gd name="connsiteY69" fmla="*/ 387781 h 434340"/>
              <a:gd name="connsiteX70" fmla="*/ 290861 w 434341"/>
              <a:gd name="connsiteY70" fmla="*/ 407497 h 434340"/>
              <a:gd name="connsiteX71" fmla="*/ 314197 w 434341"/>
              <a:gd name="connsiteY71" fmla="*/ 413784 h 434340"/>
              <a:gd name="connsiteX72" fmla="*/ 341630 w 434341"/>
              <a:gd name="connsiteY72" fmla="*/ 397972 h 434340"/>
              <a:gd name="connsiteX73" fmla="*/ 347915 w 434341"/>
              <a:gd name="connsiteY73" fmla="*/ 374541 h 434340"/>
              <a:gd name="connsiteX74" fmla="*/ 336486 w 434341"/>
              <a:gd name="connsiteY74" fmla="*/ 354824 h 434340"/>
              <a:gd name="connsiteX75" fmla="*/ 356393 w 434341"/>
              <a:gd name="connsiteY75" fmla="*/ 334822 h 434340"/>
              <a:gd name="connsiteX76" fmla="*/ 376110 w 434341"/>
              <a:gd name="connsiteY76" fmla="*/ 346347 h 434340"/>
              <a:gd name="connsiteX77" fmla="*/ 389064 w 434341"/>
              <a:gd name="connsiteY77" fmla="*/ 347966 h 434340"/>
              <a:gd name="connsiteX78" fmla="*/ 399541 w 434341"/>
              <a:gd name="connsiteY78" fmla="*/ 340156 h 434340"/>
              <a:gd name="connsiteX79" fmla="*/ 415258 w 434341"/>
              <a:gd name="connsiteY79" fmla="*/ 312819 h 434340"/>
              <a:gd name="connsiteX80" fmla="*/ 417067 w 434341"/>
              <a:gd name="connsiteY80" fmla="*/ 299674 h 434340"/>
              <a:gd name="connsiteX81" fmla="*/ 408971 w 434341"/>
              <a:gd name="connsiteY81" fmla="*/ 289388 h 434340"/>
              <a:gd name="connsiteX82" fmla="*/ 389255 w 434341"/>
              <a:gd name="connsiteY82" fmla="*/ 278053 h 434340"/>
              <a:gd name="connsiteX83" fmla="*/ 396588 w 434341"/>
              <a:gd name="connsiteY83" fmla="*/ 250716 h 434340"/>
              <a:gd name="connsiteX84" fmla="*/ 419353 w 434341"/>
              <a:gd name="connsiteY84" fmla="*/ 250716 h 434340"/>
              <a:gd name="connsiteX85" fmla="*/ 436498 w 434341"/>
              <a:gd name="connsiteY85" fmla="*/ 233571 h 434340"/>
              <a:gd name="connsiteX86" fmla="*/ 436498 w 434341"/>
              <a:gd name="connsiteY86" fmla="*/ 233476 h 434340"/>
              <a:gd name="connsiteX87" fmla="*/ 436498 w 434341"/>
              <a:gd name="connsiteY87" fmla="*/ 202043 h 434340"/>
              <a:gd name="connsiteX88" fmla="*/ 419448 w 434341"/>
              <a:gd name="connsiteY88" fmla="*/ 184803 h 434340"/>
              <a:gd name="connsiteX89" fmla="*/ 419353 w 434341"/>
              <a:gd name="connsiteY89" fmla="*/ 184803 h 434340"/>
              <a:gd name="connsiteX90" fmla="*/ 423354 w 434341"/>
              <a:gd name="connsiteY90" fmla="*/ 233476 h 434340"/>
              <a:gd name="connsiteX91" fmla="*/ 419448 w 434341"/>
              <a:gd name="connsiteY91" fmla="*/ 237572 h 434340"/>
              <a:gd name="connsiteX92" fmla="*/ 419353 w 434341"/>
              <a:gd name="connsiteY92" fmla="*/ 237572 h 434340"/>
              <a:gd name="connsiteX93" fmla="*/ 390778 w 434341"/>
              <a:gd name="connsiteY93" fmla="*/ 237572 h 434340"/>
              <a:gd name="connsiteX94" fmla="*/ 384301 w 434341"/>
              <a:gd name="connsiteY94" fmla="*/ 243096 h 434340"/>
              <a:gd name="connsiteX95" fmla="*/ 374776 w 434341"/>
              <a:gd name="connsiteY95" fmla="*/ 278434 h 434340"/>
              <a:gd name="connsiteX96" fmla="*/ 377633 w 434341"/>
              <a:gd name="connsiteY96" fmla="*/ 286625 h 434340"/>
              <a:gd name="connsiteX97" fmla="*/ 402208 w 434341"/>
              <a:gd name="connsiteY97" fmla="*/ 300722 h 434340"/>
              <a:gd name="connsiteX98" fmla="*/ 404018 w 434341"/>
              <a:gd name="connsiteY98" fmla="*/ 303008 h 434340"/>
              <a:gd name="connsiteX99" fmla="*/ 403542 w 434341"/>
              <a:gd name="connsiteY99" fmla="*/ 306152 h 434340"/>
              <a:gd name="connsiteX100" fmla="*/ 387826 w 434341"/>
              <a:gd name="connsiteY100" fmla="*/ 333488 h 434340"/>
              <a:gd name="connsiteX101" fmla="*/ 385349 w 434341"/>
              <a:gd name="connsiteY101" fmla="*/ 335203 h 434340"/>
              <a:gd name="connsiteX102" fmla="*/ 382396 w 434341"/>
              <a:gd name="connsiteY102" fmla="*/ 335203 h 434340"/>
              <a:gd name="connsiteX103" fmla="*/ 357822 w 434341"/>
              <a:gd name="connsiteY103" fmla="*/ 321011 h 434340"/>
              <a:gd name="connsiteX104" fmla="*/ 349439 w 434341"/>
              <a:gd name="connsiteY104" fmla="*/ 322535 h 434340"/>
              <a:gd name="connsiteX105" fmla="*/ 323627 w 434341"/>
              <a:gd name="connsiteY105" fmla="*/ 348538 h 434340"/>
              <a:gd name="connsiteX106" fmla="*/ 322007 w 434341"/>
              <a:gd name="connsiteY106" fmla="*/ 356920 h 434340"/>
              <a:gd name="connsiteX107" fmla="*/ 336200 w 434341"/>
              <a:gd name="connsiteY107" fmla="*/ 381494 h 434340"/>
              <a:gd name="connsiteX108" fmla="*/ 334866 w 434341"/>
              <a:gd name="connsiteY108" fmla="*/ 386714 h 434340"/>
              <a:gd name="connsiteX109" fmla="*/ 334675 w 434341"/>
              <a:gd name="connsiteY109" fmla="*/ 386828 h 434340"/>
              <a:gd name="connsiteX110" fmla="*/ 307339 w 434341"/>
              <a:gd name="connsiteY110" fmla="*/ 402640 h 434340"/>
              <a:gd name="connsiteX111" fmla="*/ 302005 w 434341"/>
              <a:gd name="connsiteY111" fmla="*/ 401211 h 434340"/>
              <a:gd name="connsiteX112" fmla="*/ 287813 w 434341"/>
              <a:gd name="connsiteY112" fmla="*/ 376637 h 434340"/>
              <a:gd name="connsiteX113" fmla="*/ 279717 w 434341"/>
              <a:gd name="connsiteY113" fmla="*/ 373874 h 434340"/>
              <a:gd name="connsiteX114" fmla="*/ 244378 w 434341"/>
              <a:gd name="connsiteY114" fmla="*/ 383399 h 434340"/>
              <a:gd name="connsiteX115" fmla="*/ 238759 w 434341"/>
              <a:gd name="connsiteY115" fmla="*/ 389876 h 434340"/>
              <a:gd name="connsiteX116" fmla="*/ 238759 w 434341"/>
              <a:gd name="connsiteY116" fmla="*/ 418451 h 434340"/>
              <a:gd name="connsiteX117" fmla="*/ 234853 w 434341"/>
              <a:gd name="connsiteY117" fmla="*/ 422356 h 434340"/>
              <a:gd name="connsiteX118" fmla="*/ 203231 w 434341"/>
              <a:gd name="connsiteY118" fmla="*/ 422356 h 434340"/>
              <a:gd name="connsiteX119" fmla="*/ 199325 w 434341"/>
              <a:gd name="connsiteY119" fmla="*/ 418451 h 434340"/>
              <a:gd name="connsiteX120" fmla="*/ 199325 w 434341"/>
              <a:gd name="connsiteY120" fmla="*/ 389876 h 434340"/>
              <a:gd name="connsiteX121" fmla="*/ 193706 w 434341"/>
              <a:gd name="connsiteY121" fmla="*/ 383399 h 434340"/>
              <a:gd name="connsiteX122" fmla="*/ 158273 w 434341"/>
              <a:gd name="connsiteY122" fmla="*/ 373874 h 434340"/>
              <a:gd name="connsiteX123" fmla="*/ 155987 w 434341"/>
              <a:gd name="connsiteY123" fmla="*/ 373303 h 434340"/>
              <a:gd name="connsiteX124" fmla="*/ 150271 w 434341"/>
              <a:gd name="connsiteY124" fmla="*/ 376637 h 434340"/>
              <a:gd name="connsiteX125" fmla="*/ 136175 w 434341"/>
              <a:gd name="connsiteY125" fmla="*/ 401211 h 434340"/>
              <a:gd name="connsiteX126" fmla="*/ 133698 w 434341"/>
              <a:gd name="connsiteY126" fmla="*/ 403021 h 434340"/>
              <a:gd name="connsiteX127" fmla="*/ 130651 w 434341"/>
              <a:gd name="connsiteY127" fmla="*/ 403021 h 434340"/>
              <a:gd name="connsiteX128" fmla="*/ 103314 w 434341"/>
              <a:gd name="connsiteY128" fmla="*/ 387209 h 434340"/>
              <a:gd name="connsiteX129" fmla="*/ 101503 w 434341"/>
              <a:gd name="connsiteY129" fmla="*/ 385019 h 434340"/>
              <a:gd name="connsiteX130" fmla="*/ 101503 w 434341"/>
              <a:gd name="connsiteY130" fmla="*/ 381875 h 434340"/>
              <a:gd name="connsiteX131" fmla="*/ 115791 w 434341"/>
              <a:gd name="connsiteY131" fmla="*/ 357301 h 434340"/>
              <a:gd name="connsiteX132" fmla="*/ 114172 w 434341"/>
              <a:gd name="connsiteY132" fmla="*/ 348919 h 434340"/>
              <a:gd name="connsiteX133" fmla="*/ 88740 w 434341"/>
              <a:gd name="connsiteY133" fmla="*/ 322439 h 434340"/>
              <a:gd name="connsiteX134" fmla="*/ 80358 w 434341"/>
              <a:gd name="connsiteY134" fmla="*/ 320915 h 434340"/>
              <a:gd name="connsiteX135" fmla="*/ 55879 w 434341"/>
              <a:gd name="connsiteY135" fmla="*/ 335107 h 434340"/>
              <a:gd name="connsiteX136" fmla="*/ 52831 w 434341"/>
              <a:gd name="connsiteY136" fmla="*/ 335107 h 434340"/>
              <a:gd name="connsiteX137" fmla="*/ 50450 w 434341"/>
              <a:gd name="connsiteY137" fmla="*/ 333393 h 434340"/>
              <a:gd name="connsiteX138" fmla="*/ 34638 w 434341"/>
              <a:gd name="connsiteY138" fmla="*/ 306056 h 434340"/>
              <a:gd name="connsiteX139" fmla="*/ 35971 w 434341"/>
              <a:gd name="connsiteY139" fmla="*/ 300713 h 434340"/>
              <a:gd name="connsiteX140" fmla="*/ 36162 w 434341"/>
              <a:gd name="connsiteY140" fmla="*/ 300627 h 434340"/>
              <a:gd name="connsiteX141" fmla="*/ 60642 w 434341"/>
              <a:gd name="connsiteY141" fmla="*/ 286530 h 434340"/>
              <a:gd name="connsiteX142" fmla="*/ 63499 w 434341"/>
              <a:gd name="connsiteY142" fmla="*/ 278339 h 434340"/>
              <a:gd name="connsiteX143" fmla="*/ 53974 w 434341"/>
              <a:gd name="connsiteY143" fmla="*/ 243001 h 434340"/>
              <a:gd name="connsiteX144" fmla="*/ 47497 w 434341"/>
              <a:gd name="connsiteY144" fmla="*/ 237476 h 434340"/>
              <a:gd name="connsiteX145" fmla="*/ 18922 w 434341"/>
              <a:gd name="connsiteY145" fmla="*/ 237476 h 434340"/>
              <a:gd name="connsiteX146" fmla="*/ 15017 w 434341"/>
              <a:gd name="connsiteY146" fmla="*/ 233381 h 434340"/>
              <a:gd name="connsiteX147" fmla="*/ 15017 w 434341"/>
              <a:gd name="connsiteY147" fmla="*/ 233381 h 434340"/>
              <a:gd name="connsiteX148" fmla="*/ 15017 w 434341"/>
              <a:gd name="connsiteY148" fmla="*/ 201948 h 434340"/>
              <a:gd name="connsiteX149" fmla="*/ 18922 w 434341"/>
              <a:gd name="connsiteY149" fmla="*/ 197852 h 434340"/>
              <a:gd name="connsiteX150" fmla="*/ 47497 w 434341"/>
              <a:gd name="connsiteY150" fmla="*/ 197852 h 434340"/>
              <a:gd name="connsiteX151" fmla="*/ 53974 w 434341"/>
              <a:gd name="connsiteY151" fmla="*/ 192328 h 434340"/>
              <a:gd name="connsiteX152" fmla="*/ 63499 w 434341"/>
              <a:gd name="connsiteY152" fmla="*/ 156990 h 434340"/>
              <a:gd name="connsiteX153" fmla="*/ 60642 w 434341"/>
              <a:gd name="connsiteY153" fmla="*/ 148798 h 434340"/>
              <a:gd name="connsiteX154" fmla="*/ 36162 w 434341"/>
              <a:gd name="connsiteY154" fmla="*/ 134702 h 434340"/>
              <a:gd name="connsiteX155" fmla="*/ 34638 w 434341"/>
              <a:gd name="connsiteY155" fmla="*/ 129548 h 434340"/>
              <a:gd name="connsiteX156" fmla="*/ 34638 w 434341"/>
              <a:gd name="connsiteY156" fmla="*/ 129463 h 434340"/>
              <a:gd name="connsiteX157" fmla="*/ 50450 w 434341"/>
              <a:gd name="connsiteY157" fmla="*/ 102126 h 434340"/>
              <a:gd name="connsiteX158" fmla="*/ 52831 w 434341"/>
              <a:gd name="connsiteY158" fmla="*/ 100126 h 434340"/>
              <a:gd name="connsiteX159" fmla="*/ 55879 w 434341"/>
              <a:gd name="connsiteY159" fmla="*/ 100602 h 434340"/>
              <a:gd name="connsiteX160" fmla="*/ 80358 w 434341"/>
              <a:gd name="connsiteY160" fmla="*/ 114794 h 434340"/>
              <a:gd name="connsiteX161" fmla="*/ 88740 w 434341"/>
              <a:gd name="connsiteY161" fmla="*/ 113080 h 434340"/>
              <a:gd name="connsiteX162" fmla="*/ 114743 w 434341"/>
              <a:gd name="connsiteY162" fmla="*/ 87267 h 434340"/>
              <a:gd name="connsiteX163" fmla="*/ 116363 w 434341"/>
              <a:gd name="connsiteY163" fmla="*/ 78885 h 434340"/>
              <a:gd name="connsiteX164" fmla="*/ 102076 w 434341"/>
              <a:gd name="connsiteY164" fmla="*/ 54215 h 434340"/>
              <a:gd name="connsiteX165" fmla="*/ 102076 w 434341"/>
              <a:gd name="connsiteY165" fmla="*/ 51358 h 434340"/>
              <a:gd name="connsiteX166" fmla="*/ 103885 w 434341"/>
              <a:gd name="connsiteY166" fmla="*/ 48977 h 434340"/>
              <a:gd name="connsiteX167" fmla="*/ 131221 w 434341"/>
              <a:gd name="connsiteY167" fmla="*/ 33165 h 434340"/>
              <a:gd name="connsiteX168" fmla="*/ 134270 w 434341"/>
              <a:gd name="connsiteY168" fmla="*/ 32594 h 434340"/>
              <a:gd name="connsiteX169" fmla="*/ 136747 w 434341"/>
              <a:gd name="connsiteY169" fmla="*/ 34498 h 434340"/>
              <a:gd name="connsiteX170" fmla="*/ 150843 w 434341"/>
              <a:gd name="connsiteY170" fmla="*/ 59168 h 434340"/>
              <a:gd name="connsiteX171" fmla="*/ 158844 w 434341"/>
              <a:gd name="connsiteY171" fmla="*/ 61835 h 434340"/>
              <a:gd name="connsiteX172" fmla="*/ 194277 w 434341"/>
              <a:gd name="connsiteY172" fmla="*/ 52310 h 434340"/>
              <a:gd name="connsiteX173" fmla="*/ 199897 w 434341"/>
              <a:gd name="connsiteY173" fmla="*/ 45833 h 434340"/>
              <a:gd name="connsiteX174" fmla="*/ 199897 w 434341"/>
              <a:gd name="connsiteY174" fmla="*/ 17258 h 434340"/>
              <a:gd name="connsiteX175" fmla="*/ 203802 w 434341"/>
              <a:gd name="connsiteY175" fmla="*/ 13353 h 434340"/>
              <a:gd name="connsiteX176" fmla="*/ 235426 w 434341"/>
              <a:gd name="connsiteY176" fmla="*/ 13353 h 434340"/>
              <a:gd name="connsiteX177" fmla="*/ 239331 w 434341"/>
              <a:gd name="connsiteY177" fmla="*/ 17258 h 434340"/>
              <a:gd name="connsiteX178" fmla="*/ 239331 w 434341"/>
              <a:gd name="connsiteY178" fmla="*/ 45833 h 434340"/>
              <a:gd name="connsiteX179" fmla="*/ 244951 w 434341"/>
              <a:gd name="connsiteY179" fmla="*/ 52310 h 434340"/>
              <a:gd name="connsiteX180" fmla="*/ 280288 w 434341"/>
              <a:gd name="connsiteY180" fmla="*/ 61835 h 434340"/>
              <a:gd name="connsiteX181" fmla="*/ 288384 w 434341"/>
              <a:gd name="connsiteY181" fmla="*/ 59168 h 434340"/>
              <a:gd name="connsiteX182" fmla="*/ 302576 w 434341"/>
              <a:gd name="connsiteY182" fmla="*/ 34498 h 434340"/>
              <a:gd name="connsiteX183" fmla="*/ 307815 w 434341"/>
              <a:gd name="connsiteY183" fmla="*/ 33079 h 434340"/>
              <a:gd name="connsiteX184" fmla="*/ 307911 w 434341"/>
              <a:gd name="connsiteY184" fmla="*/ 33165 h 434340"/>
              <a:gd name="connsiteX185" fmla="*/ 335247 w 434341"/>
              <a:gd name="connsiteY185" fmla="*/ 48977 h 434340"/>
              <a:gd name="connsiteX186" fmla="*/ 337152 w 434341"/>
              <a:gd name="connsiteY186" fmla="*/ 51358 h 434340"/>
              <a:gd name="connsiteX187" fmla="*/ 337152 w 434341"/>
              <a:gd name="connsiteY187" fmla="*/ 54215 h 434340"/>
              <a:gd name="connsiteX188" fmla="*/ 322960 w 434341"/>
              <a:gd name="connsiteY188" fmla="*/ 78885 h 434340"/>
              <a:gd name="connsiteX189" fmla="*/ 324579 w 434341"/>
              <a:gd name="connsiteY189" fmla="*/ 87267 h 434340"/>
              <a:gd name="connsiteX190" fmla="*/ 350392 w 434341"/>
              <a:gd name="connsiteY190" fmla="*/ 113080 h 434340"/>
              <a:gd name="connsiteX191" fmla="*/ 358774 w 434341"/>
              <a:gd name="connsiteY191" fmla="*/ 114794 h 434340"/>
              <a:gd name="connsiteX192" fmla="*/ 383349 w 434341"/>
              <a:gd name="connsiteY192" fmla="*/ 100602 h 434340"/>
              <a:gd name="connsiteX193" fmla="*/ 386301 w 434341"/>
              <a:gd name="connsiteY193" fmla="*/ 100126 h 434340"/>
              <a:gd name="connsiteX194" fmla="*/ 388778 w 434341"/>
              <a:gd name="connsiteY194" fmla="*/ 102126 h 434340"/>
              <a:gd name="connsiteX195" fmla="*/ 404590 w 434341"/>
              <a:gd name="connsiteY195" fmla="*/ 129463 h 434340"/>
              <a:gd name="connsiteX196" fmla="*/ 404590 w 434341"/>
              <a:gd name="connsiteY196" fmla="*/ 132415 h 434340"/>
              <a:gd name="connsiteX197" fmla="*/ 402779 w 434341"/>
              <a:gd name="connsiteY197" fmla="*/ 134702 h 434340"/>
              <a:gd name="connsiteX198" fmla="*/ 378205 w 434341"/>
              <a:gd name="connsiteY198" fmla="*/ 148798 h 434340"/>
              <a:gd name="connsiteX199" fmla="*/ 375347 w 434341"/>
              <a:gd name="connsiteY199" fmla="*/ 156990 h 434340"/>
              <a:gd name="connsiteX200" fmla="*/ 384872 w 434341"/>
              <a:gd name="connsiteY200" fmla="*/ 192328 h 434340"/>
              <a:gd name="connsiteX201" fmla="*/ 391350 w 434341"/>
              <a:gd name="connsiteY201" fmla="*/ 197852 h 434340"/>
              <a:gd name="connsiteX202" fmla="*/ 419925 w 434341"/>
              <a:gd name="connsiteY202" fmla="*/ 197852 h 434340"/>
              <a:gd name="connsiteX203" fmla="*/ 423924 w 434341"/>
              <a:gd name="connsiteY203" fmla="*/ 201948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434341" h="434340">
                <a:moveTo>
                  <a:pt x="419353" y="184803"/>
                </a:moveTo>
                <a:lnTo>
                  <a:pt x="396588" y="184803"/>
                </a:lnTo>
                <a:cubicBezTo>
                  <a:pt x="394874" y="175564"/>
                  <a:pt x="392493" y="166487"/>
                  <a:pt x="389255" y="157657"/>
                </a:cubicBezTo>
                <a:lnTo>
                  <a:pt x="408971" y="146131"/>
                </a:lnTo>
                <a:cubicBezTo>
                  <a:pt x="412972" y="144007"/>
                  <a:pt x="415924" y="140264"/>
                  <a:pt x="417067" y="135845"/>
                </a:cubicBezTo>
                <a:cubicBezTo>
                  <a:pt x="418210" y="131463"/>
                  <a:pt x="417639" y="126786"/>
                  <a:pt x="415258" y="122890"/>
                </a:cubicBezTo>
                <a:lnTo>
                  <a:pt x="399541" y="95554"/>
                </a:lnTo>
                <a:cubicBezTo>
                  <a:pt x="397351" y="91544"/>
                  <a:pt x="393540" y="88648"/>
                  <a:pt x="389064" y="87553"/>
                </a:cubicBezTo>
                <a:cubicBezTo>
                  <a:pt x="384682" y="86381"/>
                  <a:pt x="380014" y="87029"/>
                  <a:pt x="376110" y="89363"/>
                </a:cubicBezTo>
                <a:lnTo>
                  <a:pt x="356393" y="100697"/>
                </a:lnTo>
                <a:cubicBezTo>
                  <a:pt x="350201" y="93563"/>
                  <a:pt x="343629" y="86877"/>
                  <a:pt x="336486" y="80695"/>
                </a:cubicBezTo>
                <a:lnTo>
                  <a:pt x="347915" y="60978"/>
                </a:lnTo>
                <a:cubicBezTo>
                  <a:pt x="350106" y="56996"/>
                  <a:pt x="350678" y="52329"/>
                  <a:pt x="349535" y="47929"/>
                </a:cubicBezTo>
                <a:cubicBezTo>
                  <a:pt x="348297" y="43576"/>
                  <a:pt x="345534" y="39861"/>
                  <a:pt x="341630" y="37547"/>
                </a:cubicBezTo>
                <a:lnTo>
                  <a:pt x="314197" y="21735"/>
                </a:lnTo>
                <a:cubicBezTo>
                  <a:pt x="306006" y="17058"/>
                  <a:pt x="295623" y="19868"/>
                  <a:pt x="290861" y="28022"/>
                </a:cubicBezTo>
                <a:lnTo>
                  <a:pt x="279526" y="47738"/>
                </a:lnTo>
                <a:cubicBezTo>
                  <a:pt x="270668" y="44538"/>
                  <a:pt x="261524" y="42119"/>
                  <a:pt x="252190" y="40499"/>
                </a:cubicBezTo>
                <a:lnTo>
                  <a:pt x="252190" y="17639"/>
                </a:lnTo>
                <a:cubicBezTo>
                  <a:pt x="252190" y="8276"/>
                  <a:pt x="244569" y="685"/>
                  <a:pt x="235235" y="685"/>
                </a:cubicBezTo>
                <a:cubicBezTo>
                  <a:pt x="235235" y="685"/>
                  <a:pt x="235139" y="685"/>
                  <a:pt x="235139" y="685"/>
                </a:cubicBezTo>
                <a:lnTo>
                  <a:pt x="203517" y="685"/>
                </a:lnTo>
                <a:cubicBezTo>
                  <a:pt x="194182" y="628"/>
                  <a:pt x="186562" y="8181"/>
                  <a:pt x="186467" y="17544"/>
                </a:cubicBezTo>
                <a:cubicBezTo>
                  <a:pt x="186467" y="17573"/>
                  <a:pt x="186467" y="17611"/>
                  <a:pt x="186467" y="17639"/>
                </a:cubicBezTo>
                <a:lnTo>
                  <a:pt x="186467" y="40499"/>
                </a:lnTo>
                <a:cubicBezTo>
                  <a:pt x="177228" y="42099"/>
                  <a:pt x="168083" y="44528"/>
                  <a:pt x="159226" y="47738"/>
                </a:cubicBezTo>
                <a:lnTo>
                  <a:pt x="147795" y="28022"/>
                </a:lnTo>
                <a:cubicBezTo>
                  <a:pt x="145509" y="24116"/>
                  <a:pt x="141794" y="21297"/>
                  <a:pt x="137413" y="20211"/>
                </a:cubicBezTo>
                <a:cubicBezTo>
                  <a:pt x="133032" y="18896"/>
                  <a:pt x="128365" y="19449"/>
                  <a:pt x="124459" y="21735"/>
                </a:cubicBezTo>
                <a:lnTo>
                  <a:pt x="97122" y="37547"/>
                </a:lnTo>
                <a:cubicBezTo>
                  <a:pt x="93217" y="39852"/>
                  <a:pt x="90265" y="43566"/>
                  <a:pt x="89026" y="47929"/>
                </a:cubicBezTo>
                <a:cubicBezTo>
                  <a:pt x="87883" y="52349"/>
                  <a:pt x="88454" y="57054"/>
                  <a:pt x="90836" y="60978"/>
                </a:cubicBezTo>
                <a:lnTo>
                  <a:pt x="102171" y="80695"/>
                </a:lnTo>
                <a:cubicBezTo>
                  <a:pt x="95027" y="86877"/>
                  <a:pt x="88454" y="93563"/>
                  <a:pt x="82263" y="100697"/>
                </a:cubicBezTo>
                <a:lnTo>
                  <a:pt x="62451" y="89363"/>
                </a:lnTo>
                <a:cubicBezTo>
                  <a:pt x="58546" y="87039"/>
                  <a:pt x="53974" y="86381"/>
                  <a:pt x="49593" y="87553"/>
                </a:cubicBezTo>
                <a:cubicBezTo>
                  <a:pt x="45116" y="88648"/>
                  <a:pt x="41306" y="91544"/>
                  <a:pt x="39115" y="95554"/>
                </a:cubicBezTo>
                <a:lnTo>
                  <a:pt x="23304" y="122890"/>
                </a:lnTo>
                <a:cubicBezTo>
                  <a:pt x="18636" y="131044"/>
                  <a:pt x="21493" y="141436"/>
                  <a:pt x="29590" y="146131"/>
                </a:cubicBezTo>
                <a:lnTo>
                  <a:pt x="49307" y="157657"/>
                </a:lnTo>
                <a:cubicBezTo>
                  <a:pt x="46259" y="166525"/>
                  <a:pt x="43783" y="175592"/>
                  <a:pt x="41972" y="184803"/>
                </a:cubicBezTo>
                <a:lnTo>
                  <a:pt x="19207" y="184803"/>
                </a:lnTo>
                <a:cubicBezTo>
                  <a:pt x="9778" y="184851"/>
                  <a:pt x="2063" y="192575"/>
                  <a:pt x="2158" y="202043"/>
                </a:cubicBezTo>
                <a:cubicBezTo>
                  <a:pt x="2158" y="202043"/>
                  <a:pt x="2158" y="202043"/>
                  <a:pt x="2158" y="202043"/>
                </a:cubicBezTo>
                <a:lnTo>
                  <a:pt x="2158" y="233476"/>
                </a:lnTo>
                <a:cubicBezTo>
                  <a:pt x="2063" y="242944"/>
                  <a:pt x="9778" y="250659"/>
                  <a:pt x="19207" y="250716"/>
                </a:cubicBezTo>
                <a:cubicBezTo>
                  <a:pt x="19207" y="250716"/>
                  <a:pt x="19207" y="250716"/>
                  <a:pt x="19207" y="250716"/>
                </a:cubicBezTo>
                <a:lnTo>
                  <a:pt x="41972" y="250716"/>
                </a:lnTo>
                <a:cubicBezTo>
                  <a:pt x="43783" y="259984"/>
                  <a:pt x="46259" y="269118"/>
                  <a:pt x="49307" y="278053"/>
                </a:cubicBezTo>
                <a:lnTo>
                  <a:pt x="29590" y="289388"/>
                </a:lnTo>
                <a:cubicBezTo>
                  <a:pt x="21493" y="294188"/>
                  <a:pt x="18636" y="304599"/>
                  <a:pt x="23304" y="312819"/>
                </a:cubicBezTo>
                <a:lnTo>
                  <a:pt x="39115" y="339965"/>
                </a:lnTo>
                <a:cubicBezTo>
                  <a:pt x="41401" y="343947"/>
                  <a:pt x="45116" y="346842"/>
                  <a:pt x="49593" y="347966"/>
                </a:cubicBezTo>
                <a:cubicBezTo>
                  <a:pt x="53974" y="349109"/>
                  <a:pt x="58546" y="348528"/>
                  <a:pt x="62451" y="346347"/>
                </a:cubicBezTo>
                <a:lnTo>
                  <a:pt x="82263" y="334822"/>
                </a:lnTo>
                <a:cubicBezTo>
                  <a:pt x="88359" y="342004"/>
                  <a:pt x="95027" y="348690"/>
                  <a:pt x="102171" y="354824"/>
                </a:cubicBezTo>
                <a:lnTo>
                  <a:pt x="90836" y="374541"/>
                </a:lnTo>
                <a:cubicBezTo>
                  <a:pt x="88454" y="378465"/>
                  <a:pt x="87883" y="383171"/>
                  <a:pt x="89026" y="387590"/>
                </a:cubicBezTo>
                <a:cubicBezTo>
                  <a:pt x="90265" y="391953"/>
                  <a:pt x="93217" y="395667"/>
                  <a:pt x="97122" y="397972"/>
                </a:cubicBezTo>
                <a:lnTo>
                  <a:pt x="124459" y="413784"/>
                </a:lnTo>
                <a:cubicBezTo>
                  <a:pt x="128365" y="416003"/>
                  <a:pt x="133032" y="416623"/>
                  <a:pt x="137413" y="415498"/>
                </a:cubicBezTo>
                <a:cubicBezTo>
                  <a:pt x="141794" y="414308"/>
                  <a:pt x="145509" y="411431"/>
                  <a:pt x="147795" y="407497"/>
                </a:cubicBezTo>
                <a:lnTo>
                  <a:pt x="159226" y="387781"/>
                </a:lnTo>
                <a:cubicBezTo>
                  <a:pt x="168083" y="390991"/>
                  <a:pt x="177228" y="393420"/>
                  <a:pt x="186467" y="395020"/>
                </a:cubicBezTo>
                <a:lnTo>
                  <a:pt x="186467" y="417880"/>
                </a:lnTo>
                <a:cubicBezTo>
                  <a:pt x="186467" y="427310"/>
                  <a:pt x="194087" y="434968"/>
                  <a:pt x="203517" y="435025"/>
                </a:cubicBezTo>
                <a:lnTo>
                  <a:pt x="235139" y="435025"/>
                </a:lnTo>
                <a:cubicBezTo>
                  <a:pt x="244569" y="434977"/>
                  <a:pt x="252190" y="427310"/>
                  <a:pt x="252190" y="417880"/>
                </a:cubicBezTo>
                <a:lnTo>
                  <a:pt x="252190" y="395020"/>
                </a:lnTo>
                <a:cubicBezTo>
                  <a:pt x="261524" y="393401"/>
                  <a:pt x="270668" y="390981"/>
                  <a:pt x="279526" y="387781"/>
                </a:cubicBezTo>
                <a:lnTo>
                  <a:pt x="290861" y="407497"/>
                </a:lnTo>
                <a:cubicBezTo>
                  <a:pt x="295623" y="415651"/>
                  <a:pt x="306006" y="418461"/>
                  <a:pt x="314197" y="413784"/>
                </a:cubicBezTo>
                <a:lnTo>
                  <a:pt x="341630" y="397972"/>
                </a:lnTo>
                <a:cubicBezTo>
                  <a:pt x="349726" y="393172"/>
                  <a:pt x="352582" y="382761"/>
                  <a:pt x="347915" y="374541"/>
                </a:cubicBezTo>
                <a:lnTo>
                  <a:pt x="336486" y="354824"/>
                </a:lnTo>
                <a:cubicBezTo>
                  <a:pt x="343629" y="348690"/>
                  <a:pt x="350296" y="342004"/>
                  <a:pt x="356393" y="334822"/>
                </a:cubicBezTo>
                <a:lnTo>
                  <a:pt x="376110" y="346347"/>
                </a:lnTo>
                <a:cubicBezTo>
                  <a:pt x="380014" y="348538"/>
                  <a:pt x="384682" y="349119"/>
                  <a:pt x="389064" y="347966"/>
                </a:cubicBezTo>
                <a:cubicBezTo>
                  <a:pt x="393445" y="346852"/>
                  <a:pt x="397255" y="344042"/>
                  <a:pt x="399541" y="340156"/>
                </a:cubicBezTo>
                <a:lnTo>
                  <a:pt x="415258" y="312819"/>
                </a:lnTo>
                <a:cubicBezTo>
                  <a:pt x="417543" y="308857"/>
                  <a:pt x="418210" y="304123"/>
                  <a:pt x="417067" y="299674"/>
                </a:cubicBezTo>
                <a:cubicBezTo>
                  <a:pt x="415924" y="295283"/>
                  <a:pt x="412972" y="291559"/>
                  <a:pt x="408971" y="289388"/>
                </a:cubicBezTo>
                <a:lnTo>
                  <a:pt x="389255" y="278053"/>
                </a:lnTo>
                <a:cubicBezTo>
                  <a:pt x="392493" y="269166"/>
                  <a:pt x="394874" y="260022"/>
                  <a:pt x="396588" y="250716"/>
                </a:cubicBezTo>
                <a:lnTo>
                  <a:pt x="419353" y="250716"/>
                </a:lnTo>
                <a:cubicBezTo>
                  <a:pt x="428782" y="250716"/>
                  <a:pt x="436498" y="243039"/>
                  <a:pt x="436498" y="233571"/>
                </a:cubicBezTo>
                <a:cubicBezTo>
                  <a:pt x="436498" y="233542"/>
                  <a:pt x="436498" y="233504"/>
                  <a:pt x="436498" y="233476"/>
                </a:cubicBezTo>
                <a:lnTo>
                  <a:pt x="436498" y="202043"/>
                </a:lnTo>
                <a:cubicBezTo>
                  <a:pt x="436593" y="192575"/>
                  <a:pt x="428878" y="184860"/>
                  <a:pt x="419448" y="184803"/>
                </a:cubicBezTo>
                <a:cubicBezTo>
                  <a:pt x="419448" y="184803"/>
                  <a:pt x="419353" y="184803"/>
                  <a:pt x="419353" y="184803"/>
                </a:cubicBezTo>
                <a:close/>
                <a:moveTo>
                  <a:pt x="423354" y="233476"/>
                </a:moveTo>
                <a:cubicBezTo>
                  <a:pt x="423449" y="235686"/>
                  <a:pt x="421639" y="237515"/>
                  <a:pt x="419448" y="237572"/>
                </a:cubicBezTo>
                <a:cubicBezTo>
                  <a:pt x="419448" y="237572"/>
                  <a:pt x="419353" y="237572"/>
                  <a:pt x="419353" y="237572"/>
                </a:cubicBezTo>
                <a:lnTo>
                  <a:pt x="390778" y="237572"/>
                </a:lnTo>
                <a:cubicBezTo>
                  <a:pt x="387539" y="237581"/>
                  <a:pt x="384777" y="239915"/>
                  <a:pt x="384301" y="243096"/>
                </a:cubicBezTo>
                <a:cubicBezTo>
                  <a:pt x="382396" y="255183"/>
                  <a:pt x="379253" y="267042"/>
                  <a:pt x="374776" y="278434"/>
                </a:cubicBezTo>
                <a:cubicBezTo>
                  <a:pt x="373633" y="281501"/>
                  <a:pt x="374872" y="284920"/>
                  <a:pt x="377633" y="286625"/>
                </a:cubicBezTo>
                <a:lnTo>
                  <a:pt x="402208" y="300722"/>
                </a:lnTo>
                <a:cubicBezTo>
                  <a:pt x="403065" y="301246"/>
                  <a:pt x="403732" y="302056"/>
                  <a:pt x="404018" y="303008"/>
                </a:cubicBezTo>
                <a:cubicBezTo>
                  <a:pt x="404208" y="304075"/>
                  <a:pt x="404113" y="305199"/>
                  <a:pt x="403542" y="306152"/>
                </a:cubicBezTo>
                <a:lnTo>
                  <a:pt x="387826" y="333488"/>
                </a:lnTo>
                <a:cubicBezTo>
                  <a:pt x="387253" y="334365"/>
                  <a:pt x="386397" y="334984"/>
                  <a:pt x="385349" y="335203"/>
                </a:cubicBezTo>
                <a:cubicBezTo>
                  <a:pt x="384397" y="335660"/>
                  <a:pt x="383349" y="335660"/>
                  <a:pt x="382396" y="335203"/>
                </a:cubicBezTo>
                <a:lnTo>
                  <a:pt x="357822" y="321011"/>
                </a:lnTo>
                <a:cubicBezTo>
                  <a:pt x="355059" y="319515"/>
                  <a:pt x="351535" y="320144"/>
                  <a:pt x="349439" y="322535"/>
                </a:cubicBezTo>
                <a:cubicBezTo>
                  <a:pt x="341819" y="332098"/>
                  <a:pt x="333152" y="340822"/>
                  <a:pt x="323627" y="348538"/>
                </a:cubicBezTo>
                <a:cubicBezTo>
                  <a:pt x="321055" y="350529"/>
                  <a:pt x="320388" y="354119"/>
                  <a:pt x="322007" y="356920"/>
                </a:cubicBezTo>
                <a:lnTo>
                  <a:pt x="336200" y="381494"/>
                </a:lnTo>
                <a:cubicBezTo>
                  <a:pt x="337247" y="383304"/>
                  <a:pt x="336676" y="385638"/>
                  <a:pt x="334866" y="386714"/>
                </a:cubicBezTo>
                <a:cubicBezTo>
                  <a:pt x="334771" y="386752"/>
                  <a:pt x="334771" y="386790"/>
                  <a:pt x="334675" y="386828"/>
                </a:cubicBezTo>
                <a:lnTo>
                  <a:pt x="307339" y="402640"/>
                </a:lnTo>
                <a:cubicBezTo>
                  <a:pt x="305434" y="403716"/>
                  <a:pt x="303053" y="403078"/>
                  <a:pt x="302005" y="401211"/>
                </a:cubicBezTo>
                <a:lnTo>
                  <a:pt x="287813" y="376637"/>
                </a:lnTo>
                <a:cubicBezTo>
                  <a:pt x="286098" y="373874"/>
                  <a:pt x="282764" y="372712"/>
                  <a:pt x="279717" y="373874"/>
                </a:cubicBezTo>
                <a:cubicBezTo>
                  <a:pt x="268286" y="378284"/>
                  <a:pt x="256475" y="381475"/>
                  <a:pt x="244378" y="383399"/>
                </a:cubicBezTo>
                <a:cubicBezTo>
                  <a:pt x="241140" y="383790"/>
                  <a:pt x="238664" y="386590"/>
                  <a:pt x="238759" y="389876"/>
                </a:cubicBezTo>
                <a:lnTo>
                  <a:pt x="238759" y="418451"/>
                </a:lnTo>
                <a:cubicBezTo>
                  <a:pt x="238759" y="420604"/>
                  <a:pt x="237044" y="422356"/>
                  <a:pt x="234853" y="422356"/>
                </a:cubicBezTo>
                <a:lnTo>
                  <a:pt x="203231" y="422356"/>
                </a:lnTo>
                <a:cubicBezTo>
                  <a:pt x="201136" y="422309"/>
                  <a:pt x="199421" y="420585"/>
                  <a:pt x="199325" y="418451"/>
                </a:cubicBezTo>
                <a:lnTo>
                  <a:pt x="199325" y="389876"/>
                </a:lnTo>
                <a:cubicBezTo>
                  <a:pt x="199421" y="386590"/>
                  <a:pt x="196944" y="383790"/>
                  <a:pt x="193706" y="383399"/>
                </a:cubicBezTo>
                <a:cubicBezTo>
                  <a:pt x="181609" y="381475"/>
                  <a:pt x="169703" y="378284"/>
                  <a:pt x="158273" y="373874"/>
                </a:cubicBezTo>
                <a:cubicBezTo>
                  <a:pt x="157606" y="373503"/>
                  <a:pt x="156749" y="373312"/>
                  <a:pt x="155987" y="373303"/>
                </a:cubicBezTo>
                <a:cubicBezTo>
                  <a:pt x="153606" y="373408"/>
                  <a:pt x="151510" y="374655"/>
                  <a:pt x="150271" y="376637"/>
                </a:cubicBezTo>
                <a:lnTo>
                  <a:pt x="136175" y="401211"/>
                </a:lnTo>
                <a:cubicBezTo>
                  <a:pt x="135604" y="402135"/>
                  <a:pt x="134746" y="402792"/>
                  <a:pt x="133698" y="403021"/>
                </a:cubicBezTo>
                <a:cubicBezTo>
                  <a:pt x="132746" y="403488"/>
                  <a:pt x="131603" y="403488"/>
                  <a:pt x="130651" y="403021"/>
                </a:cubicBezTo>
                <a:lnTo>
                  <a:pt x="103314" y="387209"/>
                </a:lnTo>
                <a:cubicBezTo>
                  <a:pt x="102456" y="386714"/>
                  <a:pt x="101789" y="385942"/>
                  <a:pt x="101503" y="385019"/>
                </a:cubicBezTo>
                <a:cubicBezTo>
                  <a:pt x="101123" y="384000"/>
                  <a:pt x="101123" y="382894"/>
                  <a:pt x="101503" y="381875"/>
                </a:cubicBezTo>
                <a:lnTo>
                  <a:pt x="115791" y="357301"/>
                </a:lnTo>
                <a:cubicBezTo>
                  <a:pt x="117315" y="354482"/>
                  <a:pt x="116649" y="350957"/>
                  <a:pt x="114172" y="348919"/>
                </a:cubicBezTo>
                <a:cubicBezTo>
                  <a:pt x="104743" y="341051"/>
                  <a:pt x="96265" y="332174"/>
                  <a:pt x="88740" y="322439"/>
                </a:cubicBezTo>
                <a:cubicBezTo>
                  <a:pt x="86645" y="320010"/>
                  <a:pt x="83121" y="319382"/>
                  <a:pt x="80358" y="320915"/>
                </a:cubicBezTo>
                <a:lnTo>
                  <a:pt x="55879" y="335107"/>
                </a:lnTo>
                <a:cubicBezTo>
                  <a:pt x="54926" y="335584"/>
                  <a:pt x="53783" y="335584"/>
                  <a:pt x="52831" y="335107"/>
                </a:cubicBezTo>
                <a:cubicBezTo>
                  <a:pt x="51879" y="334831"/>
                  <a:pt x="51022" y="334231"/>
                  <a:pt x="50450" y="333393"/>
                </a:cubicBezTo>
                <a:lnTo>
                  <a:pt x="34638" y="306056"/>
                </a:lnTo>
                <a:cubicBezTo>
                  <a:pt x="33495" y="304199"/>
                  <a:pt x="34162" y="301808"/>
                  <a:pt x="35971" y="300713"/>
                </a:cubicBezTo>
                <a:cubicBezTo>
                  <a:pt x="36067" y="300684"/>
                  <a:pt x="36067" y="300656"/>
                  <a:pt x="36162" y="300627"/>
                </a:cubicBezTo>
                <a:lnTo>
                  <a:pt x="60642" y="286530"/>
                </a:lnTo>
                <a:cubicBezTo>
                  <a:pt x="63403" y="284854"/>
                  <a:pt x="64642" y="281396"/>
                  <a:pt x="63499" y="278339"/>
                </a:cubicBezTo>
                <a:cubicBezTo>
                  <a:pt x="59022" y="266947"/>
                  <a:pt x="55879" y="255097"/>
                  <a:pt x="53974" y="243001"/>
                </a:cubicBezTo>
                <a:cubicBezTo>
                  <a:pt x="53403" y="239839"/>
                  <a:pt x="50736" y="237524"/>
                  <a:pt x="47497" y="237476"/>
                </a:cubicBezTo>
                <a:lnTo>
                  <a:pt x="18922" y="237476"/>
                </a:lnTo>
                <a:cubicBezTo>
                  <a:pt x="16731" y="237429"/>
                  <a:pt x="14922" y="235590"/>
                  <a:pt x="15017" y="233381"/>
                </a:cubicBezTo>
                <a:cubicBezTo>
                  <a:pt x="15017" y="233381"/>
                  <a:pt x="15017" y="233381"/>
                  <a:pt x="15017" y="233381"/>
                </a:cubicBezTo>
                <a:lnTo>
                  <a:pt x="15017" y="201948"/>
                </a:lnTo>
                <a:cubicBezTo>
                  <a:pt x="15017" y="199757"/>
                  <a:pt x="16731" y="197957"/>
                  <a:pt x="18922" y="197852"/>
                </a:cubicBezTo>
                <a:lnTo>
                  <a:pt x="47497" y="197852"/>
                </a:lnTo>
                <a:cubicBezTo>
                  <a:pt x="50736" y="197805"/>
                  <a:pt x="53403" y="195490"/>
                  <a:pt x="53974" y="192328"/>
                </a:cubicBezTo>
                <a:cubicBezTo>
                  <a:pt x="55879" y="180241"/>
                  <a:pt x="59022" y="168382"/>
                  <a:pt x="63499" y="156990"/>
                </a:cubicBezTo>
                <a:cubicBezTo>
                  <a:pt x="64642" y="153932"/>
                  <a:pt x="63403" y="150504"/>
                  <a:pt x="60642" y="148798"/>
                </a:cubicBezTo>
                <a:lnTo>
                  <a:pt x="36162" y="134702"/>
                </a:lnTo>
                <a:cubicBezTo>
                  <a:pt x="34353" y="133711"/>
                  <a:pt x="33590" y="131406"/>
                  <a:pt x="34638" y="129548"/>
                </a:cubicBezTo>
                <a:cubicBezTo>
                  <a:pt x="34638" y="129520"/>
                  <a:pt x="34638" y="129491"/>
                  <a:pt x="34638" y="129463"/>
                </a:cubicBezTo>
                <a:lnTo>
                  <a:pt x="50450" y="102126"/>
                </a:lnTo>
                <a:cubicBezTo>
                  <a:pt x="50926" y="101164"/>
                  <a:pt x="51783" y="100440"/>
                  <a:pt x="52831" y="100126"/>
                </a:cubicBezTo>
                <a:cubicBezTo>
                  <a:pt x="53878" y="99869"/>
                  <a:pt x="54926" y="100040"/>
                  <a:pt x="55879" y="100602"/>
                </a:cubicBezTo>
                <a:lnTo>
                  <a:pt x="80358" y="114794"/>
                </a:lnTo>
                <a:cubicBezTo>
                  <a:pt x="83216" y="116461"/>
                  <a:pt x="86836" y="115718"/>
                  <a:pt x="88740" y="113080"/>
                </a:cubicBezTo>
                <a:cubicBezTo>
                  <a:pt x="96456" y="103593"/>
                  <a:pt x="105218" y="94944"/>
                  <a:pt x="114743" y="87267"/>
                </a:cubicBezTo>
                <a:cubicBezTo>
                  <a:pt x="117315" y="85248"/>
                  <a:pt x="117982" y="81695"/>
                  <a:pt x="116363" y="78885"/>
                </a:cubicBezTo>
                <a:lnTo>
                  <a:pt x="102076" y="54215"/>
                </a:lnTo>
                <a:cubicBezTo>
                  <a:pt x="101789" y="53291"/>
                  <a:pt x="101789" y="52282"/>
                  <a:pt x="102076" y="51358"/>
                </a:cubicBezTo>
                <a:cubicBezTo>
                  <a:pt x="102266" y="50320"/>
                  <a:pt x="102932" y="49424"/>
                  <a:pt x="103885" y="48977"/>
                </a:cubicBezTo>
                <a:lnTo>
                  <a:pt x="131221" y="33165"/>
                </a:lnTo>
                <a:cubicBezTo>
                  <a:pt x="132175" y="32622"/>
                  <a:pt x="133222" y="32413"/>
                  <a:pt x="134270" y="32594"/>
                </a:cubicBezTo>
                <a:cubicBezTo>
                  <a:pt x="135222" y="32965"/>
                  <a:pt x="136175" y="33632"/>
                  <a:pt x="136747" y="34498"/>
                </a:cubicBezTo>
                <a:lnTo>
                  <a:pt x="150843" y="59168"/>
                </a:lnTo>
                <a:cubicBezTo>
                  <a:pt x="152557" y="61874"/>
                  <a:pt x="155892" y="62997"/>
                  <a:pt x="158844" y="61835"/>
                </a:cubicBezTo>
                <a:cubicBezTo>
                  <a:pt x="170275" y="57425"/>
                  <a:pt x="182181" y="54225"/>
                  <a:pt x="194277" y="52310"/>
                </a:cubicBezTo>
                <a:cubicBezTo>
                  <a:pt x="197516" y="51920"/>
                  <a:pt x="199993" y="49119"/>
                  <a:pt x="199897" y="45833"/>
                </a:cubicBezTo>
                <a:lnTo>
                  <a:pt x="199897" y="17258"/>
                </a:lnTo>
                <a:cubicBezTo>
                  <a:pt x="199897" y="15106"/>
                  <a:pt x="201611" y="13353"/>
                  <a:pt x="203802" y="13353"/>
                </a:cubicBezTo>
                <a:lnTo>
                  <a:pt x="235426" y="13353"/>
                </a:lnTo>
                <a:cubicBezTo>
                  <a:pt x="237616" y="13353"/>
                  <a:pt x="239331" y="15106"/>
                  <a:pt x="239331" y="17258"/>
                </a:cubicBezTo>
                <a:lnTo>
                  <a:pt x="239331" y="45833"/>
                </a:lnTo>
                <a:cubicBezTo>
                  <a:pt x="239236" y="49119"/>
                  <a:pt x="241712" y="51920"/>
                  <a:pt x="244951" y="52310"/>
                </a:cubicBezTo>
                <a:cubicBezTo>
                  <a:pt x="257047" y="54215"/>
                  <a:pt x="268858" y="57406"/>
                  <a:pt x="280288" y="61835"/>
                </a:cubicBezTo>
                <a:cubicBezTo>
                  <a:pt x="283241" y="63055"/>
                  <a:pt x="286670" y="61921"/>
                  <a:pt x="288384" y="59168"/>
                </a:cubicBezTo>
                <a:lnTo>
                  <a:pt x="302576" y="34498"/>
                </a:lnTo>
                <a:cubicBezTo>
                  <a:pt x="303625" y="32670"/>
                  <a:pt x="305911" y="32041"/>
                  <a:pt x="307815" y="33079"/>
                </a:cubicBezTo>
                <a:cubicBezTo>
                  <a:pt x="307815" y="33108"/>
                  <a:pt x="307911" y="33137"/>
                  <a:pt x="307911" y="33165"/>
                </a:cubicBezTo>
                <a:lnTo>
                  <a:pt x="335247" y="48977"/>
                </a:lnTo>
                <a:cubicBezTo>
                  <a:pt x="336295" y="49357"/>
                  <a:pt x="336962" y="50272"/>
                  <a:pt x="337152" y="51358"/>
                </a:cubicBezTo>
                <a:cubicBezTo>
                  <a:pt x="337533" y="52272"/>
                  <a:pt x="337533" y="53301"/>
                  <a:pt x="337152" y="54215"/>
                </a:cubicBezTo>
                <a:lnTo>
                  <a:pt x="322960" y="78885"/>
                </a:lnTo>
                <a:cubicBezTo>
                  <a:pt x="321341" y="81685"/>
                  <a:pt x="322007" y="85276"/>
                  <a:pt x="324579" y="87267"/>
                </a:cubicBezTo>
                <a:cubicBezTo>
                  <a:pt x="334104" y="94944"/>
                  <a:pt x="342677" y="103593"/>
                  <a:pt x="350392" y="113080"/>
                </a:cubicBezTo>
                <a:cubicBezTo>
                  <a:pt x="352393" y="115680"/>
                  <a:pt x="355917" y="116414"/>
                  <a:pt x="358774" y="114794"/>
                </a:cubicBezTo>
                <a:lnTo>
                  <a:pt x="383349" y="100602"/>
                </a:lnTo>
                <a:cubicBezTo>
                  <a:pt x="384206" y="100040"/>
                  <a:pt x="385254" y="99859"/>
                  <a:pt x="386301" y="100126"/>
                </a:cubicBezTo>
                <a:cubicBezTo>
                  <a:pt x="387349" y="100383"/>
                  <a:pt x="388301" y="101126"/>
                  <a:pt x="388778" y="102126"/>
                </a:cubicBezTo>
                <a:lnTo>
                  <a:pt x="404590" y="129463"/>
                </a:lnTo>
                <a:cubicBezTo>
                  <a:pt x="404970" y="130415"/>
                  <a:pt x="404970" y="131463"/>
                  <a:pt x="404590" y="132415"/>
                </a:cubicBezTo>
                <a:cubicBezTo>
                  <a:pt x="404304" y="133368"/>
                  <a:pt x="403637" y="134178"/>
                  <a:pt x="402779" y="134702"/>
                </a:cubicBezTo>
                <a:lnTo>
                  <a:pt x="378205" y="148798"/>
                </a:lnTo>
                <a:cubicBezTo>
                  <a:pt x="375443" y="150522"/>
                  <a:pt x="374300" y="153923"/>
                  <a:pt x="375347" y="156990"/>
                </a:cubicBezTo>
                <a:cubicBezTo>
                  <a:pt x="379825" y="168382"/>
                  <a:pt x="382968" y="180231"/>
                  <a:pt x="384872" y="192328"/>
                </a:cubicBezTo>
                <a:cubicBezTo>
                  <a:pt x="385349" y="195509"/>
                  <a:pt x="388112" y="197843"/>
                  <a:pt x="391350" y="197852"/>
                </a:cubicBezTo>
                <a:lnTo>
                  <a:pt x="419925" y="197852"/>
                </a:lnTo>
                <a:cubicBezTo>
                  <a:pt x="422115" y="197900"/>
                  <a:pt x="423924" y="199719"/>
                  <a:pt x="423924" y="201948"/>
                </a:cubicBezTo>
                <a:close/>
              </a:path>
            </a:pathLst>
          </a:custGeom>
          <a:solidFill>
            <a:schemeClr val="accent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EFE748B-F6F1-1ADE-340C-DA1FB493FA58}"/>
              </a:ext>
            </a:extLst>
          </p:cNvPr>
          <p:cNvGrpSpPr/>
          <p:nvPr/>
        </p:nvGrpSpPr>
        <p:grpSpPr>
          <a:xfrm>
            <a:off x="2698261" y="3256273"/>
            <a:ext cx="531204" cy="530626"/>
            <a:chOff x="3370508" y="2184945"/>
            <a:chExt cx="531204" cy="530626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720B615-62FB-5377-A6B6-74C2324810F7}"/>
                </a:ext>
              </a:extLst>
            </p:cNvPr>
            <p:cNvSpPr/>
            <p:nvPr/>
          </p:nvSpPr>
          <p:spPr>
            <a:xfrm>
              <a:off x="3606923" y="2248577"/>
              <a:ext cx="56504" cy="56505"/>
            </a:xfrm>
            <a:custGeom>
              <a:avLst/>
              <a:gdLst>
                <a:gd name="connsiteX0" fmla="*/ 25207 w 46099"/>
                <a:gd name="connsiteY0" fmla="*/ 684 h 46100"/>
                <a:gd name="connsiteX1" fmla="*/ 2157 w 46099"/>
                <a:gd name="connsiteY1" fmla="*/ 23735 h 46100"/>
                <a:gd name="connsiteX2" fmla="*/ 25207 w 46099"/>
                <a:gd name="connsiteY2" fmla="*/ 46785 h 46100"/>
                <a:gd name="connsiteX3" fmla="*/ 48257 w 46099"/>
                <a:gd name="connsiteY3" fmla="*/ 23735 h 46100"/>
                <a:gd name="connsiteX4" fmla="*/ 25207 w 46099"/>
                <a:gd name="connsiteY4" fmla="*/ 684 h 46100"/>
                <a:gd name="connsiteX5" fmla="*/ 25207 w 46099"/>
                <a:gd name="connsiteY5" fmla="*/ 33546 h 46100"/>
                <a:gd name="connsiteX6" fmla="*/ 15682 w 46099"/>
                <a:gd name="connsiteY6" fmla="*/ 24021 h 46100"/>
                <a:gd name="connsiteX7" fmla="*/ 25207 w 46099"/>
                <a:gd name="connsiteY7" fmla="*/ 14496 h 46100"/>
                <a:gd name="connsiteX8" fmla="*/ 34732 w 46099"/>
                <a:gd name="connsiteY8" fmla="*/ 24021 h 46100"/>
                <a:gd name="connsiteX9" fmla="*/ 25207 w 46099"/>
                <a:gd name="connsiteY9" fmla="*/ 33546 h 4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99" h="46100">
                  <a:moveTo>
                    <a:pt x="25207" y="684"/>
                  </a:moveTo>
                  <a:cubicBezTo>
                    <a:pt x="12538" y="741"/>
                    <a:pt x="2253" y="11029"/>
                    <a:pt x="2157" y="23735"/>
                  </a:cubicBezTo>
                  <a:cubicBezTo>
                    <a:pt x="2157" y="36470"/>
                    <a:pt x="12445" y="46785"/>
                    <a:pt x="25207" y="46785"/>
                  </a:cubicBezTo>
                  <a:cubicBezTo>
                    <a:pt x="37972" y="46785"/>
                    <a:pt x="48257" y="36470"/>
                    <a:pt x="48257" y="23735"/>
                  </a:cubicBezTo>
                  <a:cubicBezTo>
                    <a:pt x="48164" y="11029"/>
                    <a:pt x="37876" y="741"/>
                    <a:pt x="25207" y="684"/>
                  </a:cubicBezTo>
                  <a:close/>
                  <a:moveTo>
                    <a:pt x="25207" y="33546"/>
                  </a:moveTo>
                  <a:cubicBezTo>
                    <a:pt x="19968" y="33546"/>
                    <a:pt x="15682" y="29278"/>
                    <a:pt x="15682" y="24021"/>
                  </a:cubicBezTo>
                  <a:cubicBezTo>
                    <a:pt x="15682" y="18763"/>
                    <a:pt x="19968" y="14496"/>
                    <a:pt x="25207" y="14496"/>
                  </a:cubicBezTo>
                  <a:cubicBezTo>
                    <a:pt x="30446" y="14496"/>
                    <a:pt x="34732" y="18763"/>
                    <a:pt x="34732" y="24021"/>
                  </a:cubicBezTo>
                  <a:cubicBezTo>
                    <a:pt x="34732" y="29278"/>
                    <a:pt x="30446" y="33546"/>
                    <a:pt x="25207" y="3354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FA6F566-A861-0153-CF82-E554182C7F91}"/>
                </a:ext>
              </a:extLst>
            </p:cNvPr>
            <p:cNvSpPr/>
            <p:nvPr/>
          </p:nvSpPr>
          <p:spPr>
            <a:xfrm>
              <a:off x="3370508" y="2184945"/>
              <a:ext cx="531204" cy="530626"/>
            </a:xfrm>
            <a:custGeom>
              <a:avLst/>
              <a:gdLst>
                <a:gd name="connsiteX0" fmla="*/ 435164 w 433387"/>
                <a:gd name="connsiteY0" fmla="*/ 249957 h 432915"/>
                <a:gd name="connsiteX1" fmla="*/ 435164 w 433387"/>
                <a:gd name="connsiteY1" fmla="*/ 249099 h 432915"/>
                <a:gd name="connsiteX2" fmla="*/ 435164 w 433387"/>
                <a:gd name="connsiteY2" fmla="*/ 249099 h 432915"/>
                <a:gd name="connsiteX3" fmla="*/ 435164 w 433387"/>
                <a:gd name="connsiteY3" fmla="*/ 247194 h 432915"/>
                <a:gd name="connsiteX4" fmla="*/ 370298 w 433387"/>
                <a:gd name="connsiteY4" fmla="*/ 74316 h 432915"/>
                <a:gd name="connsiteX5" fmla="*/ 368775 w 433387"/>
                <a:gd name="connsiteY5" fmla="*/ 72125 h 432915"/>
                <a:gd name="connsiteX6" fmla="*/ 368775 w 433387"/>
                <a:gd name="connsiteY6" fmla="*/ 72125 h 432915"/>
                <a:gd name="connsiteX7" fmla="*/ 366870 w 433387"/>
                <a:gd name="connsiteY7" fmla="*/ 70982 h 432915"/>
                <a:gd name="connsiteX8" fmla="*/ 366870 w 433387"/>
                <a:gd name="connsiteY8" fmla="*/ 70982 h 432915"/>
                <a:gd name="connsiteX9" fmla="*/ 364584 w 433387"/>
                <a:gd name="connsiteY9" fmla="*/ 70410 h 432915"/>
                <a:gd name="connsiteX10" fmla="*/ 271143 w 433387"/>
                <a:gd name="connsiteY10" fmla="*/ 70410 h 432915"/>
                <a:gd name="connsiteX11" fmla="*/ 245140 w 433387"/>
                <a:gd name="connsiteY11" fmla="*/ 30977 h 432915"/>
                <a:gd name="connsiteX12" fmla="*/ 245140 w 433387"/>
                <a:gd name="connsiteY12" fmla="*/ 7069 h 432915"/>
                <a:gd name="connsiteX13" fmla="*/ 238757 w 433387"/>
                <a:gd name="connsiteY13" fmla="*/ 687 h 432915"/>
                <a:gd name="connsiteX14" fmla="*/ 238569 w 433387"/>
                <a:gd name="connsiteY14" fmla="*/ 687 h 432915"/>
                <a:gd name="connsiteX15" fmla="*/ 199134 w 433387"/>
                <a:gd name="connsiteY15" fmla="*/ 687 h 432915"/>
                <a:gd name="connsiteX16" fmla="*/ 192467 w 433387"/>
                <a:gd name="connsiteY16" fmla="*/ 6974 h 432915"/>
                <a:gd name="connsiteX17" fmla="*/ 192467 w 433387"/>
                <a:gd name="connsiteY17" fmla="*/ 7069 h 432915"/>
                <a:gd name="connsiteX18" fmla="*/ 192467 w 433387"/>
                <a:gd name="connsiteY18" fmla="*/ 30977 h 432915"/>
                <a:gd name="connsiteX19" fmla="*/ 166559 w 433387"/>
                <a:gd name="connsiteY19" fmla="*/ 70410 h 432915"/>
                <a:gd name="connsiteX20" fmla="*/ 73118 w 433387"/>
                <a:gd name="connsiteY20" fmla="*/ 70410 h 432915"/>
                <a:gd name="connsiteX21" fmla="*/ 72546 w 433387"/>
                <a:gd name="connsiteY21" fmla="*/ 70410 h 432915"/>
                <a:gd name="connsiteX22" fmla="*/ 70832 w 433387"/>
                <a:gd name="connsiteY22" fmla="*/ 70410 h 432915"/>
                <a:gd name="connsiteX23" fmla="*/ 69974 w 433387"/>
                <a:gd name="connsiteY23" fmla="*/ 70410 h 432915"/>
                <a:gd name="connsiteX24" fmla="*/ 68928 w 433387"/>
                <a:gd name="connsiteY24" fmla="*/ 71172 h 432915"/>
                <a:gd name="connsiteX25" fmla="*/ 68260 w 433387"/>
                <a:gd name="connsiteY25" fmla="*/ 71744 h 432915"/>
                <a:gd name="connsiteX26" fmla="*/ 67402 w 433387"/>
                <a:gd name="connsiteY26" fmla="*/ 72982 h 432915"/>
                <a:gd name="connsiteX27" fmla="*/ 67402 w 433387"/>
                <a:gd name="connsiteY27" fmla="*/ 73744 h 432915"/>
                <a:gd name="connsiteX28" fmla="*/ 67402 w 433387"/>
                <a:gd name="connsiteY28" fmla="*/ 73744 h 432915"/>
                <a:gd name="connsiteX29" fmla="*/ 2634 w 433387"/>
                <a:gd name="connsiteY29" fmla="*/ 246433 h 432915"/>
                <a:gd name="connsiteX30" fmla="*/ 2157 w 433387"/>
                <a:gd name="connsiteY30" fmla="*/ 248337 h 432915"/>
                <a:gd name="connsiteX31" fmla="*/ 2157 w 433387"/>
                <a:gd name="connsiteY31" fmla="*/ 249576 h 432915"/>
                <a:gd name="connsiteX32" fmla="*/ 2157 w 433387"/>
                <a:gd name="connsiteY32" fmla="*/ 249576 h 432915"/>
                <a:gd name="connsiteX33" fmla="*/ 73595 w 433387"/>
                <a:gd name="connsiteY33" fmla="*/ 305011 h 432915"/>
                <a:gd name="connsiteX34" fmla="*/ 145032 w 433387"/>
                <a:gd name="connsiteY34" fmla="*/ 249576 h 432915"/>
                <a:gd name="connsiteX35" fmla="*/ 145032 w 433387"/>
                <a:gd name="connsiteY35" fmla="*/ 249576 h 432915"/>
                <a:gd name="connsiteX36" fmla="*/ 145032 w 433387"/>
                <a:gd name="connsiteY36" fmla="*/ 248718 h 432915"/>
                <a:gd name="connsiteX37" fmla="*/ 145032 w 433387"/>
                <a:gd name="connsiteY37" fmla="*/ 248718 h 432915"/>
                <a:gd name="connsiteX38" fmla="*/ 145032 w 433387"/>
                <a:gd name="connsiteY38" fmla="*/ 246813 h 432915"/>
                <a:gd name="connsiteX39" fmla="*/ 81785 w 433387"/>
                <a:gd name="connsiteY39" fmla="*/ 83174 h 432915"/>
                <a:gd name="connsiteX40" fmla="*/ 165892 w 433387"/>
                <a:gd name="connsiteY40" fmla="*/ 83174 h 432915"/>
                <a:gd name="connsiteX41" fmla="*/ 191704 w 433387"/>
                <a:gd name="connsiteY41" fmla="*/ 121274 h 432915"/>
                <a:gd name="connsiteX42" fmla="*/ 191704 w 433387"/>
                <a:gd name="connsiteY42" fmla="*/ 354732 h 432915"/>
                <a:gd name="connsiteX43" fmla="*/ 119315 w 433387"/>
                <a:gd name="connsiteY43" fmla="*/ 354732 h 432915"/>
                <a:gd name="connsiteX44" fmla="*/ 112646 w 433387"/>
                <a:gd name="connsiteY44" fmla="*/ 361209 h 432915"/>
                <a:gd name="connsiteX45" fmla="*/ 112646 w 433387"/>
                <a:gd name="connsiteY45" fmla="*/ 387498 h 432915"/>
                <a:gd name="connsiteX46" fmla="*/ 86452 w 433387"/>
                <a:gd name="connsiteY46" fmla="*/ 387498 h 432915"/>
                <a:gd name="connsiteX47" fmla="*/ 79881 w 433387"/>
                <a:gd name="connsiteY47" fmla="*/ 393975 h 432915"/>
                <a:gd name="connsiteX48" fmla="*/ 79881 w 433387"/>
                <a:gd name="connsiteY48" fmla="*/ 427026 h 432915"/>
                <a:gd name="connsiteX49" fmla="*/ 86452 w 433387"/>
                <a:gd name="connsiteY49" fmla="*/ 433599 h 432915"/>
                <a:gd name="connsiteX50" fmla="*/ 349629 w 433387"/>
                <a:gd name="connsiteY50" fmla="*/ 433599 h 432915"/>
                <a:gd name="connsiteX51" fmla="*/ 356296 w 433387"/>
                <a:gd name="connsiteY51" fmla="*/ 427121 h 432915"/>
                <a:gd name="connsiteX52" fmla="*/ 356296 w 433387"/>
                <a:gd name="connsiteY52" fmla="*/ 427026 h 432915"/>
                <a:gd name="connsiteX53" fmla="*/ 356296 w 433387"/>
                <a:gd name="connsiteY53" fmla="*/ 393975 h 432915"/>
                <a:gd name="connsiteX54" fmla="*/ 349629 w 433387"/>
                <a:gd name="connsiteY54" fmla="*/ 387498 h 432915"/>
                <a:gd name="connsiteX55" fmla="*/ 323340 w 433387"/>
                <a:gd name="connsiteY55" fmla="*/ 387498 h 432915"/>
                <a:gd name="connsiteX56" fmla="*/ 323340 w 433387"/>
                <a:gd name="connsiteY56" fmla="*/ 361209 h 432915"/>
                <a:gd name="connsiteX57" fmla="*/ 316673 w 433387"/>
                <a:gd name="connsiteY57" fmla="*/ 354732 h 432915"/>
                <a:gd name="connsiteX58" fmla="*/ 316673 w 433387"/>
                <a:gd name="connsiteY58" fmla="*/ 354732 h 432915"/>
                <a:gd name="connsiteX59" fmla="*/ 244378 w 433387"/>
                <a:gd name="connsiteY59" fmla="*/ 354732 h 432915"/>
                <a:gd name="connsiteX60" fmla="*/ 244378 w 433387"/>
                <a:gd name="connsiteY60" fmla="*/ 121274 h 432915"/>
                <a:gd name="connsiteX61" fmla="*/ 270190 w 433387"/>
                <a:gd name="connsiteY61" fmla="*/ 83174 h 432915"/>
                <a:gd name="connsiteX62" fmla="*/ 354296 w 433387"/>
                <a:gd name="connsiteY62" fmla="*/ 83174 h 432915"/>
                <a:gd name="connsiteX63" fmla="*/ 292765 w 433387"/>
                <a:gd name="connsiteY63" fmla="*/ 247099 h 432915"/>
                <a:gd name="connsiteX64" fmla="*/ 292765 w 433387"/>
                <a:gd name="connsiteY64" fmla="*/ 249004 h 432915"/>
                <a:gd name="connsiteX65" fmla="*/ 292765 w 433387"/>
                <a:gd name="connsiteY65" fmla="*/ 249861 h 432915"/>
                <a:gd name="connsiteX66" fmla="*/ 292765 w 433387"/>
                <a:gd name="connsiteY66" fmla="*/ 249861 h 432915"/>
                <a:gd name="connsiteX67" fmla="*/ 364203 w 433387"/>
                <a:gd name="connsiteY67" fmla="*/ 305297 h 432915"/>
                <a:gd name="connsiteX68" fmla="*/ 435545 w 433387"/>
                <a:gd name="connsiteY68" fmla="*/ 249861 h 432915"/>
                <a:gd name="connsiteX69" fmla="*/ 72356 w 433387"/>
                <a:gd name="connsiteY69" fmla="*/ 292057 h 432915"/>
                <a:gd name="connsiteX70" fmla="*/ 15206 w 433387"/>
                <a:gd name="connsiteY70" fmla="*/ 255576 h 432915"/>
                <a:gd name="connsiteX71" fmla="*/ 130459 w 433387"/>
                <a:gd name="connsiteY71" fmla="*/ 255576 h 432915"/>
                <a:gd name="connsiteX72" fmla="*/ 72356 w 433387"/>
                <a:gd name="connsiteY72" fmla="*/ 292057 h 432915"/>
                <a:gd name="connsiteX73" fmla="*/ 17017 w 433387"/>
                <a:gd name="connsiteY73" fmla="*/ 242527 h 432915"/>
                <a:gd name="connsiteX74" fmla="*/ 72356 w 433387"/>
                <a:gd name="connsiteY74" fmla="*/ 94985 h 432915"/>
                <a:gd name="connsiteX75" fmla="*/ 127696 w 433387"/>
                <a:gd name="connsiteY75" fmla="*/ 242527 h 432915"/>
                <a:gd name="connsiteX76" fmla="*/ 343058 w 433387"/>
                <a:gd name="connsiteY76" fmla="*/ 420264 h 432915"/>
                <a:gd name="connsiteX77" fmla="*/ 92931 w 433387"/>
                <a:gd name="connsiteY77" fmla="*/ 420264 h 432915"/>
                <a:gd name="connsiteX78" fmla="*/ 92931 w 433387"/>
                <a:gd name="connsiteY78" fmla="*/ 400547 h 432915"/>
                <a:gd name="connsiteX79" fmla="*/ 343058 w 433387"/>
                <a:gd name="connsiteY79" fmla="*/ 400547 h 432915"/>
                <a:gd name="connsiteX80" fmla="*/ 310195 w 433387"/>
                <a:gd name="connsiteY80" fmla="*/ 387402 h 432915"/>
                <a:gd name="connsiteX81" fmla="*/ 125601 w 433387"/>
                <a:gd name="connsiteY81" fmla="*/ 387402 h 432915"/>
                <a:gd name="connsiteX82" fmla="*/ 125601 w 433387"/>
                <a:gd name="connsiteY82" fmla="*/ 367686 h 432915"/>
                <a:gd name="connsiteX83" fmla="*/ 309911 w 433387"/>
                <a:gd name="connsiteY83" fmla="*/ 367686 h 432915"/>
                <a:gd name="connsiteX84" fmla="*/ 234948 w 433387"/>
                <a:gd name="connsiteY84" fmla="*/ 111177 h 432915"/>
                <a:gd name="connsiteX85" fmla="*/ 231234 w 433387"/>
                <a:gd name="connsiteY85" fmla="*/ 117273 h 432915"/>
                <a:gd name="connsiteX86" fmla="*/ 231234 w 433387"/>
                <a:gd name="connsiteY86" fmla="*/ 354636 h 432915"/>
                <a:gd name="connsiteX87" fmla="*/ 204850 w 433387"/>
                <a:gd name="connsiteY87" fmla="*/ 354636 h 432915"/>
                <a:gd name="connsiteX88" fmla="*/ 204850 w 433387"/>
                <a:gd name="connsiteY88" fmla="*/ 117273 h 432915"/>
                <a:gd name="connsiteX89" fmla="*/ 201229 w 433387"/>
                <a:gd name="connsiteY89" fmla="*/ 111177 h 432915"/>
                <a:gd name="connsiteX90" fmla="*/ 178656 w 433387"/>
                <a:gd name="connsiteY90" fmla="*/ 75649 h 432915"/>
                <a:gd name="connsiteX91" fmla="*/ 201229 w 433387"/>
                <a:gd name="connsiteY91" fmla="*/ 40121 h 432915"/>
                <a:gd name="connsiteX92" fmla="*/ 204850 w 433387"/>
                <a:gd name="connsiteY92" fmla="*/ 34025 h 432915"/>
                <a:gd name="connsiteX93" fmla="*/ 204850 w 433387"/>
                <a:gd name="connsiteY93" fmla="*/ 12975 h 432915"/>
                <a:gd name="connsiteX94" fmla="*/ 231234 w 433387"/>
                <a:gd name="connsiteY94" fmla="*/ 12975 h 432915"/>
                <a:gd name="connsiteX95" fmla="*/ 231234 w 433387"/>
                <a:gd name="connsiteY95" fmla="*/ 34025 h 432915"/>
                <a:gd name="connsiteX96" fmla="*/ 234948 w 433387"/>
                <a:gd name="connsiteY96" fmla="*/ 40121 h 432915"/>
                <a:gd name="connsiteX97" fmla="*/ 257523 w 433387"/>
                <a:gd name="connsiteY97" fmla="*/ 75649 h 432915"/>
                <a:gd name="connsiteX98" fmla="*/ 234948 w 433387"/>
                <a:gd name="connsiteY98" fmla="*/ 111177 h 432915"/>
                <a:gd name="connsiteX99" fmla="*/ 363821 w 433387"/>
                <a:gd name="connsiteY99" fmla="*/ 94985 h 432915"/>
                <a:gd name="connsiteX100" fmla="*/ 419162 w 433387"/>
                <a:gd name="connsiteY100" fmla="*/ 242527 h 432915"/>
                <a:gd name="connsiteX101" fmla="*/ 308385 w 433387"/>
                <a:gd name="connsiteY101" fmla="*/ 242527 h 432915"/>
                <a:gd name="connsiteX102" fmla="*/ 363821 w 433387"/>
                <a:gd name="connsiteY102" fmla="*/ 292057 h 432915"/>
                <a:gd name="connsiteX103" fmla="*/ 306195 w 433387"/>
                <a:gd name="connsiteY103" fmla="*/ 255576 h 432915"/>
                <a:gd name="connsiteX104" fmla="*/ 421448 w 433387"/>
                <a:gd name="connsiteY104" fmla="*/ 255576 h 432915"/>
                <a:gd name="connsiteX105" fmla="*/ 363726 w 433387"/>
                <a:gd name="connsiteY105" fmla="*/ 292057 h 432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33387" h="432915">
                  <a:moveTo>
                    <a:pt x="435164" y="249957"/>
                  </a:moveTo>
                  <a:cubicBezTo>
                    <a:pt x="435164" y="249957"/>
                    <a:pt x="435164" y="249290"/>
                    <a:pt x="435164" y="249099"/>
                  </a:cubicBezTo>
                  <a:cubicBezTo>
                    <a:pt x="435164" y="248909"/>
                    <a:pt x="435164" y="249099"/>
                    <a:pt x="435164" y="249099"/>
                  </a:cubicBezTo>
                  <a:cubicBezTo>
                    <a:pt x="435259" y="248471"/>
                    <a:pt x="435259" y="247823"/>
                    <a:pt x="435164" y="247194"/>
                  </a:cubicBezTo>
                  <a:lnTo>
                    <a:pt x="370298" y="74316"/>
                  </a:lnTo>
                  <a:cubicBezTo>
                    <a:pt x="370012" y="73477"/>
                    <a:pt x="369442" y="72725"/>
                    <a:pt x="368775" y="72125"/>
                  </a:cubicBezTo>
                  <a:cubicBezTo>
                    <a:pt x="368775" y="72125"/>
                    <a:pt x="368775" y="72125"/>
                    <a:pt x="368775" y="72125"/>
                  </a:cubicBezTo>
                  <a:cubicBezTo>
                    <a:pt x="368298" y="71563"/>
                    <a:pt x="367631" y="71172"/>
                    <a:pt x="366870" y="70982"/>
                  </a:cubicBezTo>
                  <a:lnTo>
                    <a:pt x="366870" y="70982"/>
                  </a:lnTo>
                  <a:cubicBezTo>
                    <a:pt x="366203" y="70601"/>
                    <a:pt x="365345" y="70410"/>
                    <a:pt x="364584" y="70410"/>
                  </a:cubicBezTo>
                  <a:lnTo>
                    <a:pt x="271143" y="70410"/>
                  </a:lnTo>
                  <a:cubicBezTo>
                    <a:pt x="269144" y="53904"/>
                    <a:pt x="259523" y="39292"/>
                    <a:pt x="245140" y="30977"/>
                  </a:cubicBezTo>
                  <a:lnTo>
                    <a:pt x="245140" y="7069"/>
                  </a:lnTo>
                  <a:cubicBezTo>
                    <a:pt x="245140" y="3545"/>
                    <a:pt x="242282" y="687"/>
                    <a:pt x="238757" y="687"/>
                  </a:cubicBezTo>
                  <a:cubicBezTo>
                    <a:pt x="238664" y="687"/>
                    <a:pt x="238664" y="687"/>
                    <a:pt x="238569" y="687"/>
                  </a:cubicBezTo>
                  <a:lnTo>
                    <a:pt x="199134" y="687"/>
                  </a:lnTo>
                  <a:cubicBezTo>
                    <a:pt x="195515" y="583"/>
                    <a:pt x="192562" y="3392"/>
                    <a:pt x="192467" y="6974"/>
                  </a:cubicBezTo>
                  <a:cubicBezTo>
                    <a:pt x="192467" y="7002"/>
                    <a:pt x="192467" y="7040"/>
                    <a:pt x="192467" y="7069"/>
                  </a:cubicBezTo>
                  <a:lnTo>
                    <a:pt x="192467" y="30977"/>
                  </a:lnTo>
                  <a:cubicBezTo>
                    <a:pt x="178084" y="39340"/>
                    <a:pt x="168559" y="53932"/>
                    <a:pt x="166559" y="70410"/>
                  </a:cubicBezTo>
                  <a:lnTo>
                    <a:pt x="73118" y="70410"/>
                  </a:lnTo>
                  <a:lnTo>
                    <a:pt x="72546" y="70410"/>
                  </a:lnTo>
                  <a:cubicBezTo>
                    <a:pt x="71976" y="70325"/>
                    <a:pt x="71404" y="70325"/>
                    <a:pt x="70832" y="70410"/>
                  </a:cubicBezTo>
                  <a:cubicBezTo>
                    <a:pt x="70546" y="70334"/>
                    <a:pt x="70260" y="70334"/>
                    <a:pt x="69974" y="70410"/>
                  </a:cubicBezTo>
                  <a:cubicBezTo>
                    <a:pt x="69595" y="70620"/>
                    <a:pt x="69214" y="70877"/>
                    <a:pt x="68928" y="71172"/>
                  </a:cubicBezTo>
                  <a:cubicBezTo>
                    <a:pt x="68928" y="71172"/>
                    <a:pt x="68928" y="71172"/>
                    <a:pt x="68260" y="71744"/>
                  </a:cubicBezTo>
                  <a:lnTo>
                    <a:pt x="67402" y="72982"/>
                  </a:lnTo>
                  <a:cubicBezTo>
                    <a:pt x="67307" y="73230"/>
                    <a:pt x="67307" y="73497"/>
                    <a:pt x="67402" y="73744"/>
                  </a:cubicBezTo>
                  <a:cubicBezTo>
                    <a:pt x="67402" y="73744"/>
                    <a:pt x="67402" y="73744"/>
                    <a:pt x="67402" y="73744"/>
                  </a:cubicBezTo>
                  <a:lnTo>
                    <a:pt x="2634" y="246433"/>
                  </a:lnTo>
                  <a:cubicBezTo>
                    <a:pt x="2253" y="247013"/>
                    <a:pt x="2157" y="247671"/>
                    <a:pt x="2157" y="248337"/>
                  </a:cubicBezTo>
                  <a:lnTo>
                    <a:pt x="2157" y="249576"/>
                  </a:lnTo>
                  <a:lnTo>
                    <a:pt x="2157" y="249576"/>
                  </a:lnTo>
                  <a:cubicBezTo>
                    <a:pt x="2825" y="279960"/>
                    <a:pt x="34542" y="305011"/>
                    <a:pt x="73595" y="305011"/>
                  </a:cubicBezTo>
                  <a:cubicBezTo>
                    <a:pt x="112646" y="305011"/>
                    <a:pt x="144460" y="279960"/>
                    <a:pt x="145032" y="249576"/>
                  </a:cubicBezTo>
                  <a:lnTo>
                    <a:pt x="145032" y="249576"/>
                  </a:lnTo>
                  <a:cubicBezTo>
                    <a:pt x="145032" y="249576"/>
                    <a:pt x="145032" y="248909"/>
                    <a:pt x="145032" y="248718"/>
                  </a:cubicBezTo>
                  <a:cubicBezTo>
                    <a:pt x="145032" y="248528"/>
                    <a:pt x="145032" y="248718"/>
                    <a:pt x="145032" y="248718"/>
                  </a:cubicBezTo>
                  <a:cubicBezTo>
                    <a:pt x="145128" y="248090"/>
                    <a:pt x="145128" y="247442"/>
                    <a:pt x="145032" y="246813"/>
                  </a:cubicBezTo>
                  <a:lnTo>
                    <a:pt x="81785" y="83174"/>
                  </a:lnTo>
                  <a:lnTo>
                    <a:pt x="165892" y="83174"/>
                  </a:lnTo>
                  <a:cubicBezTo>
                    <a:pt x="168273" y="99109"/>
                    <a:pt x="177798" y="113111"/>
                    <a:pt x="191704" y="121274"/>
                  </a:cubicBezTo>
                  <a:lnTo>
                    <a:pt x="191704" y="354732"/>
                  </a:lnTo>
                  <a:lnTo>
                    <a:pt x="119315" y="354732"/>
                  </a:lnTo>
                  <a:cubicBezTo>
                    <a:pt x="115695" y="354732"/>
                    <a:pt x="112741" y="357599"/>
                    <a:pt x="112646" y="361209"/>
                  </a:cubicBezTo>
                  <a:lnTo>
                    <a:pt x="112646" y="387498"/>
                  </a:lnTo>
                  <a:lnTo>
                    <a:pt x="86452" y="387498"/>
                  </a:lnTo>
                  <a:cubicBezTo>
                    <a:pt x="82834" y="387498"/>
                    <a:pt x="79976" y="390384"/>
                    <a:pt x="79881" y="393975"/>
                  </a:cubicBezTo>
                  <a:lnTo>
                    <a:pt x="79881" y="427026"/>
                  </a:lnTo>
                  <a:cubicBezTo>
                    <a:pt x="79881" y="430655"/>
                    <a:pt x="82834" y="433599"/>
                    <a:pt x="86452" y="433599"/>
                  </a:cubicBezTo>
                  <a:lnTo>
                    <a:pt x="349629" y="433599"/>
                  </a:lnTo>
                  <a:cubicBezTo>
                    <a:pt x="353248" y="433656"/>
                    <a:pt x="356201" y="430751"/>
                    <a:pt x="356296" y="427121"/>
                  </a:cubicBezTo>
                  <a:cubicBezTo>
                    <a:pt x="356296" y="427093"/>
                    <a:pt x="356296" y="427055"/>
                    <a:pt x="356296" y="427026"/>
                  </a:cubicBezTo>
                  <a:lnTo>
                    <a:pt x="356296" y="393975"/>
                  </a:lnTo>
                  <a:cubicBezTo>
                    <a:pt x="356201" y="390365"/>
                    <a:pt x="353248" y="387498"/>
                    <a:pt x="349629" y="387498"/>
                  </a:cubicBezTo>
                  <a:lnTo>
                    <a:pt x="323340" y="387498"/>
                  </a:lnTo>
                  <a:lnTo>
                    <a:pt x="323340" y="361209"/>
                  </a:lnTo>
                  <a:cubicBezTo>
                    <a:pt x="323245" y="357580"/>
                    <a:pt x="320292" y="354684"/>
                    <a:pt x="316673" y="354732"/>
                  </a:cubicBezTo>
                  <a:cubicBezTo>
                    <a:pt x="316673" y="354732"/>
                    <a:pt x="316673" y="354732"/>
                    <a:pt x="316673" y="354732"/>
                  </a:cubicBezTo>
                  <a:lnTo>
                    <a:pt x="244378" y="354732"/>
                  </a:lnTo>
                  <a:lnTo>
                    <a:pt x="244378" y="121274"/>
                  </a:lnTo>
                  <a:cubicBezTo>
                    <a:pt x="258284" y="113139"/>
                    <a:pt x="267809" y="99128"/>
                    <a:pt x="270190" y="83174"/>
                  </a:cubicBezTo>
                  <a:lnTo>
                    <a:pt x="354296" y="83174"/>
                  </a:lnTo>
                  <a:lnTo>
                    <a:pt x="292765" y="247099"/>
                  </a:lnTo>
                  <a:cubicBezTo>
                    <a:pt x="292670" y="247728"/>
                    <a:pt x="292670" y="248375"/>
                    <a:pt x="292765" y="249004"/>
                  </a:cubicBezTo>
                  <a:cubicBezTo>
                    <a:pt x="292765" y="249004"/>
                    <a:pt x="292765" y="249480"/>
                    <a:pt x="292765" y="249861"/>
                  </a:cubicBezTo>
                  <a:lnTo>
                    <a:pt x="292765" y="249861"/>
                  </a:lnTo>
                  <a:cubicBezTo>
                    <a:pt x="292765" y="280246"/>
                    <a:pt x="325149" y="305297"/>
                    <a:pt x="364203" y="305297"/>
                  </a:cubicBezTo>
                  <a:cubicBezTo>
                    <a:pt x="403254" y="305297"/>
                    <a:pt x="434973" y="280246"/>
                    <a:pt x="435545" y="249861"/>
                  </a:cubicBezTo>
                  <a:close/>
                  <a:moveTo>
                    <a:pt x="72356" y="292057"/>
                  </a:moveTo>
                  <a:cubicBezTo>
                    <a:pt x="43211" y="292057"/>
                    <a:pt x="19017" y="276246"/>
                    <a:pt x="15206" y="255576"/>
                  </a:cubicBezTo>
                  <a:lnTo>
                    <a:pt x="130459" y="255576"/>
                  </a:lnTo>
                  <a:cubicBezTo>
                    <a:pt x="125601" y="276246"/>
                    <a:pt x="101407" y="292057"/>
                    <a:pt x="72356" y="292057"/>
                  </a:cubicBezTo>
                  <a:close/>
                  <a:moveTo>
                    <a:pt x="17017" y="242527"/>
                  </a:moveTo>
                  <a:lnTo>
                    <a:pt x="72356" y="94985"/>
                  </a:lnTo>
                  <a:lnTo>
                    <a:pt x="127696" y="242527"/>
                  </a:lnTo>
                  <a:close/>
                  <a:moveTo>
                    <a:pt x="343058" y="420264"/>
                  </a:moveTo>
                  <a:lnTo>
                    <a:pt x="92931" y="420264"/>
                  </a:lnTo>
                  <a:lnTo>
                    <a:pt x="92931" y="400547"/>
                  </a:lnTo>
                  <a:lnTo>
                    <a:pt x="343058" y="400547"/>
                  </a:lnTo>
                  <a:close/>
                  <a:moveTo>
                    <a:pt x="310195" y="387402"/>
                  </a:moveTo>
                  <a:lnTo>
                    <a:pt x="125601" y="387402"/>
                  </a:lnTo>
                  <a:lnTo>
                    <a:pt x="125601" y="367686"/>
                  </a:lnTo>
                  <a:lnTo>
                    <a:pt x="309911" y="367686"/>
                  </a:lnTo>
                  <a:close/>
                  <a:moveTo>
                    <a:pt x="234948" y="111177"/>
                  </a:moveTo>
                  <a:cubicBezTo>
                    <a:pt x="232757" y="112396"/>
                    <a:pt x="231330" y="114721"/>
                    <a:pt x="231234" y="117273"/>
                  </a:cubicBezTo>
                  <a:lnTo>
                    <a:pt x="231234" y="354636"/>
                  </a:lnTo>
                  <a:lnTo>
                    <a:pt x="204850" y="354636"/>
                  </a:lnTo>
                  <a:lnTo>
                    <a:pt x="204850" y="117273"/>
                  </a:lnTo>
                  <a:cubicBezTo>
                    <a:pt x="204850" y="114740"/>
                    <a:pt x="203420" y="112406"/>
                    <a:pt x="201229" y="111177"/>
                  </a:cubicBezTo>
                  <a:cubicBezTo>
                    <a:pt x="187418" y="104710"/>
                    <a:pt x="178656" y="90870"/>
                    <a:pt x="178656" y="75649"/>
                  </a:cubicBezTo>
                  <a:cubicBezTo>
                    <a:pt x="178656" y="60438"/>
                    <a:pt x="187514" y="46607"/>
                    <a:pt x="201229" y="40121"/>
                  </a:cubicBezTo>
                  <a:cubicBezTo>
                    <a:pt x="203515" y="38921"/>
                    <a:pt x="204850" y="36568"/>
                    <a:pt x="204850" y="34025"/>
                  </a:cubicBezTo>
                  <a:lnTo>
                    <a:pt x="204850" y="12975"/>
                  </a:lnTo>
                  <a:lnTo>
                    <a:pt x="231234" y="12975"/>
                  </a:lnTo>
                  <a:lnTo>
                    <a:pt x="231234" y="34025"/>
                  </a:lnTo>
                  <a:cubicBezTo>
                    <a:pt x="231234" y="36587"/>
                    <a:pt x="232662" y="38930"/>
                    <a:pt x="234948" y="40121"/>
                  </a:cubicBezTo>
                  <a:cubicBezTo>
                    <a:pt x="248663" y="46607"/>
                    <a:pt x="257523" y="60438"/>
                    <a:pt x="257523" y="75649"/>
                  </a:cubicBezTo>
                  <a:cubicBezTo>
                    <a:pt x="257523" y="90870"/>
                    <a:pt x="248759" y="104710"/>
                    <a:pt x="234948" y="111177"/>
                  </a:cubicBezTo>
                  <a:close/>
                  <a:moveTo>
                    <a:pt x="363821" y="94985"/>
                  </a:moveTo>
                  <a:lnTo>
                    <a:pt x="419162" y="242527"/>
                  </a:lnTo>
                  <a:lnTo>
                    <a:pt x="308385" y="242527"/>
                  </a:lnTo>
                  <a:close/>
                  <a:moveTo>
                    <a:pt x="363821" y="292057"/>
                  </a:moveTo>
                  <a:cubicBezTo>
                    <a:pt x="334674" y="292057"/>
                    <a:pt x="310481" y="276246"/>
                    <a:pt x="306195" y="255576"/>
                  </a:cubicBezTo>
                  <a:lnTo>
                    <a:pt x="421448" y="255576"/>
                  </a:lnTo>
                  <a:cubicBezTo>
                    <a:pt x="417162" y="276246"/>
                    <a:pt x="392873" y="292057"/>
                    <a:pt x="363726" y="2920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45C9517F-AC5E-DC49-78C9-379AA475AC57}"/>
              </a:ext>
            </a:extLst>
          </p:cNvPr>
          <p:cNvGrpSpPr/>
          <p:nvPr/>
        </p:nvGrpSpPr>
        <p:grpSpPr>
          <a:xfrm>
            <a:off x="5836501" y="3334540"/>
            <a:ext cx="532321" cy="472946"/>
            <a:chOff x="3377979" y="5685062"/>
            <a:chExt cx="532321" cy="472946"/>
          </a:xfrm>
          <a:solidFill>
            <a:schemeClr val="accent1"/>
          </a:soli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37E06B7-636A-98F5-4CE5-5E39DC671FCB}"/>
                </a:ext>
              </a:extLst>
            </p:cNvPr>
            <p:cNvSpPr/>
            <p:nvPr/>
          </p:nvSpPr>
          <p:spPr>
            <a:xfrm>
              <a:off x="3479947" y="5737217"/>
              <a:ext cx="16129" cy="16259"/>
            </a:xfrm>
            <a:custGeom>
              <a:avLst/>
              <a:gdLst>
                <a:gd name="connsiteX0" fmla="*/ 8788 w 13159"/>
                <a:gd name="connsiteY0" fmla="*/ 13950 h 13265"/>
                <a:gd name="connsiteX1" fmla="*/ 12120 w 13159"/>
                <a:gd name="connsiteY1" fmla="*/ 12998 h 13265"/>
                <a:gd name="connsiteX2" fmla="*/ 14406 w 13159"/>
                <a:gd name="connsiteY2" fmla="*/ 3949 h 13265"/>
                <a:gd name="connsiteX3" fmla="*/ 5739 w 13159"/>
                <a:gd name="connsiteY3" fmla="*/ 1501 h 13265"/>
                <a:gd name="connsiteX4" fmla="*/ 5453 w 13159"/>
                <a:gd name="connsiteY4" fmla="*/ 1663 h 13265"/>
                <a:gd name="connsiteX5" fmla="*/ 2977 w 13159"/>
                <a:gd name="connsiteY5" fmla="*/ 10483 h 13265"/>
                <a:gd name="connsiteX6" fmla="*/ 3072 w 13159"/>
                <a:gd name="connsiteY6" fmla="*/ 10616 h 13265"/>
                <a:gd name="connsiteX7" fmla="*/ 8788 w 13159"/>
                <a:gd name="connsiteY7" fmla="*/ 13950 h 13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59" h="13265">
                  <a:moveTo>
                    <a:pt x="8788" y="13950"/>
                  </a:moveTo>
                  <a:cubicBezTo>
                    <a:pt x="9930" y="13893"/>
                    <a:pt x="11074" y="13560"/>
                    <a:pt x="12120" y="12998"/>
                  </a:cubicBezTo>
                  <a:cubicBezTo>
                    <a:pt x="15264" y="11102"/>
                    <a:pt x="16215" y="7083"/>
                    <a:pt x="14406" y="3949"/>
                  </a:cubicBezTo>
                  <a:cubicBezTo>
                    <a:pt x="12692" y="872"/>
                    <a:pt x="8788" y="-223"/>
                    <a:pt x="5739" y="1501"/>
                  </a:cubicBezTo>
                  <a:cubicBezTo>
                    <a:pt x="5644" y="1558"/>
                    <a:pt x="5549" y="1606"/>
                    <a:pt x="5453" y="1663"/>
                  </a:cubicBezTo>
                  <a:cubicBezTo>
                    <a:pt x="2309" y="3425"/>
                    <a:pt x="1263" y="7368"/>
                    <a:pt x="2977" y="10483"/>
                  </a:cubicBezTo>
                  <a:cubicBezTo>
                    <a:pt x="3072" y="10531"/>
                    <a:pt x="3072" y="10578"/>
                    <a:pt x="3072" y="10616"/>
                  </a:cubicBezTo>
                  <a:cubicBezTo>
                    <a:pt x="4214" y="12674"/>
                    <a:pt x="6407" y="13950"/>
                    <a:pt x="8788" y="13950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3FA56FA-9EE4-64D4-6052-34341E535812}"/>
                </a:ext>
              </a:extLst>
            </p:cNvPr>
            <p:cNvSpPr/>
            <p:nvPr/>
          </p:nvSpPr>
          <p:spPr>
            <a:xfrm>
              <a:off x="3480450" y="5974835"/>
              <a:ext cx="16130" cy="15999"/>
            </a:xfrm>
            <a:custGeom>
              <a:avLst/>
              <a:gdLst>
                <a:gd name="connsiteX0" fmla="*/ 11996 w 13160"/>
                <a:gd name="connsiteY0" fmla="*/ 1633 h 13053"/>
                <a:gd name="connsiteX1" fmla="*/ 3234 w 13160"/>
                <a:gd name="connsiteY1" fmla="*/ 3719 h 13053"/>
                <a:gd name="connsiteX2" fmla="*/ 3043 w 13160"/>
                <a:gd name="connsiteY2" fmla="*/ 4015 h 13053"/>
                <a:gd name="connsiteX3" fmla="*/ 5424 w 13160"/>
                <a:gd name="connsiteY3" fmla="*/ 12968 h 13053"/>
                <a:gd name="connsiteX4" fmla="*/ 8757 w 13160"/>
                <a:gd name="connsiteY4" fmla="*/ 13730 h 13053"/>
                <a:gd name="connsiteX5" fmla="*/ 14377 w 13160"/>
                <a:gd name="connsiteY5" fmla="*/ 10587 h 13053"/>
                <a:gd name="connsiteX6" fmla="*/ 12282 w 13160"/>
                <a:gd name="connsiteY6" fmla="*/ 1805 h 13053"/>
                <a:gd name="connsiteX7" fmla="*/ 11996 w 13160"/>
                <a:gd name="connsiteY7" fmla="*/ 1633 h 1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60" h="13053">
                  <a:moveTo>
                    <a:pt x="11996" y="1633"/>
                  </a:moveTo>
                  <a:cubicBezTo>
                    <a:pt x="9043" y="-215"/>
                    <a:pt x="5043" y="719"/>
                    <a:pt x="3234" y="3719"/>
                  </a:cubicBezTo>
                  <a:cubicBezTo>
                    <a:pt x="3138" y="3815"/>
                    <a:pt x="3138" y="3910"/>
                    <a:pt x="3043" y="4015"/>
                  </a:cubicBezTo>
                  <a:cubicBezTo>
                    <a:pt x="1234" y="7148"/>
                    <a:pt x="2280" y="11149"/>
                    <a:pt x="5424" y="12968"/>
                  </a:cubicBezTo>
                  <a:cubicBezTo>
                    <a:pt x="6471" y="13520"/>
                    <a:pt x="7615" y="13787"/>
                    <a:pt x="8757" y="13730"/>
                  </a:cubicBezTo>
                  <a:cubicBezTo>
                    <a:pt x="11042" y="13730"/>
                    <a:pt x="13140" y="12539"/>
                    <a:pt x="14377" y="10587"/>
                  </a:cubicBezTo>
                  <a:cubicBezTo>
                    <a:pt x="16186" y="7586"/>
                    <a:pt x="15331" y="3653"/>
                    <a:pt x="12282" y="1805"/>
                  </a:cubicBezTo>
                  <a:cubicBezTo>
                    <a:pt x="12187" y="1748"/>
                    <a:pt x="12091" y="1690"/>
                    <a:pt x="11996" y="1633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9EEF2E3-8A8F-F849-0B5E-1C71859FF944}"/>
                </a:ext>
              </a:extLst>
            </p:cNvPr>
            <p:cNvSpPr/>
            <p:nvPr/>
          </p:nvSpPr>
          <p:spPr>
            <a:xfrm>
              <a:off x="3548665" y="5718918"/>
              <a:ext cx="16226" cy="15995"/>
            </a:xfrm>
            <a:custGeom>
              <a:avLst/>
              <a:gdLst>
                <a:gd name="connsiteX0" fmla="*/ 8825 w 13238"/>
                <a:gd name="connsiteY0" fmla="*/ 13735 h 13050"/>
                <a:gd name="connsiteX1" fmla="*/ 15396 w 13238"/>
                <a:gd name="connsiteY1" fmla="*/ 7162 h 13050"/>
                <a:gd name="connsiteX2" fmla="*/ 15396 w 13238"/>
                <a:gd name="connsiteY2" fmla="*/ 7067 h 13050"/>
                <a:gd name="connsiteX3" fmla="*/ 8825 w 13238"/>
                <a:gd name="connsiteY3" fmla="*/ 685 h 13050"/>
                <a:gd name="connsiteX4" fmla="*/ 8825 w 13238"/>
                <a:gd name="connsiteY4" fmla="*/ 685 h 13050"/>
                <a:gd name="connsiteX5" fmla="*/ 2157 w 13238"/>
                <a:gd name="connsiteY5" fmla="*/ 7162 h 13050"/>
                <a:gd name="connsiteX6" fmla="*/ 2157 w 13238"/>
                <a:gd name="connsiteY6" fmla="*/ 7258 h 13050"/>
                <a:gd name="connsiteX7" fmla="*/ 8825 w 13238"/>
                <a:gd name="connsiteY7" fmla="*/ 13735 h 13050"/>
                <a:gd name="connsiteX8" fmla="*/ 8825 w 13238"/>
                <a:gd name="connsiteY8" fmla="*/ 13735 h 1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38" h="13050">
                  <a:moveTo>
                    <a:pt x="8825" y="13735"/>
                  </a:moveTo>
                  <a:cubicBezTo>
                    <a:pt x="12443" y="13735"/>
                    <a:pt x="15396" y="10791"/>
                    <a:pt x="15396" y="7162"/>
                  </a:cubicBezTo>
                  <a:cubicBezTo>
                    <a:pt x="15396" y="7134"/>
                    <a:pt x="15396" y="7096"/>
                    <a:pt x="15396" y="7067"/>
                  </a:cubicBezTo>
                  <a:cubicBezTo>
                    <a:pt x="15301" y="3486"/>
                    <a:pt x="12443" y="638"/>
                    <a:pt x="8825" y="685"/>
                  </a:cubicBezTo>
                  <a:cubicBezTo>
                    <a:pt x="8825" y="685"/>
                    <a:pt x="8825" y="685"/>
                    <a:pt x="8825" y="685"/>
                  </a:cubicBezTo>
                  <a:cubicBezTo>
                    <a:pt x="5206" y="628"/>
                    <a:pt x="2253" y="3533"/>
                    <a:pt x="2157" y="7162"/>
                  </a:cubicBezTo>
                  <a:cubicBezTo>
                    <a:pt x="2157" y="7191"/>
                    <a:pt x="2157" y="7229"/>
                    <a:pt x="2157" y="7258"/>
                  </a:cubicBezTo>
                  <a:cubicBezTo>
                    <a:pt x="2253" y="10887"/>
                    <a:pt x="5206" y="13782"/>
                    <a:pt x="8825" y="13735"/>
                  </a:cubicBezTo>
                  <a:cubicBezTo>
                    <a:pt x="8825" y="13735"/>
                    <a:pt x="8825" y="13735"/>
                    <a:pt x="8825" y="13735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4063CE2B-B066-E577-287F-A8EFBDA96B2D}"/>
                </a:ext>
              </a:extLst>
            </p:cNvPr>
            <p:cNvSpPr/>
            <p:nvPr/>
          </p:nvSpPr>
          <p:spPr>
            <a:xfrm>
              <a:off x="3430018" y="5924745"/>
              <a:ext cx="16216" cy="16595"/>
            </a:xfrm>
            <a:custGeom>
              <a:avLst/>
              <a:gdLst>
                <a:gd name="connsiteX0" fmla="*/ 5516 w 13230"/>
                <a:gd name="connsiteY0" fmla="*/ 1448 h 13539"/>
                <a:gd name="connsiteX1" fmla="*/ 3039 w 13230"/>
                <a:gd name="connsiteY1" fmla="*/ 10687 h 13539"/>
                <a:gd name="connsiteX2" fmla="*/ 3230 w 13230"/>
                <a:gd name="connsiteY2" fmla="*/ 10973 h 13539"/>
                <a:gd name="connsiteX3" fmla="*/ 3230 w 13230"/>
                <a:gd name="connsiteY3" fmla="*/ 10973 h 13539"/>
                <a:gd name="connsiteX4" fmla="*/ 8851 w 13230"/>
                <a:gd name="connsiteY4" fmla="*/ 14211 h 13539"/>
                <a:gd name="connsiteX5" fmla="*/ 12183 w 13230"/>
                <a:gd name="connsiteY5" fmla="*/ 13449 h 13539"/>
                <a:gd name="connsiteX6" fmla="*/ 14564 w 13230"/>
                <a:gd name="connsiteY6" fmla="*/ 4591 h 13539"/>
                <a:gd name="connsiteX7" fmla="*/ 14469 w 13230"/>
                <a:gd name="connsiteY7" fmla="*/ 4496 h 13539"/>
                <a:gd name="connsiteX8" fmla="*/ 5897 w 13230"/>
                <a:gd name="connsiteY8" fmla="*/ 1257 h 13539"/>
                <a:gd name="connsiteX9" fmla="*/ 5516 w 13230"/>
                <a:gd name="connsiteY9" fmla="*/ 1448 h 1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30" h="13539">
                  <a:moveTo>
                    <a:pt x="5516" y="1448"/>
                  </a:moveTo>
                  <a:cubicBezTo>
                    <a:pt x="2277" y="3324"/>
                    <a:pt x="1230" y="7458"/>
                    <a:pt x="3039" y="10687"/>
                  </a:cubicBezTo>
                  <a:cubicBezTo>
                    <a:pt x="3135" y="10782"/>
                    <a:pt x="3135" y="10877"/>
                    <a:pt x="3230" y="10973"/>
                  </a:cubicBezTo>
                  <a:lnTo>
                    <a:pt x="3230" y="10973"/>
                  </a:lnTo>
                  <a:cubicBezTo>
                    <a:pt x="4374" y="12982"/>
                    <a:pt x="6565" y="14211"/>
                    <a:pt x="8851" y="14211"/>
                  </a:cubicBezTo>
                  <a:cubicBezTo>
                    <a:pt x="9993" y="14287"/>
                    <a:pt x="11137" y="14030"/>
                    <a:pt x="12183" y="13449"/>
                  </a:cubicBezTo>
                  <a:cubicBezTo>
                    <a:pt x="15232" y="11649"/>
                    <a:pt x="16281" y="7687"/>
                    <a:pt x="14564" y="4591"/>
                  </a:cubicBezTo>
                  <a:cubicBezTo>
                    <a:pt x="14469" y="4562"/>
                    <a:pt x="14469" y="4524"/>
                    <a:pt x="14469" y="4496"/>
                  </a:cubicBezTo>
                  <a:cubicBezTo>
                    <a:pt x="13041" y="1238"/>
                    <a:pt x="9137" y="-210"/>
                    <a:pt x="5897" y="1257"/>
                  </a:cubicBezTo>
                  <a:cubicBezTo>
                    <a:pt x="5802" y="1314"/>
                    <a:pt x="5611" y="1381"/>
                    <a:pt x="5516" y="1448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776A340-EC03-5BA4-2C95-F47AB8E0B93B}"/>
                </a:ext>
              </a:extLst>
            </p:cNvPr>
            <p:cNvSpPr/>
            <p:nvPr/>
          </p:nvSpPr>
          <p:spPr>
            <a:xfrm>
              <a:off x="3411603" y="5856328"/>
              <a:ext cx="16344" cy="15998"/>
            </a:xfrm>
            <a:custGeom>
              <a:avLst/>
              <a:gdLst>
                <a:gd name="connsiteX0" fmla="*/ 8825 w 13334"/>
                <a:gd name="connsiteY0" fmla="*/ 687 h 13052"/>
                <a:gd name="connsiteX1" fmla="*/ 2157 w 13334"/>
                <a:gd name="connsiteY1" fmla="*/ 6974 h 13052"/>
                <a:gd name="connsiteX2" fmla="*/ 2157 w 13334"/>
                <a:gd name="connsiteY2" fmla="*/ 7069 h 13052"/>
                <a:gd name="connsiteX3" fmla="*/ 8825 w 13334"/>
                <a:gd name="connsiteY3" fmla="*/ 13737 h 13052"/>
                <a:gd name="connsiteX4" fmla="*/ 15492 w 13334"/>
                <a:gd name="connsiteY4" fmla="*/ 7069 h 13052"/>
                <a:gd name="connsiteX5" fmla="*/ 8825 w 13334"/>
                <a:gd name="connsiteY5" fmla="*/ 687 h 1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34" h="13052">
                  <a:moveTo>
                    <a:pt x="8825" y="687"/>
                  </a:moveTo>
                  <a:cubicBezTo>
                    <a:pt x="5204" y="583"/>
                    <a:pt x="2253" y="3392"/>
                    <a:pt x="2157" y="6974"/>
                  </a:cubicBezTo>
                  <a:cubicBezTo>
                    <a:pt x="2157" y="7002"/>
                    <a:pt x="2157" y="7041"/>
                    <a:pt x="2157" y="7069"/>
                  </a:cubicBezTo>
                  <a:cubicBezTo>
                    <a:pt x="2157" y="10755"/>
                    <a:pt x="5111" y="13737"/>
                    <a:pt x="8825" y="13737"/>
                  </a:cubicBezTo>
                  <a:cubicBezTo>
                    <a:pt x="12538" y="13737"/>
                    <a:pt x="15492" y="10755"/>
                    <a:pt x="15492" y="7069"/>
                  </a:cubicBezTo>
                  <a:cubicBezTo>
                    <a:pt x="15301" y="3497"/>
                    <a:pt x="12443" y="687"/>
                    <a:pt x="8825" y="687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9C5DA22-4228-3CE6-7F6C-95F625CDEA2F}"/>
                </a:ext>
              </a:extLst>
            </p:cNvPr>
            <p:cNvSpPr/>
            <p:nvPr/>
          </p:nvSpPr>
          <p:spPr>
            <a:xfrm>
              <a:off x="3429478" y="5787479"/>
              <a:ext cx="16600" cy="16432"/>
            </a:xfrm>
            <a:custGeom>
              <a:avLst/>
              <a:gdLst>
                <a:gd name="connsiteX0" fmla="*/ 5766 w 13543"/>
                <a:gd name="connsiteY0" fmla="*/ 13043 h 13406"/>
                <a:gd name="connsiteX1" fmla="*/ 9101 w 13543"/>
                <a:gd name="connsiteY1" fmla="*/ 14091 h 13406"/>
                <a:gd name="connsiteX2" fmla="*/ 14814 w 13543"/>
                <a:gd name="connsiteY2" fmla="*/ 10757 h 13406"/>
                <a:gd name="connsiteX3" fmla="*/ 12433 w 13543"/>
                <a:gd name="connsiteY3" fmla="*/ 1708 h 13406"/>
                <a:gd name="connsiteX4" fmla="*/ 3004 w 13543"/>
                <a:gd name="connsiteY4" fmla="*/ 3947 h 13406"/>
                <a:gd name="connsiteX5" fmla="*/ 2908 w 13543"/>
                <a:gd name="connsiteY5" fmla="*/ 4090 h 13406"/>
                <a:gd name="connsiteX6" fmla="*/ 5766 w 13543"/>
                <a:gd name="connsiteY6" fmla="*/ 13043 h 1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43" h="13406">
                  <a:moveTo>
                    <a:pt x="5766" y="13043"/>
                  </a:moveTo>
                  <a:cubicBezTo>
                    <a:pt x="6815" y="13662"/>
                    <a:pt x="7957" y="14015"/>
                    <a:pt x="9101" y="14091"/>
                  </a:cubicBezTo>
                  <a:cubicBezTo>
                    <a:pt x="11482" y="14072"/>
                    <a:pt x="13673" y="12805"/>
                    <a:pt x="14814" y="10757"/>
                  </a:cubicBezTo>
                  <a:cubicBezTo>
                    <a:pt x="16626" y="7595"/>
                    <a:pt x="15577" y="3566"/>
                    <a:pt x="12433" y="1708"/>
                  </a:cubicBezTo>
                  <a:cubicBezTo>
                    <a:pt x="9196" y="-282"/>
                    <a:pt x="5003" y="718"/>
                    <a:pt x="3004" y="3947"/>
                  </a:cubicBezTo>
                  <a:cubicBezTo>
                    <a:pt x="3004" y="3994"/>
                    <a:pt x="2908" y="4042"/>
                    <a:pt x="2908" y="4090"/>
                  </a:cubicBezTo>
                  <a:cubicBezTo>
                    <a:pt x="1194" y="7357"/>
                    <a:pt x="2527" y="11348"/>
                    <a:pt x="5766" y="13043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C88E122-00F3-B86B-B40A-13DE736B40FF}"/>
                </a:ext>
              </a:extLst>
            </p:cNvPr>
            <p:cNvSpPr/>
            <p:nvPr/>
          </p:nvSpPr>
          <p:spPr>
            <a:xfrm>
              <a:off x="3616958" y="5736961"/>
              <a:ext cx="16154" cy="16177"/>
            </a:xfrm>
            <a:custGeom>
              <a:avLst/>
              <a:gdLst>
                <a:gd name="connsiteX0" fmla="*/ 5496 w 13179"/>
                <a:gd name="connsiteY0" fmla="*/ 12826 h 13198"/>
                <a:gd name="connsiteX1" fmla="*/ 8735 w 13179"/>
                <a:gd name="connsiteY1" fmla="*/ 13874 h 13198"/>
                <a:gd name="connsiteX2" fmla="*/ 14448 w 13179"/>
                <a:gd name="connsiteY2" fmla="*/ 10540 h 13198"/>
                <a:gd name="connsiteX3" fmla="*/ 12163 w 13179"/>
                <a:gd name="connsiteY3" fmla="*/ 1682 h 13198"/>
                <a:gd name="connsiteX4" fmla="*/ 11972 w 13179"/>
                <a:gd name="connsiteY4" fmla="*/ 1586 h 13198"/>
                <a:gd name="connsiteX5" fmla="*/ 3019 w 13179"/>
                <a:gd name="connsiteY5" fmla="*/ 3872 h 13198"/>
                <a:gd name="connsiteX6" fmla="*/ 5496 w 13179"/>
                <a:gd name="connsiteY6" fmla="*/ 12826 h 1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79" h="13198">
                  <a:moveTo>
                    <a:pt x="5496" y="12826"/>
                  </a:moveTo>
                  <a:cubicBezTo>
                    <a:pt x="6354" y="13578"/>
                    <a:pt x="7591" y="13950"/>
                    <a:pt x="8735" y="13874"/>
                  </a:cubicBezTo>
                  <a:cubicBezTo>
                    <a:pt x="11116" y="13912"/>
                    <a:pt x="13307" y="12626"/>
                    <a:pt x="14448" y="10540"/>
                  </a:cubicBezTo>
                  <a:cubicBezTo>
                    <a:pt x="16258" y="7454"/>
                    <a:pt x="15211" y="3482"/>
                    <a:pt x="12163" y="1682"/>
                  </a:cubicBezTo>
                  <a:cubicBezTo>
                    <a:pt x="12067" y="1643"/>
                    <a:pt x="12067" y="1615"/>
                    <a:pt x="11972" y="1586"/>
                  </a:cubicBezTo>
                  <a:cubicBezTo>
                    <a:pt x="8830" y="-233"/>
                    <a:pt x="4828" y="786"/>
                    <a:pt x="3019" y="3872"/>
                  </a:cubicBezTo>
                  <a:cubicBezTo>
                    <a:pt x="1210" y="7025"/>
                    <a:pt x="2352" y="11035"/>
                    <a:pt x="5496" y="12826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39224BD-650D-BD37-201B-30B36233249B}"/>
                </a:ext>
              </a:extLst>
            </p:cNvPr>
            <p:cNvSpPr/>
            <p:nvPr/>
          </p:nvSpPr>
          <p:spPr>
            <a:xfrm>
              <a:off x="3667365" y="5786998"/>
              <a:ext cx="16063" cy="16096"/>
            </a:xfrm>
            <a:custGeom>
              <a:avLst/>
              <a:gdLst>
                <a:gd name="connsiteX0" fmla="*/ 8661 w 13105"/>
                <a:gd name="connsiteY0" fmla="*/ 13817 h 13132"/>
                <a:gd name="connsiteX1" fmla="*/ 11996 w 13105"/>
                <a:gd name="connsiteY1" fmla="*/ 12865 h 13132"/>
                <a:gd name="connsiteX2" fmla="*/ 14377 w 13105"/>
                <a:gd name="connsiteY2" fmla="*/ 3911 h 13132"/>
                <a:gd name="connsiteX3" fmla="*/ 14377 w 13105"/>
                <a:gd name="connsiteY3" fmla="*/ 3911 h 13132"/>
                <a:gd name="connsiteX4" fmla="*/ 5424 w 13105"/>
                <a:gd name="connsiteY4" fmla="*/ 1530 h 13132"/>
                <a:gd name="connsiteX5" fmla="*/ 3043 w 13105"/>
                <a:gd name="connsiteY5" fmla="*/ 10483 h 13132"/>
                <a:gd name="connsiteX6" fmla="*/ 8661 w 13105"/>
                <a:gd name="connsiteY6" fmla="*/ 13817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05" h="13132">
                  <a:moveTo>
                    <a:pt x="8661" y="13817"/>
                  </a:moveTo>
                  <a:cubicBezTo>
                    <a:pt x="9805" y="13798"/>
                    <a:pt x="10947" y="13465"/>
                    <a:pt x="11996" y="12865"/>
                  </a:cubicBezTo>
                  <a:cubicBezTo>
                    <a:pt x="15140" y="11046"/>
                    <a:pt x="16186" y="7045"/>
                    <a:pt x="14377" y="3911"/>
                  </a:cubicBezTo>
                  <a:lnTo>
                    <a:pt x="14377" y="3911"/>
                  </a:lnTo>
                  <a:cubicBezTo>
                    <a:pt x="12568" y="835"/>
                    <a:pt x="8566" y="-223"/>
                    <a:pt x="5424" y="1530"/>
                  </a:cubicBezTo>
                  <a:cubicBezTo>
                    <a:pt x="2280" y="3349"/>
                    <a:pt x="1234" y="7350"/>
                    <a:pt x="3043" y="10483"/>
                  </a:cubicBezTo>
                  <a:cubicBezTo>
                    <a:pt x="4185" y="12531"/>
                    <a:pt x="6280" y="13798"/>
                    <a:pt x="8661" y="13817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7FA7108-B129-6062-7363-D07C9057E431}"/>
                </a:ext>
              </a:extLst>
            </p:cNvPr>
            <p:cNvSpPr/>
            <p:nvPr/>
          </p:nvSpPr>
          <p:spPr>
            <a:xfrm>
              <a:off x="3377979" y="5685062"/>
              <a:ext cx="532321" cy="472946"/>
            </a:xfrm>
            <a:custGeom>
              <a:avLst/>
              <a:gdLst>
                <a:gd name="connsiteX0" fmla="*/ 435068 w 434298"/>
                <a:gd name="connsiteY0" fmla="*/ 205186 h 385857"/>
                <a:gd name="connsiteX1" fmla="*/ 410877 w 434298"/>
                <a:gd name="connsiteY1" fmla="*/ 171468 h 385857"/>
                <a:gd name="connsiteX2" fmla="*/ 358775 w 434298"/>
                <a:gd name="connsiteY2" fmla="*/ 168705 h 385857"/>
                <a:gd name="connsiteX3" fmla="*/ 358775 w 434298"/>
                <a:gd name="connsiteY3" fmla="*/ 148608 h 385857"/>
                <a:gd name="connsiteX4" fmla="*/ 352106 w 434298"/>
                <a:gd name="connsiteY4" fmla="*/ 141940 h 385857"/>
                <a:gd name="connsiteX5" fmla="*/ 294005 w 434298"/>
                <a:gd name="connsiteY5" fmla="*/ 141940 h 385857"/>
                <a:gd name="connsiteX6" fmla="*/ 148081 w 434298"/>
                <a:gd name="connsiteY6" fmla="*/ 684 h 385857"/>
                <a:gd name="connsiteX7" fmla="*/ 2157 w 434298"/>
                <a:gd name="connsiteY7" fmla="*/ 146608 h 385857"/>
                <a:gd name="connsiteX8" fmla="*/ 145032 w 434298"/>
                <a:gd name="connsiteY8" fmla="*/ 292530 h 385857"/>
                <a:gd name="connsiteX9" fmla="*/ 177800 w 434298"/>
                <a:gd name="connsiteY9" fmla="*/ 344728 h 385857"/>
                <a:gd name="connsiteX10" fmla="*/ 122745 w 434298"/>
                <a:gd name="connsiteY10" fmla="*/ 344728 h 385857"/>
                <a:gd name="connsiteX11" fmla="*/ 116171 w 434298"/>
                <a:gd name="connsiteY11" fmla="*/ 351776 h 385857"/>
                <a:gd name="connsiteX12" fmla="*/ 150939 w 434298"/>
                <a:gd name="connsiteY12" fmla="*/ 386542 h 385857"/>
                <a:gd name="connsiteX13" fmla="*/ 349060 w 434298"/>
                <a:gd name="connsiteY13" fmla="*/ 386542 h 385857"/>
                <a:gd name="connsiteX14" fmla="*/ 383825 w 434298"/>
                <a:gd name="connsiteY14" fmla="*/ 351395 h 385857"/>
                <a:gd name="connsiteX15" fmla="*/ 383825 w 434298"/>
                <a:gd name="connsiteY15" fmla="*/ 351300 h 385857"/>
                <a:gd name="connsiteX16" fmla="*/ 377253 w 434298"/>
                <a:gd name="connsiteY16" fmla="*/ 344728 h 385857"/>
                <a:gd name="connsiteX17" fmla="*/ 321912 w 434298"/>
                <a:gd name="connsiteY17" fmla="*/ 344728 h 385857"/>
                <a:gd name="connsiteX18" fmla="*/ 355727 w 434298"/>
                <a:gd name="connsiteY18" fmla="*/ 289197 h 385857"/>
                <a:gd name="connsiteX19" fmla="*/ 428115 w 434298"/>
                <a:gd name="connsiteY19" fmla="*/ 246239 h 385857"/>
                <a:gd name="connsiteX20" fmla="*/ 435068 w 434298"/>
                <a:gd name="connsiteY20" fmla="*/ 205186 h 385857"/>
                <a:gd name="connsiteX21" fmla="*/ 15303 w 434298"/>
                <a:gd name="connsiteY21" fmla="*/ 146608 h 385857"/>
                <a:gd name="connsiteX22" fmla="*/ 148081 w 434298"/>
                <a:gd name="connsiteY22" fmla="*/ 13829 h 385857"/>
                <a:gd name="connsiteX23" fmla="*/ 280764 w 434298"/>
                <a:gd name="connsiteY23" fmla="*/ 142226 h 385857"/>
                <a:gd name="connsiteX24" fmla="*/ 265239 w 434298"/>
                <a:gd name="connsiteY24" fmla="*/ 142226 h 385857"/>
                <a:gd name="connsiteX25" fmla="*/ 265239 w 434298"/>
                <a:gd name="connsiteY25" fmla="*/ 142226 h 385857"/>
                <a:gd name="connsiteX26" fmla="*/ 234283 w 434298"/>
                <a:gd name="connsiteY26" fmla="*/ 111365 h 385857"/>
                <a:gd name="connsiteX27" fmla="*/ 203327 w 434298"/>
                <a:gd name="connsiteY27" fmla="*/ 142226 h 385857"/>
                <a:gd name="connsiteX28" fmla="*/ 203327 w 434298"/>
                <a:gd name="connsiteY28" fmla="*/ 142226 h 385857"/>
                <a:gd name="connsiteX29" fmla="*/ 173989 w 434298"/>
                <a:gd name="connsiteY29" fmla="*/ 142226 h 385857"/>
                <a:gd name="connsiteX30" fmla="*/ 154939 w 434298"/>
                <a:gd name="connsiteY30" fmla="*/ 121557 h 385857"/>
                <a:gd name="connsiteX31" fmla="*/ 154939 w 434298"/>
                <a:gd name="connsiteY31" fmla="*/ 60597 h 385857"/>
                <a:gd name="connsiteX32" fmla="*/ 148463 w 434298"/>
                <a:gd name="connsiteY32" fmla="*/ 53929 h 385857"/>
                <a:gd name="connsiteX33" fmla="*/ 148367 w 434298"/>
                <a:gd name="connsiteY33" fmla="*/ 53929 h 385857"/>
                <a:gd name="connsiteX34" fmla="*/ 141891 w 434298"/>
                <a:gd name="connsiteY34" fmla="*/ 60597 h 385857"/>
                <a:gd name="connsiteX35" fmla="*/ 141891 w 434298"/>
                <a:gd name="connsiteY35" fmla="*/ 60597 h 385857"/>
                <a:gd name="connsiteX36" fmla="*/ 141891 w 434298"/>
                <a:gd name="connsiteY36" fmla="*/ 121557 h 385857"/>
                <a:gd name="connsiteX37" fmla="*/ 122173 w 434298"/>
                <a:gd name="connsiteY37" fmla="*/ 146893 h 385857"/>
                <a:gd name="connsiteX38" fmla="*/ 123506 w 434298"/>
                <a:gd name="connsiteY38" fmla="*/ 154894 h 385857"/>
                <a:gd name="connsiteX39" fmla="*/ 74834 w 434298"/>
                <a:gd name="connsiteY39" fmla="*/ 185184 h 385857"/>
                <a:gd name="connsiteX40" fmla="*/ 72549 w 434298"/>
                <a:gd name="connsiteY40" fmla="*/ 194347 h 385857"/>
                <a:gd name="connsiteX41" fmla="*/ 72835 w 434298"/>
                <a:gd name="connsiteY41" fmla="*/ 194709 h 385857"/>
                <a:gd name="connsiteX42" fmla="*/ 78357 w 434298"/>
                <a:gd name="connsiteY42" fmla="*/ 197757 h 385857"/>
                <a:gd name="connsiteX43" fmla="*/ 81883 w 434298"/>
                <a:gd name="connsiteY43" fmla="*/ 196804 h 385857"/>
                <a:gd name="connsiteX44" fmla="*/ 130364 w 434298"/>
                <a:gd name="connsiteY44" fmla="*/ 166515 h 385857"/>
                <a:gd name="connsiteX45" fmla="*/ 141891 w 434298"/>
                <a:gd name="connsiteY45" fmla="*/ 172801 h 385857"/>
                <a:gd name="connsiteX46" fmla="*/ 141891 w 434298"/>
                <a:gd name="connsiteY46" fmla="*/ 266146 h 385857"/>
                <a:gd name="connsiteX47" fmla="*/ 142747 w 434298"/>
                <a:gd name="connsiteY47" fmla="*/ 280053 h 385857"/>
                <a:gd name="connsiteX48" fmla="*/ 15303 w 434298"/>
                <a:gd name="connsiteY48" fmla="*/ 146608 h 385857"/>
                <a:gd name="connsiteX49" fmla="*/ 209898 w 434298"/>
                <a:gd name="connsiteY49" fmla="*/ 252716 h 385857"/>
                <a:gd name="connsiteX50" fmla="*/ 226948 w 434298"/>
                <a:gd name="connsiteY50" fmla="*/ 260145 h 385857"/>
                <a:gd name="connsiteX51" fmla="*/ 226948 w 434298"/>
                <a:gd name="connsiteY51" fmla="*/ 297198 h 385857"/>
                <a:gd name="connsiteX52" fmla="*/ 192848 w 434298"/>
                <a:gd name="connsiteY52" fmla="*/ 297198 h 385857"/>
                <a:gd name="connsiteX53" fmla="*/ 192848 w 434298"/>
                <a:gd name="connsiteY53" fmla="*/ 260145 h 385857"/>
                <a:gd name="connsiteX54" fmla="*/ 216375 w 434298"/>
                <a:gd name="connsiteY54" fmla="*/ 141940 h 385857"/>
                <a:gd name="connsiteX55" fmla="*/ 216375 w 434298"/>
                <a:gd name="connsiteY55" fmla="*/ 141940 h 385857"/>
                <a:gd name="connsiteX56" fmla="*/ 234188 w 434298"/>
                <a:gd name="connsiteY56" fmla="*/ 124129 h 385857"/>
                <a:gd name="connsiteX57" fmla="*/ 251998 w 434298"/>
                <a:gd name="connsiteY57" fmla="*/ 141940 h 385857"/>
                <a:gd name="connsiteX58" fmla="*/ 251998 w 434298"/>
                <a:gd name="connsiteY58" fmla="*/ 141940 h 385857"/>
                <a:gd name="connsiteX59" fmla="*/ 148081 w 434298"/>
                <a:gd name="connsiteY59" fmla="*/ 159943 h 385857"/>
                <a:gd name="connsiteX60" fmla="*/ 135031 w 434298"/>
                <a:gd name="connsiteY60" fmla="*/ 146703 h 385857"/>
                <a:gd name="connsiteX61" fmla="*/ 135031 w 434298"/>
                <a:gd name="connsiteY61" fmla="*/ 146608 h 385857"/>
                <a:gd name="connsiteX62" fmla="*/ 148081 w 434298"/>
                <a:gd name="connsiteY62" fmla="*/ 133558 h 385857"/>
                <a:gd name="connsiteX63" fmla="*/ 161320 w 434298"/>
                <a:gd name="connsiteY63" fmla="*/ 146608 h 385857"/>
                <a:gd name="connsiteX64" fmla="*/ 161320 w 434298"/>
                <a:gd name="connsiteY64" fmla="*/ 146608 h 385857"/>
                <a:gd name="connsiteX65" fmla="*/ 148176 w 434298"/>
                <a:gd name="connsiteY65" fmla="*/ 159943 h 385857"/>
                <a:gd name="connsiteX66" fmla="*/ 148081 w 434298"/>
                <a:gd name="connsiteY66" fmla="*/ 159943 h 385857"/>
                <a:gd name="connsiteX67" fmla="*/ 349250 w 434298"/>
                <a:gd name="connsiteY67" fmla="*/ 373207 h 385857"/>
                <a:gd name="connsiteX68" fmla="*/ 151130 w 434298"/>
                <a:gd name="connsiteY68" fmla="*/ 373207 h 385857"/>
                <a:gd name="connsiteX69" fmla="*/ 130459 w 434298"/>
                <a:gd name="connsiteY69" fmla="*/ 357777 h 385857"/>
                <a:gd name="connsiteX70" fmla="*/ 369919 w 434298"/>
                <a:gd name="connsiteY70" fmla="*/ 357777 h 385857"/>
                <a:gd name="connsiteX71" fmla="*/ 349250 w 434298"/>
                <a:gd name="connsiteY71" fmla="*/ 373207 h 385857"/>
                <a:gd name="connsiteX72" fmla="*/ 345630 w 434298"/>
                <a:gd name="connsiteY72" fmla="*/ 265384 h 385857"/>
                <a:gd name="connsiteX73" fmla="*/ 299718 w 434298"/>
                <a:gd name="connsiteY73" fmla="*/ 344728 h 385857"/>
                <a:gd name="connsiteX74" fmla="*/ 200278 w 434298"/>
                <a:gd name="connsiteY74" fmla="*/ 344728 h 385857"/>
                <a:gd name="connsiteX75" fmla="*/ 154653 w 434298"/>
                <a:gd name="connsiteY75" fmla="*/ 265384 h 385857"/>
                <a:gd name="connsiteX76" fmla="*/ 154653 w 434298"/>
                <a:gd name="connsiteY76" fmla="*/ 172039 h 385857"/>
                <a:gd name="connsiteX77" fmla="*/ 172942 w 434298"/>
                <a:gd name="connsiteY77" fmla="*/ 155180 h 385857"/>
                <a:gd name="connsiteX78" fmla="*/ 203327 w 434298"/>
                <a:gd name="connsiteY78" fmla="*/ 155180 h 385857"/>
                <a:gd name="connsiteX79" fmla="*/ 203327 w 434298"/>
                <a:gd name="connsiteY79" fmla="*/ 240905 h 385857"/>
                <a:gd name="connsiteX80" fmla="*/ 183609 w 434298"/>
                <a:gd name="connsiteY80" fmla="*/ 249478 h 385857"/>
                <a:gd name="connsiteX81" fmla="*/ 179609 w 434298"/>
                <a:gd name="connsiteY81" fmla="*/ 255574 h 385857"/>
                <a:gd name="connsiteX82" fmla="*/ 179609 w 434298"/>
                <a:gd name="connsiteY82" fmla="*/ 303199 h 385857"/>
                <a:gd name="connsiteX83" fmla="*/ 186276 w 434298"/>
                <a:gd name="connsiteY83" fmla="*/ 309676 h 385857"/>
                <a:gd name="connsiteX84" fmla="*/ 186276 w 434298"/>
                <a:gd name="connsiteY84" fmla="*/ 309676 h 385857"/>
                <a:gd name="connsiteX85" fmla="*/ 233901 w 434298"/>
                <a:gd name="connsiteY85" fmla="*/ 309676 h 385857"/>
                <a:gd name="connsiteX86" fmla="*/ 240473 w 434298"/>
                <a:gd name="connsiteY86" fmla="*/ 303294 h 385857"/>
                <a:gd name="connsiteX87" fmla="*/ 240473 w 434298"/>
                <a:gd name="connsiteY87" fmla="*/ 303199 h 385857"/>
                <a:gd name="connsiteX88" fmla="*/ 240473 w 434298"/>
                <a:gd name="connsiteY88" fmla="*/ 255574 h 385857"/>
                <a:gd name="connsiteX89" fmla="*/ 236473 w 434298"/>
                <a:gd name="connsiteY89" fmla="*/ 249478 h 385857"/>
                <a:gd name="connsiteX90" fmla="*/ 216851 w 434298"/>
                <a:gd name="connsiteY90" fmla="*/ 240905 h 385857"/>
                <a:gd name="connsiteX91" fmla="*/ 216851 w 434298"/>
                <a:gd name="connsiteY91" fmla="*/ 155180 h 385857"/>
                <a:gd name="connsiteX92" fmla="*/ 346011 w 434298"/>
                <a:gd name="connsiteY92" fmla="*/ 155180 h 385857"/>
                <a:gd name="connsiteX93" fmla="*/ 417067 w 434298"/>
                <a:gd name="connsiteY93" fmla="*/ 239191 h 385857"/>
                <a:gd name="connsiteX94" fmla="*/ 358394 w 434298"/>
                <a:gd name="connsiteY94" fmla="*/ 274147 h 385857"/>
                <a:gd name="connsiteX95" fmla="*/ 358394 w 434298"/>
                <a:gd name="connsiteY95" fmla="*/ 265384 h 385857"/>
                <a:gd name="connsiteX96" fmla="*/ 358394 w 434298"/>
                <a:gd name="connsiteY96" fmla="*/ 183946 h 385857"/>
                <a:gd name="connsiteX97" fmla="*/ 381825 w 434298"/>
                <a:gd name="connsiteY97" fmla="*/ 176516 h 385857"/>
                <a:gd name="connsiteX98" fmla="*/ 403542 w 434298"/>
                <a:gd name="connsiteY98" fmla="*/ 182612 h 385857"/>
                <a:gd name="connsiteX99" fmla="*/ 421925 w 434298"/>
                <a:gd name="connsiteY99" fmla="*/ 208139 h 385857"/>
                <a:gd name="connsiteX100" fmla="*/ 417067 w 434298"/>
                <a:gd name="connsiteY100" fmla="*/ 239191 h 385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434298" h="385857">
                  <a:moveTo>
                    <a:pt x="435068" y="205186"/>
                  </a:moveTo>
                  <a:cubicBezTo>
                    <a:pt x="431831" y="191184"/>
                    <a:pt x="423069" y="179059"/>
                    <a:pt x="410877" y="171468"/>
                  </a:cubicBezTo>
                  <a:cubicBezTo>
                    <a:pt x="395064" y="161733"/>
                    <a:pt x="375444" y="160695"/>
                    <a:pt x="358775" y="168705"/>
                  </a:cubicBezTo>
                  <a:lnTo>
                    <a:pt x="358775" y="148608"/>
                  </a:lnTo>
                  <a:cubicBezTo>
                    <a:pt x="358775" y="144922"/>
                    <a:pt x="355822" y="141940"/>
                    <a:pt x="352106" y="141940"/>
                  </a:cubicBezTo>
                  <a:lnTo>
                    <a:pt x="294005" y="141940"/>
                  </a:lnTo>
                  <a:cubicBezTo>
                    <a:pt x="291433" y="63226"/>
                    <a:pt x="226853" y="742"/>
                    <a:pt x="148081" y="684"/>
                  </a:cubicBezTo>
                  <a:cubicBezTo>
                    <a:pt x="67500" y="742"/>
                    <a:pt x="2253" y="66036"/>
                    <a:pt x="2157" y="146608"/>
                  </a:cubicBezTo>
                  <a:cubicBezTo>
                    <a:pt x="2253" y="225979"/>
                    <a:pt x="65691" y="290768"/>
                    <a:pt x="145032" y="292530"/>
                  </a:cubicBezTo>
                  <a:cubicBezTo>
                    <a:pt x="150558" y="312790"/>
                    <a:pt x="161987" y="330954"/>
                    <a:pt x="177800" y="344728"/>
                  </a:cubicBezTo>
                  <a:lnTo>
                    <a:pt x="122745" y="344728"/>
                  </a:lnTo>
                  <a:cubicBezTo>
                    <a:pt x="119029" y="344928"/>
                    <a:pt x="116076" y="348042"/>
                    <a:pt x="116171" y="351776"/>
                  </a:cubicBezTo>
                  <a:cubicBezTo>
                    <a:pt x="116171" y="370978"/>
                    <a:pt x="131698" y="386542"/>
                    <a:pt x="150939" y="386542"/>
                  </a:cubicBezTo>
                  <a:lnTo>
                    <a:pt x="349060" y="386542"/>
                  </a:lnTo>
                  <a:cubicBezTo>
                    <a:pt x="368393" y="386437"/>
                    <a:pt x="383920" y="370702"/>
                    <a:pt x="383825" y="351395"/>
                  </a:cubicBezTo>
                  <a:cubicBezTo>
                    <a:pt x="383825" y="351366"/>
                    <a:pt x="383825" y="351328"/>
                    <a:pt x="383825" y="351300"/>
                  </a:cubicBezTo>
                  <a:cubicBezTo>
                    <a:pt x="383825" y="347671"/>
                    <a:pt x="380872" y="344728"/>
                    <a:pt x="377253" y="344728"/>
                  </a:cubicBezTo>
                  <a:lnTo>
                    <a:pt x="321912" y="344728"/>
                  </a:lnTo>
                  <a:cubicBezTo>
                    <a:pt x="338772" y="330269"/>
                    <a:pt x="350583" y="310828"/>
                    <a:pt x="355727" y="289197"/>
                  </a:cubicBezTo>
                  <a:cubicBezTo>
                    <a:pt x="378300" y="280624"/>
                    <a:pt x="417162" y="263860"/>
                    <a:pt x="428115" y="246239"/>
                  </a:cubicBezTo>
                  <a:cubicBezTo>
                    <a:pt x="435831" y="234028"/>
                    <a:pt x="438308" y="219255"/>
                    <a:pt x="435068" y="205186"/>
                  </a:cubicBezTo>
                  <a:close/>
                  <a:moveTo>
                    <a:pt x="15303" y="146608"/>
                  </a:moveTo>
                  <a:cubicBezTo>
                    <a:pt x="15589" y="73408"/>
                    <a:pt x="74834" y="14143"/>
                    <a:pt x="148081" y="13829"/>
                  </a:cubicBezTo>
                  <a:cubicBezTo>
                    <a:pt x="219614" y="14134"/>
                    <a:pt x="278096" y="70779"/>
                    <a:pt x="280764" y="142226"/>
                  </a:cubicBezTo>
                  <a:lnTo>
                    <a:pt x="265239" y="142226"/>
                  </a:lnTo>
                  <a:lnTo>
                    <a:pt x="265239" y="142226"/>
                  </a:lnTo>
                  <a:cubicBezTo>
                    <a:pt x="265144" y="125167"/>
                    <a:pt x="251333" y="111365"/>
                    <a:pt x="234283" y="111365"/>
                  </a:cubicBezTo>
                  <a:cubicBezTo>
                    <a:pt x="217233" y="111365"/>
                    <a:pt x="203422" y="125167"/>
                    <a:pt x="203327" y="142226"/>
                  </a:cubicBezTo>
                  <a:lnTo>
                    <a:pt x="203327" y="142226"/>
                  </a:lnTo>
                  <a:lnTo>
                    <a:pt x="173989" y="142226"/>
                  </a:lnTo>
                  <a:cubicBezTo>
                    <a:pt x="172084" y="132253"/>
                    <a:pt x="164750" y="124233"/>
                    <a:pt x="154939" y="121557"/>
                  </a:cubicBezTo>
                  <a:lnTo>
                    <a:pt x="154939" y="60597"/>
                  </a:lnTo>
                  <a:cubicBezTo>
                    <a:pt x="155034" y="56968"/>
                    <a:pt x="152081" y="53986"/>
                    <a:pt x="148463" y="53929"/>
                  </a:cubicBezTo>
                  <a:cubicBezTo>
                    <a:pt x="148463" y="53929"/>
                    <a:pt x="148367" y="53929"/>
                    <a:pt x="148367" y="53929"/>
                  </a:cubicBezTo>
                  <a:cubicBezTo>
                    <a:pt x="144746" y="53977"/>
                    <a:pt x="141795" y="56968"/>
                    <a:pt x="141891" y="60597"/>
                  </a:cubicBezTo>
                  <a:cubicBezTo>
                    <a:pt x="141891" y="60597"/>
                    <a:pt x="141891" y="60597"/>
                    <a:pt x="141891" y="60597"/>
                  </a:cubicBezTo>
                  <a:lnTo>
                    <a:pt x="141891" y="121557"/>
                  </a:lnTo>
                  <a:cubicBezTo>
                    <a:pt x="130364" y="124576"/>
                    <a:pt x="122269" y="134958"/>
                    <a:pt x="122173" y="146893"/>
                  </a:cubicBezTo>
                  <a:cubicBezTo>
                    <a:pt x="122173" y="149617"/>
                    <a:pt x="122650" y="152322"/>
                    <a:pt x="123506" y="154894"/>
                  </a:cubicBezTo>
                  <a:lnTo>
                    <a:pt x="74834" y="185184"/>
                  </a:lnTo>
                  <a:cubicBezTo>
                    <a:pt x="71690" y="187098"/>
                    <a:pt x="70644" y="191194"/>
                    <a:pt x="72549" y="194347"/>
                  </a:cubicBezTo>
                  <a:cubicBezTo>
                    <a:pt x="72644" y="194471"/>
                    <a:pt x="72739" y="194585"/>
                    <a:pt x="72835" y="194709"/>
                  </a:cubicBezTo>
                  <a:cubicBezTo>
                    <a:pt x="73976" y="196642"/>
                    <a:pt x="76072" y="197804"/>
                    <a:pt x="78357" y="197757"/>
                  </a:cubicBezTo>
                  <a:cubicBezTo>
                    <a:pt x="79597" y="197823"/>
                    <a:pt x="80834" y="197490"/>
                    <a:pt x="81883" y="196804"/>
                  </a:cubicBezTo>
                  <a:lnTo>
                    <a:pt x="130364" y="166515"/>
                  </a:lnTo>
                  <a:cubicBezTo>
                    <a:pt x="133603" y="169553"/>
                    <a:pt x="137603" y="171715"/>
                    <a:pt x="141891" y="172801"/>
                  </a:cubicBezTo>
                  <a:lnTo>
                    <a:pt x="141891" y="266146"/>
                  </a:lnTo>
                  <a:cubicBezTo>
                    <a:pt x="141891" y="270794"/>
                    <a:pt x="142175" y="275443"/>
                    <a:pt x="142747" y="280053"/>
                  </a:cubicBezTo>
                  <a:cubicBezTo>
                    <a:pt x="71404" y="276890"/>
                    <a:pt x="15208" y="218045"/>
                    <a:pt x="15303" y="146608"/>
                  </a:cubicBezTo>
                  <a:close/>
                  <a:moveTo>
                    <a:pt x="209898" y="252716"/>
                  </a:moveTo>
                  <a:lnTo>
                    <a:pt x="226948" y="260145"/>
                  </a:lnTo>
                  <a:lnTo>
                    <a:pt x="226948" y="297198"/>
                  </a:lnTo>
                  <a:lnTo>
                    <a:pt x="192848" y="297198"/>
                  </a:lnTo>
                  <a:lnTo>
                    <a:pt x="192848" y="260145"/>
                  </a:lnTo>
                  <a:close/>
                  <a:moveTo>
                    <a:pt x="216375" y="141940"/>
                  </a:moveTo>
                  <a:cubicBezTo>
                    <a:pt x="216375" y="141940"/>
                    <a:pt x="216375" y="141940"/>
                    <a:pt x="216375" y="141940"/>
                  </a:cubicBezTo>
                  <a:cubicBezTo>
                    <a:pt x="216375" y="132101"/>
                    <a:pt x="224376" y="124129"/>
                    <a:pt x="234188" y="124129"/>
                  </a:cubicBezTo>
                  <a:cubicBezTo>
                    <a:pt x="243999" y="124129"/>
                    <a:pt x="251998" y="132101"/>
                    <a:pt x="251998" y="141940"/>
                  </a:cubicBezTo>
                  <a:lnTo>
                    <a:pt x="251998" y="141940"/>
                  </a:lnTo>
                  <a:close/>
                  <a:moveTo>
                    <a:pt x="148081" y="159943"/>
                  </a:moveTo>
                  <a:cubicBezTo>
                    <a:pt x="140842" y="159895"/>
                    <a:pt x="134938" y="153961"/>
                    <a:pt x="135031" y="146703"/>
                  </a:cubicBezTo>
                  <a:cubicBezTo>
                    <a:pt x="135031" y="146674"/>
                    <a:pt x="135031" y="146636"/>
                    <a:pt x="135031" y="146608"/>
                  </a:cubicBezTo>
                  <a:cubicBezTo>
                    <a:pt x="135031" y="139397"/>
                    <a:pt x="140842" y="133558"/>
                    <a:pt x="148081" y="133558"/>
                  </a:cubicBezTo>
                  <a:cubicBezTo>
                    <a:pt x="155320" y="133501"/>
                    <a:pt x="161225" y="139349"/>
                    <a:pt x="161320" y="146608"/>
                  </a:cubicBezTo>
                  <a:cubicBezTo>
                    <a:pt x="161320" y="146608"/>
                    <a:pt x="161320" y="146608"/>
                    <a:pt x="161320" y="146608"/>
                  </a:cubicBezTo>
                  <a:cubicBezTo>
                    <a:pt x="161415" y="153923"/>
                    <a:pt x="155511" y="159885"/>
                    <a:pt x="148176" y="159943"/>
                  </a:cubicBezTo>
                  <a:cubicBezTo>
                    <a:pt x="148176" y="159943"/>
                    <a:pt x="148081" y="159943"/>
                    <a:pt x="148081" y="159943"/>
                  </a:cubicBezTo>
                  <a:close/>
                  <a:moveTo>
                    <a:pt x="349250" y="373207"/>
                  </a:moveTo>
                  <a:lnTo>
                    <a:pt x="151130" y="373207"/>
                  </a:lnTo>
                  <a:cubicBezTo>
                    <a:pt x="141605" y="373283"/>
                    <a:pt x="133126" y="366978"/>
                    <a:pt x="130459" y="357777"/>
                  </a:cubicBezTo>
                  <a:lnTo>
                    <a:pt x="369919" y="357777"/>
                  </a:lnTo>
                  <a:cubicBezTo>
                    <a:pt x="367251" y="366940"/>
                    <a:pt x="358775" y="373217"/>
                    <a:pt x="349250" y="373207"/>
                  </a:cubicBezTo>
                  <a:close/>
                  <a:moveTo>
                    <a:pt x="345630" y="265384"/>
                  </a:moveTo>
                  <a:cubicBezTo>
                    <a:pt x="345534" y="298122"/>
                    <a:pt x="328103" y="328354"/>
                    <a:pt x="299718" y="344728"/>
                  </a:cubicBezTo>
                  <a:lnTo>
                    <a:pt x="200278" y="344728"/>
                  </a:lnTo>
                  <a:cubicBezTo>
                    <a:pt x="172084" y="328259"/>
                    <a:pt x="154653" y="298055"/>
                    <a:pt x="154653" y="265384"/>
                  </a:cubicBezTo>
                  <a:lnTo>
                    <a:pt x="154653" y="172039"/>
                  </a:lnTo>
                  <a:cubicBezTo>
                    <a:pt x="163227" y="169839"/>
                    <a:pt x="170084" y="163514"/>
                    <a:pt x="172942" y="155180"/>
                  </a:cubicBezTo>
                  <a:lnTo>
                    <a:pt x="203327" y="155180"/>
                  </a:lnTo>
                  <a:lnTo>
                    <a:pt x="203327" y="240905"/>
                  </a:lnTo>
                  <a:lnTo>
                    <a:pt x="183609" y="249478"/>
                  </a:lnTo>
                  <a:cubicBezTo>
                    <a:pt x="181133" y="250497"/>
                    <a:pt x="179609" y="252916"/>
                    <a:pt x="179609" y="255574"/>
                  </a:cubicBezTo>
                  <a:lnTo>
                    <a:pt x="179609" y="303199"/>
                  </a:lnTo>
                  <a:cubicBezTo>
                    <a:pt x="179705" y="306828"/>
                    <a:pt x="182656" y="309723"/>
                    <a:pt x="186276" y="309676"/>
                  </a:cubicBezTo>
                  <a:cubicBezTo>
                    <a:pt x="186276" y="309676"/>
                    <a:pt x="186276" y="309676"/>
                    <a:pt x="186276" y="309676"/>
                  </a:cubicBezTo>
                  <a:lnTo>
                    <a:pt x="233901" y="309676"/>
                  </a:lnTo>
                  <a:cubicBezTo>
                    <a:pt x="237520" y="309733"/>
                    <a:pt x="240378" y="306875"/>
                    <a:pt x="240473" y="303294"/>
                  </a:cubicBezTo>
                  <a:cubicBezTo>
                    <a:pt x="240473" y="303265"/>
                    <a:pt x="240473" y="303227"/>
                    <a:pt x="240473" y="303199"/>
                  </a:cubicBezTo>
                  <a:lnTo>
                    <a:pt x="240473" y="255574"/>
                  </a:lnTo>
                  <a:cubicBezTo>
                    <a:pt x="240569" y="252907"/>
                    <a:pt x="238950" y="250468"/>
                    <a:pt x="236473" y="249478"/>
                  </a:cubicBezTo>
                  <a:lnTo>
                    <a:pt x="216851" y="240905"/>
                  </a:lnTo>
                  <a:lnTo>
                    <a:pt x="216851" y="155180"/>
                  </a:lnTo>
                  <a:lnTo>
                    <a:pt x="346011" y="155180"/>
                  </a:lnTo>
                  <a:close/>
                  <a:moveTo>
                    <a:pt x="417067" y="239191"/>
                  </a:moveTo>
                  <a:cubicBezTo>
                    <a:pt x="409637" y="251287"/>
                    <a:pt x="381062" y="265003"/>
                    <a:pt x="358394" y="274147"/>
                  </a:cubicBezTo>
                  <a:cubicBezTo>
                    <a:pt x="358394" y="271290"/>
                    <a:pt x="358394" y="268337"/>
                    <a:pt x="358394" y="265384"/>
                  </a:cubicBezTo>
                  <a:lnTo>
                    <a:pt x="358394" y="183946"/>
                  </a:lnTo>
                  <a:cubicBezTo>
                    <a:pt x="365252" y="179116"/>
                    <a:pt x="373442" y="176526"/>
                    <a:pt x="381825" y="176516"/>
                  </a:cubicBezTo>
                  <a:cubicBezTo>
                    <a:pt x="389445" y="176526"/>
                    <a:pt x="396968" y="178631"/>
                    <a:pt x="403542" y="182612"/>
                  </a:cubicBezTo>
                  <a:cubicBezTo>
                    <a:pt x="412781" y="188346"/>
                    <a:pt x="419448" y="197528"/>
                    <a:pt x="421925" y="208139"/>
                  </a:cubicBezTo>
                  <a:cubicBezTo>
                    <a:pt x="424497" y="218721"/>
                    <a:pt x="422783" y="229904"/>
                    <a:pt x="417067" y="239191"/>
                  </a:cubicBezTo>
                  <a:close/>
                </a:path>
              </a:pathLst>
            </a:custGeom>
            <a:grp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2119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:a16="http://schemas.microsoft.com/office/drawing/2014/main" id="{26ACA37D-CBFC-F6D3-19D9-73E472F1A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5313" y="718635"/>
            <a:ext cx="342900" cy="3429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C025E92-ACF2-77A1-B7CD-F8CC305B9AAA}"/>
              </a:ext>
            </a:extLst>
          </p:cNvPr>
          <p:cNvSpPr txBox="1"/>
          <p:nvPr/>
        </p:nvSpPr>
        <p:spPr>
          <a:xfrm>
            <a:off x="678104" y="2541545"/>
            <a:ext cx="125984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6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84F809-8230-3F4E-3A1C-7AA2A6C6B1DB}"/>
              </a:ext>
            </a:extLst>
          </p:cNvPr>
          <p:cNvSpPr txBox="1"/>
          <p:nvPr/>
        </p:nvSpPr>
        <p:spPr>
          <a:xfrm>
            <a:off x="2040538" y="3198197"/>
            <a:ext cx="36676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未来规划</a:t>
            </a:r>
          </a:p>
        </p:txBody>
      </p:sp>
      <p:cxnSp>
        <p:nvCxnSpPr>
          <p:cNvPr id="23" name="PPT世界pptx.cn-13-2">
            <a:extLst>
              <a:ext uri="{FF2B5EF4-FFF2-40B4-BE49-F238E27FC236}">
                <a16:creationId xmlns:a16="http://schemas.microsoft.com/office/drawing/2014/main" id="{23BE4689-9470-1977-56F4-7FEC57A36295}"/>
              </a:ext>
            </a:extLst>
          </p:cNvPr>
          <p:cNvCxnSpPr>
            <a:cxnSpLocks/>
          </p:cNvCxnSpPr>
          <p:nvPr/>
        </p:nvCxnSpPr>
        <p:spPr>
          <a:xfrm flipH="1">
            <a:off x="1721143" y="2958571"/>
            <a:ext cx="231818" cy="940855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C878FE-AB55-C864-CE37-21C470E3E1F7}"/>
              </a:ext>
            </a:extLst>
          </p:cNvPr>
          <p:cNvGrpSpPr/>
          <p:nvPr/>
        </p:nvGrpSpPr>
        <p:grpSpPr>
          <a:xfrm>
            <a:off x="673284" y="718635"/>
            <a:ext cx="6307561" cy="370390"/>
            <a:chOff x="660398" y="402554"/>
            <a:chExt cx="6307561" cy="37039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F33D4D5-C298-377B-63DF-1655B5CC620F}"/>
                </a:ext>
              </a:extLst>
            </p:cNvPr>
            <p:cNvSpPr txBox="1"/>
            <p:nvPr/>
          </p:nvSpPr>
          <p:spPr>
            <a:xfrm>
              <a:off x="798623" y="451664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个人介绍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47990D4-68B1-4D68-960F-34214D64700D}"/>
                </a:ext>
              </a:extLst>
            </p:cNvPr>
            <p:cNvSpPr txBox="1"/>
            <p:nvPr/>
          </p:nvSpPr>
          <p:spPr>
            <a:xfrm>
              <a:off x="3286995" y="436689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岗位认知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0973253-EAB1-E575-76A4-884C75E969A1}"/>
                </a:ext>
              </a:extLst>
            </p:cNvPr>
            <p:cNvSpPr txBox="1"/>
            <p:nvPr/>
          </p:nvSpPr>
          <p:spPr>
            <a:xfrm>
              <a:off x="5775367" y="451915"/>
              <a:ext cx="10109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未来规划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C7C434D-9304-FC88-E71B-B4640851B22E}"/>
                </a:ext>
              </a:extLst>
            </p:cNvPr>
            <p:cNvSpPr/>
            <p:nvPr/>
          </p:nvSpPr>
          <p:spPr>
            <a:xfrm>
              <a:off x="660398" y="402554"/>
              <a:ext cx="6307561" cy="3703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2824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F9152BF-7BEC-87F1-CD84-FAD6DC441B16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9845AB-EABE-2068-71E3-81F3EB307A7C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职业规划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E71BB24-8C37-3787-B6A6-C9ED97F627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5877" y="1652713"/>
            <a:ext cx="3640245" cy="4582987"/>
          </a:xfrm>
          <a:prstGeom prst="roundRect">
            <a:avLst>
              <a:gd name="adj" fmla="val 7736"/>
            </a:avLst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E5AC533-3220-0E6E-DFC7-1D5FE167B35C}"/>
              </a:ext>
            </a:extLst>
          </p:cNvPr>
          <p:cNvGrpSpPr/>
          <p:nvPr/>
        </p:nvGrpSpPr>
        <p:grpSpPr>
          <a:xfrm>
            <a:off x="660400" y="1723833"/>
            <a:ext cx="3336983" cy="1161607"/>
            <a:chOff x="926364" y="2572631"/>
            <a:chExt cx="3336983" cy="116160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92D17CF-73B9-F2D0-3CA2-FF5EB1B7ECBF}"/>
                </a:ext>
              </a:extLst>
            </p:cNvPr>
            <p:cNvSpPr/>
            <p:nvPr/>
          </p:nvSpPr>
          <p:spPr>
            <a:xfrm>
              <a:off x="926364" y="2572631"/>
              <a:ext cx="3336983" cy="1161607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2640" tIns="45720" rIns="174240" bIns="45720" rtlCol="0" anchor="ctr"/>
            <a:lstStyle/>
            <a:p>
              <a:pPr>
                <a:lnSpc>
                  <a:spcPct val="13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624B7C3-DD53-B5C4-D534-0D5229E0D19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556284" y="2812314"/>
              <a:ext cx="540000" cy="54000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1">
                  <a:alpha val="40000"/>
                </a:schemeClr>
              </a:outerShdw>
            </a:effectLst>
          </p:spPr>
          <p:txBody>
            <a:bodyPr wrap="none" rtlCol="0"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A0022FF-AEC3-B7AB-42A7-25C9DFFB7317}"/>
              </a:ext>
            </a:extLst>
          </p:cNvPr>
          <p:cNvGrpSpPr/>
          <p:nvPr/>
        </p:nvGrpSpPr>
        <p:grpSpPr>
          <a:xfrm>
            <a:off x="660400" y="3369879"/>
            <a:ext cx="3336983" cy="1161607"/>
            <a:chOff x="926364" y="2572631"/>
            <a:chExt cx="3336983" cy="116160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0514BF0-7D2C-09A0-F712-C0C9D1A17ECC}"/>
                </a:ext>
              </a:extLst>
            </p:cNvPr>
            <p:cNvSpPr/>
            <p:nvPr/>
          </p:nvSpPr>
          <p:spPr>
            <a:xfrm>
              <a:off x="926364" y="2572631"/>
              <a:ext cx="3336983" cy="1161607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2640" tIns="45720" rIns="174240" bIns="45720" rtlCol="0" anchor="ctr"/>
            <a:lstStyle/>
            <a:p>
              <a:pPr>
                <a:lnSpc>
                  <a:spcPct val="13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F01A01F-22AC-D32A-BA7B-1C67FC17564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556284" y="2812314"/>
              <a:ext cx="540000" cy="54000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1">
                  <a:alpha val="40000"/>
                </a:schemeClr>
              </a:outerShdw>
            </a:effectLst>
          </p:spPr>
          <p:txBody>
            <a:bodyPr wrap="none" rtlCol="0"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82DA22-13E8-ADC9-F120-48001AD0132F}"/>
              </a:ext>
            </a:extLst>
          </p:cNvPr>
          <p:cNvGrpSpPr/>
          <p:nvPr/>
        </p:nvGrpSpPr>
        <p:grpSpPr>
          <a:xfrm>
            <a:off x="660400" y="5060692"/>
            <a:ext cx="3336983" cy="1161607"/>
            <a:chOff x="926364" y="2572631"/>
            <a:chExt cx="3336983" cy="1161607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B8141C00-4F1D-5CE7-21A6-C498B15B08CC}"/>
                </a:ext>
              </a:extLst>
            </p:cNvPr>
            <p:cNvSpPr/>
            <p:nvPr/>
          </p:nvSpPr>
          <p:spPr>
            <a:xfrm>
              <a:off x="926364" y="2572631"/>
              <a:ext cx="3336983" cy="1161607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2640" tIns="45720" rIns="174240" bIns="45720" rtlCol="0" anchor="ctr"/>
            <a:lstStyle/>
            <a:p>
              <a:pPr>
                <a:lnSpc>
                  <a:spcPct val="13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B9D3E0C-4E67-48BE-C2B2-4439C9441FB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556284" y="2812314"/>
              <a:ext cx="540000" cy="540000"/>
            </a:xfrm>
            <a:prstGeom prst="roundRect">
              <a:avLst/>
            </a:pr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1">
                  <a:alpha val="40000"/>
                </a:schemeClr>
              </a:outerShdw>
            </a:effectLst>
          </p:spPr>
          <p:txBody>
            <a:bodyPr wrap="none" rtlCol="0"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A6079BF-47B7-BBA3-F0DC-E4F664E5905E}"/>
              </a:ext>
            </a:extLst>
          </p:cNvPr>
          <p:cNvSpPr txBox="1"/>
          <p:nvPr/>
        </p:nvSpPr>
        <p:spPr>
          <a:xfrm>
            <a:off x="758478" y="1913256"/>
            <a:ext cx="2492722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accent1"/>
                </a:solidFill>
                <a:latin typeface="+mn-ea"/>
              </a:rPr>
              <a:t>单击此处输入你的正文，文字是您思想的提炼。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EDE228-5884-5AEA-7FED-7C78F8DCE0B1}"/>
              </a:ext>
            </a:extLst>
          </p:cNvPr>
          <p:cNvSpPr txBox="1"/>
          <p:nvPr/>
        </p:nvSpPr>
        <p:spPr>
          <a:xfrm>
            <a:off x="758478" y="3531967"/>
            <a:ext cx="2492722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accent1"/>
                </a:solidFill>
                <a:latin typeface="+mn-ea"/>
              </a:rPr>
              <a:t>单击此处输入你的正文，文字是您思想的提炼。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00D7945-9E21-3A41-BB9D-5FBDF4BAC225}"/>
              </a:ext>
            </a:extLst>
          </p:cNvPr>
          <p:cNvSpPr txBox="1"/>
          <p:nvPr/>
        </p:nvSpPr>
        <p:spPr>
          <a:xfrm>
            <a:off x="758478" y="5222780"/>
            <a:ext cx="2492722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accent1"/>
                </a:solidFill>
                <a:latin typeface="+mn-ea"/>
              </a:rPr>
              <a:t>单击此处输入你的正文，文字是您思想的提炼。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C1C2487-C6D7-CD72-7535-8C5F85329B58}"/>
              </a:ext>
            </a:extLst>
          </p:cNvPr>
          <p:cNvGrpSpPr/>
          <p:nvPr/>
        </p:nvGrpSpPr>
        <p:grpSpPr>
          <a:xfrm>
            <a:off x="8181917" y="1723833"/>
            <a:ext cx="3336983" cy="1161607"/>
            <a:chOff x="8270240" y="1723833"/>
            <a:chExt cx="3336983" cy="116160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75741B6-C626-B69F-16FD-7FF02FB6FDD2}"/>
                </a:ext>
              </a:extLst>
            </p:cNvPr>
            <p:cNvGrpSpPr/>
            <p:nvPr/>
          </p:nvGrpSpPr>
          <p:grpSpPr>
            <a:xfrm>
              <a:off x="8270240" y="1723833"/>
              <a:ext cx="3336983" cy="1161607"/>
              <a:chOff x="926364" y="2572631"/>
              <a:chExt cx="3336983" cy="1161607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32270260-8773-B462-387A-4251A9BFB610}"/>
                  </a:ext>
                </a:extLst>
              </p:cNvPr>
              <p:cNvSpPr/>
              <p:nvPr/>
            </p:nvSpPr>
            <p:spPr>
              <a:xfrm>
                <a:off x="926364" y="2572631"/>
                <a:ext cx="3336983" cy="1161607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42640" tIns="45720" rIns="174240" bIns="45720" rtlCol="0" anchor="ctr"/>
              <a:lstStyle/>
              <a:p>
                <a:pPr>
                  <a:lnSpc>
                    <a:spcPct val="130000"/>
                  </a:lnSpc>
                </a:pPr>
                <a:endParaRPr kumimoji="1" lang="en-US" altLang="zh-CN" sz="1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31A37B0-77D2-AB12-5AAD-8A10D1208434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1040683" y="2846426"/>
                <a:ext cx="540000" cy="540000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p:spPr>
            <p:txBody>
              <a:bodyPr wrap="none" rtlCol="0" anchor="ctr"/>
              <a:lstStyle>
                <a:defPPr>
                  <a:defRPr lang="zh-CN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600" dirty="0"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9D95D7E-088A-CF51-38F3-C2121DF62711}"/>
                </a:ext>
              </a:extLst>
            </p:cNvPr>
            <p:cNvSpPr txBox="1"/>
            <p:nvPr/>
          </p:nvSpPr>
          <p:spPr>
            <a:xfrm>
              <a:off x="9038878" y="1963516"/>
              <a:ext cx="2492722" cy="695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+mn-ea"/>
                </a:rPr>
                <a:t>单击此处输入你的正文，文字是您思想的提炼。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7521005-9CDA-4B6E-209B-0BDB0FBC9F08}"/>
              </a:ext>
            </a:extLst>
          </p:cNvPr>
          <p:cNvGrpSpPr/>
          <p:nvPr/>
        </p:nvGrpSpPr>
        <p:grpSpPr>
          <a:xfrm>
            <a:off x="8181917" y="3363402"/>
            <a:ext cx="3336983" cy="1161607"/>
            <a:chOff x="8270240" y="1723833"/>
            <a:chExt cx="3336983" cy="1161607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80A194D-4375-10B7-D073-1ADB1F92640A}"/>
                </a:ext>
              </a:extLst>
            </p:cNvPr>
            <p:cNvGrpSpPr/>
            <p:nvPr/>
          </p:nvGrpSpPr>
          <p:grpSpPr>
            <a:xfrm>
              <a:off x="8270240" y="1723833"/>
              <a:ext cx="3336983" cy="1161607"/>
              <a:chOff x="926364" y="2572631"/>
              <a:chExt cx="3336983" cy="1161607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5A533174-3104-32AF-F18F-28DC27723B9A}"/>
                  </a:ext>
                </a:extLst>
              </p:cNvPr>
              <p:cNvSpPr/>
              <p:nvPr/>
            </p:nvSpPr>
            <p:spPr>
              <a:xfrm>
                <a:off x="926364" y="2572631"/>
                <a:ext cx="3336983" cy="1161607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42640" tIns="45720" rIns="174240" bIns="45720" rtlCol="0" anchor="ctr"/>
              <a:lstStyle/>
              <a:p>
                <a:pPr>
                  <a:lnSpc>
                    <a:spcPct val="130000"/>
                  </a:lnSpc>
                </a:pPr>
                <a:endParaRPr kumimoji="1" lang="en-US" altLang="zh-CN" sz="1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5E4266B4-F045-784A-233F-786074D6BF99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1040683" y="2846426"/>
                <a:ext cx="540000" cy="540000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p:spPr>
            <p:txBody>
              <a:bodyPr wrap="none" rtlCol="0" anchor="ctr"/>
              <a:lstStyle>
                <a:defPPr>
                  <a:defRPr lang="zh-CN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600" dirty="0"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040D8FC-15DF-8468-37ED-5B4B2E9ECED0}"/>
                </a:ext>
              </a:extLst>
            </p:cNvPr>
            <p:cNvSpPr txBox="1"/>
            <p:nvPr/>
          </p:nvSpPr>
          <p:spPr>
            <a:xfrm>
              <a:off x="9038878" y="1963516"/>
              <a:ext cx="2492722" cy="695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+mn-ea"/>
                </a:rPr>
                <a:t>单击此处输入你的正文，文字是您思想的提炼。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F590B1C-F48C-5299-0897-B91C2BD57602}"/>
              </a:ext>
            </a:extLst>
          </p:cNvPr>
          <p:cNvGrpSpPr/>
          <p:nvPr/>
        </p:nvGrpSpPr>
        <p:grpSpPr>
          <a:xfrm>
            <a:off x="8181917" y="4972493"/>
            <a:ext cx="3336983" cy="1161607"/>
            <a:chOff x="8270240" y="1723833"/>
            <a:chExt cx="3336983" cy="116160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928E82E-541D-CC1E-374E-34F7CAA6D1BA}"/>
                </a:ext>
              </a:extLst>
            </p:cNvPr>
            <p:cNvGrpSpPr/>
            <p:nvPr/>
          </p:nvGrpSpPr>
          <p:grpSpPr>
            <a:xfrm>
              <a:off x="8270240" y="1723833"/>
              <a:ext cx="3336983" cy="1161607"/>
              <a:chOff x="926364" y="2572631"/>
              <a:chExt cx="3336983" cy="1161607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D68325BF-D19D-C206-5B3A-1BB62431A45A}"/>
                  </a:ext>
                </a:extLst>
              </p:cNvPr>
              <p:cNvSpPr/>
              <p:nvPr/>
            </p:nvSpPr>
            <p:spPr>
              <a:xfrm>
                <a:off x="926364" y="2572631"/>
                <a:ext cx="3336983" cy="1161607"/>
              </a:xfrm>
              <a:prstGeom prst="roundRect">
                <a:avLst>
                  <a:gd name="adj" fmla="val 9100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42640" tIns="45720" rIns="174240" bIns="45720" rtlCol="0" anchor="ctr"/>
              <a:lstStyle/>
              <a:p>
                <a:pPr>
                  <a:lnSpc>
                    <a:spcPct val="130000"/>
                  </a:lnSpc>
                </a:pPr>
                <a:endParaRPr kumimoji="1" lang="en-US" altLang="zh-CN" sz="12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DAC273FB-EF8A-FEAE-F00A-E7F5C65754ED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1040683" y="2846426"/>
                <a:ext cx="540000" cy="540000"/>
              </a:xfrm>
              <a:prstGeom prst="roundRect">
                <a:avLst/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p:spPr>
            <p:txBody>
              <a:bodyPr wrap="none" rtlCol="0" anchor="ctr"/>
              <a:lstStyle>
                <a:defPPr>
                  <a:defRPr lang="zh-CN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600" dirty="0"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1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81964DD-078A-D089-060A-AEFD24D5A5E9}"/>
                </a:ext>
              </a:extLst>
            </p:cNvPr>
            <p:cNvSpPr txBox="1"/>
            <p:nvPr/>
          </p:nvSpPr>
          <p:spPr>
            <a:xfrm>
              <a:off x="9038878" y="1963516"/>
              <a:ext cx="2492722" cy="695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accent1"/>
                  </a:solidFill>
                  <a:latin typeface="+mn-ea"/>
                </a:rPr>
                <a:t>单击此处输入你的正文，文字是您思想的提炼。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1756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B529A5-45A4-7C51-CA5A-4DF534E828F4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A1F4C9-7DF3-5277-3963-7DA93388D924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工作计划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1B1FACD-9E54-DE68-3DE8-2F5F8FD52166}"/>
              </a:ext>
            </a:extLst>
          </p:cNvPr>
          <p:cNvGrpSpPr/>
          <p:nvPr/>
        </p:nvGrpSpPr>
        <p:grpSpPr>
          <a:xfrm>
            <a:off x="5880100" y="2572632"/>
            <a:ext cx="5524500" cy="3561469"/>
            <a:chOff x="4369706" y="1284062"/>
            <a:chExt cx="6457044" cy="416265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FFBFB28-5EA0-3838-47F2-294BAE4CC75A}"/>
                </a:ext>
              </a:extLst>
            </p:cNvPr>
            <p:cNvSpPr/>
            <p:nvPr/>
          </p:nvSpPr>
          <p:spPr>
            <a:xfrm>
              <a:off x="4746171" y="1501774"/>
              <a:ext cx="5704114" cy="3338287"/>
            </a:xfrm>
            <a:prstGeom prst="roundRect">
              <a:avLst>
                <a:gd name="adj" fmla="val 7342"/>
              </a:avLst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E10FEA9-5BC7-4F7A-8F56-01B4563E5314}"/>
                </a:ext>
              </a:extLst>
            </p:cNvPr>
            <p:cNvSpPr/>
            <p:nvPr/>
          </p:nvSpPr>
          <p:spPr>
            <a:xfrm>
              <a:off x="4532128" y="1284062"/>
              <a:ext cx="6132200" cy="3773712"/>
            </a:xfrm>
            <a:prstGeom prst="roundRect">
              <a:avLst>
                <a:gd name="adj" fmla="val 10034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C07E08E9-4864-BD9A-2F63-EF561E0F9BDD}"/>
                </a:ext>
              </a:extLst>
            </p:cNvPr>
            <p:cNvSpPr/>
            <p:nvPr/>
          </p:nvSpPr>
          <p:spPr>
            <a:xfrm>
              <a:off x="4369706" y="5226050"/>
              <a:ext cx="6457044" cy="220663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19295C-136F-F0AF-05F8-6A133799E180}"/>
              </a:ext>
            </a:extLst>
          </p:cNvPr>
          <p:cNvGrpSpPr/>
          <p:nvPr/>
        </p:nvGrpSpPr>
        <p:grpSpPr>
          <a:xfrm>
            <a:off x="671513" y="2326900"/>
            <a:ext cx="4584700" cy="1768600"/>
            <a:chOff x="660400" y="2302631"/>
            <a:chExt cx="4584700" cy="17686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7C7BD64-087C-82FF-4D74-3ACBC92BCC79}"/>
                </a:ext>
              </a:extLst>
            </p:cNvPr>
            <p:cNvSpPr/>
            <p:nvPr/>
          </p:nvSpPr>
          <p:spPr>
            <a:xfrm>
              <a:off x="926364" y="2572631"/>
              <a:ext cx="4318736" cy="1498600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2640" tIns="45720" rIns="174240" bIns="45720" rtlCol="0" anchor="ctr"/>
            <a:lstStyle/>
            <a:p>
              <a:pPr>
                <a:lnSpc>
                  <a:spcPct val="13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D277824-3631-E308-1441-CA81AB928DC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660400" y="2302631"/>
              <a:ext cx="540000" cy="54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1">
                  <a:alpha val="40000"/>
                </a:schemeClr>
              </a:outerShdw>
            </a:effectLst>
          </p:spPr>
          <p:txBody>
            <a:bodyPr wrap="none" rtlCol="0"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B0500B5-786E-056D-73A6-C263C35EEF54}"/>
              </a:ext>
            </a:extLst>
          </p:cNvPr>
          <p:cNvGrpSpPr/>
          <p:nvPr/>
        </p:nvGrpSpPr>
        <p:grpSpPr>
          <a:xfrm>
            <a:off x="671513" y="4365500"/>
            <a:ext cx="4584700" cy="1768600"/>
            <a:chOff x="660400" y="4341231"/>
            <a:chExt cx="4584700" cy="17686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08DE52BC-B5D0-FB81-FDAF-A8B45BF0FF14}"/>
                </a:ext>
              </a:extLst>
            </p:cNvPr>
            <p:cNvSpPr/>
            <p:nvPr/>
          </p:nvSpPr>
          <p:spPr>
            <a:xfrm>
              <a:off x="926364" y="4611231"/>
              <a:ext cx="4318736" cy="1498600"/>
            </a:xfrm>
            <a:prstGeom prst="roundRect">
              <a:avLst>
                <a:gd name="adj" fmla="val 9100"/>
              </a:avLst>
            </a:prstGeom>
            <a:solidFill>
              <a:schemeClr val="accent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endParaRPr kumimoji="1" lang="en-US" altLang="zh-CN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15FF2C7-1BD9-548D-23D3-13A2823D4F1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660400" y="4341231"/>
              <a:ext cx="540000" cy="54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>
              <a:noFill/>
              <a:prstDash val="solid"/>
              <a:miter/>
            </a:ln>
            <a:effectLst>
              <a:outerShdw blurRad="127000" dist="63500" dir="2700000" algn="tl" rotWithShape="0">
                <a:schemeClr val="accent2">
                  <a:alpha val="40000"/>
                </a:schemeClr>
              </a:outerShdw>
            </a:effectLst>
          </p:spPr>
          <p:txBody>
            <a:bodyPr wrap="none" rtlCol="0" anchor="ctr"/>
            <a:lstStyle>
              <a:defPPr>
                <a:defRPr lang="zh-CN"/>
              </a:defPPr>
              <a:lvl1pPr algn="ctr">
                <a:defRPr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50D197B-10A8-9931-9DEB-AE54D6762E99}"/>
              </a:ext>
            </a:extLst>
          </p:cNvPr>
          <p:cNvSpPr txBox="1"/>
          <p:nvPr/>
        </p:nvSpPr>
        <p:spPr>
          <a:xfrm>
            <a:off x="1211513" y="4857155"/>
            <a:ext cx="3855808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5390A4-AD5B-4C9C-7B89-F5BDEB4EF535}"/>
              </a:ext>
            </a:extLst>
          </p:cNvPr>
          <p:cNvSpPr txBox="1"/>
          <p:nvPr/>
        </p:nvSpPr>
        <p:spPr>
          <a:xfrm>
            <a:off x="1211513" y="2782567"/>
            <a:ext cx="3855808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accent1"/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DA2F3F9-0595-C7A2-BB9B-8C933C9A2F74}"/>
              </a:ext>
            </a:extLst>
          </p:cNvPr>
          <p:cNvSpPr txBox="1"/>
          <p:nvPr/>
        </p:nvSpPr>
        <p:spPr>
          <a:xfrm>
            <a:off x="880398" y="1305851"/>
            <a:ext cx="10640089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</p:spTree>
    <p:extLst>
      <p:ext uri="{BB962C8B-B14F-4D97-AF65-F5344CB8AC3E}">
        <p14:creationId xmlns:p14="http://schemas.microsoft.com/office/powerpoint/2010/main" val="2219764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7EF6D25-573B-4E1C-F6CA-352228420441}"/>
              </a:ext>
            </a:extLst>
          </p:cNvPr>
          <p:cNvGrpSpPr/>
          <p:nvPr/>
        </p:nvGrpSpPr>
        <p:grpSpPr>
          <a:xfrm>
            <a:off x="673284" y="718635"/>
            <a:ext cx="6307561" cy="370390"/>
            <a:chOff x="660398" y="402554"/>
            <a:chExt cx="6307561" cy="37039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4C7F60-8DC6-AAB1-38CE-DF7F9C275652}"/>
                </a:ext>
              </a:extLst>
            </p:cNvPr>
            <p:cNvSpPr txBox="1"/>
            <p:nvPr/>
          </p:nvSpPr>
          <p:spPr>
            <a:xfrm>
              <a:off x="798623" y="451664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个人介绍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17E0AB-7F41-0F36-AD3A-412A5717D023}"/>
                </a:ext>
              </a:extLst>
            </p:cNvPr>
            <p:cNvSpPr txBox="1"/>
            <p:nvPr/>
          </p:nvSpPr>
          <p:spPr>
            <a:xfrm>
              <a:off x="3286995" y="436689"/>
              <a:ext cx="104108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岗位认知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29A2700-CA88-476B-950F-53A3B9092258}"/>
                </a:ext>
              </a:extLst>
            </p:cNvPr>
            <p:cNvSpPr txBox="1"/>
            <p:nvPr/>
          </p:nvSpPr>
          <p:spPr>
            <a:xfrm>
              <a:off x="5775367" y="451915"/>
              <a:ext cx="101090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n-ea"/>
                </a:rPr>
                <a:t>未来规划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63FC5E2-223E-BB41-4F31-B60AA65D4DB5}"/>
                </a:ext>
              </a:extLst>
            </p:cNvPr>
            <p:cNvSpPr/>
            <p:nvPr/>
          </p:nvSpPr>
          <p:spPr>
            <a:xfrm>
              <a:off x="660398" y="402554"/>
              <a:ext cx="6307561" cy="37039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49CDBD9-F20E-5617-1EE8-219F96BA3081}"/>
              </a:ext>
            </a:extLst>
          </p:cNvPr>
          <p:cNvGrpSpPr/>
          <p:nvPr/>
        </p:nvGrpSpPr>
        <p:grpSpPr>
          <a:xfrm>
            <a:off x="728851" y="3198997"/>
            <a:ext cx="2649345" cy="529669"/>
            <a:chOff x="628015" y="5202457"/>
            <a:chExt cx="2514158" cy="529669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5B8CC26-48BF-CCAC-05B9-04B4C6F425A9}"/>
                </a:ext>
              </a:extLst>
            </p:cNvPr>
            <p:cNvSpPr/>
            <p:nvPr/>
          </p:nvSpPr>
          <p:spPr>
            <a:xfrm>
              <a:off x="628015" y="5202457"/>
              <a:ext cx="2514158" cy="5296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97D843-DE4C-E6A4-7634-677D01B5ED42}"/>
                </a:ext>
              </a:extLst>
            </p:cNvPr>
            <p:cNvSpPr txBox="1"/>
            <p:nvPr/>
          </p:nvSpPr>
          <p:spPr>
            <a:xfrm>
              <a:off x="795897" y="5282625"/>
              <a:ext cx="2178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竞聘岗位：人事总监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4AE903-3F95-16CB-D4E0-C4C2212AB6C4}"/>
              </a:ext>
            </a:extLst>
          </p:cNvPr>
          <p:cNvGrpSpPr/>
          <p:nvPr/>
        </p:nvGrpSpPr>
        <p:grpSpPr>
          <a:xfrm>
            <a:off x="741737" y="4093612"/>
            <a:ext cx="2636461" cy="529669"/>
            <a:chOff x="628014" y="5202457"/>
            <a:chExt cx="2636461" cy="529669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BA9E5CD-D69C-02AE-0DDB-1B7F30607D49}"/>
                </a:ext>
              </a:extLst>
            </p:cNvPr>
            <p:cNvSpPr/>
            <p:nvPr/>
          </p:nvSpPr>
          <p:spPr>
            <a:xfrm>
              <a:off x="628014" y="5202457"/>
              <a:ext cx="2636461" cy="5296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6CECD14-CA7C-8DC0-4C0F-498A6FB7C862}"/>
                </a:ext>
              </a:extLst>
            </p:cNvPr>
            <p:cNvSpPr txBox="1"/>
            <p:nvPr/>
          </p:nvSpPr>
          <p:spPr>
            <a:xfrm>
              <a:off x="792039" y="5258853"/>
              <a:ext cx="2295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竞聘人：柒夏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EAF4367-B376-D88B-6DC0-94E0D99EAC67}"/>
              </a:ext>
            </a:extLst>
          </p:cNvPr>
          <p:cNvSpPr txBox="1"/>
          <p:nvPr/>
        </p:nvSpPr>
        <p:spPr>
          <a:xfrm>
            <a:off x="660398" y="1901014"/>
            <a:ext cx="543560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32717245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柒夏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期实战班学员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47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微软资源中心认证模板设计师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700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模板设计师、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qx771277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柒夏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14DA248-0647-3344-721C-638294C2A9EB}"/>
              </a:ext>
            </a:extLst>
          </p:cNvPr>
          <p:cNvSpPr/>
          <p:nvPr/>
        </p:nvSpPr>
        <p:spPr>
          <a:xfrm>
            <a:off x="3780448" y="1057142"/>
            <a:ext cx="7738452" cy="1257772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0CD522-8FE7-EF1E-B8AF-46382210EEAA}"/>
              </a:ext>
            </a:extLst>
          </p:cNvPr>
          <p:cNvSpPr txBox="1"/>
          <p:nvPr/>
        </p:nvSpPr>
        <p:spPr>
          <a:xfrm>
            <a:off x="5120973" y="1378251"/>
            <a:ext cx="219422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+mj-ea"/>
                <a:ea typeface="+mj-ea"/>
              </a:rPr>
              <a:t>个人介绍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481F2E-8EA3-17ED-5BB3-B75FC87C1E67}"/>
              </a:ext>
            </a:extLst>
          </p:cNvPr>
          <p:cNvSpPr txBox="1"/>
          <p:nvPr/>
        </p:nvSpPr>
        <p:spPr>
          <a:xfrm>
            <a:off x="7315201" y="1484769"/>
            <a:ext cx="39623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>
                <a:ln w="38100">
                  <a:noFill/>
                </a:ln>
                <a:solidFill>
                  <a:schemeClr val="accent1"/>
                </a:solidFill>
                <a:latin typeface="+mn-ea"/>
              </a:rPr>
              <a:t>单击此处输入副标题内容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2206C0E-603A-5427-C97B-08FA63AABDCA}"/>
              </a:ext>
            </a:extLst>
          </p:cNvPr>
          <p:cNvSpPr/>
          <p:nvPr/>
        </p:nvSpPr>
        <p:spPr>
          <a:xfrm>
            <a:off x="3956556" y="1139928"/>
            <a:ext cx="1047574" cy="10475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+mj-ea"/>
                <a:ea typeface="+mj-ea"/>
              </a:rPr>
              <a:t>01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097B582-3667-EDAF-0EA5-2583E5FA6666}"/>
              </a:ext>
            </a:extLst>
          </p:cNvPr>
          <p:cNvSpPr/>
          <p:nvPr/>
        </p:nvSpPr>
        <p:spPr>
          <a:xfrm>
            <a:off x="3780448" y="3010053"/>
            <a:ext cx="7738452" cy="1257772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240DFB1-900A-D56F-9323-5B39C68EDF3D}"/>
              </a:ext>
            </a:extLst>
          </p:cNvPr>
          <p:cNvSpPr/>
          <p:nvPr/>
        </p:nvSpPr>
        <p:spPr>
          <a:xfrm>
            <a:off x="3780448" y="4977928"/>
            <a:ext cx="7738452" cy="1257772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0AA4602-B09B-401A-8B7C-B031B323015E}"/>
              </a:ext>
            </a:extLst>
          </p:cNvPr>
          <p:cNvSpPr/>
          <p:nvPr/>
        </p:nvSpPr>
        <p:spPr>
          <a:xfrm>
            <a:off x="3956556" y="3115152"/>
            <a:ext cx="1047574" cy="10475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+mj-ea"/>
                <a:ea typeface="+mj-ea"/>
              </a:rPr>
              <a:t>02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645FA01-9C49-66DA-7BCE-D69360A52A8C}"/>
              </a:ext>
            </a:extLst>
          </p:cNvPr>
          <p:cNvSpPr/>
          <p:nvPr/>
        </p:nvSpPr>
        <p:spPr>
          <a:xfrm>
            <a:off x="3956556" y="5102120"/>
            <a:ext cx="1047574" cy="10475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+mj-ea"/>
                <a:ea typeface="+mj-ea"/>
              </a:rPr>
              <a:t>03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4A873F-8E09-86BE-7483-6B7C44E79757}"/>
              </a:ext>
            </a:extLst>
          </p:cNvPr>
          <p:cNvSpPr txBox="1"/>
          <p:nvPr/>
        </p:nvSpPr>
        <p:spPr>
          <a:xfrm>
            <a:off x="5120973" y="3331162"/>
            <a:ext cx="219422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+mj-ea"/>
                <a:ea typeface="+mj-ea"/>
              </a:rPr>
              <a:t>岗位认知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957618-9314-7E02-5402-745CBF0E017F}"/>
              </a:ext>
            </a:extLst>
          </p:cNvPr>
          <p:cNvSpPr txBox="1"/>
          <p:nvPr/>
        </p:nvSpPr>
        <p:spPr>
          <a:xfrm>
            <a:off x="7315201" y="3454868"/>
            <a:ext cx="39623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>
                <a:ln w="38100">
                  <a:noFill/>
                </a:ln>
                <a:solidFill>
                  <a:schemeClr val="accent1"/>
                </a:solidFill>
                <a:latin typeface="+mn-ea"/>
              </a:rPr>
              <a:t>单击此处输入副标题内容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63AC0F1-BD71-8C71-2166-264DAD87B073}"/>
              </a:ext>
            </a:extLst>
          </p:cNvPr>
          <p:cNvSpPr txBox="1"/>
          <p:nvPr/>
        </p:nvSpPr>
        <p:spPr>
          <a:xfrm>
            <a:off x="5120973" y="5335701"/>
            <a:ext cx="219422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D0D71C3-B891-A060-6229-7C9395B695F7}"/>
              </a:ext>
            </a:extLst>
          </p:cNvPr>
          <p:cNvSpPr txBox="1"/>
          <p:nvPr/>
        </p:nvSpPr>
        <p:spPr>
          <a:xfrm>
            <a:off x="7315201" y="5442219"/>
            <a:ext cx="39623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>
                <a:ln w="38100">
                  <a:noFill/>
                </a:ln>
                <a:solidFill>
                  <a:schemeClr val="accent1"/>
                </a:solidFill>
                <a:latin typeface="+mn-ea"/>
              </a:rPr>
              <a:t>单击此处输入副标题内容</a:t>
            </a:r>
          </a:p>
        </p:txBody>
      </p:sp>
    </p:spTree>
    <p:extLst>
      <p:ext uri="{BB962C8B-B14F-4D97-AF65-F5344CB8AC3E}">
        <p14:creationId xmlns:p14="http://schemas.microsoft.com/office/powerpoint/2010/main" val="2953101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21DD8EA7-5A25-E224-2C11-B36CA99487CF}"/>
              </a:ext>
            </a:extLst>
          </p:cNvPr>
          <p:cNvGrpSpPr/>
          <p:nvPr/>
        </p:nvGrpSpPr>
        <p:grpSpPr>
          <a:xfrm>
            <a:off x="660398" y="718635"/>
            <a:ext cx="6307561" cy="370390"/>
            <a:chOff x="660398" y="718635"/>
            <a:chExt cx="6307561" cy="37039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6C148E7-D163-7B15-07F3-79EE5F6E8C0C}"/>
                </a:ext>
              </a:extLst>
            </p:cNvPr>
            <p:cNvGrpSpPr/>
            <p:nvPr/>
          </p:nvGrpSpPr>
          <p:grpSpPr>
            <a:xfrm>
              <a:off x="660398" y="718635"/>
              <a:ext cx="6307561" cy="370390"/>
              <a:chOff x="660398" y="402554"/>
              <a:chExt cx="6307561" cy="370390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8B7F506-B84F-C441-CF72-16E1DDD779A7}"/>
                  </a:ext>
                </a:extLst>
              </p:cNvPr>
              <p:cNvSpPr txBox="1"/>
              <p:nvPr/>
            </p:nvSpPr>
            <p:spPr>
              <a:xfrm>
                <a:off x="1200603" y="451915"/>
                <a:ext cx="104108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个人介绍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1FA198-BED9-ADD2-2A3F-1DA2B8DC08C2}"/>
                  </a:ext>
                </a:extLst>
              </p:cNvPr>
              <p:cNvSpPr txBox="1"/>
              <p:nvPr/>
            </p:nvSpPr>
            <p:spPr>
              <a:xfrm>
                <a:off x="3286995" y="436689"/>
                <a:ext cx="104108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岗位认知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11D72FD-344E-0A62-633E-6766C8227A8F}"/>
                  </a:ext>
                </a:extLst>
              </p:cNvPr>
              <p:cNvSpPr txBox="1"/>
              <p:nvPr/>
            </p:nvSpPr>
            <p:spPr>
              <a:xfrm>
                <a:off x="5775367" y="451915"/>
                <a:ext cx="101090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zh-CN" altLang="en-US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未来规划</a:t>
                </a:r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6F571A93-17BA-F5F2-5AEA-88B1B2C08BCA}"/>
                  </a:ext>
                </a:extLst>
              </p:cNvPr>
              <p:cNvSpPr/>
              <p:nvPr/>
            </p:nvSpPr>
            <p:spPr>
              <a:xfrm>
                <a:off x="660398" y="402554"/>
                <a:ext cx="6307561" cy="37039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id="{26ACA37D-CBFC-F6D3-19D9-73E472F1A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31941" y="746125"/>
              <a:ext cx="342900" cy="342900"/>
            </a:xfrm>
            <a:prstGeom prst="rect">
              <a:avLst/>
            </a:prstGeom>
          </p:spPr>
        </p:pic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C025E92-ACF2-77A1-B7CD-F8CC305B9AAA}"/>
              </a:ext>
            </a:extLst>
          </p:cNvPr>
          <p:cNvSpPr txBox="1"/>
          <p:nvPr/>
        </p:nvSpPr>
        <p:spPr>
          <a:xfrm>
            <a:off x="678104" y="2541545"/>
            <a:ext cx="125984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6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84F809-8230-3F4E-3A1C-7AA2A6C6B1DB}"/>
              </a:ext>
            </a:extLst>
          </p:cNvPr>
          <p:cNvSpPr txBox="1"/>
          <p:nvPr/>
        </p:nvSpPr>
        <p:spPr>
          <a:xfrm>
            <a:off x="2040538" y="3198197"/>
            <a:ext cx="366767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个人介绍</a:t>
            </a:r>
          </a:p>
        </p:txBody>
      </p:sp>
      <p:cxnSp>
        <p:nvCxnSpPr>
          <p:cNvPr id="23" name="PPT世界pptx.cn-13-2">
            <a:extLst>
              <a:ext uri="{FF2B5EF4-FFF2-40B4-BE49-F238E27FC236}">
                <a16:creationId xmlns:a16="http://schemas.microsoft.com/office/drawing/2014/main" id="{23BE4689-9470-1977-56F4-7FEC57A36295}"/>
              </a:ext>
            </a:extLst>
          </p:cNvPr>
          <p:cNvCxnSpPr>
            <a:cxnSpLocks/>
          </p:cNvCxnSpPr>
          <p:nvPr/>
        </p:nvCxnSpPr>
        <p:spPr>
          <a:xfrm flipH="1">
            <a:off x="1721143" y="2958571"/>
            <a:ext cx="231818" cy="940855"/>
          </a:xfrm>
          <a:prstGeom prst="line">
            <a:avLst/>
          </a:prstGeom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834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BF90D10B-85BF-71EC-B63B-8C5246AEEF8D}"/>
              </a:ext>
            </a:extLst>
          </p:cNvPr>
          <p:cNvSpPr/>
          <p:nvPr/>
        </p:nvSpPr>
        <p:spPr>
          <a:xfrm>
            <a:off x="4426824" y="-655"/>
            <a:ext cx="4046220" cy="685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6FD46E-E7ED-168C-B2F9-4688809E0969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B726873-0093-B75D-900C-E74E12D14E6F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个人信息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29BCD07-C21B-FEA9-E594-0CAE5D5ABCAB}"/>
              </a:ext>
            </a:extLst>
          </p:cNvPr>
          <p:cNvGrpSpPr/>
          <p:nvPr/>
        </p:nvGrpSpPr>
        <p:grpSpPr>
          <a:xfrm>
            <a:off x="659324" y="4385054"/>
            <a:ext cx="2112157" cy="402500"/>
            <a:chOff x="659324" y="4370130"/>
            <a:chExt cx="2112157" cy="40250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9AD9A39-D8F3-D251-468F-5F02FB6CEFA9}"/>
                </a:ext>
              </a:extLst>
            </p:cNvPr>
            <p:cNvSpPr txBox="1"/>
            <p:nvPr/>
          </p:nvSpPr>
          <p:spPr>
            <a:xfrm>
              <a:off x="2029591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94B695F4-17E5-40E1-5844-A56D8CD91287}"/>
                </a:ext>
              </a:extLst>
            </p:cNvPr>
            <p:cNvGrpSpPr/>
            <p:nvPr/>
          </p:nvGrpSpPr>
          <p:grpSpPr>
            <a:xfrm>
              <a:off x="659324" y="4370130"/>
              <a:ext cx="1353109" cy="402500"/>
              <a:chOff x="1588879" y="-882152"/>
              <a:chExt cx="1353109" cy="402500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712948DE-6613-8E1F-93FE-A2B61F13E81B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>
                <a:extLst>
                  <a:ext uri="{FF2B5EF4-FFF2-40B4-BE49-F238E27FC236}">
                    <a16:creationId xmlns:a16="http://schemas.microsoft.com/office/drawing/2014/main" id="{3B218913-695F-AD40-8915-AB12CC8B68EB}"/>
                  </a:ext>
                </a:extLst>
              </p:cNvPr>
              <p:cNvSpPr/>
              <p:nvPr/>
            </p:nvSpPr>
            <p:spPr>
              <a:xfrm rot="5400000">
                <a:off x="2597884" y="-823756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C5917E1-C61C-35D9-4A4A-54BCC173BBDD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出生日期</a:t>
                </a: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6002ED1-93AE-9DD1-A763-5F07C07C6FE2}"/>
              </a:ext>
            </a:extLst>
          </p:cNvPr>
          <p:cNvGrpSpPr/>
          <p:nvPr/>
        </p:nvGrpSpPr>
        <p:grpSpPr>
          <a:xfrm>
            <a:off x="659324" y="1844057"/>
            <a:ext cx="2112157" cy="402500"/>
            <a:chOff x="659324" y="4370130"/>
            <a:chExt cx="2112157" cy="40250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C8E0969-33C7-BF80-E152-1D46AA3046A7}"/>
                </a:ext>
              </a:extLst>
            </p:cNvPr>
            <p:cNvSpPr txBox="1"/>
            <p:nvPr/>
          </p:nvSpPr>
          <p:spPr>
            <a:xfrm>
              <a:off x="2029591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8381D690-9C7A-CE07-6B22-CA7974E2B6AF}"/>
                </a:ext>
              </a:extLst>
            </p:cNvPr>
            <p:cNvGrpSpPr/>
            <p:nvPr/>
          </p:nvGrpSpPr>
          <p:grpSpPr>
            <a:xfrm>
              <a:off x="659324" y="4370130"/>
              <a:ext cx="1353109" cy="402500"/>
              <a:chOff x="1588879" y="-882152"/>
              <a:chExt cx="1353109" cy="402500"/>
            </a:xfrm>
          </p:grpSpPr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620FC3F4-CA4F-E165-C8E5-B0A427673FD2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0">
                <a:extLst>
                  <a:ext uri="{FF2B5EF4-FFF2-40B4-BE49-F238E27FC236}">
                    <a16:creationId xmlns:a16="http://schemas.microsoft.com/office/drawing/2014/main" id="{E1DD65B4-7E43-91C4-CF21-1C70DC483513}"/>
                  </a:ext>
                </a:extLst>
              </p:cNvPr>
              <p:cNvSpPr/>
              <p:nvPr/>
            </p:nvSpPr>
            <p:spPr>
              <a:xfrm rot="5400000">
                <a:off x="2597884" y="-823756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D38FA902-68F1-EBA2-C30E-B3DD1F08A194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姓名</a:t>
                </a: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1F186EE-0379-2832-09B2-9914A95EBA42}"/>
              </a:ext>
            </a:extLst>
          </p:cNvPr>
          <p:cNvGrpSpPr/>
          <p:nvPr/>
        </p:nvGrpSpPr>
        <p:grpSpPr>
          <a:xfrm>
            <a:off x="681178" y="2691056"/>
            <a:ext cx="2112157" cy="402500"/>
            <a:chOff x="659324" y="4370130"/>
            <a:chExt cx="2112157" cy="402500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A76766D-41C7-B307-CE59-D72760193CB8}"/>
                </a:ext>
              </a:extLst>
            </p:cNvPr>
            <p:cNvSpPr txBox="1"/>
            <p:nvPr/>
          </p:nvSpPr>
          <p:spPr>
            <a:xfrm>
              <a:off x="2029591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A0D6EBB-F7BA-209F-B20F-2D0A08BAF570}"/>
                </a:ext>
              </a:extLst>
            </p:cNvPr>
            <p:cNvGrpSpPr/>
            <p:nvPr/>
          </p:nvGrpSpPr>
          <p:grpSpPr>
            <a:xfrm>
              <a:off x="659324" y="4370130"/>
              <a:ext cx="1353109" cy="402500"/>
              <a:chOff x="1588879" y="-882152"/>
              <a:chExt cx="1353109" cy="402500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9EC40836-160B-4581-4D09-3ECF645BA9B1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76">
                <a:extLst>
                  <a:ext uri="{FF2B5EF4-FFF2-40B4-BE49-F238E27FC236}">
                    <a16:creationId xmlns:a16="http://schemas.microsoft.com/office/drawing/2014/main" id="{C74A18E3-90F7-702C-FAB8-B246D1BC4BE5}"/>
                  </a:ext>
                </a:extLst>
              </p:cNvPr>
              <p:cNvSpPr/>
              <p:nvPr/>
            </p:nvSpPr>
            <p:spPr>
              <a:xfrm rot="5400000">
                <a:off x="2597884" y="-823756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9D629DCB-1B15-4FCC-A7A8-EE3679CBDF4D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性别</a:t>
                </a: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C2A5380-C3F1-9C79-66C7-1BED37C9A25D}"/>
              </a:ext>
            </a:extLst>
          </p:cNvPr>
          <p:cNvGrpSpPr/>
          <p:nvPr/>
        </p:nvGrpSpPr>
        <p:grpSpPr>
          <a:xfrm>
            <a:off x="681178" y="3538055"/>
            <a:ext cx="2112157" cy="402500"/>
            <a:chOff x="659324" y="4370130"/>
            <a:chExt cx="2112157" cy="402500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16A11C0-F19A-A140-27BB-3F9AE6A24CAC}"/>
                </a:ext>
              </a:extLst>
            </p:cNvPr>
            <p:cNvSpPr txBox="1"/>
            <p:nvPr/>
          </p:nvSpPr>
          <p:spPr>
            <a:xfrm>
              <a:off x="2029591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5761D269-9209-F4D4-A155-764B8A6CC24E}"/>
                </a:ext>
              </a:extLst>
            </p:cNvPr>
            <p:cNvGrpSpPr/>
            <p:nvPr/>
          </p:nvGrpSpPr>
          <p:grpSpPr>
            <a:xfrm>
              <a:off x="659324" y="4370130"/>
              <a:ext cx="1353109" cy="402500"/>
              <a:chOff x="1588879" y="-882152"/>
              <a:chExt cx="1353109" cy="402500"/>
            </a:xfrm>
          </p:grpSpPr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203BBDBB-5E1D-0EB4-44C8-557B3AC1864A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>
                <a:extLst>
                  <a:ext uri="{FF2B5EF4-FFF2-40B4-BE49-F238E27FC236}">
                    <a16:creationId xmlns:a16="http://schemas.microsoft.com/office/drawing/2014/main" id="{A6B9DC49-C094-6DC4-2009-DC74EC7F1416}"/>
                  </a:ext>
                </a:extLst>
              </p:cNvPr>
              <p:cNvSpPr/>
              <p:nvPr/>
            </p:nvSpPr>
            <p:spPr>
              <a:xfrm rot="5400000">
                <a:off x="2597884" y="-823756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435B1BD0-BE96-21F1-B3AD-D7896DDD4540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年龄</a:t>
                </a: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CF77FDF-D5BF-301A-3D77-BB9B62ED3A91}"/>
              </a:ext>
            </a:extLst>
          </p:cNvPr>
          <p:cNvGrpSpPr/>
          <p:nvPr/>
        </p:nvGrpSpPr>
        <p:grpSpPr>
          <a:xfrm>
            <a:off x="681178" y="5232051"/>
            <a:ext cx="2112157" cy="402500"/>
            <a:chOff x="659324" y="4370130"/>
            <a:chExt cx="2112157" cy="40250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FE9B6B3-485D-376C-49A4-8ADBEF4045A6}"/>
                </a:ext>
              </a:extLst>
            </p:cNvPr>
            <p:cNvSpPr txBox="1"/>
            <p:nvPr/>
          </p:nvSpPr>
          <p:spPr>
            <a:xfrm>
              <a:off x="2029591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13EA763B-B2C9-74A2-5613-5EAACDE727CC}"/>
                </a:ext>
              </a:extLst>
            </p:cNvPr>
            <p:cNvGrpSpPr/>
            <p:nvPr/>
          </p:nvGrpSpPr>
          <p:grpSpPr>
            <a:xfrm>
              <a:off x="659324" y="4370130"/>
              <a:ext cx="1353109" cy="402500"/>
              <a:chOff x="1588879" y="-882152"/>
              <a:chExt cx="1353109" cy="402500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id="{49874A45-615F-018D-1C36-CECC9890F1BF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>
                <a:extLst>
                  <a:ext uri="{FF2B5EF4-FFF2-40B4-BE49-F238E27FC236}">
                    <a16:creationId xmlns:a16="http://schemas.microsoft.com/office/drawing/2014/main" id="{22661B97-6EC6-A406-4227-1FBD53B3B772}"/>
                  </a:ext>
                </a:extLst>
              </p:cNvPr>
              <p:cNvSpPr/>
              <p:nvPr/>
            </p:nvSpPr>
            <p:spPr>
              <a:xfrm rot="5400000">
                <a:off x="2597884" y="-823756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0CF6D224-B5EA-9C5C-D1AC-F2B95C2C710C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联系方式</a:t>
                </a: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6FAAB28-BAA8-8698-E016-F8F54D258FBF}"/>
              </a:ext>
            </a:extLst>
          </p:cNvPr>
          <p:cNvGrpSpPr/>
          <p:nvPr/>
        </p:nvGrpSpPr>
        <p:grpSpPr>
          <a:xfrm>
            <a:off x="9544051" y="1843079"/>
            <a:ext cx="1976577" cy="402500"/>
            <a:chOff x="-162220" y="4370130"/>
            <a:chExt cx="1976577" cy="402500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05067F0-351E-EA46-3511-74CC4818AD35}"/>
                </a:ext>
              </a:extLst>
            </p:cNvPr>
            <p:cNvSpPr txBox="1"/>
            <p:nvPr/>
          </p:nvSpPr>
          <p:spPr>
            <a:xfrm>
              <a:off x="-162220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93BF2B3C-338F-53FA-8329-4F2E1F86D7B1}"/>
                </a:ext>
              </a:extLst>
            </p:cNvPr>
            <p:cNvGrpSpPr/>
            <p:nvPr/>
          </p:nvGrpSpPr>
          <p:grpSpPr>
            <a:xfrm>
              <a:off x="500016" y="4370130"/>
              <a:ext cx="1314341" cy="402500"/>
              <a:chOff x="1429571" y="-882152"/>
              <a:chExt cx="1314341" cy="402500"/>
            </a:xfrm>
          </p:grpSpPr>
          <p:sp>
            <p:nvSpPr>
              <p:cNvPr id="94" name="矩形: 圆角 93">
                <a:extLst>
                  <a:ext uri="{FF2B5EF4-FFF2-40B4-BE49-F238E27FC236}">
                    <a16:creationId xmlns:a16="http://schemas.microsoft.com/office/drawing/2014/main" id="{809765EC-CE9A-CB95-D45B-893B47873780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>
                <a:extLst>
                  <a:ext uri="{FF2B5EF4-FFF2-40B4-BE49-F238E27FC236}">
                    <a16:creationId xmlns:a16="http://schemas.microsoft.com/office/drawing/2014/main" id="{A461072D-D08D-AAB5-12C6-C2823439CBA8}"/>
                  </a:ext>
                </a:extLst>
              </p:cNvPr>
              <p:cNvSpPr/>
              <p:nvPr/>
            </p:nvSpPr>
            <p:spPr>
              <a:xfrm rot="16200000" flipH="1">
                <a:off x="1404082" y="-831653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17A8C1D1-600C-0AB1-749A-DF7479BD621F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民族</a:t>
                </a:r>
              </a:p>
            </p:txBody>
          </p: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E253526-E10B-70A5-F702-3017A9C5CDFA}"/>
              </a:ext>
            </a:extLst>
          </p:cNvPr>
          <p:cNvGrpSpPr/>
          <p:nvPr/>
        </p:nvGrpSpPr>
        <p:grpSpPr>
          <a:xfrm>
            <a:off x="9544051" y="2686169"/>
            <a:ext cx="1976577" cy="402500"/>
            <a:chOff x="-162220" y="4370130"/>
            <a:chExt cx="1976577" cy="402500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22D83719-9952-1D6A-4B8C-7D3C08E945B1}"/>
                </a:ext>
              </a:extLst>
            </p:cNvPr>
            <p:cNvSpPr txBox="1"/>
            <p:nvPr/>
          </p:nvSpPr>
          <p:spPr>
            <a:xfrm>
              <a:off x="-162220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54DB5A57-CFD6-CE8C-34D2-86709C70E8FC}"/>
                </a:ext>
              </a:extLst>
            </p:cNvPr>
            <p:cNvGrpSpPr/>
            <p:nvPr/>
          </p:nvGrpSpPr>
          <p:grpSpPr>
            <a:xfrm>
              <a:off x="500016" y="4370130"/>
              <a:ext cx="1314341" cy="402500"/>
              <a:chOff x="1429571" y="-882152"/>
              <a:chExt cx="1314341" cy="402500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97DC4BBB-0919-0365-628A-684D6B5FD543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>
                <a:extLst>
                  <a:ext uri="{FF2B5EF4-FFF2-40B4-BE49-F238E27FC236}">
                    <a16:creationId xmlns:a16="http://schemas.microsoft.com/office/drawing/2014/main" id="{07082C9F-1A8D-A682-E177-D35FB07BCB61}"/>
                  </a:ext>
                </a:extLst>
              </p:cNvPr>
              <p:cNvSpPr/>
              <p:nvPr/>
            </p:nvSpPr>
            <p:spPr>
              <a:xfrm rot="16200000" flipH="1">
                <a:off x="1404082" y="-831653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1E4B0905-9DBD-5F82-A8FA-09B77684F439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专业</a:t>
                </a: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9EF6450-6CC0-9B7C-F419-4ACC154831B7}"/>
              </a:ext>
            </a:extLst>
          </p:cNvPr>
          <p:cNvGrpSpPr/>
          <p:nvPr/>
        </p:nvGrpSpPr>
        <p:grpSpPr>
          <a:xfrm>
            <a:off x="9544051" y="3529259"/>
            <a:ext cx="1976577" cy="402500"/>
            <a:chOff x="-162220" y="4370130"/>
            <a:chExt cx="1976577" cy="402500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EBC3CC42-5FF5-F111-38BD-1F89C7968857}"/>
                </a:ext>
              </a:extLst>
            </p:cNvPr>
            <p:cNvSpPr txBox="1"/>
            <p:nvPr/>
          </p:nvSpPr>
          <p:spPr>
            <a:xfrm>
              <a:off x="-162220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BEC56C17-D0C7-F800-9A5C-1574E271F830}"/>
                </a:ext>
              </a:extLst>
            </p:cNvPr>
            <p:cNvGrpSpPr/>
            <p:nvPr/>
          </p:nvGrpSpPr>
          <p:grpSpPr>
            <a:xfrm>
              <a:off x="500016" y="4370130"/>
              <a:ext cx="1314341" cy="402500"/>
              <a:chOff x="1429571" y="-882152"/>
              <a:chExt cx="1314341" cy="402500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478B270F-4597-A4B1-315C-4362E1B49230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>
                <a:extLst>
                  <a:ext uri="{FF2B5EF4-FFF2-40B4-BE49-F238E27FC236}">
                    <a16:creationId xmlns:a16="http://schemas.microsoft.com/office/drawing/2014/main" id="{3B379345-B07A-35C2-2106-AF73871499B6}"/>
                  </a:ext>
                </a:extLst>
              </p:cNvPr>
              <p:cNvSpPr/>
              <p:nvPr/>
            </p:nvSpPr>
            <p:spPr>
              <a:xfrm rot="16200000" flipH="1">
                <a:off x="1404082" y="-831653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A39C6077-1EE7-FEA7-7BB8-34F8C1902788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836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学历</a:t>
                </a: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3C4102A-4D33-0F41-A267-0E2946A2065E}"/>
              </a:ext>
            </a:extLst>
          </p:cNvPr>
          <p:cNvGrpSpPr/>
          <p:nvPr/>
        </p:nvGrpSpPr>
        <p:grpSpPr>
          <a:xfrm>
            <a:off x="9544051" y="4372349"/>
            <a:ext cx="1976577" cy="402500"/>
            <a:chOff x="-162220" y="4370130"/>
            <a:chExt cx="1976577" cy="402500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C9B4EB8-0743-6520-3D8E-357ED2625E57}"/>
                </a:ext>
              </a:extLst>
            </p:cNvPr>
            <p:cNvSpPr txBox="1"/>
            <p:nvPr/>
          </p:nvSpPr>
          <p:spPr>
            <a:xfrm>
              <a:off x="-162220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648EA344-695B-BAFA-BD44-DF46055762FB}"/>
                </a:ext>
              </a:extLst>
            </p:cNvPr>
            <p:cNvGrpSpPr/>
            <p:nvPr/>
          </p:nvGrpSpPr>
          <p:grpSpPr>
            <a:xfrm>
              <a:off x="500016" y="4370130"/>
              <a:ext cx="1314341" cy="402500"/>
              <a:chOff x="1429571" y="-882152"/>
              <a:chExt cx="1314341" cy="402500"/>
            </a:xfrm>
          </p:grpSpPr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0646FF97-5850-3A18-78C8-EDD42D066798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等腰三角形 112">
                <a:extLst>
                  <a:ext uri="{FF2B5EF4-FFF2-40B4-BE49-F238E27FC236}">
                    <a16:creationId xmlns:a16="http://schemas.microsoft.com/office/drawing/2014/main" id="{4475A5C9-8618-3617-D648-63943BBD498B}"/>
                  </a:ext>
                </a:extLst>
              </p:cNvPr>
              <p:cNvSpPr/>
              <p:nvPr/>
            </p:nvSpPr>
            <p:spPr>
              <a:xfrm rot="16200000" flipH="1">
                <a:off x="1404082" y="-831653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F5277C5C-FC2F-EDBE-4AC3-152F99D24429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毕业院校</a:t>
                </a: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0B86B42-681A-5719-3F5E-665DFC43BDDD}"/>
              </a:ext>
            </a:extLst>
          </p:cNvPr>
          <p:cNvGrpSpPr/>
          <p:nvPr/>
        </p:nvGrpSpPr>
        <p:grpSpPr>
          <a:xfrm>
            <a:off x="9544051" y="5215437"/>
            <a:ext cx="1976577" cy="402500"/>
            <a:chOff x="-162220" y="4370130"/>
            <a:chExt cx="1976577" cy="402500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ABD91E5C-1B27-13C5-6FBE-BFE713F3CBD2}"/>
                </a:ext>
              </a:extLst>
            </p:cNvPr>
            <p:cNvSpPr txBox="1"/>
            <p:nvPr/>
          </p:nvSpPr>
          <p:spPr>
            <a:xfrm>
              <a:off x="-162220" y="4480980"/>
              <a:ext cx="74189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+mn-ea"/>
                </a:rPr>
                <a:t>请输入</a:t>
              </a: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B4B6CA3B-8F63-8920-41BC-B17296CC1679}"/>
                </a:ext>
              </a:extLst>
            </p:cNvPr>
            <p:cNvGrpSpPr/>
            <p:nvPr/>
          </p:nvGrpSpPr>
          <p:grpSpPr>
            <a:xfrm>
              <a:off x="500016" y="4370130"/>
              <a:ext cx="1314341" cy="402500"/>
              <a:chOff x="1429571" y="-882152"/>
              <a:chExt cx="1314341" cy="402500"/>
            </a:xfrm>
          </p:grpSpPr>
          <p:sp>
            <p:nvSpPr>
              <p:cNvPr id="118" name="矩形: 圆角 117">
                <a:extLst>
                  <a:ext uri="{FF2B5EF4-FFF2-40B4-BE49-F238E27FC236}">
                    <a16:creationId xmlns:a16="http://schemas.microsoft.com/office/drawing/2014/main" id="{E6561E5A-DBC2-8486-8D46-E104BAD2C7A2}"/>
                  </a:ext>
                </a:extLst>
              </p:cNvPr>
              <p:cNvSpPr/>
              <p:nvPr/>
            </p:nvSpPr>
            <p:spPr>
              <a:xfrm>
                <a:off x="1588879" y="-882152"/>
                <a:ext cx="1155033" cy="4025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>
                <a:extLst>
                  <a:ext uri="{FF2B5EF4-FFF2-40B4-BE49-F238E27FC236}">
                    <a16:creationId xmlns:a16="http://schemas.microsoft.com/office/drawing/2014/main" id="{0A0100A1-7CD6-079B-56AD-1A5A556FC1EA}"/>
                  </a:ext>
                </a:extLst>
              </p:cNvPr>
              <p:cNvSpPr/>
              <p:nvPr/>
            </p:nvSpPr>
            <p:spPr>
              <a:xfrm rot="16200000" flipH="1">
                <a:off x="1404082" y="-831653"/>
                <a:ext cx="369593" cy="318615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817C8028-5374-E8D4-8FD6-43897F93F441}"/>
                  </a:ext>
                </a:extLst>
              </p:cNvPr>
              <p:cNvSpPr txBox="1"/>
              <p:nvPr/>
            </p:nvSpPr>
            <p:spPr>
              <a:xfrm>
                <a:off x="1588879" y="-814187"/>
                <a:ext cx="1155033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ea"/>
                  </a:rPr>
                  <a:t>现居住地</a:t>
                </a:r>
              </a:p>
            </p:txBody>
          </p:sp>
        </p:grpSp>
      </p:grp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D0702A61-D91E-E91A-E0B8-E09F9E7E0721}"/>
              </a:ext>
            </a:extLst>
          </p:cNvPr>
          <p:cNvSpPr/>
          <p:nvPr/>
        </p:nvSpPr>
        <p:spPr>
          <a:xfrm>
            <a:off x="4624900" y="0"/>
            <a:ext cx="3700494" cy="6858000"/>
          </a:xfrm>
          <a:prstGeom prst="round2SameRect">
            <a:avLst>
              <a:gd name="adj1" fmla="val 500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吃东西的人&#10;&#10;描述已自动生成">
            <a:extLst>
              <a:ext uri="{FF2B5EF4-FFF2-40B4-BE49-F238E27FC236}">
                <a16:creationId xmlns:a16="http://schemas.microsoft.com/office/drawing/2014/main" id="{848170E9-595B-86AE-572A-E90A0E9F48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2774" y="-1310"/>
            <a:ext cx="70408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4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5BF88893-E107-F59E-921D-B398E964EB80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2468F2D-01A4-F024-6AF5-A0E596DC7CC1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工作经历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8FC295B-8E75-5058-69BD-BC23E9BE67F2}"/>
              </a:ext>
            </a:extLst>
          </p:cNvPr>
          <p:cNvCxnSpPr>
            <a:cxnSpLocks/>
          </p:cNvCxnSpPr>
          <p:nvPr/>
        </p:nvCxnSpPr>
        <p:spPr>
          <a:xfrm>
            <a:off x="4560006" y="1899938"/>
            <a:ext cx="0" cy="4142047"/>
          </a:xfrm>
          <a:prstGeom prst="line">
            <a:avLst/>
          </a:prstGeom>
          <a:ln w="317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id="{AF6EFEEC-0DD3-C8CD-0A53-A7075EA50414}"/>
              </a:ext>
            </a:extLst>
          </p:cNvPr>
          <p:cNvSpPr/>
          <p:nvPr/>
        </p:nvSpPr>
        <p:spPr>
          <a:xfrm>
            <a:off x="4446976" y="1937207"/>
            <a:ext cx="226060" cy="226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00D40CB-09C1-D6DE-C43D-8A2963D784F8}"/>
              </a:ext>
            </a:extLst>
          </p:cNvPr>
          <p:cNvSpPr/>
          <p:nvPr/>
        </p:nvSpPr>
        <p:spPr>
          <a:xfrm>
            <a:off x="4461081" y="3653554"/>
            <a:ext cx="226060" cy="226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1F55F22-7210-2CB0-1BB9-8FB4D7AD65FE}"/>
              </a:ext>
            </a:extLst>
          </p:cNvPr>
          <p:cNvSpPr/>
          <p:nvPr/>
        </p:nvSpPr>
        <p:spPr>
          <a:xfrm>
            <a:off x="4461081" y="5355675"/>
            <a:ext cx="226060" cy="226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CCC8BBF-2C4D-E955-7C05-115EA457A0F0}"/>
              </a:ext>
            </a:extLst>
          </p:cNvPr>
          <p:cNvSpPr txBox="1"/>
          <p:nvPr/>
        </p:nvSpPr>
        <p:spPr>
          <a:xfrm>
            <a:off x="5021059" y="1757104"/>
            <a:ext cx="6497842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单击此处输入你的正文，文字是您思想的提炼，为了最终演示发布的良好效果，请尽量言简意赅的阐述观点，根据需要可酌情增减文字，以便所传达信息。</a:t>
            </a:r>
            <a:endParaRPr lang="en-US" altLang="zh-CN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id="{5E3CE07B-F429-36B1-49C1-C579480CBD8B}"/>
              </a:ext>
            </a:extLst>
          </p:cNvPr>
          <p:cNvSpPr/>
          <p:nvPr/>
        </p:nvSpPr>
        <p:spPr>
          <a:xfrm rot="16200000" flipV="1">
            <a:off x="3792009" y="1881434"/>
            <a:ext cx="311614" cy="26863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22190F9-6E68-8882-E3A4-97BB1E404D86}"/>
              </a:ext>
            </a:extLst>
          </p:cNvPr>
          <p:cNvGrpSpPr/>
          <p:nvPr/>
        </p:nvGrpSpPr>
        <p:grpSpPr>
          <a:xfrm>
            <a:off x="644485" y="1773238"/>
            <a:ext cx="2957945" cy="553998"/>
            <a:chOff x="872374" y="-1134319"/>
            <a:chExt cx="2957945" cy="553998"/>
          </a:xfrm>
        </p:grpSpPr>
        <p:sp>
          <p:nvSpPr>
            <p:cNvPr id="58" name="矩形: 对角圆角 57">
              <a:extLst>
                <a:ext uri="{FF2B5EF4-FFF2-40B4-BE49-F238E27FC236}">
                  <a16:creationId xmlns:a16="http://schemas.microsoft.com/office/drawing/2014/main" id="{93DC9289-BFB9-53B4-BA4C-83635EFE8EEE}"/>
                </a:ext>
              </a:extLst>
            </p:cNvPr>
            <p:cNvSpPr/>
            <p:nvPr/>
          </p:nvSpPr>
          <p:spPr>
            <a:xfrm>
              <a:off x="872374" y="-1134319"/>
              <a:ext cx="2957945" cy="553998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96A8564-1A7F-8153-F955-77DCB6E3022C}"/>
                </a:ext>
              </a:extLst>
            </p:cNvPr>
            <p:cNvSpPr txBox="1"/>
            <p:nvPr/>
          </p:nvSpPr>
          <p:spPr>
            <a:xfrm>
              <a:off x="872374" y="-1007619"/>
              <a:ext cx="2957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~20XX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04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822B72B-DDB9-6C5D-7D4E-004E5888BA57}"/>
              </a:ext>
            </a:extLst>
          </p:cNvPr>
          <p:cNvGrpSpPr/>
          <p:nvPr/>
        </p:nvGrpSpPr>
        <p:grpSpPr>
          <a:xfrm>
            <a:off x="644484" y="3526854"/>
            <a:ext cx="2957945" cy="553998"/>
            <a:chOff x="872374" y="-1134319"/>
            <a:chExt cx="2957945" cy="553998"/>
          </a:xfrm>
        </p:grpSpPr>
        <p:sp>
          <p:nvSpPr>
            <p:cNvPr id="61" name="矩形: 对角圆角 60">
              <a:extLst>
                <a:ext uri="{FF2B5EF4-FFF2-40B4-BE49-F238E27FC236}">
                  <a16:creationId xmlns:a16="http://schemas.microsoft.com/office/drawing/2014/main" id="{80878A17-D324-68BC-C552-E9C234EB4D5A}"/>
                </a:ext>
              </a:extLst>
            </p:cNvPr>
            <p:cNvSpPr/>
            <p:nvPr/>
          </p:nvSpPr>
          <p:spPr>
            <a:xfrm>
              <a:off x="872374" y="-1134319"/>
              <a:ext cx="2957945" cy="553998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EB69DAE-F842-F36C-4695-4FDFD9333DD6}"/>
                </a:ext>
              </a:extLst>
            </p:cNvPr>
            <p:cNvSpPr txBox="1"/>
            <p:nvPr/>
          </p:nvSpPr>
          <p:spPr>
            <a:xfrm>
              <a:off x="872374" y="-1007619"/>
              <a:ext cx="2957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~20XX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04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2726B74-F25B-8FC8-6135-B59751F0669E}"/>
              </a:ext>
            </a:extLst>
          </p:cNvPr>
          <p:cNvGrpSpPr/>
          <p:nvPr/>
        </p:nvGrpSpPr>
        <p:grpSpPr>
          <a:xfrm>
            <a:off x="644485" y="5191732"/>
            <a:ext cx="2957945" cy="553998"/>
            <a:chOff x="872374" y="-1134319"/>
            <a:chExt cx="2957945" cy="553998"/>
          </a:xfrm>
        </p:grpSpPr>
        <p:sp>
          <p:nvSpPr>
            <p:cNvPr id="64" name="矩形: 对角圆角 63">
              <a:extLst>
                <a:ext uri="{FF2B5EF4-FFF2-40B4-BE49-F238E27FC236}">
                  <a16:creationId xmlns:a16="http://schemas.microsoft.com/office/drawing/2014/main" id="{074359C8-5886-27F8-7F45-4F5358480524}"/>
                </a:ext>
              </a:extLst>
            </p:cNvPr>
            <p:cNvSpPr/>
            <p:nvPr/>
          </p:nvSpPr>
          <p:spPr>
            <a:xfrm>
              <a:off x="872374" y="-1134319"/>
              <a:ext cx="2957945" cy="553998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4E8F5A0-8FBA-2A90-D9ED-FE33F603C220}"/>
                </a:ext>
              </a:extLst>
            </p:cNvPr>
            <p:cNvSpPr txBox="1"/>
            <p:nvPr/>
          </p:nvSpPr>
          <p:spPr>
            <a:xfrm>
              <a:off x="872374" y="-1007619"/>
              <a:ext cx="295794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~20XX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>
                  <a:solidFill>
                    <a:schemeClr val="bg1"/>
                  </a:solidFill>
                  <a:latin typeface="+mn-ea"/>
                </a:rPr>
                <a:t>04</a:t>
              </a:r>
              <a:r>
                <a:rPr lang="zh-CN" altLang="en-US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66" name="等腰三角形 65">
            <a:extLst>
              <a:ext uri="{FF2B5EF4-FFF2-40B4-BE49-F238E27FC236}">
                <a16:creationId xmlns:a16="http://schemas.microsoft.com/office/drawing/2014/main" id="{3A5C8C65-823B-7B93-0586-9C34FA0F6270}"/>
              </a:ext>
            </a:extLst>
          </p:cNvPr>
          <p:cNvSpPr/>
          <p:nvPr/>
        </p:nvSpPr>
        <p:spPr>
          <a:xfrm rot="16200000" flipV="1">
            <a:off x="3808829" y="3627891"/>
            <a:ext cx="311614" cy="26863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>
            <a:extLst>
              <a:ext uri="{FF2B5EF4-FFF2-40B4-BE49-F238E27FC236}">
                <a16:creationId xmlns:a16="http://schemas.microsoft.com/office/drawing/2014/main" id="{25C30C15-3F4B-5A92-8131-EECA10F088A7}"/>
              </a:ext>
            </a:extLst>
          </p:cNvPr>
          <p:cNvSpPr/>
          <p:nvPr/>
        </p:nvSpPr>
        <p:spPr>
          <a:xfrm rot="16200000" flipV="1">
            <a:off x="3784867" y="5334389"/>
            <a:ext cx="311614" cy="26863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C380EE3-0707-19C1-3F9D-8D839781819B}"/>
              </a:ext>
            </a:extLst>
          </p:cNvPr>
          <p:cNvSpPr txBox="1"/>
          <p:nvPr/>
        </p:nvSpPr>
        <p:spPr>
          <a:xfrm>
            <a:off x="5021059" y="3468758"/>
            <a:ext cx="6497842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单击此处输入你的正文，文字是您思想的提炼，为了最终演示发布的良好效果，请尽量言简意赅的阐述观点，根据需要可酌情增减文字，以便所传达信息。</a:t>
            </a:r>
            <a:endParaRPr lang="en-US" altLang="zh-CN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52F51FB-715C-D2FD-1D86-0E173015F7EB}"/>
              </a:ext>
            </a:extLst>
          </p:cNvPr>
          <p:cNvSpPr txBox="1"/>
          <p:nvPr/>
        </p:nvSpPr>
        <p:spPr>
          <a:xfrm>
            <a:off x="5021059" y="5180411"/>
            <a:ext cx="6497842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单击此处输入你的正文，文字是您思想的提炼，为了最终演示发布的良好效果，请尽量言简意赅的阐述观点，根据需要可酌情增减文字，以便所传达信息。</a:t>
            </a:r>
            <a:endParaRPr lang="en-US" altLang="zh-CN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19942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53F375-D36F-78E5-B374-2510DB8940EA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CF9E3-2C7C-09D9-EB46-6EB3E6FAE786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工作经历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D59EE38-509A-A89B-0D21-3885B6857CD1}"/>
              </a:ext>
            </a:extLst>
          </p:cNvPr>
          <p:cNvSpPr txBox="1"/>
          <p:nvPr/>
        </p:nvSpPr>
        <p:spPr>
          <a:xfrm>
            <a:off x="660400" y="4358614"/>
            <a:ext cx="2966720" cy="1775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94EB73F-EB46-E003-35E6-90DA14A6796F}"/>
              </a:ext>
            </a:extLst>
          </p:cNvPr>
          <p:cNvGrpSpPr/>
          <p:nvPr/>
        </p:nvGrpSpPr>
        <p:grpSpPr>
          <a:xfrm>
            <a:off x="1083912" y="1920554"/>
            <a:ext cx="2175575" cy="2175575"/>
            <a:chOff x="735975" y="2233262"/>
            <a:chExt cx="2175575" cy="217557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234B5DF-1FA5-52B9-2EE5-06C511528FFC}"/>
                </a:ext>
              </a:extLst>
            </p:cNvPr>
            <p:cNvSpPr/>
            <p:nvPr/>
          </p:nvSpPr>
          <p:spPr>
            <a:xfrm>
              <a:off x="905062" y="2462530"/>
              <a:ext cx="182837" cy="18283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弧形 30">
              <a:extLst>
                <a:ext uri="{FF2B5EF4-FFF2-40B4-BE49-F238E27FC236}">
                  <a16:creationId xmlns:a16="http://schemas.microsoft.com/office/drawing/2014/main" id="{904F6FF5-F086-AA86-C6A7-4F247BD33B55}"/>
                </a:ext>
              </a:extLst>
            </p:cNvPr>
            <p:cNvSpPr/>
            <p:nvPr/>
          </p:nvSpPr>
          <p:spPr>
            <a:xfrm>
              <a:off x="965243" y="2462530"/>
              <a:ext cx="1717040" cy="1717040"/>
            </a:xfrm>
            <a:prstGeom prst="arc">
              <a:avLst>
                <a:gd name="adj1" fmla="val 7916611"/>
                <a:gd name="adj2" fmla="val 2871465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3A6F535A-7788-65BE-E4DC-AAAAC3A2D679}"/>
                </a:ext>
              </a:extLst>
            </p:cNvPr>
            <p:cNvSpPr/>
            <p:nvPr/>
          </p:nvSpPr>
          <p:spPr>
            <a:xfrm>
              <a:off x="735975" y="2233262"/>
              <a:ext cx="2175575" cy="2175575"/>
            </a:xfrm>
            <a:prstGeom prst="arc">
              <a:avLst>
                <a:gd name="adj1" fmla="val 7916611"/>
                <a:gd name="adj2" fmla="val 2871465"/>
              </a:avLst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F883955-4AAD-8C89-7456-95741C652853}"/>
                </a:ext>
              </a:extLst>
            </p:cNvPr>
            <p:cNvSpPr txBox="1"/>
            <p:nvPr/>
          </p:nvSpPr>
          <p:spPr>
            <a:xfrm>
              <a:off x="1087899" y="2905551"/>
              <a:ext cx="1433543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+mj-ea"/>
                  <a:ea typeface="+mj-ea"/>
                </a:rPr>
                <a:t>5</a:t>
              </a:r>
              <a:r>
                <a:rPr lang="zh-CN" altLang="en-US" sz="5400">
                  <a:solidFill>
                    <a:schemeClr val="bg1"/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41B98F-190B-2450-EE9C-B470DAEAB4D9}"/>
                </a:ext>
              </a:extLst>
            </p:cNvPr>
            <p:cNvSpPr txBox="1"/>
            <p:nvPr/>
          </p:nvSpPr>
          <p:spPr>
            <a:xfrm>
              <a:off x="1159019" y="3847083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87244D0C-188D-A9CD-0158-88718AE14851}"/>
              </a:ext>
            </a:extLst>
          </p:cNvPr>
          <p:cNvSpPr txBox="1"/>
          <p:nvPr/>
        </p:nvSpPr>
        <p:spPr>
          <a:xfrm>
            <a:off x="4612641" y="4358614"/>
            <a:ext cx="2966720" cy="1775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C1C1E22-186E-24CE-1D26-8BE83F7C4BC2}"/>
              </a:ext>
            </a:extLst>
          </p:cNvPr>
          <p:cNvGrpSpPr/>
          <p:nvPr/>
        </p:nvGrpSpPr>
        <p:grpSpPr>
          <a:xfrm>
            <a:off x="5008212" y="1920554"/>
            <a:ext cx="2175575" cy="2175575"/>
            <a:chOff x="735975" y="2233262"/>
            <a:chExt cx="2175575" cy="2175575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5394165-AD76-939F-4738-E551A86CFEB6}"/>
                </a:ext>
              </a:extLst>
            </p:cNvPr>
            <p:cNvSpPr/>
            <p:nvPr/>
          </p:nvSpPr>
          <p:spPr>
            <a:xfrm>
              <a:off x="905062" y="2462530"/>
              <a:ext cx="182837" cy="18283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弧形 51">
              <a:extLst>
                <a:ext uri="{FF2B5EF4-FFF2-40B4-BE49-F238E27FC236}">
                  <a16:creationId xmlns:a16="http://schemas.microsoft.com/office/drawing/2014/main" id="{4AF80688-34D9-34D3-5A04-3728A8FF1B17}"/>
                </a:ext>
              </a:extLst>
            </p:cNvPr>
            <p:cNvSpPr/>
            <p:nvPr/>
          </p:nvSpPr>
          <p:spPr>
            <a:xfrm>
              <a:off x="965243" y="2462530"/>
              <a:ext cx="1717040" cy="1717040"/>
            </a:xfrm>
            <a:prstGeom prst="arc">
              <a:avLst>
                <a:gd name="adj1" fmla="val 7916611"/>
                <a:gd name="adj2" fmla="val 2871465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6E947B39-9D7B-55F9-6935-834839745252}"/>
                </a:ext>
              </a:extLst>
            </p:cNvPr>
            <p:cNvSpPr/>
            <p:nvPr/>
          </p:nvSpPr>
          <p:spPr>
            <a:xfrm>
              <a:off x="735975" y="2233262"/>
              <a:ext cx="2175575" cy="2175575"/>
            </a:xfrm>
            <a:prstGeom prst="arc">
              <a:avLst>
                <a:gd name="adj1" fmla="val 7916611"/>
                <a:gd name="adj2" fmla="val 2871465"/>
              </a:avLst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3CF588F-60C8-C3FA-0D5D-0BB2EF32B20C}"/>
                </a:ext>
              </a:extLst>
            </p:cNvPr>
            <p:cNvSpPr txBox="1"/>
            <p:nvPr/>
          </p:nvSpPr>
          <p:spPr>
            <a:xfrm>
              <a:off x="1087899" y="2905551"/>
              <a:ext cx="1433543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r>
                <a:rPr lang="zh-CN" altLang="en-US" sz="5400">
                  <a:solidFill>
                    <a:schemeClr val="bg1"/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1D66AEB-CE44-C0F8-AB43-A8D51F218508}"/>
                </a:ext>
              </a:extLst>
            </p:cNvPr>
            <p:cNvSpPr txBox="1"/>
            <p:nvPr/>
          </p:nvSpPr>
          <p:spPr>
            <a:xfrm>
              <a:off x="1159019" y="3847083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6A45B166-76DB-2D2B-60F9-4C03229E22A4}"/>
              </a:ext>
            </a:extLst>
          </p:cNvPr>
          <p:cNvSpPr txBox="1"/>
          <p:nvPr/>
        </p:nvSpPr>
        <p:spPr>
          <a:xfrm>
            <a:off x="8564882" y="4358614"/>
            <a:ext cx="2966720" cy="1775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B32A11B-6BC4-B6F5-C740-E1C7AEAB7CE1}"/>
              </a:ext>
            </a:extLst>
          </p:cNvPr>
          <p:cNvGrpSpPr/>
          <p:nvPr/>
        </p:nvGrpSpPr>
        <p:grpSpPr>
          <a:xfrm>
            <a:off x="8988394" y="1920554"/>
            <a:ext cx="2175575" cy="2175575"/>
            <a:chOff x="735975" y="2233262"/>
            <a:chExt cx="2175575" cy="2175575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955F6F8-D70A-4C72-6679-DD7905465E46}"/>
                </a:ext>
              </a:extLst>
            </p:cNvPr>
            <p:cNvSpPr/>
            <p:nvPr/>
          </p:nvSpPr>
          <p:spPr>
            <a:xfrm>
              <a:off x="905062" y="2462530"/>
              <a:ext cx="182837" cy="18283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>
              <a:extLst>
                <a:ext uri="{FF2B5EF4-FFF2-40B4-BE49-F238E27FC236}">
                  <a16:creationId xmlns:a16="http://schemas.microsoft.com/office/drawing/2014/main" id="{DD1B161C-0CF2-AE1E-2C84-1E7156C6B245}"/>
                </a:ext>
              </a:extLst>
            </p:cNvPr>
            <p:cNvSpPr/>
            <p:nvPr/>
          </p:nvSpPr>
          <p:spPr>
            <a:xfrm>
              <a:off x="965243" y="2462530"/>
              <a:ext cx="1717040" cy="1717040"/>
            </a:xfrm>
            <a:prstGeom prst="arc">
              <a:avLst>
                <a:gd name="adj1" fmla="val 7916611"/>
                <a:gd name="adj2" fmla="val 2871465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弧形 59">
              <a:extLst>
                <a:ext uri="{FF2B5EF4-FFF2-40B4-BE49-F238E27FC236}">
                  <a16:creationId xmlns:a16="http://schemas.microsoft.com/office/drawing/2014/main" id="{1DFCCC4B-C7F9-BB4B-459B-8581EC2205BD}"/>
                </a:ext>
              </a:extLst>
            </p:cNvPr>
            <p:cNvSpPr/>
            <p:nvPr/>
          </p:nvSpPr>
          <p:spPr>
            <a:xfrm>
              <a:off x="735975" y="2233262"/>
              <a:ext cx="2175575" cy="2175575"/>
            </a:xfrm>
            <a:prstGeom prst="arc">
              <a:avLst>
                <a:gd name="adj1" fmla="val 7916611"/>
                <a:gd name="adj2" fmla="val 2871465"/>
              </a:avLst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157E715-E36B-DA05-67E4-B5A6F5475262}"/>
                </a:ext>
              </a:extLst>
            </p:cNvPr>
            <p:cNvSpPr txBox="1"/>
            <p:nvPr/>
          </p:nvSpPr>
          <p:spPr>
            <a:xfrm>
              <a:off x="1087899" y="2905551"/>
              <a:ext cx="1433543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r>
                <a:rPr lang="zh-CN" altLang="en-US" sz="5400">
                  <a:solidFill>
                    <a:schemeClr val="bg1"/>
                  </a:solidFill>
                  <a:latin typeface="+mj-ea"/>
                  <a:ea typeface="+mj-ea"/>
                </a:rPr>
                <a:t>年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F787F99-27DE-4973-16C6-A759A7A40572}"/>
                </a:ext>
              </a:extLst>
            </p:cNvPr>
            <p:cNvSpPr txBox="1"/>
            <p:nvPr/>
          </p:nvSpPr>
          <p:spPr>
            <a:xfrm>
              <a:off x="1159019" y="3847083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3133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8E98502-5255-270E-6729-A8C22BB17101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D2A272-9A29-525C-9F63-BCADEF575451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竞聘优势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9B168F3-6569-6D0E-07A0-8C714A26F2D6}"/>
              </a:ext>
            </a:extLst>
          </p:cNvPr>
          <p:cNvGrpSpPr/>
          <p:nvPr/>
        </p:nvGrpSpPr>
        <p:grpSpPr>
          <a:xfrm>
            <a:off x="660400" y="1655180"/>
            <a:ext cx="5092218" cy="1979271"/>
            <a:chOff x="660400" y="1655180"/>
            <a:chExt cx="5092218" cy="1979271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81AF058-13ED-29F7-AB46-3EF262D3BE02}"/>
                </a:ext>
              </a:extLst>
            </p:cNvPr>
            <p:cNvGrpSpPr/>
            <p:nvPr/>
          </p:nvGrpSpPr>
          <p:grpSpPr>
            <a:xfrm>
              <a:off x="660400" y="1655180"/>
              <a:ext cx="5092218" cy="1979271"/>
              <a:chOff x="660400" y="1828800"/>
              <a:chExt cx="5092218" cy="1979271"/>
            </a:xfrm>
          </p:grpSpPr>
          <p:sp>
            <p:nvSpPr>
              <p:cNvPr id="4" name="矩形: 圆顶角 3">
                <a:extLst>
                  <a:ext uri="{FF2B5EF4-FFF2-40B4-BE49-F238E27FC236}">
                    <a16:creationId xmlns:a16="http://schemas.microsoft.com/office/drawing/2014/main" id="{CD0D45DB-4FDC-ADCE-BFA9-F4E6FB991937}"/>
                  </a:ext>
                </a:extLst>
              </p:cNvPr>
              <p:cNvSpPr/>
              <p:nvPr/>
            </p:nvSpPr>
            <p:spPr>
              <a:xfrm>
                <a:off x="660400" y="1828800"/>
                <a:ext cx="5092218" cy="197927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528C2920-E3ED-A184-67C6-6C6E0FD6F764}"/>
                  </a:ext>
                </a:extLst>
              </p:cNvPr>
              <p:cNvSpPr/>
              <p:nvPr/>
            </p:nvSpPr>
            <p:spPr>
              <a:xfrm>
                <a:off x="660400" y="3692324"/>
                <a:ext cx="5092218" cy="11574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71F1CE-383C-4C59-3E40-9D46F98B1D27}"/>
                </a:ext>
              </a:extLst>
            </p:cNvPr>
            <p:cNvSpPr txBox="1"/>
            <p:nvPr/>
          </p:nvSpPr>
          <p:spPr>
            <a:xfrm>
              <a:off x="880399" y="1836175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8D035D-F7D4-0883-C600-53B40882DC41}"/>
                </a:ext>
              </a:extLst>
            </p:cNvPr>
            <p:cNvSpPr txBox="1"/>
            <p:nvPr/>
          </p:nvSpPr>
          <p:spPr>
            <a:xfrm>
              <a:off x="880398" y="2334461"/>
              <a:ext cx="4733324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单击此处输入你的正文，文字是您思想的提炼，为了最终演示发布的良好效果，请尽量言简意赅的阐述观点，根据需要可酌情增减文字。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2FD18CB-4922-51CF-711C-94479795230F}"/>
              </a:ext>
            </a:extLst>
          </p:cNvPr>
          <p:cNvGrpSpPr/>
          <p:nvPr/>
        </p:nvGrpSpPr>
        <p:grpSpPr>
          <a:xfrm>
            <a:off x="6426682" y="1655180"/>
            <a:ext cx="5092218" cy="1979271"/>
            <a:chOff x="660400" y="1655180"/>
            <a:chExt cx="5092218" cy="197927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3301D916-83DD-312A-0B7D-91C594D6F9BA}"/>
                </a:ext>
              </a:extLst>
            </p:cNvPr>
            <p:cNvGrpSpPr/>
            <p:nvPr/>
          </p:nvGrpSpPr>
          <p:grpSpPr>
            <a:xfrm>
              <a:off x="660400" y="1655180"/>
              <a:ext cx="5092218" cy="1979271"/>
              <a:chOff x="660400" y="1828800"/>
              <a:chExt cx="5092218" cy="1979271"/>
            </a:xfrm>
          </p:grpSpPr>
          <p:sp>
            <p:nvSpPr>
              <p:cNvPr id="52" name="矩形: 圆顶角 51">
                <a:extLst>
                  <a:ext uri="{FF2B5EF4-FFF2-40B4-BE49-F238E27FC236}">
                    <a16:creationId xmlns:a16="http://schemas.microsoft.com/office/drawing/2014/main" id="{B4A6318D-3C78-4D45-4EFF-981E756ECB6A}"/>
                  </a:ext>
                </a:extLst>
              </p:cNvPr>
              <p:cNvSpPr/>
              <p:nvPr/>
            </p:nvSpPr>
            <p:spPr>
              <a:xfrm>
                <a:off x="660400" y="1828800"/>
                <a:ext cx="5092218" cy="197927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6DF9D61-E94B-168E-745B-FECA3DA1442A}"/>
                  </a:ext>
                </a:extLst>
              </p:cNvPr>
              <p:cNvSpPr/>
              <p:nvPr/>
            </p:nvSpPr>
            <p:spPr>
              <a:xfrm>
                <a:off x="660400" y="3692324"/>
                <a:ext cx="5092218" cy="11574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E5E031E-D062-9191-1B3F-CA093E3DDD06}"/>
                </a:ext>
              </a:extLst>
            </p:cNvPr>
            <p:cNvSpPr txBox="1"/>
            <p:nvPr/>
          </p:nvSpPr>
          <p:spPr>
            <a:xfrm>
              <a:off x="880399" y="1836175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9F4F56D-F8A3-96BE-1FED-E6883AAC6830}"/>
                </a:ext>
              </a:extLst>
            </p:cNvPr>
            <p:cNvSpPr txBox="1"/>
            <p:nvPr/>
          </p:nvSpPr>
          <p:spPr>
            <a:xfrm>
              <a:off x="880398" y="2334461"/>
              <a:ext cx="4733324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单击此处输入你的正文，文字是您思想的提炼，为了最终演示发布的良好效果，请尽量言简意赅的阐述观点，根据需要可酌情增减文字。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BD6D0C5-C18D-9505-9E01-8A9EB26C6009}"/>
              </a:ext>
            </a:extLst>
          </p:cNvPr>
          <p:cNvGrpSpPr/>
          <p:nvPr/>
        </p:nvGrpSpPr>
        <p:grpSpPr>
          <a:xfrm>
            <a:off x="660400" y="4256429"/>
            <a:ext cx="5092218" cy="1979271"/>
            <a:chOff x="660400" y="1655180"/>
            <a:chExt cx="5092218" cy="1979271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E598427-FBCD-4700-6F85-50C29972B4CB}"/>
                </a:ext>
              </a:extLst>
            </p:cNvPr>
            <p:cNvGrpSpPr/>
            <p:nvPr/>
          </p:nvGrpSpPr>
          <p:grpSpPr>
            <a:xfrm>
              <a:off x="660400" y="1655180"/>
              <a:ext cx="5092218" cy="1979271"/>
              <a:chOff x="660400" y="1828800"/>
              <a:chExt cx="5092218" cy="1979271"/>
            </a:xfrm>
          </p:grpSpPr>
          <p:sp>
            <p:nvSpPr>
              <p:cNvPr id="58" name="矩形: 圆顶角 57">
                <a:extLst>
                  <a:ext uri="{FF2B5EF4-FFF2-40B4-BE49-F238E27FC236}">
                    <a16:creationId xmlns:a16="http://schemas.microsoft.com/office/drawing/2014/main" id="{037D01AB-B8A8-DCFF-2398-FDF98B59F16E}"/>
                  </a:ext>
                </a:extLst>
              </p:cNvPr>
              <p:cNvSpPr/>
              <p:nvPr/>
            </p:nvSpPr>
            <p:spPr>
              <a:xfrm>
                <a:off x="660400" y="1828800"/>
                <a:ext cx="5092218" cy="197927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292051EF-96AC-004E-51F7-D4516DE07E95}"/>
                  </a:ext>
                </a:extLst>
              </p:cNvPr>
              <p:cNvSpPr/>
              <p:nvPr/>
            </p:nvSpPr>
            <p:spPr>
              <a:xfrm>
                <a:off x="660400" y="3692324"/>
                <a:ext cx="5092218" cy="11574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5E4D0AE-6A97-9E89-8907-2E07DA00D191}"/>
                </a:ext>
              </a:extLst>
            </p:cNvPr>
            <p:cNvSpPr txBox="1"/>
            <p:nvPr/>
          </p:nvSpPr>
          <p:spPr>
            <a:xfrm>
              <a:off x="880399" y="1836175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7E7263C-5BCD-2212-0D01-05ACF440A0BC}"/>
                </a:ext>
              </a:extLst>
            </p:cNvPr>
            <p:cNvSpPr txBox="1"/>
            <p:nvPr/>
          </p:nvSpPr>
          <p:spPr>
            <a:xfrm>
              <a:off x="880398" y="2334461"/>
              <a:ext cx="4733324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单击此处输入你的正文，文字是您思想的提炼，为了最终演示发布的良好效果，请尽量言简意赅的阐述观点，根据需要可酌情增减文字。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70B3D65-A185-996D-8A13-E4517C148449}"/>
              </a:ext>
            </a:extLst>
          </p:cNvPr>
          <p:cNvGrpSpPr/>
          <p:nvPr/>
        </p:nvGrpSpPr>
        <p:grpSpPr>
          <a:xfrm>
            <a:off x="6426682" y="4256429"/>
            <a:ext cx="5092218" cy="1979271"/>
            <a:chOff x="660400" y="1655180"/>
            <a:chExt cx="5092218" cy="1979271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43190FF-1CC4-5106-AA07-294BD38593AB}"/>
                </a:ext>
              </a:extLst>
            </p:cNvPr>
            <p:cNvGrpSpPr/>
            <p:nvPr/>
          </p:nvGrpSpPr>
          <p:grpSpPr>
            <a:xfrm>
              <a:off x="660400" y="1655180"/>
              <a:ext cx="5092218" cy="1979271"/>
              <a:chOff x="660400" y="1828800"/>
              <a:chExt cx="5092218" cy="1979271"/>
            </a:xfrm>
          </p:grpSpPr>
          <p:sp>
            <p:nvSpPr>
              <p:cNvPr id="64" name="矩形: 圆顶角 63">
                <a:extLst>
                  <a:ext uri="{FF2B5EF4-FFF2-40B4-BE49-F238E27FC236}">
                    <a16:creationId xmlns:a16="http://schemas.microsoft.com/office/drawing/2014/main" id="{832FD407-AAFC-4381-243C-B5BA18292177}"/>
                  </a:ext>
                </a:extLst>
              </p:cNvPr>
              <p:cNvSpPr/>
              <p:nvPr/>
            </p:nvSpPr>
            <p:spPr>
              <a:xfrm>
                <a:off x="660400" y="1828800"/>
                <a:ext cx="5092218" cy="197927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516BD5FE-EA95-1771-FF2A-E59F817E2A9E}"/>
                  </a:ext>
                </a:extLst>
              </p:cNvPr>
              <p:cNvSpPr/>
              <p:nvPr/>
            </p:nvSpPr>
            <p:spPr>
              <a:xfrm>
                <a:off x="660400" y="3692324"/>
                <a:ext cx="5092218" cy="11574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CFC49AE-27A1-80AD-286F-6D05AAAA9D9A}"/>
                </a:ext>
              </a:extLst>
            </p:cNvPr>
            <p:cNvSpPr txBox="1"/>
            <p:nvPr/>
          </p:nvSpPr>
          <p:spPr>
            <a:xfrm>
              <a:off x="880399" y="1836175"/>
              <a:ext cx="129130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EA448E8-BD10-6C1B-779A-76E306E2813A}"/>
                </a:ext>
              </a:extLst>
            </p:cNvPr>
            <p:cNvSpPr txBox="1"/>
            <p:nvPr/>
          </p:nvSpPr>
          <p:spPr>
            <a:xfrm>
              <a:off x="880398" y="2334461"/>
              <a:ext cx="4733324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单击此处输入你的正文，文字是您思想的提炼，为了最终演示发布的良好效果，请尽量言简意赅的阐述观点，根据需要可酌情增减文字。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8718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D1C78225-55B0-C808-A83E-69A7A42153F4}"/>
              </a:ext>
            </a:extLst>
          </p:cNvPr>
          <p:cNvSpPr/>
          <p:nvPr/>
        </p:nvSpPr>
        <p:spPr>
          <a:xfrm>
            <a:off x="880398" y="1361440"/>
            <a:ext cx="5435600" cy="4864100"/>
          </a:xfrm>
          <a:prstGeom prst="round2Diag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3F375-D36F-78E5-B374-2510DB8940EA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05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CF9E3-2C7C-09D9-EB46-6EB3E6FAE786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工作成果</a:t>
            </a:r>
          </a:p>
        </p:txBody>
      </p:sp>
      <p:pic>
        <p:nvPicPr>
          <p:cNvPr id="5" name="图片 4" descr="人在玩电脑&#10;&#10;描述已自动生成">
            <a:extLst>
              <a:ext uri="{FF2B5EF4-FFF2-40B4-BE49-F238E27FC236}">
                <a16:creationId xmlns:a16="http://schemas.microsoft.com/office/drawing/2014/main" id="{62E5BAFC-87D2-7D00-ACC4-CDBB3B4C61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1539240"/>
            <a:ext cx="5435600" cy="4696460"/>
          </a:xfrm>
          <a:prstGeom prst="round2DiagRect">
            <a:avLst>
              <a:gd name="adj1" fmla="val 13747"/>
              <a:gd name="adj2" fmla="val 0"/>
            </a:avLst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AF8996-65F9-694B-A6C4-6E2FC01D7C23}"/>
              </a:ext>
            </a:extLst>
          </p:cNvPr>
          <p:cNvGrpSpPr/>
          <p:nvPr/>
        </p:nvGrpSpPr>
        <p:grpSpPr>
          <a:xfrm>
            <a:off x="6756400" y="1361440"/>
            <a:ext cx="4775200" cy="2177242"/>
            <a:chOff x="6756400" y="1361440"/>
            <a:chExt cx="4775200" cy="2177242"/>
          </a:xfrm>
        </p:grpSpPr>
        <p:sp>
          <p:nvSpPr>
            <p:cNvPr id="8" name="矩形: 对角圆角 7">
              <a:extLst>
                <a:ext uri="{FF2B5EF4-FFF2-40B4-BE49-F238E27FC236}">
                  <a16:creationId xmlns:a16="http://schemas.microsoft.com/office/drawing/2014/main" id="{C30A254C-8048-C4AD-BDF6-0ECA2CE9086A}"/>
                </a:ext>
              </a:extLst>
            </p:cNvPr>
            <p:cNvSpPr/>
            <p:nvPr/>
          </p:nvSpPr>
          <p:spPr>
            <a:xfrm>
              <a:off x="6756400" y="1361440"/>
              <a:ext cx="4775200" cy="2177242"/>
            </a:xfrm>
            <a:prstGeom prst="round2Diag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30874DB-BA64-CC3E-4B8D-6E20EC354FB5}"/>
                </a:ext>
              </a:extLst>
            </p:cNvPr>
            <p:cNvSpPr txBox="1"/>
            <p:nvPr/>
          </p:nvSpPr>
          <p:spPr>
            <a:xfrm>
              <a:off x="6931939" y="2206288"/>
              <a:ext cx="4424122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7FE6944F-7CE2-88D8-354C-FC1CEB71C82E}"/>
                </a:ext>
              </a:extLst>
            </p:cNvPr>
            <p:cNvSpPr/>
            <p:nvPr/>
          </p:nvSpPr>
          <p:spPr>
            <a:xfrm>
              <a:off x="6756400" y="1361440"/>
              <a:ext cx="1991360" cy="66696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40EE19A-F323-D83A-306F-AD37A52AAB4C}"/>
                </a:ext>
              </a:extLst>
            </p:cNvPr>
            <p:cNvSpPr txBox="1"/>
            <p:nvPr/>
          </p:nvSpPr>
          <p:spPr>
            <a:xfrm>
              <a:off x="6756400" y="1510257"/>
              <a:ext cx="19913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2D44D89-2DE7-2AA8-2F98-05218A6C2132}"/>
              </a:ext>
            </a:extLst>
          </p:cNvPr>
          <p:cNvGrpSpPr/>
          <p:nvPr/>
        </p:nvGrpSpPr>
        <p:grpSpPr>
          <a:xfrm>
            <a:off x="6756400" y="4048296"/>
            <a:ext cx="4775200" cy="2177243"/>
            <a:chOff x="6756400" y="1361439"/>
            <a:chExt cx="4775200" cy="2177243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C0B6E6DB-91C9-46CC-976B-37A4C0276793}"/>
                </a:ext>
              </a:extLst>
            </p:cNvPr>
            <p:cNvSpPr/>
            <p:nvPr/>
          </p:nvSpPr>
          <p:spPr>
            <a:xfrm>
              <a:off x="6756400" y="1361439"/>
              <a:ext cx="4775200" cy="2177243"/>
            </a:xfrm>
            <a:prstGeom prst="round2Diag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E88DF1-C31E-A17D-09E7-E8F300C1E1AF}"/>
                </a:ext>
              </a:extLst>
            </p:cNvPr>
            <p:cNvSpPr txBox="1"/>
            <p:nvPr/>
          </p:nvSpPr>
          <p:spPr>
            <a:xfrm>
              <a:off x="6931939" y="2177224"/>
              <a:ext cx="4424122" cy="10552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atinLnBrk="1"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22" name="矩形: 对角圆角 21">
              <a:extLst>
                <a:ext uri="{FF2B5EF4-FFF2-40B4-BE49-F238E27FC236}">
                  <a16:creationId xmlns:a16="http://schemas.microsoft.com/office/drawing/2014/main" id="{8CD78145-406F-2207-961A-0FE67052FE91}"/>
                </a:ext>
              </a:extLst>
            </p:cNvPr>
            <p:cNvSpPr/>
            <p:nvPr/>
          </p:nvSpPr>
          <p:spPr>
            <a:xfrm>
              <a:off x="6756400" y="1361440"/>
              <a:ext cx="1991360" cy="666967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6C56861-5850-65DC-DA04-88E92385ACB3}"/>
                </a:ext>
              </a:extLst>
            </p:cNvPr>
            <p:cNvSpPr txBox="1"/>
            <p:nvPr/>
          </p:nvSpPr>
          <p:spPr>
            <a:xfrm>
              <a:off x="6756400" y="1510257"/>
              <a:ext cx="19913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6397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553F375-D36F-78E5-B374-2510DB8940EA}"/>
              </a:ext>
            </a:extLst>
          </p:cNvPr>
          <p:cNvSpPr txBox="1"/>
          <p:nvPr/>
        </p:nvSpPr>
        <p:spPr>
          <a:xfrm>
            <a:off x="880398" y="343714"/>
            <a:ext cx="59788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+mj-ea"/>
                <a:ea typeface="+mj-ea"/>
              </a:rPr>
              <a:t>06</a:t>
            </a:r>
            <a:endParaRPr lang="zh-CN" altLang="en-US" sz="3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CF9E3-2C7C-09D9-EB46-6EB3E6FAE786}"/>
              </a:ext>
            </a:extLst>
          </p:cNvPr>
          <p:cNvSpPr txBox="1"/>
          <p:nvPr/>
        </p:nvSpPr>
        <p:spPr>
          <a:xfrm>
            <a:off x="1717127" y="343714"/>
            <a:ext cx="211319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+mj-ea"/>
                <a:ea typeface="+mj-ea"/>
              </a:rPr>
              <a:t>项目展示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F0A87A6-67F4-E4C9-61FE-1D92F1CE3DC6}"/>
              </a:ext>
            </a:extLst>
          </p:cNvPr>
          <p:cNvSpPr txBox="1"/>
          <p:nvPr/>
        </p:nvSpPr>
        <p:spPr>
          <a:xfrm>
            <a:off x="1140961" y="5330043"/>
            <a:ext cx="4220480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6009F0B-862E-5E0D-02A5-288C086939D8}"/>
              </a:ext>
            </a:extLst>
          </p:cNvPr>
          <p:cNvGrpSpPr/>
          <p:nvPr/>
        </p:nvGrpSpPr>
        <p:grpSpPr>
          <a:xfrm>
            <a:off x="2149475" y="4607705"/>
            <a:ext cx="2133600" cy="502782"/>
            <a:chOff x="2094356" y="4545696"/>
            <a:chExt cx="2133600" cy="502782"/>
          </a:xfrm>
        </p:grpSpPr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37A2E1AD-AA6E-396D-D76F-C67CD05B9A4F}"/>
                </a:ext>
              </a:extLst>
            </p:cNvPr>
            <p:cNvSpPr/>
            <p:nvPr/>
          </p:nvSpPr>
          <p:spPr>
            <a:xfrm>
              <a:off x="2094356" y="4545696"/>
              <a:ext cx="2133600" cy="502782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B7E7943-728B-2EBD-0157-D95055D93A89}"/>
                </a:ext>
              </a:extLst>
            </p:cNvPr>
            <p:cNvSpPr txBox="1"/>
            <p:nvPr/>
          </p:nvSpPr>
          <p:spPr>
            <a:xfrm>
              <a:off x="2094356" y="4632757"/>
              <a:ext cx="21336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ADD4F88E-0727-C23A-D24D-980036183907}"/>
              </a:ext>
            </a:extLst>
          </p:cNvPr>
          <p:cNvSpPr txBox="1"/>
          <p:nvPr/>
        </p:nvSpPr>
        <p:spPr>
          <a:xfrm>
            <a:off x="7049258" y="5330043"/>
            <a:ext cx="4220480" cy="10552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84CD349-2D52-9D97-15DE-D7B88EECECA1}"/>
              </a:ext>
            </a:extLst>
          </p:cNvPr>
          <p:cNvGrpSpPr/>
          <p:nvPr/>
        </p:nvGrpSpPr>
        <p:grpSpPr>
          <a:xfrm>
            <a:off x="8112508" y="4604667"/>
            <a:ext cx="2133600" cy="505820"/>
            <a:chOff x="2094356" y="4542658"/>
            <a:chExt cx="2133600" cy="505820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222A185B-CA9A-591C-815F-CF7C1AA5534C}"/>
                </a:ext>
              </a:extLst>
            </p:cNvPr>
            <p:cNvSpPr/>
            <p:nvPr/>
          </p:nvSpPr>
          <p:spPr>
            <a:xfrm>
              <a:off x="2094356" y="4542658"/>
              <a:ext cx="2133600" cy="505820"/>
            </a:xfrm>
            <a:prstGeom prst="round2Diag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D6C0100-449E-104D-6BBF-E051D63363AD}"/>
                </a:ext>
              </a:extLst>
            </p:cNvPr>
            <p:cNvSpPr txBox="1"/>
            <p:nvPr/>
          </p:nvSpPr>
          <p:spPr>
            <a:xfrm>
              <a:off x="2094356" y="4619032"/>
              <a:ext cx="213360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7DD042B-4F50-258D-0474-2C0216260B70}"/>
              </a:ext>
            </a:extLst>
          </p:cNvPr>
          <p:cNvGrpSpPr/>
          <p:nvPr/>
        </p:nvGrpSpPr>
        <p:grpSpPr>
          <a:xfrm>
            <a:off x="1029173" y="1523209"/>
            <a:ext cx="4444054" cy="2864940"/>
            <a:chOff x="4369706" y="1284062"/>
            <a:chExt cx="6457044" cy="416265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3A9264A-6F43-FD90-40A5-FC01CB91917F}"/>
                </a:ext>
              </a:extLst>
            </p:cNvPr>
            <p:cNvSpPr/>
            <p:nvPr/>
          </p:nvSpPr>
          <p:spPr>
            <a:xfrm>
              <a:off x="4746171" y="1501774"/>
              <a:ext cx="5704114" cy="3338287"/>
            </a:xfrm>
            <a:prstGeom prst="roundRect">
              <a:avLst>
                <a:gd name="adj" fmla="val 7342"/>
              </a:avLst>
            </a:prstGeom>
            <a:blipFill>
              <a:blip r:embed="rId2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64991292-55E3-ACD9-0079-CA991E1EC479}"/>
                </a:ext>
              </a:extLst>
            </p:cNvPr>
            <p:cNvSpPr/>
            <p:nvPr/>
          </p:nvSpPr>
          <p:spPr>
            <a:xfrm>
              <a:off x="4532128" y="1284062"/>
              <a:ext cx="6132200" cy="3773712"/>
            </a:xfrm>
            <a:prstGeom prst="roundRect">
              <a:avLst>
                <a:gd name="adj" fmla="val 10034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5FE6EA5D-147B-A3A5-7549-6AF93DE40FC1}"/>
                </a:ext>
              </a:extLst>
            </p:cNvPr>
            <p:cNvSpPr/>
            <p:nvPr/>
          </p:nvSpPr>
          <p:spPr>
            <a:xfrm>
              <a:off x="4369706" y="5226050"/>
              <a:ext cx="6457044" cy="220663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AF2D058-0812-FD4D-E7AF-60EA7B478532}"/>
              </a:ext>
            </a:extLst>
          </p:cNvPr>
          <p:cNvGrpSpPr/>
          <p:nvPr/>
        </p:nvGrpSpPr>
        <p:grpSpPr>
          <a:xfrm>
            <a:off x="6937470" y="1508844"/>
            <a:ext cx="4444054" cy="2864940"/>
            <a:chOff x="4369706" y="1284062"/>
            <a:chExt cx="6457044" cy="4162651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DAB1F75D-40F7-E10A-961A-CC4E0404BD1F}"/>
                </a:ext>
              </a:extLst>
            </p:cNvPr>
            <p:cNvSpPr/>
            <p:nvPr/>
          </p:nvSpPr>
          <p:spPr>
            <a:xfrm>
              <a:off x="4746171" y="1501774"/>
              <a:ext cx="5704114" cy="3338287"/>
            </a:xfrm>
            <a:prstGeom prst="roundRect">
              <a:avLst>
                <a:gd name="adj" fmla="val 7342"/>
              </a:avLst>
            </a:prstGeom>
            <a:blipFill>
              <a:blip r:embed="rId3"/>
              <a:stretch>
                <a:fillRect/>
              </a:stretch>
            </a:blip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F4E9AA56-9CEB-9B09-A2C1-8410D6362314}"/>
                </a:ext>
              </a:extLst>
            </p:cNvPr>
            <p:cNvSpPr/>
            <p:nvPr/>
          </p:nvSpPr>
          <p:spPr>
            <a:xfrm>
              <a:off x="4532128" y="1284062"/>
              <a:ext cx="6132200" cy="3773712"/>
            </a:xfrm>
            <a:prstGeom prst="roundRect">
              <a:avLst>
                <a:gd name="adj" fmla="val 10034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671A9A6-91DD-4607-E7CA-979186826AA1}"/>
                </a:ext>
              </a:extLst>
            </p:cNvPr>
            <p:cNvSpPr/>
            <p:nvPr/>
          </p:nvSpPr>
          <p:spPr>
            <a:xfrm>
              <a:off x="4369706" y="5226050"/>
              <a:ext cx="6457044" cy="220663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85124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  51PPT模板网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C253"/>
      </a:accent1>
      <a:accent2>
        <a:srgbClr val="34366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1042</Words>
  <Application>Microsoft Office PowerPoint</Application>
  <PresentationFormat>宽屏</PresentationFormat>
  <Paragraphs>154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R</vt:lpstr>
      <vt:lpstr>等线</vt:lpstr>
      <vt:lpstr>Arial</vt:lpstr>
      <vt:lpstr>Office 主题   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蓝黄色商务风求职竞聘ppt模板</dc:title>
  <dc:creator>柒夏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19</cp:revision>
  <dcterms:created xsi:type="dcterms:W3CDTF">2023-05-07T13:45:47Z</dcterms:created>
  <dcterms:modified xsi:type="dcterms:W3CDTF">2023-08-21T02:17:48Z</dcterms:modified>
</cp:coreProperties>
</file>