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0"/>
  </p:notesMasterIdLst>
  <p:sldIdLst>
    <p:sldId id="256" r:id="rId3"/>
    <p:sldId id="260" r:id="rId4"/>
    <p:sldId id="261" r:id="rId5"/>
    <p:sldId id="265" r:id="rId6"/>
    <p:sldId id="257" r:id="rId7"/>
    <p:sldId id="262" r:id="rId8"/>
    <p:sldId id="266" r:id="rId9"/>
    <p:sldId id="267" r:id="rId10"/>
    <p:sldId id="271" r:id="rId11"/>
    <p:sldId id="270" r:id="rId12"/>
    <p:sldId id="269" r:id="rId13"/>
    <p:sldId id="268" r:id="rId14"/>
    <p:sldId id="263" r:id="rId15"/>
    <p:sldId id="259" r:id="rId16"/>
    <p:sldId id="264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B37"/>
    <a:srgbClr val="262424"/>
    <a:srgbClr val="E4B62C"/>
    <a:srgbClr val="8C5512"/>
    <a:srgbClr val="5E360A"/>
    <a:srgbClr val="F8F586"/>
    <a:srgbClr val="020202"/>
    <a:srgbClr val="27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41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AB298-D6CC-4BEA-B353-30147DE5E32F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4C486-9EEF-46AB-94BC-2CFBB526B7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766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6297D14D-CDC9-9C3F-3EEF-3CA726EFEE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80CF4F0B-0D05-47E2-28A3-12F1A9E6D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06191" y="2092008"/>
            <a:ext cx="7779618" cy="840230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0275C8-DF65-A1AA-98A0-448798FD1E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7868" y="2962893"/>
            <a:ext cx="7896265" cy="233397"/>
          </a:xfrm>
        </p:spPr>
        <p:txBody>
          <a:bodyPr wrap="square">
            <a:spAutoFit/>
          </a:bodyPr>
          <a:lstStyle>
            <a:lvl1pPr marL="0" indent="0" algn="ctr">
              <a:buNone/>
              <a:defRPr sz="1000" spc="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n-lt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Click here to add a title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9A47A81-BE34-8120-9E21-32749F91EFDC}"/>
              </a:ext>
            </a:extLst>
          </p:cNvPr>
          <p:cNvSpPr/>
          <p:nvPr userDrawn="1"/>
        </p:nvSpPr>
        <p:spPr>
          <a:xfrm>
            <a:off x="3704924" y="4150077"/>
            <a:ext cx="1767840" cy="3387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56000">
                <a:srgbClr val="E4B62C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C75E0DE-B3DF-CC9D-14F0-31AB3184553D}"/>
              </a:ext>
            </a:extLst>
          </p:cNvPr>
          <p:cNvSpPr/>
          <p:nvPr userDrawn="1"/>
        </p:nvSpPr>
        <p:spPr>
          <a:xfrm>
            <a:off x="6715427" y="4150077"/>
            <a:ext cx="1767840" cy="3387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56000">
                <a:srgbClr val="E4B62C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68A8F90-7688-79FD-9C32-C364D44C2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6216" y="4162506"/>
            <a:ext cx="2185256" cy="313932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id="{71CBCCD6-FA45-C73D-12F7-E050650C16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30182" y="4162506"/>
            <a:ext cx="2138330" cy="313932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484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8747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29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 flip="none" rotWithShape="1">
          <a:gsLst>
            <a:gs pos="100000">
              <a:schemeClr val="tx1"/>
            </a:gs>
            <a:gs pos="0">
              <a:schemeClr val="accent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8">
            <a:extLst>
              <a:ext uri="{FF2B5EF4-FFF2-40B4-BE49-F238E27FC236}">
                <a16:creationId xmlns:a16="http://schemas.microsoft.com/office/drawing/2014/main" id="{C6B54171-5D43-7A21-5BC5-8105FA66E5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507" t="21292"/>
          <a:stretch>
            <a:fillRect/>
          </a:stretch>
        </p:blipFill>
        <p:spPr>
          <a:xfrm rot="16200000">
            <a:off x="5084747" y="-1649293"/>
            <a:ext cx="3429274" cy="13645660"/>
          </a:xfrm>
          <a:custGeom>
            <a:avLst/>
            <a:gdLst>
              <a:gd name="connsiteX0" fmla="*/ 3429274 w 3429274"/>
              <a:gd name="connsiteY0" fmla="*/ 0 h 13645660"/>
              <a:gd name="connsiteX1" fmla="*/ 3429274 w 3429274"/>
              <a:gd name="connsiteY1" fmla="*/ 13645660 h 13645660"/>
              <a:gd name="connsiteX2" fmla="*/ 2438924 w 3429274"/>
              <a:gd name="connsiteY2" fmla="*/ 13645660 h 13645660"/>
              <a:gd name="connsiteX3" fmla="*/ 2438924 w 3429274"/>
              <a:gd name="connsiteY3" fmla="*/ 12211762 h 13645660"/>
              <a:gd name="connsiteX4" fmla="*/ 0 w 3429274"/>
              <a:gd name="connsiteY4" fmla="*/ 12211762 h 13645660"/>
              <a:gd name="connsiteX5" fmla="*/ 1 w 3429274"/>
              <a:gd name="connsiteY5" fmla="*/ 0 h 136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274" h="13645660">
                <a:moveTo>
                  <a:pt x="3429274" y="0"/>
                </a:moveTo>
                <a:lnTo>
                  <a:pt x="3429274" y="13645660"/>
                </a:lnTo>
                <a:lnTo>
                  <a:pt x="2438924" y="13645660"/>
                </a:lnTo>
                <a:lnTo>
                  <a:pt x="2438924" y="12211762"/>
                </a:lnTo>
                <a:lnTo>
                  <a:pt x="0" y="12211762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35" name="文本占位符 77">
            <a:extLst>
              <a:ext uri="{FF2B5EF4-FFF2-40B4-BE49-F238E27FC236}">
                <a16:creationId xmlns:a16="http://schemas.microsoft.com/office/drawing/2014/main" id="{7962D56D-37F0-4FD0-AD32-79D6EE1F56EC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38777" y="622323"/>
            <a:ext cx="1714447" cy="914096"/>
          </a:xfrm>
          <a:noFill/>
        </p:spPr>
        <p:txBody>
          <a:bodyPr wrap="square" tIns="0" bIns="0">
            <a:spAutoFit/>
          </a:bodyPr>
          <a:lstStyle>
            <a:lvl1pPr marL="0" indent="0" algn="ctr">
              <a:buNone/>
              <a:defRPr sz="6600" spc="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0306D031-7D05-3D0C-6F2F-B1AC4E52D359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923215" y="1507859"/>
            <a:ext cx="2345570" cy="338619"/>
          </a:xfrm>
        </p:spPr>
        <p:txBody>
          <a:bodyPr tIns="0" bIns="0">
            <a:spAutoFit/>
          </a:bodyPr>
          <a:lstStyle>
            <a:lvl1pPr marL="0" indent="0" algn="ctr">
              <a:buNone/>
              <a:defRPr sz="2400" i="1" spc="300">
                <a:gradFill>
                  <a:gsLst>
                    <a:gs pos="93000">
                      <a:schemeClr val="accent2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C3C25703-EF7B-E18C-9045-7276507861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69" r="16108"/>
          <a:stretch>
            <a:fillRect/>
          </a:stretch>
        </p:blipFill>
        <p:spPr>
          <a:xfrm>
            <a:off x="8358711" y="-11574"/>
            <a:ext cx="3844864" cy="1962849"/>
          </a:xfrm>
          <a:custGeom>
            <a:avLst/>
            <a:gdLst>
              <a:gd name="connsiteX0" fmla="*/ 0 w 3844864"/>
              <a:gd name="connsiteY0" fmla="*/ 0 h 1962849"/>
              <a:gd name="connsiteX1" fmla="*/ 3844864 w 3844864"/>
              <a:gd name="connsiteY1" fmla="*/ 0 h 1962849"/>
              <a:gd name="connsiteX2" fmla="*/ 3844864 w 3844864"/>
              <a:gd name="connsiteY2" fmla="*/ 1962849 h 1962849"/>
              <a:gd name="connsiteX3" fmla="*/ 0 w 3844864"/>
              <a:gd name="connsiteY3" fmla="*/ 1962849 h 196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4864" h="1962849">
                <a:moveTo>
                  <a:pt x="0" y="0"/>
                </a:moveTo>
                <a:lnTo>
                  <a:pt x="3844864" y="0"/>
                </a:lnTo>
                <a:lnTo>
                  <a:pt x="3844864" y="1962849"/>
                </a:lnTo>
                <a:lnTo>
                  <a:pt x="0" y="196284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06058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6297D14D-CDC9-9C3F-3EEF-3CA726EFEE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80CF4F0B-0D05-47E2-28A3-12F1A9E6D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19786" y="1882350"/>
            <a:ext cx="2352428" cy="1714893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11500" b="1" i="1">
                <a:gradFill flip="none" rotWithShape="1">
                  <a:gsLst>
                    <a:gs pos="0">
                      <a:schemeClr val="accent1"/>
                    </a:gs>
                    <a:gs pos="66000">
                      <a:schemeClr val="accent2">
                        <a:alpha val="4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文本占位符 77">
            <a:extLst>
              <a:ext uri="{FF2B5EF4-FFF2-40B4-BE49-F238E27FC236}">
                <a16:creationId xmlns:a16="http://schemas.microsoft.com/office/drawing/2014/main" id="{9D6F9289-9551-0BBF-B5F6-9A5FB17D49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078333"/>
            <a:ext cx="8534400" cy="923330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0525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gradFill flip="none" rotWithShape="1">
          <a:gsLst>
            <a:gs pos="100000">
              <a:schemeClr val="tx1"/>
            </a:gs>
            <a:gs pos="0">
              <a:schemeClr val="accent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占位符 77">
            <a:extLst>
              <a:ext uri="{FF2B5EF4-FFF2-40B4-BE49-F238E27FC236}">
                <a16:creationId xmlns:a16="http://schemas.microsoft.com/office/drawing/2014/main" id="{44988E11-5717-1F50-7AEB-C386AD17C3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813" y="517402"/>
            <a:ext cx="4782153" cy="498598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3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2321911-3C75-476B-E135-2825B5B2C439}"/>
              </a:ext>
            </a:extLst>
          </p:cNvPr>
          <p:cNvSpPr/>
          <p:nvPr userDrawn="1"/>
        </p:nvSpPr>
        <p:spPr>
          <a:xfrm rot="5968296">
            <a:off x="4356475" y="-41987"/>
            <a:ext cx="3347119" cy="12387498"/>
          </a:xfrm>
          <a:custGeom>
            <a:avLst/>
            <a:gdLst>
              <a:gd name="connsiteX0" fmla="*/ 720489 w 3347119"/>
              <a:gd name="connsiteY0" fmla="*/ 12387498 h 12387498"/>
              <a:gd name="connsiteX1" fmla="*/ 786830 w 3347119"/>
              <a:gd name="connsiteY1" fmla="*/ 12234193 h 12387498"/>
              <a:gd name="connsiteX2" fmla="*/ 1536301 w 3347119"/>
              <a:gd name="connsiteY2" fmla="*/ 6795420 h 12387498"/>
              <a:gd name="connsiteX3" fmla="*/ 60844 w 3347119"/>
              <a:gd name="connsiteY3" fmla="*/ 332086 h 12387498"/>
              <a:gd name="connsiteX4" fmla="*/ 0 w 3347119"/>
              <a:gd name="connsiteY4" fmla="*/ 225823 h 12387498"/>
              <a:gd name="connsiteX5" fmla="*/ 1353582 w 3347119"/>
              <a:gd name="connsiteY5" fmla="*/ 0 h 12387498"/>
              <a:gd name="connsiteX6" fmla="*/ 3347119 w 3347119"/>
              <a:gd name="connsiteY6" fmla="*/ 11949289 h 1238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7119" h="12387498">
                <a:moveTo>
                  <a:pt x="720489" y="12387498"/>
                </a:moveTo>
                <a:lnTo>
                  <a:pt x="786830" y="12234193"/>
                </a:lnTo>
                <a:cubicBezTo>
                  <a:pt x="1279376" y="11023706"/>
                  <a:pt x="1581672" y="9297354"/>
                  <a:pt x="1536301" y="6795420"/>
                </a:cubicBezTo>
                <a:cubicBezTo>
                  <a:pt x="1355831" y="4188541"/>
                  <a:pt x="700582" y="1549926"/>
                  <a:pt x="60844" y="332086"/>
                </a:cubicBezTo>
                <a:lnTo>
                  <a:pt x="0" y="225823"/>
                </a:lnTo>
                <a:lnTo>
                  <a:pt x="1353582" y="0"/>
                </a:lnTo>
                <a:lnTo>
                  <a:pt x="3347119" y="11949289"/>
                </a:lnTo>
                <a:close/>
              </a:path>
            </a:pathLst>
          </a:custGeom>
          <a:gradFill>
            <a:gsLst>
              <a:gs pos="0">
                <a:srgbClr val="363434"/>
              </a:gs>
              <a:gs pos="39000">
                <a:srgbClr val="242323"/>
              </a:gs>
              <a:gs pos="100000">
                <a:srgbClr val="000000"/>
              </a:gs>
            </a:gsLst>
            <a:lin ang="1407115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E4C4316-103C-9868-06B0-8ED05B4DD039}"/>
              </a:ext>
            </a:extLst>
          </p:cNvPr>
          <p:cNvSpPr/>
          <p:nvPr userDrawn="1"/>
        </p:nvSpPr>
        <p:spPr>
          <a:xfrm rot="7604050" flipH="1" flipV="1">
            <a:off x="8733518" y="-1919255"/>
            <a:ext cx="3949384" cy="6612425"/>
          </a:xfrm>
          <a:custGeom>
            <a:avLst/>
            <a:gdLst>
              <a:gd name="connsiteX0" fmla="*/ 1214191 w 3949384"/>
              <a:gd name="connsiteY0" fmla="*/ 0 h 6612425"/>
              <a:gd name="connsiteX1" fmla="*/ 3949384 w 3949384"/>
              <a:gd name="connsiteY1" fmla="*/ 3664980 h 6612425"/>
              <a:gd name="connsiteX2" fmla="*/ 0 w 3949384"/>
              <a:gd name="connsiteY2" fmla="*/ 6612425 h 6612425"/>
              <a:gd name="connsiteX3" fmla="*/ 62531 w 3949384"/>
              <a:gd name="connsiteY3" fmla="*/ 6469622 h 6612425"/>
              <a:gd name="connsiteX4" fmla="*/ 1186642 w 3949384"/>
              <a:gd name="connsiteY4" fmla="*/ 1719073 h 6612425"/>
              <a:gd name="connsiteX5" fmla="*/ 1226080 w 3949384"/>
              <a:gd name="connsiteY5" fmla="*/ 535328 h 661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9384" h="6612425">
                <a:moveTo>
                  <a:pt x="1214191" y="0"/>
                </a:moveTo>
                <a:lnTo>
                  <a:pt x="3949384" y="3664980"/>
                </a:lnTo>
                <a:lnTo>
                  <a:pt x="0" y="6612425"/>
                </a:lnTo>
                <a:lnTo>
                  <a:pt x="62531" y="6469622"/>
                </a:lnTo>
                <a:cubicBezTo>
                  <a:pt x="573755" y="5259921"/>
                  <a:pt x="1047455" y="3653274"/>
                  <a:pt x="1186642" y="1719073"/>
                </a:cubicBezTo>
                <a:cubicBezTo>
                  <a:pt x="1215301" y="1316781"/>
                  <a:pt x="1227707" y="921249"/>
                  <a:pt x="1226080" y="535328"/>
                </a:cubicBezTo>
                <a:close/>
              </a:path>
            </a:pathLst>
          </a:custGeom>
          <a:gradFill>
            <a:gsLst>
              <a:gs pos="0">
                <a:srgbClr val="363434"/>
              </a:gs>
              <a:gs pos="39000">
                <a:srgbClr val="242323"/>
              </a:gs>
              <a:gs pos="100000">
                <a:srgbClr val="000000"/>
              </a:gs>
            </a:gsLst>
            <a:lin ang="1407115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2E6CF731-03C8-53CA-F577-911559B5AF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29" b="31615"/>
          <a:stretch>
            <a:fillRect/>
          </a:stretch>
        </p:blipFill>
        <p:spPr>
          <a:xfrm>
            <a:off x="8349124" y="347448"/>
            <a:ext cx="3842876" cy="6510552"/>
          </a:xfrm>
          <a:custGeom>
            <a:avLst/>
            <a:gdLst>
              <a:gd name="connsiteX0" fmla="*/ 0 w 3842876"/>
              <a:gd name="connsiteY0" fmla="*/ 0 h 6510552"/>
              <a:gd name="connsiteX1" fmla="*/ 3842876 w 3842876"/>
              <a:gd name="connsiteY1" fmla="*/ 0 h 6510552"/>
              <a:gd name="connsiteX2" fmla="*/ 3842876 w 3842876"/>
              <a:gd name="connsiteY2" fmla="*/ 5184672 h 6510552"/>
              <a:gd name="connsiteX3" fmla="*/ 3842876 w 3842876"/>
              <a:gd name="connsiteY3" fmla="*/ 6510552 h 6510552"/>
              <a:gd name="connsiteX4" fmla="*/ 0 w 3842876"/>
              <a:gd name="connsiteY4" fmla="*/ 6510552 h 651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2876" h="6510552">
                <a:moveTo>
                  <a:pt x="0" y="0"/>
                </a:moveTo>
                <a:lnTo>
                  <a:pt x="3842876" y="0"/>
                </a:lnTo>
                <a:lnTo>
                  <a:pt x="3842876" y="5184672"/>
                </a:lnTo>
                <a:lnTo>
                  <a:pt x="3842876" y="6510552"/>
                </a:lnTo>
                <a:lnTo>
                  <a:pt x="0" y="65105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171875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与内容">
    <p:bg>
      <p:bgPr>
        <a:gradFill>
          <a:gsLst>
            <a:gs pos="100000">
              <a:schemeClr val="tx1"/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占位符 77">
            <a:extLst>
              <a:ext uri="{FF2B5EF4-FFF2-40B4-BE49-F238E27FC236}">
                <a16:creationId xmlns:a16="http://schemas.microsoft.com/office/drawing/2014/main" id="{4FE08FC7-97F2-396B-6F03-40C3D53AEBB6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58813" y="517402"/>
            <a:ext cx="4782153" cy="498598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3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740F4B40-14F9-15CA-A789-6D74F9444D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9" r="17024"/>
          <a:stretch>
            <a:fillRect/>
          </a:stretch>
        </p:blipFill>
        <p:spPr>
          <a:xfrm>
            <a:off x="9616888" y="1"/>
            <a:ext cx="2575112" cy="2565807"/>
          </a:xfrm>
          <a:custGeom>
            <a:avLst/>
            <a:gdLst>
              <a:gd name="connsiteX0" fmla="*/ 0 w 2575112"/>
              <a:gd name="connsiteY0" fmla="*/ 0 h 2565807"/>
              <a:gd name="connsiteX1" fmla="*/ 2575112 w 2575112"/>
              <a:gd name="connsiteY1" fmla="*/ 0 h 2565807"/>
              <a:gd name="connsiteX2" fmla="*/ 2575112 w 2575112"/>
              <a:gd name="connsiteY2" fmla="*/ 2565807 h 2565807"/>
              <a:gd name="connsiteX3" fmla="*/ 0 w 2575112"/>
              <a:gd name="connsiteY3" fmla="*/ 2565807 h 2565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112" h="2565807">
                <a:moveTo>
                  <a:pt x="0" y="0"/>
                </a:moveTo>
                <a:lnTo>
                  <a:pt x="2575112" y="0"/>
                </a:lnTo>
                <a:lnTo>
                  <a:pt x="2575112" y="2565807"/>
                </a:lnTo>
                <a:lnTo>
                  <a:pt x="0" y="25658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4129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  www.51pptmoban.com">
    <p:bg>
      <p:bgPr>
        <a:gradFill>
          <a:gsLst>
            <a:gs pos="100000">
              <a:schemeClr val="tx1"/>
            </a:gs>
            <a:gs pos="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74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6297D14D-CDC9-9C3F-3EEF-3CA726EFEE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6000">
                <a:srgbClr val="E4B62C"/>
              </a:gs>
              <a:gs pos="100000">
                <a:schemeClr val="accent2"/>
              </a:gs>
            </a:gsLst>
            <a:lin ang="2700000" scaled="1"/>
          </a:gradFill>
        </p:spPr>
      </p:pic>
      <p:sp>
        <p:nvSpPr>
          <p:cNvPr id="78" name="文本占位符 77">
            <a:extLst>
              <a:ext uri="{FF2B5EF4-FFF2-40B4-BE49-F238E27FC236}">
                <a16:creationId xmlns:a16="http://schemas.microsoft.com/office/drawing/2014/main" id="{80CF4F0B-0D05-47E2-28A3-12F1A9E6D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6562" y="2092008"/>
            <a:ext cx="8818878" cy="840230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54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0275C8-DF65-A1AA-98A0-448798FD1E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6562" y="2962893"/>
            <a:ext cx="8818878" cy="233397"/>
          </a:xfrm>
        </p:spPr>
        <p:txBody>
          <a:bodyPr wrap="square">
            <a:spAutoFit/>
          </a:bodyPr>
          <a:lstStyle>
            <a:lvl1pPr marL="0" indent="0" algn="ctr">
              <a:buNone/>
              <a:defRPr sz="1000" spc="6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n-lt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Click here to add a title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9A47A81-BE34-8120-9E21-32749F91EFDC}"/>
              </a:ext>
            </a:extLst>
          </p:cNvPr>
          <p:cNvSpPr/>
          <p:nvPr userDrawn="1"/>
        </p:nvSpPr>
        <p:spPr>
          <a:xfrm>
            <a:off x="3704924" y="4150077"/>
            <a:ext cx="1767840" cy="3387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56000">
                <a:srgbClr val="E4B62C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C75E0DE-B3DF-CC9D-14F0-31AB3184553D}"/>
              </a:ext>
            </a:extLst>
          </p:cNvPr>
          <p:cNvSpPr/>
          <p:nvPr userDrawn="1"/>
        </p:nvSpPr>
        <p:spPr>
          <a:xfrm>
            <a:off x="6715427" y="4150077"/>
            <a:ext cx="1767840" cy="3387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56000">
                <a:srgbClr val="E4B62C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68A8F90-7688-79FD-9C32-C364D44C2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24145" y="4162506"/>
            <a:ext cx="2529398" cy="313932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id="{71CBCCD6-FA45-C73D-12F7-E050650C16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44943" y="4162506"/>
            <a:ext cx="2908808" cy="313932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5041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6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3727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C47CD6-FB61-CD1D-CCE0-3A57FE00A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FECBCE-588B-83C5-32F0-6087AB558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9B954C-0261-7AFC-F40D-8B9B2BFF4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E625C-7830-47D6-B4CF-E2F453A25E02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0A486E-CC24-7960-C325-1E14E5160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8BA7EC-7B5C-9E1B-F4DE-768DAC32A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F1CF1-57D4-45E6-BCBE-274074E797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11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4" r:id="rId4"/>
    <p:sldLayoutId id="2147483655" r:id="rId5"/>
    <p:sldLayoutId id="2147483657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1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0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AD43019-75D4-DB93-DB9E-0FC08BF11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191" y="2092008"/>
            <a:ext cx="7779618" cy="1200329"/>
          </a:xfrm>
        </p:spPr>
        <p:txBody>
          <a:bodyPr/>
          <a:lstStyle/>
          <a:p>
            <a:r>
              <a:rPr lang="zh-CN" altLang="en-US" sz="8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rPr>
              <a:t>黑金风年终工作总结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EAFB909-9C2C-7848-A949-2AC009FD62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47868" y="3429000"/>
            <a:ext cx="7896265" cy="346313"/>
          </a:xfrm>
        </p:spPr>
        <p:txBody>
          <a:bodyPr/>
          <a:lstStyle/>
          <a:p>
            <a:r>
              <a:rPr lang="en-US" altLang="zh-CN" sz="1800" dirty="0"/>
              <a:t>Black Gold Wind year-end work summary</a:t>
            </a:r>
            <a:endParaRPr lang="zh-CN" altLang="en-US" sz="1800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4F6D52E-D172-CA68-0CB2-652C798636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E63E37C-DFBB-6308-D56E-4D6AFD14B2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0970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87E22C7-1999-298E-2B69-9F5F64636E34}"/>
              </a:ext>
            </a:extLst>
          </p:cNvPr>
          <p:cNvSpPr txBox="1"/>
          <p:nvPr/>
        </p:nvSpPr>
        <p:spPr>
          <a:xfrm>
            <a:off x="640230" y="1125538"/>
            <a:ext cx="4460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2023</a:t>
            </a: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年</a:t>
            </a:r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1-8</a:t>
            </a: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8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月营收收入（万元）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25044B4-4350-018D-A38D-24C3507ECC6C}"/>
              </a:ext>
            </a:extLst>
          </p:cNvPr>
          <p:cNvSpPr/>
          <p:nvPr/>
        </p:nvSpPr>
        <p:spPr>
          <a:xfrm rot="5400000">
            <a:off x="7880861" y="1535386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EB252D6-434B-FB64-D224-6715A09F315D}"/>
              </a:ext>
            </a:extLst>
          </p:cNvPr>
          <p:cNvSpPr/>
          <p:nvPr/>
        </p:nvSpPr>
        <p:spPr>
          <a:xfrm rot="5400000">
            <a:off x="6169829" y="3401402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8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3AB2D57-5230-0148-FA45-2D800BD84413}"/>
              </a:ext>
            </a:extLst>
          </p:cNvPr>
          <p:cNvSpPr/>
          <p:nvPr/>
        </p:nvSpPr>
        <p:spPr>
          <a:xfrm rot="5400000">
            <a:off x="6704160" y="3935733"/>
            <a:ext cx="2663438" cy="784369"/>
          </a:xfrm>
          <a:custGeom>
            <a:avLst/>
            <a:gdLst>
              <a:gd name="connsiteX0" fmla="*/ 0 w 4009966"/>
              <a:gd name="connsiteY0" fmla="*/ 818903 h 818905"/>
              <a:gd name="connsiteX1" fmla="*/ 78 w 4009966"/>
              <a:gd name="connsiteY1" fmla="*/ 818903 h 818905"/>
              <a:gd name="connsiteX2" fmla="*/ 192013 w 4009966"/>
              <a:gd name="connsiteY2" fmla="*/ 409451 h 818905"/>
              <a:gd name="connsiteX3" fmla="*/ 78 w 4009966"/>
              <a:gd name="connsiteY3" fmla="*/ 0 h 818905"/>
              <a:gd name="connsiteX4" fmla="*/ 3818031 w 4009966"/>
              <a:gd name="connsiteY4" fmla="*/ 0 h 818905"/>
              <a:gd name="connsiteX5" fmla="*/ 4009966 w 4009966"/>
              <a:gd name="connsiteY5" fmla="*/ 409453 h 818905"/>
              <a:gd name="connsiteX6" fmla="*/ 3818031 w 4009966"/>
              <a:gd name="connsiteY6" fmla="*/ 818905 h 818905"/>
              <a:gd name="connsiteX7" fmla="*/ 1 w 4009966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966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3818031" y="0"/>
                </a:lnTo>
                <a:lnTo>
                  <a:pt x="4009966" y="409453"/>
                </a:lnTo>
                <a:lnTo>
                  <a:pt x="3818031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449ECD-C856-495B-EEB4-E9B4622360FE}"/>
              </a:ext>
            </a:extLst>
          </p:cNvPr>
          <p:cNvSpPr/>
          <p:nvPr/>
        </p:nvSpPr>
        <p:spPr>
          <a:xfrm rot="5400000">
            <a:off x="7906580" y="2604068"/>
            <a:ext cx="258600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3478B97-21F4-7234-811B-4C1CC95F6805}"/>
              </a:ext>
            </a:extLst>
          </p:cNvPr>
          <p:cNvSpPr/>
          <p:nvPr/>
        </p:nvSpPr>
        <p:spPr>
          <a:xfrm>
            <a:off x="7698706" y="2675465"/>
            <a:ext cx="674347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123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1A23972-8B0C-0D23-D722-0F107930E24F}"/>
              </a:ext>
            </a:extLst>
          </p:cNvPr>
          <p:cNvSpPr/>
          <p:nvPr/>
        </p:nvSpPr>
        <p:spPr>
          <a:xfrm rot="5400000">
            <a:off x="6585318" y="1535386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1 w 383947"/>
              <a:gd name="connsiteY4" fmla="*/ 818903 h 818903"/>
              <a:gd name="connsiteX5" fmla="*/ 191933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1" y="818903"/>
                </a:lnTo>
                <a:lnTo>
                  <a:pt x="191933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99CB5AE-95DC-DBAB-1528-F676E2A812C1}"/>
              </a:ext>
            </a:extLst>
          </p:cNvPr>
          <p:cNvSpPr/>
          <p:nvPr/>
        </p:nvSpPr>
        <p:spPr>
          <a:xfrm rot="5400000">
            <a:off x="4874286" y="3401402"/>
            <a:ext cx="3732101" cy="784369"/>
          </a:xfrm>
          <a:custGeom>
            <a:avLst/>
            <a:gdLst>
              <a:gd name="connsiteX0" fmla="*/ 0 w 4621796"/>
              <a:gd name="connsiteY0" fmla="*/ 818903 h 818905"/>
              <a:gd name="connsiteX1" fmla="*/ 78 w 4621796"/>
              <a:gd name="connsiteY1" fmla="*/ 818903 h 818905"/>
              <a:gd name="connsiteX2" fmla="*/ 192014 w 4621796"/>
              <a:gd name="connsiteY2" fmla="*/ 409451 h 818905"/>
              <a:gd name="connsiteX3" fmla="*/ 79 w 4621796"/>
              <a:gd name="connsiteY3" fmla="*/ 0 h 818905"/>
              <a:gd name="connsiteX4" fmla="*/ 4429861 w 4621796"/>
              <a:gd name="connsiteY4" fmla="*/ 0 h 818905"/>
              <a:gd name="connsiteX5" fmla="*/ 4621796 w 4621796"/>
              <a:gd name="connsiteY5" fmla="*/ 409453 h 818905"/>
              <a:gd name="connsiteX6" fmla="*/ 4429861 w 4621796"/>
              <a:gd name="connsiteY6" fmla="*/ 818905 h 818905"/>
              <a:gd name="connsiteX7" fmla="*/ 1 w 4621796"/>
              <a:gd name="connsiteY7" fmla="*/ 818905 h 818905"/>
              <a:gd name="connsiteX8" fmla="*/ 0 w 4621796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6" h="818905">
                <a:moveTo>
                  <a:pt x="0" y="818903"/>
                </a:moveTo>
                <a:lnTo>
                  <a:pt x="78" y="818903"/>
                </a:lnTo>
                <a:lnTo>
                  <a:pt x="192014" y="409451"/>
                </a:lnTo>
                <a:lnTo>
                  <a:pt x="79" y="0"/>
                </a:lnTo>
                <a:lnTo>
                  <a:pt x="4429861" y="0"/>
                </a:lnTo>
                <a:lnTo>
                  <a:pt x="4621796" y="409453"/>
                </a:lnTo>
                <a:lnTo>
                  <a:pt x="4429861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DA498F4-DB41-5BE0-2B1E-CB8FF31AC5CA}"/>
              </a:ext>
            </a:extLst>
          </p:cNvPr>
          <p:cNvSpPr/>
          <p:nvPr/>
        </p:nvSpPr>
        <p:spPr>
          <a:xfrm rot="5400000">
            <a:off x="5600205" y="4127323"/>
            <a:ext cx="2280259" cy="784368"/>
          </a:xfrm>
          <a:custGeom>
            <a:avLst/>
            <a:gdLst>
              <a:gd name="connsiteX0" fmla="*/ 0 w 3176610"/>
              <a:gd name="connsiteY0" fmla="*/ 818902 h 818904"/>
              <a:gd name="connsiteX1" fmla="*/ 78 w 3176610"/>
              <a:gd name="connsiteY1" fmla="*/ 818902 h 818904"/>
              <a:gd name="connsiteX2" fmla="*/ 192014 w 3176610"/>
              <a:gd name="connsiteY2" fmla="*/ 409450 h 818904"/>
              <a:gd name="connsiteX3" fmla="*/ 79 w 3176610"/>
              <a:gd name="connsiteY3" fmla="*/ 0 h 818904"/>
              <a:gd name="connsiteX4" fmla="*/ 2984675 w 3176610"/>
              <a:gd name="connsiteY4" fmla="*/ 0 h 818904"/>
              <a:gd name="connsiteX5" fmla="*/ 3176610 w 3176610"/>
              <a:gd name="connsiteY5" fmla="*/ 409452 h 818904"/>
              <a:gd name="connsiteX6" fmla="*/ 2984675 w 3176610"/>
              <a:gd name="connsiteY6" fmla="*/ 818904 h 818904"/>
              <a:gd name="connsiteX7" fmla="*/ 1 w 3176610"/>
              <a:gd name="connsiteY7" fmla="*/ 818904 h 818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610" h="818904">
                <a:moveTo>
                  <a:pt x="0" y="818902"/>
                </a:moveTo>
                <a:lnTo>
                  <a:pt x="78" y="818902"/>
                </a:lnTo>
                <a:lnTo>
                  <a:pt x="192014" y="409450"/>
                </a:lnTo>
                <a:lnTo>
                  <a:pt x="79" y="0"/>
                </a:lnTo>
                <a:lnTo>
                  <a:pt x="2984675" y="0"/>
                </a:lnTo>
                <a:lnTo>
                  <a:pt x="3176610" y="409452"/>
                </a:lnTo>
                <a:lnTo>
                  <a:pt x="2984675" y="818904"/>
                </a:lnTo>
                <a:lnTo>
                  <a:pt x="1" y="81890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05DF326-7F9E-AE6F-DF6D-3D2CC83C5A62}"/>
              </a:ext>
            </a:extLst>
          </p:cNvPr>
          <p:cNvSpPr/>
          <p:nvPr/>
        </p:nvSpPr>
        <p:spPr>
          <a:xfrm rot="5400000">
            <a:off x="6585318" y="2987229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1 w 383947"/>
              <a:gd name="connsiteY4" fmla="*/ 818903 h 818903"/>
              <a:gd name="connsiteX5" fmla="*/ 191933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1" y="818903"/>
                </a:lnTo>
                <a:lnTo>
                  <a:pt x="191933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BA1B3C-BED9-0AD4-7DAA-8B025CACA98E}"/>
              </a:ext>
            </a:extLst>
          </p:cNvPr>
          <p:cNvSpPr/>
          <p:nvPr/>
        </p:nvSpPr>
        <p:spPr>
          <a:xfrm>
            <a:off x="6403163" y="3057516"/>
            <a:ext cx="674347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105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E9BF901-0ECA-141E-58E3-BC2909BB9F8F}"/>
              </a:ext>
            </a:extLst>
          </p:cNvPr>
          <p:cNvSpPr/>
          <p:nvPr/>
        </p:nvSpPr>
        <p:spPr>
          <a:xfrm rot="5400000">
            <a:off x="5289775" y="1526950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FC128B9-3C6C-69B5-0B50-F79754EE0D93}"/>
              </a:ext>
            </a:extLst>
          </p:cNvPr>
          <p:cNvSpPr/>
          <p:nvPr/>
        </p:nvSpPr>
        <p:spPr>
          <a:xfrm rot="5400000">
            <a:off x="3578744" y="3392966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8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D7CFF56-29D8-0842-6595-C82F0C6A8D4D}"/>
              </a:ext>
            </a:extLst>
          </p:cNvPr>
          <p:cNvSpPr/>
          <p:nvPr/>
        </p:nvSpPr>
        <p:spPr>
          <a:xfrm rot="5400000">
            <a:off x="4582116" y="4396338"/>
            <a:ext cx="1725355" cy="784369"/>
          </a:xfrm>
          <a:custGeom>
            <a:avLst/>
            <a:gdLst>
              <a:gd name="connsiteX0" fmla="*/ 0 w 2136663"/>
              <a:gd name="connsiteY0" fmla="*/ 818903 h 818905"/>
              <a:gd name="connsiteX1" fmla="*/ 78 w 2136663"/>
              <a:gd name="connsiteY1" fmla="*/ 818903 h 818905"/>
              <a:gd name="connsiteX2" fmla="*/ 192013 w 2136663"/>
              <a:gd name="connsiteY2" fmla="*/ 409451 h 818905"/>
              <a:gd name="connsiteX3" fmla="*/ 78 w 2136663"/>
              <a:gd name="connsiteY3" fmla="*/ 0 h 818905"/>
              <a:gd name="connsiteX4" fmla="*/ 1944728 w 2136663"/>
              <a:gd name="connsiteY4" fmla="*/ 0 h 818905"/>
              <a:gd name="connsiteX5" fmla="*/ 2136663 w 2136663"/>
              <a:gd name="connsiteY5" fmla="*/ 409453 h 818905"/>
              <a:gd name="connsiteX6" fmla="*/ 1944728 w 2136663"/>
              <a:gd name="connsiteY6" fmla="*/ 818905 h 818905"/>
              <a:gd name="connsiteX7" fmla="*/ 1 w 2136663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6663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1944728" y="0"/>
                </a:lnTo>
                <a:lnTo>
                  <a:pt x="2136663" y="409453"/>
                </a:lnTo>
                <a:lnTo>
                  <a:pt x="1944728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D6CC0BA-FC1F-F300-F6EE-5827BFFDB7C7}"/>
              </a:ext>
            </a:extLst>
          </p:cNvPr>
          <p:cNvSpPr/>
          <p:nvPr/>
        </p:nvSpPr>
        <p:spPr>
          <a:xfrm rot="5400000">
            <a:off x="5289775" y="3537764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2364611-E092-BE87-A775-07FCE58D33DC}"/>
              </a:ext>
            </a:extLst>
          </p:cNvPr>
          <p:cNvSpPr/>
          <p:nvPr/>
        </p:nvSpPr>
        <p:spPr>
          <a:xfrm>
            <a:off x="5190530" y="3594419"/>
            <a:ext cx="508526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92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50EB402-C535-2108-05F2-25169755EBBB}"/>
              </a:ext>
            </a:extLst>
          </p:cNvPr>
          <p:cNvSpPr/>
          <p:nvPr/>
        </p:nvSpPr>
        <p:spPr>
          <a:xfrm rot="5400000">
            <a:off x="3994233" y="1526950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3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3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DDA14E2-E966-5824-6D85-EA4C80ACF24F}"/>
              </a:ext>
            </a:extLst>
          </p:cNvPr>
          <p:cNvSpPr/>
          <p:nvPr/>
        </p:nvSpPr>
        <p:spPr>
          <a:xfrm rot="5400000">
            <a:off x="2283201" y="3392966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9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2BC695F-8C63-720F-4F95-0945CFD4684B}"/>
              </a:ext>
            </a:extLst>
          </p:cNvPr>
          <p:cNvSpPr/>
          <p:nvPr/>
        </p:nvSpPr>
        <p:spPr>
          <a:xfrm rot="5400000">
            <a:off x="3490396" y="4600162"/>
            <a:ext cx="1317709" cy="784369"/>
          </a:xfrm>
          <a:custGeom>
            <a:avLst/>
            <a:gdLst>
              <a:gd name="connsiteX0" fmla="*/ 0 w 1631838"/>
              <a:gd name="connsiteY0" fmla="*/ 818903 h 818905"/>
              <a:gd name="connsiteX1" fmla="*/ 78 w 1631838"/>
              <a:gd name="connsiteY1" fmla="*/ 818903 h 818905"/>
              <a:gd name="connsiteX2" fmla="*/ 192013 w 1631838"/>
              <a:gd name="connsiteY2" fmla="*/ 409451 h 818905"/>
              <a:gd name="connsiteX3" fmla="*/ 79 w 1631838"/>
              <a:gd name="connsiteY3" fmla="*/ 0 h 818905"/>
              <a:gd name="connsiteX4" fmla="*/ 1439903 w 1631838"/>
              <a:gd name="connsiteY4" fmla="*/ 0 h 818905"/>
              <a:gd name="connsiteX5" fmla="*/ 1631838 w 1631838"/>
              <a:gd name="connsiteY5" fmla="*/ 409453 h 818905"/>
              <a:gd name="connsiteX6" fmla="*/ 1439903 w 1631838"/>
              <a:gd name="connsiteY6" fmla="*/ 818905 h 818905"/>
              <a:gd name="connsiteX7" fmla="*/ 1 w 1631838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1838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1439903" y="0"/>
                </a:lnTo>
                <a:lnTo>
                  <a:pt x="1631838" y="409453"/>
                </a:lnTo>
                <a:lnTo>
                  <a:pt x="1439903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88D6F7D-E31C-277E-B676-942EE065738D}"/>
              </a:ext>
            </a:extLst>
          </p:cNvPr>
          <p:cNvSpPr/>
          <p:nvPr/>
        </p:nvSpPr>
        <p:spPr>
          <a:xfrm rot="5400000">
            <a:off x="3994233" y="3943359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3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3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2EAF4D-2486-02DA-28BB-ECDCA0A5D519}"/>
              </a:ext>
            </a:extLst>
          </p:cNvPr>
          <p:cNvSpPr/>
          <p:nvPr/>
        </p:nvSpPr>
        <p:spPr>
          <a:xfrm>
            <a:off x="3894988" y="3987163"/>
            <a:ext cx="508526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66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D216011-495D-02A7-C672-B633B964D19E}"/>
              </a:ext>
            </a:extLst>
          </p:cNvPr>
          <p:cNvSpPr/>
          <p:nvPr/>
        </p:nvSpPr>
        <p:spPr>
          <a:xfrm rot="5400000">
            <a:off x="2698689" y="1526950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3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3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24EA156-09AC-418D-68C3-1FB3C3DD0C8A}"/>
              </a:ext>
            </a:extLst>
          </p:cNvPr>
          <p:cNvSpPr/>
          <p:nvPr/>
        </p:nvSpPr>
        <p:spPr>
          <a:xfrm rot="5400000">
            <a:off x="987658" y="3392966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9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44DDDFF-F82C-2E1E-9697-3E0800D6AA0A}"/>
              </a:ext>
            </a:extLst>
          </p:cNvPr>
          <p:cNvSpPr/>
          <p:nvPr/>
        </p:nvSpPr>
        <p:spPr>
          <a:xfrm rot="5400000">
            <a:off x="2325607" y="4730916"/>
            <a:ext cx="1056200" cy="784369"/>
          </a:xfrm>
          <a:custGeom>
            <a:avLst/>
            <a:gdLst>
              <a:gd name="connsiteX0" fmla="*/ 0 w 1307988"/>
              <a:gd name="connsiteY0" fmla="*/ 818903 h 818905"/>
              <a:gd name="connsiteX1" fmla="*/ 78 w 1307988"/>
              <a:gd name="connsiteY1" fmla="*/ 818903 h 818905"/>
              <a:gd name="connsiteX2" fmla="*/ 192013 w 1307988"/>
              <a:gd name="connsiteY2" fmla="*/ 409451 h 818905"/>
              <a:gd name="connsiteX3" fmla="*/ 79 w 1307988"/>
              <a:gd name="connsiteY3" fmla="*/ 0 h 818905"/>
              <a:gd name="connsiteX4" fmla="*/ 1116053 w 1307988"/>
              <a:gd name="connsiteY4" fmla="*/ 0 h 818905"/>
              <a:gd name="connsiteX5" fmla="*/ 1307988 w 1307988"/>
              <a:gd name="connsiteY5" fmla="*/ 409453 h 818905"/>
              <a:gd name="connsiteX6" fmla="*/ 1116053 w 1307988"/>
              <a:gd name="connsiteY6" fmla="*/ 818905 h 818905"/>
              <a:gd name="connsiteX7" fmla="*/ 1 w 1307988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07988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1116053" y="0"/>
                </a:lnTo>
                <a:lnTo>
                  <a:pt x="1307988" y="409453"/>
                </a:lnTo>
                <a:lnTo>
                  <a:pt x="1116053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C9DE0A2-1785-8D22-3FCC-1C227C0064FC}"/>
              </a:ext>
            </a:extLst>
          </p:cNvPr>
          <p:cNvSpPr/>
          <p:nvPr/>
        </p:nvSpPr>
        <p:spPr>
          <a:xfrm rot="5400000">
            <a:off x="2698687" y="4202817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3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3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FEA5060-8F98-74C6-BD99-E7840C2BA6DA}"/>
              </a:ext>
            </a:extLst>
          </p:cNvPr>
          <p:cNvSpPr/>
          <p:nvPr/>
        </p:nvSpPr>
        <p:spPr>
          <a:xfrm>
            <a:off x="2599445" y="4272110"/>
            <a:ext cx="508526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42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575FB73-9C23-1D2E-2746-B71054F34337}"/>
              </a:ext>
            </a:extLst>
          </p:cNvPr>
          <p:cNvSpPr/>
          <p:nvPr/>
        </p:nvSpPr>
        <p:spPr>
          <a:xfrm rot="5400000">
            <a:off x="1403146" y="1518815"/>
            <a:ext cx="310036" cy="784367"/>
          </a:xfrm>
          <a:custGeom>
            <a:avLst/>
            <a:gdLst>
              <a:gd name="connsiteX0" fmla="*/ 0 w 383946"/>
              <a:gd name="connsiteY0" fmla="*/ 409453 h 818903"/>
              <a:gd name="connsiteX1" fmla="*/ 191934 w 383946"/>
              <a:gd name="connsiteY1" fmla="*/ 0 h 818903"/>
              <a:gd name="connsiteX2" fmla="*/ 192012 w 383946"/>
              <a:gd name="connsiteY2" fmla="*/ 0 h 818903"/>
              <a:gd name="connsiteX3" fmla="*/ 383946 w 383946"/>
              <a:gd name="connsiteY3" fmla="*/ 409451 h 818903"/>
              <a:gd name="connsiteX4" fmla="*/ 192011 w 383946"/>
              <a:gd name="connsiteY4" fmla="*/ 818903 h 818903"/>
              <a:gd name="connsiteX5" fmla="*/ 191933 w 383946"/>
              <a:gd name="connsiteY5" fmla="*/ 818903 h 818903"/>
              <a:gd name="connsiteX6" fmla="*/ 0 w 383946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6" h="818903">
                <a:moveTo>
                  <a:pt x="0" y="409453"/>
                </a:moveTo>
                <a:lnTo>
                  <a:pt x="191934" y="0"/>
                </a:lnTo>
                <a:lnTo>
                  <a:pt x="192012" y="0"/>
                </a:lnTo>
                <a:lnTo>
                  <a:pt x="383946" y="409451"/>
                </a:lnTo>
                <a:lnTo>
                  <a:pt x="192011" y="818903"/>
                </a:lnTo>
                <a:lnTo>
                  <a:pt x="191933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D125F7B-9D90-DDBC-C3B3-245B6A75A8E3}"/>
              </a:ext>
            </a:extLst>
          </p:cNvPr>
          <p:cNvSpPr/>
          <p:nvPr/>
        </p:nvSpPr>
        <p:spPr>
          <a:xfrm rot="5400000">
            <a:off x="-307885" y="3384832"/>
            <a:ext cx="3732101" cy="784369"/>
          </a:xfrm>
          <a:custGeom>
            <a:avLst/>
            <a:gdLst>
              <a:gd name="connsiteX0" fmla="*/ 0 w 4621796"/>
              <a:gd name="connsiteY0" fmla="*/ 818903 h 818905"/>
              <a:gd name="connsiteX1" fmla="*/ 78 w 4621796"/>
              <a:gd name="connsiteY1" fmla="*/ 818903 h 818905"/>
              <a:gd name="connsiteX2" fmla="*/ 192013 w 4621796"/>
              <a:gd name="connsiteY2" fmla="*/ 409451 h 818905"/>
              <a:gd name="connsiteX3" fmla="*/ 79 w 4621796"/>
              <a:gd name="connsiteY3" fmla="*/ 0 h 818905"/>
              <a:gd name="connsiteX4" fmla="*/ 4429861 w 4621796"/>
              <a:gd name="connsiteY4" fmla="*/ 0 h 818905"/>
              <a:gd name="connsiteX5" fmla="*/ 4621796 w 4621796"/>
              <a:gd name="connsiteY5" fmla="*/ 409453 h 818905"/>
              <a:gd name="connsiteX6" fmla="*/ 4429861 w 4621796"/>
              <a:gd name="connsiteY6" fmla="*/ 818905 h 818905"/>
              <a:gd name="connsiteX7" fmla="*/ 1 w 4621796"/>
              <a:gd name="connsiteY7" fmla="*/ 818905 h 818905"/>
              <a:gd name="connsiteX8" fmla="*/ 0 w 4621796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6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4429861" y="0"/>
                </a:lnTo>
                <a:lnTo>
                  <a:pt x="4621796" y="409453"/>
                </a:lnTo>
                <a:lnTo>
                  <a:pt x="4429861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B242DC1-540B-00E5-A7B5-805EC5584373}"/>
              </a:ext>
            </a:extLst>
          </p:cNvPr>
          <p:cNvSpPr/>
          <p:nvPr/>
        </p:nvSpPr>
        <p:spPr>
          <a:xfrm rot="5400000">
            <a:off x="1219147" y="4911864"/>
            <a:ext cx="678036" cy="784369"/>
          </a:xfrm>
          <a:custGeom>
            <a:avLst/>
            <a:gdLst>
              <a:gd name="connsiteX0" fmla="*/ 0 w 839673"/>
              <a:gd name="connsiteY0" fmla="*/ 818903 h 818905"/>
              <a:gd name="connsiteX1" fmla="*/ 78 w 839673"/>
              <a:gd name="connsiteY1" fmla="*/ 818903 h 818905"/>
              <a:gd name="connsiteX2" fmla="*/ 192013 w 839673"/>
              <a:gd name="connsiteY2" fmla="*/ 409451 h 818905"/>
              <a:gd name="connsiteX3" fmla="*/ 79 w 839673"/>
              <a:gd name="connsiteY3" fmla="*/ 0 h 818905"/>
              <a:gd name="connsiteX4" fmla="*/ 647738 w 839673"/>
              <a:gd name="connsiteY4" fmla="*/ 0 h 818905"/>
              <a:gd name="connsiteX5" fmla="*/ 839673 w 839673"/>
              <a:gd name="connsiteY5" fmla="*/ 409453 h 818905"/>
              <a:gd name="connsiteX6" fmla="*/ 647738 w 839673"/>
              <a:gd name="connsiteY6" fmla="*/ 818905 h 818905"/>
              <a:gd name="connsiteX7" fmla="*/ 1 w 839673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673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9" y="0"/>
                </a:lnTo>
                <a:lnTo>
                  <a:pt x="647738" y="0"/>
                </a:lnTo>
                <a:lnTo>
                  <a:pt x="839673" y="409453"/>
                </a:lnTo>
                <a:lnTo>
                  <a:pt x="647738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FBAF942-7A29-74E8-705D-B84C1148B206}"/>
              </a:ext>
            </a:extLst>
          </p:cNvPr>
          <p:cNvSpPr/>
          <p:nvPr/>
        </p:nvSpPr>
        <p:spPr>
          <a:xfrm rot="5400000">
            <a:off x="1403146" y="4574899"/>
            <a:ext cx="310036" cy="784367"/>
          </a:xfrm>
          <a:custGeom>
            <a:avLst/>
            <a:gdLst>
              <a:gd name="connsiteX0" fmla="*/ 0 w 383946"/>
              <a:gd name="connsiteY0" fmla="*/ 409453 h 818903"/>
              <a:gd name="connsiteX1" fmla="*/ 191934 w 383946"/>
              <a:gd name="connsiteY1" fmla="*/ 0 h 818903"/>
              <a:gd name="connsiteX2" fmla="*/ 192012 w 383946"/>
              <a:gd name="connsiteY2" fmla="*/ 0 h 818903"/>
              <a:gd name="connsiteX3" fmla="*/ 383946 w 383946"/>
              <a:gd name="connsiteY3" fmla="*/ 409451 h 818903"/>
              <a:gd name="connsiteX4" fmla="*/ 192011 w 383946"/>
              <a:gd name="connsiteY4" fmla="*/ 818903 h 818903"/>
              <a:gd name="connsiteX5" fmla="*/ 191933 w 383946"/>
              <a:gd name="connsiteY5" fmla="*/ 818903 h 818903"/>
              <a:gd name="connsiteX6" fmla="*/ 0 w 383946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6" h="818903">
                <a:moveTo>
                  <a:pt x="0" y="409453"/>
                </a:moveTo>
                <a:lnTo>
                  <a:pt x="191934" y="0"/>
                </a:lnTo>
                <a:lnTo>
                  <a:pt x="192012" y="0"/>
                </a:lnTo>
                <a:lnTo>
                  <a:pt x="383946" y="409451"/>
                </a:lnTo>
                <a:lnTo>
                  <a:pt x="192011" y="818903"/>
                </a:lnTo>
                <a:lnTo>
                  <a:pt x="191933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893F247-004B-D64C-B689-343AAFC574B6}"/>
              </a:ext>
            </a:extLst>
          </p:cNvPr>
          <p:cNvSpPr/>
          <p:nvPr/>
        </p:nvSpPr>
        <p:spPr>
          <a:xfrm>
            <a:off x="1303902" y="4652285"/>
            <a:ext cx="508526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22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BF6A91E-C3A6-05E8-9594-2D7F0061F9A4}"/>
              </a:ext>
            </a:extLst>
          </p:cNvPr>
          <p:cNvSpPr/>
          <p:nvPr/>
        </p:nvSpPr>
        <p:spPr>
          <a:xfrm rot="5400000">
            <a:off x="9176404" y="1535386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70F0D56-DE7B-0950-A4D3-D33C0F5D2CEE}"/>
              </a:ext>
            </a:extLst>
          </p:cNvPr>
          <p:cNvSpPr/>
          <p:nvPr/>
        </p:nvSpPr>
        <p:spPr>
          <a:xfrm rot="5400000">
            <a:off x="7465372" y="3401402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8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4B518C1-78B8-88F0-B9BF-E091BBF9A91F}"/>
              </a:ext>
            </a:extLst>
          </p:cNvPr>
          <p:cNvSpPr/>
          <p:nvPr/>
        </p:nvSpPr>
        <p:spPr>
          <a:xfrm rot="5400000">
            <a:off x="7843813" y="3779843"/>
            <a:ext cx="2975217" cy="784369"/>
          </a:xfrm>
          <a:custGeom>
            <a:avLst/>
            <a:gdLst>
              <a:gd name="connsiteX0" fmla="*/ 0 w 4009966"/>
              <a:gd name="connsiteY0" fmla="*/ 818903 h 818905"/>
              <a:gd name="connsiteX1" fmla="*/ 78 w 4009966"/>
              <a:gd name="connsiteY1" fmla="*/ 818903 h 818905"/>
              <a:gd name="connsiteX2" fmla="*/ 192013 w 4009966"/>
              <a:gd name="connsiteY2" fmla="*/ 409451 h 818905"/>
              <a:gd name="connsiteX3" fmla="*/ 78 w 4009966"/>
              <a:gd name="connsiteY3" fmla="*/ 0 h 818905"/>
              <a:gd name="connsiteX4" fmla="*/ 3818031 w 4009966"/>
              <a:gd name="connsiteY4" fmla="*/ 0 h 818905"/>
              <a:gd name="connsiteX5" fmla="*/ 4009966 w 4009966"/>
              <a:gd name="connsiteY5" fmla="*/ 409453 h 818905"/>
              <a:gd name="connsiteX6" fmla="*/ 3818031 w 4009966"/>
              <a:gd name="connsiteY6" fmla="*/ 818905 h 818905"/>
              <a:gd name="connsiteX7" fmla="*/ 1 w 4009966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966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3818031" y="0"/>
                </a:lnTo>
                <a:lnTo>
                  <a:pt x="4009966" y="409453"/>
                </a:lnTo>
                <a:lnTo>
                  <a:pt x="3818031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F30C9B8-DDFB-7678-5EF2-E079DE85C7D4}"/>
              </a:ext>
            </a:extLst>
          </p:cNvPr>
          <p:cNvSpPr/>
          <p:nvPr/>
        </p:nvSpPr>
        <p:spPr>
          <a:xfrm rot="5400000">
            <a:off x="9187428" y="2296657"/>
            <a:ext cx="28240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EBC16F2-C589-7625-C786-3F7DA934B85E}"/>
              </a:ext>
            </a:extLst>
          </p:cNvPr>
          <p:cNvSpPr/>
          <p:nvPr/>
        </p:nvSpPr>
        <p:spPr>
          <a:xfrm>
            <a:off x="8994249" y="2346397"/>
            <a:ext cx="674347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150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447CCE8-B7D5-1BAA-B6DA-B86475706197}"/>
              </a:ext>
            </a:extLst>
          </p:cNvPr>
          <p:cNvSpPr/>
          <p:nvPr/>
        </p:nvSpPr>
        <p:spPr>
          <a:xfrm rot="5400000">
            <a:off x="10471949" y="1535386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B0CC928-300D-A9E5-6EF5-B7305CC02F24}"/>
              </a:ext>
            </a:extLst>
          </p:cNvPr>
          <p:cNvSpPr/>
          <p:nvPr/>
        </p:nvSpPr>
        <p:spPr>
          <a:xfrm rot="5400000">
            <a:off x="8760917" y="3401402"/>
            <a:ext cx="3732100" cy="784369"/>
          </a:xfrm>
          <a:custGeom>
            <a:avLst/>
            <a:gdLst>
              <a:gd name="connsiteX0" fmla="*/ 0 w 4621795"/>
              <a:gd name="connsiteY0" fmla="*/ 818903 h 818905"/>
              <a:gd name="connsiteX1" fmla="*/ 78 w 4621795"/>
              <a:gd name="connsiteY1" fmla="*/ 818903 h 818905"/>
              <a:gd name="connsiteX2" fmla="*/ 192013 w 4621795"/>
              <a:gd name="connsiteY2" fmla="*/ 409451 h 818905"/>
              <a:gd name="connsiteX3" fmla="*/ 78 w 4621795"/>
              <a:gd name="connsiteY3" fmla="*/ 0 h 818905"/>
              <a:gd name="connsiteX4" fmla="*/ 4429860 w 4621795"/>
              <a:gd name="connsiteY4" fmla="*/ 0 h 818905"/>
              <a:gd name="connsiteX5" fmla="*/ 4621795 w 4621795"/>
              <a:gd name="connsiteY5" fmla="*/ 409453 h 818905"/>
              <a:gd name="connsiteX6" fmla="*/ 4429860 w 4621795"/>
              <a:gd name="connsiteY6" fmla="*/ 818905 h 818905"/>
              <a:gd name="connsiteX7" fmla="*/ 1 w 4621795"/>
              <a:gd name="connsiteY7" fmla="*/ 818905 h 818905"/>
              <a:gd name="connsiteX8" fmla="*/ 0 w 4621795"/>
              <a:gd name="connsiteY8" fmla="*/ 818903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1795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4429860" y="0"/>
                </a:lnTo>
                <a:lnTo>
                  <a:pt x="4621795" y="409453"/>
                </a:lnTo>
                <a:lnTo>
                  <a:pt x="4429860" y="818905"/>
                </a:lnTo>
                <a:lnTo>
                  <a:pt x="1" y="818905"/>
                </a:lnTo>
                <a:lnTo>
                  <a:pt x="0" y="81890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13124031-63CD-0CD1-1706-3E27F987208D}"/>
              </a:ext>
            </a:extLst>
          </p:cNvPr>
          <p:cNvSpPr/>
          <p:nvPr/>
        </p:nvSpPr>
        <p:spPr>
          <a:xfrm rot="5400000">
            <a:off x="9007943" y="3648428"/>
            <a:ext cx="3238048" cy="784369"/>
          </a:xfrm>
          <a:custGeom>
            <a:avLst/>
            <a:gdLst>
              <a:gd name="connsiteX0" fmla="*/ 0 w 4009966"/>
              <a:gd name="connsiteY0" fmla="*/ 818903 h 818905"/>
              <a:gd name="connsiteX1" fmla="*/ 78 w 4009966"/>
              <a:gd name="connsiteY1" fmla="*/ 818903 h 818905"/>
              <a:gd name="connsiteX2" fmla="*/ 192013 w 4009966"/>
              <a:gd name="connsiteY2" fmla="*/ 409451 h 818905"/>
              <a:gd name="connsiteX3" fmla="*/ 78 w 4009966"/>
              <a:gd name="connsiteY3" fmla="*/ 0 h 818905"/>
              <a:gd name="connsiteX4" fmla="*/ 3818031 w 4009966"/>
              <a:gd name="connsiteY4" fmla="*/ 0 h 818905"/>
              <a:gd name="connsiteX5" fmla="*/ 4009966 w 4009966"/>
              <a:gd name="connsiteY5" fmla="*/ 409453 h 818905"/>
              <a:gd name="connsiteX6" fmla="*/ 3818031 w 4009966"/>
              <a:gd name="connsiteY6" fmla="*/ 818905 h 818905"/>
              <a:gd name="connsiteX7" fmla="*/ 1 w 4009966"/>
              <a:gd name="connsiteY7" fmla="*/ 818905 h 81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966" h="818905">
                <a:moveTo>
                  <a:pt x="0" y="818903"/>
                </a:moveTo>
                <a:lnTo>
                  <a:pt x="78" y="818903"/>
                </a:lnTo>
                <a:lnTo>
                  <a:pt x="192013" y="409451"/>
                </a:lnTo>
                <a:lnTo>
                  <a:pt x="78" y="0"/>
                </a:lnTo>
                <a:lnTo>
                  <a:pt x="3818031" y="0"/>
                </a:lnTo>
                <a:lnTo>
                  <a:pt x="4009966" y="409453"/>
                </a:lnTo>
                <a:lnTo>
                  <a:pt x="3818031" y="818905"/>
                </a:lnTo>
                <a:lnTo>
                  <a:pt x="1" y="8189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1B76E5D-03AF-9811-C771-DE2AFFC53530}"/>
              </a:ext>
            </a:extLst>
          </p:cNvPr>
          <p:cNvSpPr/>
          <p:nvPr/>
        </p:nvSpPr>
        <p:spPr>
          <a:xfrm rot="5400000">
            <a:off x="10471949" y="2030942"/>
            <a:ext cx="310037" cy="784367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F848F29-6B0A-CC90-E4C5-32457AABC7E5}"/>
              </a:ext>
            </a:extLst>
          </p:cNvPr>
          <p:cNvSpPr/>
          <p:nvPr/>
        </p:nvSpPr>
        <p:spPr>
          <a:xfrm>
            <a:off x="10289793" y="2078157"/>
            <a:ext cx="674347" cy="442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50800" stA="40000" endPos="23000" dir="5400000" sy="-100000" algn="bl" rotWithShape="0"/>
                </a:effectLst>
                <a:latin typeface="Roboto Bold"/>
              </a:rPr>
              <a:t>168</a:t>
            </a:r>
            <a:endParaRPr lang="zh-CN" altLang="en-US" sz="24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effectLst>
                <a:reflection blurRad="50800" stA="40000" endPos="23000" dir="5400000" sy="-100000" algn="bl" rotWithShape="0"/>
              </a:effectLst>
              <a:latin typeface="Roboto Bold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33E5496-0269-E1ED-465A-CA5BE9B5BD9A}"/>
              </a:ext>
            </a:extLst>
          </p:cNvPr>
          <p:cNvGrpSpPr/>
          <p:nvPr/>
        </p:nvGrpSpPr>
        <p:grpSpPr>
          <a:xfrm>
            <a:off x="910922" y="5618145"/>
            <a:ext cx="10346923" cy="159249"/>
            <a:chOff x="6560286" y="5258242"/>
            <a:chExt cx="11687111" cy="2458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4EF7C1A-3450-C4EE-6A77-D5B852E6905F}"/>
                </a:ext>
              </a:extLst>
            </p:cNvPr>
            <p:cNvCxnSpPr>
              <a:cxnSpLocks/>
            </p:cNvCxnSpPr>
            <p:nvPr/>
          </p:nvCxnSpPr>
          <p:spPr>
            <a:xfrm>
              <a:off x="6560286" y="5504062"/>
              <a:ext cx="11685867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1E193F9-0B1E-54A3-BFDA-4B153405B7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0286" y="5258245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6EE025C-DF83-652E-2530-D267A36E07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21174" y="5258245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04B72BE-2867-B372-007E-221F076258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82063" y="5258245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0B7D455-889F-A886-897D-B42E701028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42951" y="5258245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392F1E5-B3FE-D51D-EF42-24A61C6D29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03839" y="5258243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F250A87-4FF5-BD43-EF43-8A0781473B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64728" y="5258245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39E26995-64AE-AF50-960F-E66BF14EAC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325616" y="5258242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BB24E73A-8737-9A80-A2EB-EF4689E9C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786504" y="5258242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243FF5A1-D4D8-EB5E-CC36-4AD52A6DA6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247397" y="5258242"/>
              <a:ext cx="0" cy="24581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4E76286-8334-49BE-46F6-7D39F0C2E443}"/>
              </a:ext>
            </a:extLst>
          </p:cNvPr>
          <p:cNvSpPr txBox="1"/>
          <p:nvPr/>
        </p:nvSpPr>
        <p:spPr>
          <a:xfrm>
            <a:off x="1165980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BA68A50-DCB5-EC7F-EFD5-CC8F8E989614}"/>
              </a:ext>
            </a:extLst>
          </p:cNvPr>
          <p:cNvSpPr txBox="1"/>
          <p:nvPr/>
        </p:nvSpPr>
        <p:spPr>
          <a:xfrm>
            <a:off x="2466808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EF0FA46-3841-04C8-7481-B52D0E4E0BA0}"/>
              </a:ext>
            </a:extLst>
          </p:cNvPr>
          <p:cNvSpPr txBox="1"/>
          <p:nvPr/>
        </p:nvSpPr>
        <p:spPr>
          <a:xfrm>
            <a:off x="3767636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0D7EA53-8CAB-6971-3734-FB76E4619C2D}"/>
              </a:ext>
            </a:extLst>
          </p:cNvPr>
          <p:cNvSpPr txBox="1"/>
          <p:nvPr/>
        </p:nvSpPr>
        <p:spPr>
          <a:xfrm>
            <a:off x="5068464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D612A51-3309-22E1-EA61-5CC31835AAE0}"/>
              </a:ext>
            </a:extLst>
          </p:cNvPr>
          <p:cNvSpPr txBox="1"/>
          <p:nvPr/>
        </p:nvSpPr>
        <p:spPr>
          <a:xfrm>
            <a:off x="6369292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F8756CD-3EF9-F2C6-6799-C3B724A603FC}"/>
              </a:ext>
            </a:extLst>
          </p:cNvPr>
          <p:cNvSpPr txBox="1"/>
          <p:nvPr/>
        </p:nvSpPr>
        <p:spPr>
          <a:xfrm>
            <a:off x="7670120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6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9661709-B88E-F70D-7724-C601680F941F}"/>
              </a:ext>
            </a:extLst>
          </p:cNvPr>
          <p:cNvSpPr txBox="1"/>
          <p:nvPr/>
        </p:nvSpPr>
        <p:spPr>
          <a:xfrm>
            <a:off x="8970948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7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F6A3E7C-F8F7-D920-F64E-F5A667CA0BB1}"/>
              </a:ext>
            </a:extLst>
          </p:cNvPr>
          <p:cNvSpPr txBox="1"/>
          <p:nvPr/>
        </p:nvSpPr>
        <p:spPr>
          <a:xfrm>
            <a:off x="10271779" y="5905990"/>
            <a:ext cx="726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</a:rPr>
              <a:t>8</a:t>
            </a:r>
            <a:r>
              <a:rPr lang="zh-CN" altLang="en-US" sz="1200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endParaRPr lang="en-US" altLang="zh-CN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160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F49CBCC9-7DA7-72FC-DCA0-30AA4C3A46B1}"/>
              </a:ext>
            </a:extLst>
          </p:cNvPr>
          <p:cNvSpPr/>
          <p:nvPr/>
        </p:nvSpPr>
        <p:spPr>
          <a:xfrm>
            <a:off x="6924520" y="3282449"/>
            <a:ext cx="3433714" cy="1171023"/>
          </a:xfrm>
          <a:custGeom>
            <a:avLst/>
            <a:gdLst>
              <a:gd name="connsiteX0" fmla="*/ 0 w 3876004"/>
              <a:gd name="connsiteY0" fmla="*/ 379578 h 1321860"/>
              <a:gd name="connsiteX1" fmla="*/ 1932620 w 3876004"/>
              <a:gd name="connsiteY1" fmla="*/ 1321861 h 1321860"/>
              <a:gd name="connsiteX2" fmla="*/ 3876005 w 3876004"/>
              <a:gd name="connsiteY2" fmla="*/ 379578 h 1321860"/>
              <a:gd name="connsiteX3" fmla="*/ 2959994 w 3876004"/>
              <a:gd name="connsiteY3" fmla="*/ 0 h 1321860"/>
              <a:gd name="connsiteX4" fmla="*/ 754671 w 3876004"/>
              <a:gd name="connsiteY4" fmla="*/ 76890 h 1321860"/>
              <a:gd name="connsiteX5" fmla="*/ 0 w 3876004"/>
              <a:gd name="connsiteY5" fmla="*/ 379578 h 132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6004" h="1321860">
                <a:moveTo>
                  <a:pt x="0" y="379578"/>
                </a:moveTo>
                <a:lnTo>
                  <a:pt x="1932620" y="1321861"/>
                </a:lnTo>
                <a:lnTo>
                  <a:pt x="3876005" y="379578"/>
                </a:lnTo>
                <a:lnTo>
                  <a:pt x="2959994" y="0"/>
                </a:lnTo>
                <a:lnTo>
                  <a:pt x="754671" y="76890"/>
                </a:lnTo>
                <a:lnTo>
                  <a:pt x="0" y="3795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F70EA002-A103-2557-7909-1985E92B9729}"/>
              </a:ext>
            </a:extLst>
          </p:cNvPr>
          <p:cNvSpPr/>
          <p:nvPr/>
        </p:nvSpPr>
        <p:spPr>
          <a:xfrm>
            <a:off x="7647796" y="2658282"/>
            <a:ext cx="1989774" cy="599078"/>
          </a:xfrm>
          <a:custGeom>
            <a:avLst/>
            <a:gdLst>
              <a:gd name="connsiteX0" fmla="*/ 0 w 2246073"/>
              <a:gd name="connsiteY0" fmla="*/ 174924 h 676244"/>
              <a:gd name="connsiteX1" fmla="*/ 1120538 w 2246073"/>
              <a:gd name="connsiteY1" fmla="*/ 676244 h 676244"/>
              <a:gd name="connsiteX2" fmla="*/ 2246074 w 2246073"/>
              <a:gd name="connsiteY2" fmla="*/ 174539 h 676244"/>
              <a:gd name="connsiteX3" fmla="*/ 1574187 w 2246073"/>
              <a:gd name="connsiteY3" fmla="*/ 0 h 676244"/>
              <a:gd name="connsiteX4" fmla="*/ 954713 w 2246073"/>
              <a:gd name="connsiteY4" fmla="*/ 0 h 676244"/>
              <a:gd name="connsiteX5" fmla="*/ 0 w 2246073"/>
              <a:gd name="connsiteY5" fmla="*/ 174924 h 67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46073" h="676244">
                <a:moveTo>
                  <a:pt x="0" y="174924"/>
                </a:moveTo>
                <a:lnTo>
                  <a:pt x="1120538" y="676244"/>
                </a:lnTo>
                <a:lnTo>
                  <a:pt x="2246074" y="174539"/>
                </a:lnTo>
                <a:lnTo>
                  <a:pt x="1574187" y="0"/>
                </a:lnTo>
                <a:lnTo>
                  <a:pt x="954713" y="0"/>
                </a:lnTo>
                <a:lnTo>
                  <a:pt x="0" y="17492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A0358166-1336-7C35-70B4-601B19A3082D}"/>
              </a:ext>
            </a:extLst>
          </p:cNvPr>
          <p:cNvSpPr/>
          <p:nvPr/>
        </p:nvSpPr>
        <p:spPr>
          <a:xfrm>
            <a:off x="8642400" y="3616784"/>
            <a:ext cx="2689777" cy="2552638"/>
          </a:xfrm>
          <a:custGeom>
            <a:avLst/>
            <a:gdLst>
              <a:gd name="connsiteX0" fmla="*/ 1941463 w 3036242"/>
              <a:gd name="connsiteY0" fmla="*/ 0 h 2881438"/>
              <a:gd name="connsiteX1" fmla="*/ 0 w 3036242"/>
              <a:gd name="connsiteY1" fmla="*/ 941257 h 2881438"/>
              <a:gd name="connsiteX2" fmla="*/ 0 w 3036242"/>
              <a:gd name="connsiteY2" fmla="*/ 2881438 h 2881438"/>
              <a:gd name="connsiteX3" fmla="*/ 3036242 w 3036242"/>
              <a:gd name="connsiteY3" fmla="*/ 1212806 h 2881438"/>
              <a:gd name="connsiteX4" fmla="*/ 1941463 w 3036242"/>
              <a:gd name="connsiteY4" fmla="*/ 0 h 288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6242" h="2881438">
                <a:moveTo>
                  <a:pt x="1941463" y="0"/>
                </a:moveTo>
                <a:lnTo>
                  <a:pt x="0" y="941257"/>
                </a:lnTo>
                <a:lnTo>
                  <a:pt x="0" y="2881438"/>
                </a:lnTo>
                <a:lnTo>
                  <a:pt x="3036242" y="1212806"/>
                </a:lnTo>
                <a:lnTo>
                  <a:pt x="1941463" y="0"/>
                </a:lnTo>
                <a:close/>
              </a:path>
            </a:pathLst>
          </a:custGeom>
          <a:solidFill>
            <a:schemeClr val="accent1"/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E67F3728-D503-808B-7AAC-D5EFAE48D4D4}"/>
              </a:ext>
            </a:extLst>
          </p:cNvPr>
          <p:cNvSpPr/>
          <p:nvPr/>
        </p:nvSpPr>
        <p:spPr>
          <a:xfrm>
            <a:off x="5952509" y="3616784"/>
            <a:ext cx="2689891" cy="2552638"/>
          </a:xfrm>
          <a:custGeom>
            <a:avLst/>
            <a:gdLst>
              <a:gd name="connsiteX0" fmla="*/ 1094780 w 3036370"/>
              <a:gd name="connsiteY0" fmla="*/ 0 h 2881438"/>
              <a:gd name="connsiteX1" fmla="*/ 3036371 w 3036370"/>
              <a:gd name="connsiteY1" fmla="*/ 941257 h 2881438"/>
              <a:gd name="connsiteX2" fmla="*/ 3036371 w 3036370"/>
              <a:gd name="connsiteY2" fmla="*/ 2881438 h 2881438"/>
              <a:gd name="connsiteX3" fmla="*/ 0 w 3036370"/>
              <a:gd name="connsiteY3" fmla="*/ 1212806 h 2881438"/>
              <a:gd name="connsiteX4" fmla="*/ 1094780 w 3036370"/>
              <a:gd name="connsiteY4" fmla="*/ 0 h 288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6370" h="2881438">
                <a:moveTo>
                  <a:pt x="1094780" y="0"/>
                </a:moveTo>
                <a:lnTo>
                  <a:pt x="3036371" y="941257"/>
                </a:lnTo>
                <a:lnTo>
                  <a:pt x="3036371" y="2881438"/>
                </a:lnTo>
                <a:lnTo>
                  <a:pt x="0" y="1212806"/>
                </a:lnTo>
                <a:lnTo>
                  <a:pt x="10947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650A821A-D25A-17DD-574B-344307EA1854}"/>
              </a:ext>
            </a:extLst>
          </p:cNvPr>
          <p:cNvSpPr/>
          <p:nvPr/>
        </p:nvSpPr>
        <p:spPr>
          <a:xfrm>
            <a:off x="8642400" y="2813245"/>
            <a:ext cx="1617181" cy="1473912"/>
          </a:xfrm>
          <a:custGeom>
            <a:avLst/>
            <a:gdLst>
              <a:gd name="connsiteX0" fmla="*/ 0 w 1825487"/>
              <a:gd name="connsiteY0" fmla="*/ 500295 h 1663763"/>
              <a:gd name="connsiteX1" fmla="*/ 0 w 1825487"/>
              <a:gd name="connsiteY1" fmla="*/ 1663763 h 1663763"/>
              <a:gd name="connsiteX2" fmla="*/ 1825488 w 1825487"/>
              <a:gd name="connsiteY2" fmla="*/ 778635 h 1663763"/>
              <a:gd name="connsiteX3" fmla="*/ 1122588 w 1825487"/>
              <a:gd name="connsiteY3" fmla="*/ 0 h 1663763"/>
              <a:gd name="connsiteX4" fmla="*/ 0 w 1825487"/>
              <a:gd name="connsiteY4" fmla="*/ 500295 h 166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5487" h="1663763">
                <a:moveTo>
                  <a:pt x="0" y="500295"/>
                </a:moveTo>
                <a:lnTo>
                  <a:pt x="0" y="1663763"/>
                </a:lnTo>
                <a:lnTo>
                  <a:pt x="1825488" y="778635"/>
                </a:lnTo>
                <a:lnTo>
                  <a:pt x="1122588" y="0"/>
                </a:lnTo>
                <a:lnTo>
                  <a:pt x="0" y="50029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5BC127AE-AB5E-3C04-F60D-6EB1066FEA75}"/>
              </a:ext>
            </a:extLst>
          </p:cNvPr>
          <p:cNvSpPr/>
          <p:nvPr/>
        </p:nvSpPr>
        <p:spPr>
          <a:xfrm>
            <a:off x="8642400" y="1711473"/>
            <a:ext cx="916270" cy="1423505"/>
          </a:xfrm>
          <a:custGeom>
            <a:avLst/>
            <a:gdLst>
              <a:gd name="connsiteX0" fmla="*/ 1034293 w 1034293"/>
              <a:gd name="connsiteY0" fmla="*/ 1145784 h 1606864"/>
              <a:gd name="connsiteX1" fmla="*/ 0 w 1034293"/>
              <a:gd name="connsiteY1" fmla="*/ 0 h 1606864"/>
              <a:gd name="connsiteX2" fmla="*/ 0 w 1034293"/>
              <a:gd name="connsiteY2" fmla="*/ 1606865 h 1606864"/>
              <a:gd name="connsiteX3" fmla="*/ 1034293 w 1034293"/>
              <a:gd name="connsiteY3" fmla="*/ 1145784 h 160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293" h="1606864">
                <a:moveTo>
                  <a:pt x="1034293" y="1145784"/>
                </a:moveTo>
                <a:lnTo>
                  <a:pt x="0" y="0"/>
                </a:lnTo>
                <a:lnTo>
                  <a:pt x="0" y="1606865"/>
                </a:lnTo>
                <a:lnTo>
                  <a:pt x="1034293" y="1145784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092D08D4-7BD4-D692-01C8-C215625033BC}"/>
              </a:ext>
            </a:extLst>
          </p:cNvPr>
          <p:cNvSpPr/>
          <p:nvPr/>
        </p:nvSpPr>
        <p:spPr>
          <a:xfrm>
            <a:off x="7025105" y="2813245"/>
            <a:ext cx="1617295" cy="1473912"/>
          </a:xfrm>
          <a:custGeom>
            <a:avLst/>
            <a:gdLst>
              <a:gd name="connsiteX0" fmla="*/ 1825616 w 1825615"/>
              <a:gd name="connsiteY0" fmla="*/ 500295 h 1663763"/>
              <a:gd name="connsiteX1" fmla="*/ 1825616 w 1825615"/>
              <a:gd name="connsiteY1" fmla="*/ 1663763 h 1663763"/>
              <a:gd name="connsiteX2" fmla="*/ 0 w 1825615"/>
              <a:gd name="connsiteY2" fmla="*/ 778635 h 1663763"/>
              <a:gd name="connsiteX3" fmla="*/ 702899 w 1825615"/>
              <a:gd name="connsiteY3" fmla="*/ 0 h 1663763"/>
              <a:gd name="connsiteX4" fmla="*/ 1825616 w 1825615"/>
              <a:gd name="connsiteY4" fmla="*/ 500295 h 1663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5615" h="1663763">
                <a:moveTo>
                  <a:pt x="1825616" y="500295"/>
                </a:moveTo>
                <a:lnTo>
                  <a:pt x="1825616" y="1663763"/>
                </a:lnTo>
                <a:lnTo>
                  <a:pt x="0" y="778635"/>
                </a:lnTo>
                <a:lnTo>
                  <a:pt x="702899" y="0"/>
                </a:lnTo>
                <a:lnTo>
                  <a:pt x="1825616" y="50029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CBCED7C-5611-E9DB-B800-488AD398901E}"/>
              </a:ext>
            </a:extLst>
          </p:cNvPr>
          <p:cNvSpPr/>
          <p:nvPr/>
        </p:nvSpPr>
        <p:spPr>
          <a:xfrm>
            <a:off x="7726016" y="1711473"/>
            <a:ext cx="916384" cy="1423505"/>
          </a:xfrm>
          <a:custGeom>
            <a:avLst/>
            <a:gdLst>
              <a:gd name="connsiteX0" fmla="*/ 0 w 1034421"/>
              <a:gd name="connsiteY0" fmla="*/ 1145784 h 1606864"/>
              <a:gd name="connsiteX1" fmla="*/ 1034422 w 1034421"/>
              <a:gd name="connsiteY1" fmla="*/ 0 h 1606864"/>
              <a:gd name="connsiteX2" fmla="*/ 1034422 w 1034421"/>
              <a:gd name="connsiteY2" fmla="*/ 1606865 h 1606864"/>
              <a:gd name="connsiteX3" fmla="*/ 0 w 1034421"/>
              <a:gd name="connsiteY3" fmla="*/ 1145784 h 160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421" h="1606864">
                <a:moveTo>
                  <a:pt x="0" y="1145784"/>
                </a:moveTo>
                <a:lnTo>
                  <a:pt x="1034422" y="0"/>
                </a:lnTo>
                <a:lnTo>
                  <a:pt x="1034422" y="1606865"/>
                </a:lnTo>
                <a:lnTo>
                  <a:pt x="0" y="11457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9" name="Object 109">
            <a:extLst>
              <a:ext uri="{FF2B5EF4-FFF2-40B4-BE49-F238E27FC236}">
                <a16:creationId xmlns:a16="http://schemas.microsoft.com/office/drawing/2014/main" id="{ABDDFEC3-B529-EB43-FCFC-48D679E11915}"/>
              </a:ext>
            </a:extLst>
          </p:cNvPr>
          <p:cNvSpPr txBox="1"/>
          <p:nvPr/>
        </p:nvSpPr>
        <p:spPr>
          <a:xfrm rot="1145310">
            <a:off x="7965491" y="2461606"/>
            <a:ext cx="714426" cy="258769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200" normalizeH="0" baseline="0" noProof="0" dirty="0">
                <a:ln>
                  <a:noFill/>
                </a:ln>
                <a:solidFill>
                  <a:schemeClr val="accent3">
                    <a:lumMod val="90000"/>
                    <a:lumOff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一级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90000"/>
                  <a:lumOff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90" name="Object 1010">
            <a:extLst>
              <a:ext uri="{FF2B5EF4-FFF2-40B4-BE49-F238E27FC236}">
                <a16:creationId xmlns:a16="http://schemas.microsoft.com/office/drawing/2014/main" id="{ABC6921B-99FF-B663-ABE4-CD13713076A1}"/>
              </a:ext>
            </a:extLst>
          </p:cNvPr>
          <p:cNvSpPr txBox="1"/>
          <p:nvPr/>
        </p:nvSpPr>
        <p:spPr>
          <a:xfrm rot="1443984">
            <a:off x="7542786" y="3266913"/>
            <a:ext cx="900368" cy="28127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210" normalizeH="0" baseline="0" noProof="0" dirty="0">
                <a:ln>
                  <a:noFill/>
                </a:ln>
                <a:solidFill>
                  <a:schemeClr val="accent3">
                    <a:lumMod val="90000"/>
                    <a:lumOff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二级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90000"/>
                  <a:lumOff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91" name="Object 1011">
            <a:extLst>
              <a:ext uri="{FF2B5EF4-FFF2-40B4-BE49-F238E27FC236}">
                <a16:creationId xmlns:a16="http://schemas.microsoft.com/office/drawing/2014/main" id="{FB970C50-15C9-2AF4-1A54-2CAB483C7EEA}"/>
              </a:ext>
            </a:extLst>
          </p:cNvPr>
          <p:cNvSpPr txBox="1"/>
          <p:nvPr/>
        </p:nvSpPr>
        <p:spPr>
          <a:xfrm rot="1664053">
            <a:off x="6916726" y="4481907"/>
            <a:ext cx="1140441" cy="337524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240" normalizeH="0" baseline="0" noProof="0" dirty="0">
                <a:ln>
                  <a:noFill/>
                </a:ln>
                <a:solidFill>
                  <a:schemeClr val="accent3">
                    <a:lumMod val="90000"/>
                    <a:lumOff val="10000"/>
                  </a:scheme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三级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90000"/>
                  <a:lumOff val="10000"/>
                </a:scheme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4D12EE0F-D6C6-11C2-0ED0-40F8D3266E57}"/>
              </a:ext>
            </a:extLst>
          </p:cNvPr>
          <p:cNvSpPr/>
          <p:nvPr/>
        </p:nvSpPr>
        <p:spPr>
          <a:xfrm>
            <a:off x="9508692" y="4536062"/>
            <a:ext cx="534627" cy="503490"/>
          </a:xfrm>
          <a:custGeom>
            <a:avLst/>
            <a:gdLst>
              <a:gd name="connsiteX0" fmla="*/ 455734 w 603491"/>
              <a:gd name="connsiteY0" fmla="*/ 176877 h 568343"/>
              <a:gd name="connsiteX1" fmla="*/ 536792 w 603491"/>
              <a:gd name="connsiteY1" fmla="*/ 131159 h 568343"/>
              <a:gd name="connsiteX2" fmla="*/ 595944 w 603491"/>
              <a:gd name="connsiteY2" fmla="*/ 152493 h 568343"/>
              <a:gd name="connsiteX3" fmla="*/ 607469 w 603491"/>
              <a:gd name="connsiteY3" fmla="*/ 230600 h 568343"/>
              <a:gd name="connsiteX4" fmla="*/ 590514 w 603491"/>
              <a:gd name="connsiteY4" fmla="*/ 260984 h 568343"/>
              <a:gd name="connsiteX5" fmla="*/ 490311 w 603491"/>
              <a:gd name="connsiteY5" fmla="*/ 317371 h 568343"/>
              <a:gd name="connsiteX6" fmla="*/ 475833 w 603491"/>
              <a:gd name="connsiteY6" fmla="*/ 218977 h 568343"/>
              <a:gd name="connsiteX7" fmla="*/ 455734 w 603491"/>
              <a:gd name="connsiteY7" fmla="*/ 176877 h 568343"/>
              <a:gd name="connsiteX8" fmla="*/ 48826 w 603491"/>
              <a:gd name="connsiteY8" fmla="*/ 406050 h 568343"/>
              <a:gd name="connsiteX9" fmla="*/ 129789 w 603491"/>
              <a:gd name="connsiteY9" fmla="*/ 360424 h 568343"/>
              <a:gd name="connsiteX10" fmla="*/ 124266 w 603491"/>
              <a:gd name="connsiteY10" fmla="*/ 417002 h 568343"/>
              <a:gd name="connsiteX11" fmla="*/ 138744 w 603491"/>
              <a:gd name="connsiteY11" fmla="*/ 515396 h 568343"/>
              <a:gd name="connsiteX12" fmla="*/ 38541 w 603491"/>
              <a:gd name="connsiteY12" fmla="*/ 571881 h 568343"/>
              <a:gd name="connsiteX13" fmla="*/ 15965 w 603491"/>
              <a:gd name="connsiteY13" fmla="*/ 563686 h 568343"/>
              <a:gd name="connsiteX14" fmla="*/ 4536 w 603491"/>
              <a:gd name="connsiteY14" fmla="*/ 485584 h 568343"/>
              <a:gd name="connsiteX15" fmla="*/ 48826 w 603491"/>
              <a:gd name="connsiteY15" fmla="*/ 406050 h 568343"/>
              <a:gd name="connsiteX16" fmla="*/ 190178 w 603491"/>
              <a:gd name="connsiteY16" fmla="*/ 318134 h 568343"/>
              <a:gd name="connsiteX17" fmla="*/ 198940 w 603491"/>
              <a:gd name="connsiteY17" fmla="*/ 315181 h 568343"/>
              <a:gd name="connsiteX18" fmla="*/ 290953 w 603491"/>
              <a:gd name="connsiteY18" fmla="*/ 372331 h 568343"/>
              <a:gd name="connsiteX19" fmla="*/ 322575 w 603491"/>
              <a:gd name="connsiteY19" fmla="*/ 354518 h 568343"/>
              <a:gd name="connsiteX20" fmla="*/ 384964 w 603491"/>
              <a:gd name="connsiteY20" fmla="*/ 210499 h 568343"/>
              <a:gd name="connsiteX21" fmla="*/ 393061 w 603491"/>
              <a:gd name="connsiteY21" fmla="*/ 204025 h 568343"/>
              <a:gd name="connsiteX22" fmla="*/ 436400 w 603491"/>
              <a:gd name="connsiteY22" fmla="*/ 241264 h 568343"/>
              <a:gd name="connsiteX23" fmla="*/ 436400 w 603491"/>
              <a:gd name="connsiteY23" fmla="*/ 241264 h 568343"/>
              <a:gd name="connsiteX24" fmla="*/ 453164 w 603491"/>
              <a:gd name="connsiteY24" fmla="*/ 355564 h 568343"/>
              <a:gd name="connsiteX25" fmla="*/ 436210 w 603491"/>
              <a:gd name="connsiteY25" fmla="*/ 385953 h 568343"/>
              <a:gd name="connsiteX26" fmla="*/ 203133 w 603491"/>
              <a:gd name="connsiteY26" fmla="*/ 517206 h 568343"/>
              <a:gd name="connsiteX27" fmla="*/ 180558 w 603491"/>
              <a:gd name="connsiteY27" fmla="*/ 509108 h 568343"/>
              <a:gd name="connsiteX28" fmla="*/ 163794 w 603491"/>
              <a:gd name="connsiteY28" fmla="*/ 394808 h 568343"/>
              <a:gd name="connsiteX29" fmla="*/ 190178 w 603491"/>
              <a:gd name="connsiteY29" fmla="*/ 318608 h 568343"/>
              <a:gd name="connsiteX30" fmla="*/ 252663 w 603491"/>
              <a:gd name="connsiteY30" fmla="*/ 274509 h 568343"/>
              <a:gd name="connsiteX31" fmla="*/ 328863 w 603491"/>
              <a:gd name="connsiteY31" fmla="*/ 231837 h 568343"/>
              <a:gd name="connsiteX32" fmla="*/ 335625 w 603491"/>
              <a:gd name="connsiteY32" fmla="*/ 239264 h 568343"/>
              <a:gd name="connsiteX33" fmla="*/ 305050 w 603491"/>
              <a:gd name="connsiteY33" fmla="*/ 309846 h 568343"/>
              <a:gd name="connsiteX34" fmla="*/ 294476 w 603491"/>
              <a:gd name="connsiteY34" fmla="*/ 315846 h 568343"/>
              <a:gd name="connsiteX35" fmla="*/ 249423 w 603491"/>
              <a:gd name="connsiteY35" fmla="*/ 287750 h 568343"/>
              <a:gd name="connsiteX36" fmla="*/ 253139 w 603491"/>
              <a:gd name="connsiteY36" fmla="*/ 274509 h 568343"/>
              <a:gd name="connsiteX37" fmla="*/ 468308 w 603491"/>
              <a:gd name="connsiteY37" fmla="*/ 16762 h 568343"/>
              <a:gd name="connsiteX38" fmla="*/ 545842 w 603491"/>
              <a:gd name="connsiteY38" fmla="*/ 44672 h 568343"/>
              <a:gd name="connsiteX39" fmla="*/ 487739 w 603491"/>
              <a:gd name="connsiteY39" fmla="*/ 149447 h 568343"/>
              <a:gd name="connsiteX40" fmla="*/ 410207 w 603491"/>
              <a:gd name="connsiteY40" fmla="*/ 121537 h 568343"/>
              <a:gd name="connsiteX41" fmla="*/ 468308 w 603491"/>
              <a:gd name="connsiteY41" fmla="*/ 16762 h 568343"/>
              <a:gd name="connsiteX42" fmla="*/ 75783 w 603491"/>
              <a:gd name="connsiteY42" fmla="*/ 237837 h 568343"/>
              <a:gd name="connsiteX43" fmla="*/ 153315 w 603491"/>
              <a:gd name="connsiteY43" fmla="*/ 265746 h 568343"/>
              <a:gd name="connsiteX44" fmla="*/ 95214 w 603491"/>
              <a:gd name="connsiteY44" fmla="*/ 370521 h 568343"/>
              <a:gd name="connsiteX45" fmla="*/ 17679 w 603491"/>
              <a:gd name="connsiteY45" fmla="*/ 342612 h 568343"/>
              <a:gd name="connsiteX46" fmla="*/ 75783 w 603491"/>
              <a:gd name="connsiteY46" fmla="*/ 237837 h 568343"/>
              <a:gd name="connsiteX47" fmla="*/ 260948 w 603491"/>
              <a:gd name="connsiteY47" fmla="*/ 47337 h 568343"/>
              <a:gd name="connsiteX48" fmla="*/ 363342 w 603491"/>
              <a:gd name="connsiteY48" fmla="*/ 84292 h 568343"/>
              <a:gd name="connsiteX49" fmla="*/ 287142 w 603491"/>
              <a:gd name="connsiteY49" fmla="*/ 222214 h 568343"/>
              <a:gd name="connsiteX50" fmla="*/ 184748 w 603491"/>
              <a:gd name="connsiteY50" fmla="*/ 185258 h 568343"/>
              <a:gd name="connsiteX51" fmla="*/ 260948 w 603491"/>
              <a:gd name="connsiteY51" fmla="*/ 47337 h 56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3491" h="568343">
                <a:moveTo>
                  <a:pt x="455734" y="176877"/>
                </a:moveTo>
                <a:lnTo>
                  <a:pt x="536792" y="131159"/>
                </a:lnTo>
                <a:cubicBezTo>
                  <a:pt x="565367" y="115156"/>
                  <a:pt x="591847" y="124681"/>
                  <a:pt x="595944" y="152493"/>
                </a:cubicBezTo>
                <a:lnTo>
                  <a:pt x="607469" y="230600"/>
                </a:lnTo>
                <a:cubicBezTo>
                  <a:pt x="607946" y="243078"/>
                  <a:pt x="601467" y="254887"/>
                  <a:pt x="590514" y="260984"/>
                </a:cubicBezTo>
                <a:lnTo>
                  <a:pt x="490311" y="317371"/>
                </a:lnTo>
                <a:lnTo>
                  <a:pt x="475833" y="218977"/>
                </a:lnTo>
                <a:cubicBezTo>
                  <a:pt x="473928" y="203071"/>
                  <a:pt x="466880" y="188309"/>
                  <a:pt x="455734" y="176877"/>
                </a:cubicBezTo>
                <a:close/>
                <a:moveTo>
                  <a:pt x="48826" y="406050"/>
                </a:moveTo>
                <a:lnTo>
                  <a:pt x="129789" y="360424"/>
                </a:lnTo>
                <a:cubicBezTo>
                  <a:pt x="123789" y="378619"/>
                  <a:pt x="121885" y="397952"/>
                  <a:pt x="124266" y="417002"/>
                </a:cubicBezTo>
                <a:lnTo>
                  <a:pt x="138744" y="515396"/>
                </a:lnTo>
                <a:lnTo>
                  <a:pt x="38541" y="571881"/>
                </a:lnTo>
                <a:cubicBezTo>
                  <a:pt x="27681" y="577974"/>
                  <a:pt x="17584" y="574356"/>
                  <a:pt x="15965" y="563686"/>
                </a:cubicBezTo>
                <a:lnTo>
                  <a:pt x="4536" y="485584"/>
                </a:lnTo>
                <a:cubicBezTo>
                  <a:pt x="441" y="457865"/>
                  <a:pt x="20347" y="422146"/>
                  <a:pt x="48826" y="406050"/>
                </a:cubicBezTo>
                <a:close/>
                <a:moveTo>
                  <a:pt x="190178" y="318134"/>
                </a:moveTo>
                <a:cubicBezTo>
                  <a:pt x="192083" y="315274"/>
                  <a:pt x="195703" y="314037"/>
                  <a:pt x="198940" y="315181"/>
                </a:cubicBezTo>
                <a:lnTo>
                  <a:pt x="290953" y="372331"/>
                </a:lnTo>
                <a:cubicBezTo>
                  <a:pt x="300478" y="378140"/>
                  <a:pt x="316194" y="369284"/>
                  <a:pt x="322575" y="354518"/>
                </a:cubicBezTo>
                <a:lnTo>
                  <a:pt x="384964" y="210499"/>
                </a:lnTo>
                <a:cubicBezTo>
                  <a:pt x="386299" y="207071"/>
                  <a:pt x="389440" y="204597"/>
                  <a:pt x="393061" y="204025"/>
                </a:cubicBezTo>
                <a:cubicBezTo>
                  <a:pt x="415348" y="202308"/>
                  <a:pt x="434684" y="218977"/>
                  <a:pt x="436400" y="241264"/>
                </a:cubicBezTo>
                <a:cubicBezTo>
                  <a:pt x="436400" y="241264"/>
                  <a:pt x="436400" y="241264"/>
                  <a:pt x="436400" y="241264"/>
                </a:cubicBezTo>
                <a:lnTo>
                  <a:pt x="453164" y="355564"/>
                </a:lnTo>
                <a:cubicBezTo>
                  <a:pt x="453639" y="368043"/>
                  <a:pt x="447162" y="379856"/>
                  <a:pt x="436210" y="385953"/>
                </a:cubicBezTo>
                <a:lnTo>
                  <a:pt x="203133" y="517206"/>
                </a:lnTo>
                <a:cubicBezTo>
                  <a:pt x="192178" y="523396"/>
                  <a:pt x="182081" y="519684"/>
                  <a:pt x="180558" y="509108"/>
                </a:cubicBezTo>
                <a:lnTo>
                  <a:pt x="163794" y="394808"/>
                </a:lnTo>
                <a:cubicBezTo>
                  <a:pt x="160175" y="370233"/>
                  <a:pt x="171128" y="340900"/>
                  <a:pt x="190178" y="318608"/>
                </a:cubicBezTo>
                <a:close/>
                <a:moveTo>
                  <a:pt x="252663" y="274509"/>
                </a:moveTo>
                <a:lnTo>
                  <a:pt x="328863" y="231837"/>
                </a:lnTo>
                <a:cubicBezTo>
                  <a:pt x="334290" y="228791"/>
                  <a:pt x="338388" y="233074"/>
                  <a:pt x="335625" y="239264"/>
                </a:cubicBezTo>
                <a:lnTo>
                  <a:pt x="305050" y="309846"/>
                </a:lnTo>
                <a:cubicBezTo>
                  <a:pt x="302955" y="314706"/>
                  <a:pt x="297620" y="317655"/>
                  <a:pt x="294476" y="315846"/>
                </a:cubicBezTo>
                <a:lnTo>
                  <a:pt x="249423" y="287750"/>
                </a:lnTo>
                <a:cubicBezTo>
                  <a:pt x="245519" y="285369"/>
                  <a:pt x="247710" y="277555"/>
                  <a:pt x="253139" y="274509"/>
                </a:cubicBezTo>
                <a:close/>
                <a:moveTo>
                  <a:pt x="468308" y="16762"/>
                </a:moveTo>
                <a:cubicBezTo>
                  <a:pt x="505740" y="-4381"/>
                  <a:pt x="540508" y="8190"/>
                  <a:pt x="545842" y="44672"/>
                </a:cubicBezTo>
                <a:cubicBezTo>
                  <a:pt x="551175" y="81153"/>
                  <a:pt x="525076" y="128015"/>
                  <a:pt x="487739" y="149447"/>
                </a:cubicBezTo>
                <a:cubicBezTo>
                  <a:pt x="450402" y="170878"/>
                  <a:pt x="415539" y="158018"/>
                  <a:pt x="410207" y="121537"/>
                </a:cubicBezTo>
                <a:cubicBezTo>
                  <a:pt x="404872" y="85055"/>
                  <a:pt x="430875" y="38193"/>
                  <a:pt x="468308" y="16762"/>
                </a:cubicBezTo>
                <a:close/>
                <a:moveTo>
                  <a:pt x="75783" y="237837"/>
                </a:moveTo>
                <a:cubicBezTo>
                  <a:pt x="113215" y="216694"/>
                  <a:pt x="147983" y="229265"/>
                  <a:pt x="153315" y="265746"/>
                </a:cubicBezTo>
                <a:cubicBezTo>
                  <a:pt x="158650" y="302228"/>
                  <a:pt x="132742" y="349090"/>
                  <a:pt x="95214" y="370521"/>
                </a:cubicBezTo>
                <a:cubicBezTo>
                  <a:pt x="57686" y="391953"/>
                  <a:pt x="23014" y="379191"/>
                  <a:pt x="17679" y="342612"/>
                </a:cubicBezTo>
                <a:cubicBezTo>
                  <a:pt x="12347" y="306037"/>
                  <a:pt x="38255" y="259365"/>
                  <a:pt x="75783" y="237837"/>
                </a:cubicBezTo>
                <a:close/>
                <a:moveTo>
                  <a:pt x="260948" y="47337"/>
                </a:moveTo>
                <a:cubicBezTo>
                  <a:pt x="310385" y="19524"/>
                  <a:pt x="356198" y="36100"/>
                  <a:pt x="363342" y="84292"/>
                </a:cubicBezTo>
                <a:cubicBezTo>
                  <a:pt x="370486" y="132489"/>
                  <a:pt x="336102" y="194309"/>
                  <a:pt x="287142" y="222214"/>
                </a:cubicBezTo>
                <a:cubicBezTo>
                  <a:pt x="238185" y="250124"/>
                  <a:pt x="191892" y="233553"/>
                  <a:pt x="184748" y="185258"/>
                </a:cubicBezTo>
                <a:cubicBezTo>
                  <a:pt x="177604" y="136968"/>
                  <a:pt x="211991" y="75246"/>
                  <a:pt x="260948" y="47337"/>
                </a:cubicBezTo>
                <a:close/>
              </a:path>
            </a:pathLst>
          </a:custGeom>
          <a:solidFill>
            <a:schemeClr val="accent3">
              <a:lumMod val="25000"/>
              <a:lumOff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7C1F420-B37C-578F-7984-4B9E4E9BF1F6}"/>
              </a:ext>
            </a:extLst>
          </p:cNvPr>
          <p:cNvGrpSpPr/>
          <p:nvPr/>
        </p:nvGrpSpPr>
        <p:grpSpPr>
          <a:xfrm>
            <a:off x="8859204" y="2396148"/>
            <a:ext cx="274926" cy="337647"/>
            <a:chOff x="8427822" y="1933781"/>
            <a:chExt cx="310339" cy="381139"/>
          </a:xfrm>
          <a:solidFill>
            <a:schemeClr val="accent3">
              <a:lumMod val="25000"/>
              <a:lumOff val="75000"/>
            </a:schemeClr>
          </a:solidFill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D508DFD-0F09-169E-7B66-CD53E00E1B9C}"/>
                </a:ext>
              </a:extLst>
            </p:cNvPr>
            <p:cNvSpPr/>
            <p:nvPr/>
          </p:nvSpPr>
          <p:spPr>
            <a:xfrm>
              <a:off x="8470776" y="1933781"/>
              <a:ext cx="131428" cy="167062"/>
            </a:xfrm>
            <a:custGeom>
              <a:avLst/>
              <a:gdLst>
                <a:gd name="connsiteX0" fmla="*/ 58443 w 131428"/>
                <a:gd name="connsiteY0" fmla="*/ 13207 h 167062"/>
                <a:gd name="connsiteX1" fmla="*/ 131403 w 131428"/>
                <a:gd name="connsiteY1" fmla="*/ 47401 h 167062"/>
                <a:gd name="connsiteX2" fmla="*/ 82446 w 131428"/>
                <a:gd name="connsiteY2" fmla="*/ 167607 h 167062"/>
                <a:gd name="connsiteX3" fmla="*/ 82446 w 131428"/>
                <a:gd name="connsiteY3" fmla="*/ 167607 h 167062"/>
                <a:gd name="connsiteX4" fmla="*/ 81969 w 131428"/>
                <a:gd name="connsiteY4" fmla="*/ 167607 h 167062"/>
                <a:gd name="connsiteX5" fmla="*/ 4530 w 131428"/>
                <a:gd name="connsiteY5" fmla="*/ 100932 h 167062"/>
                <a:gd name="connsiteX6" fmla="*/ 58729 w 131428"/>
                <a:gd name="connsiteY6" fmla="*/ 12826 h 16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28" h="167062">
                  <a:moveTo>
                    <a:pt x="58443" y="13207"/>
                  </a:moveTo>
                  <a:cubicBezTo>
                    <a:pt x="63870" y="10728"/>
                    <a:pt x="118830" y="-13177"/>
                    <a:pt x="131403" y="47401"/>
                  </a:cubicBezTo>
                  <a:cubicBezTo>
                    <a:pt x="131403" y="47401"/>
                    <a:pt x="156265" y="135507"/>
                    <a:pt x="82446" y="167607"/>
                  </a:cubicBezTo>
                  <a:lnTo>
                    <a:pt x="82446" y="167607"/>
                  </a:lnTo>
                  <a:lnTo>
                    <a:pt x="81969" y="167607"/>
                  </a:lnTo>
                  <a:cubicBezTo>
                    <a:pt x="7960" y="198182"/>
                    <a:pt x="4530" y="100932"/>
                    <a:pt x="4530" y="100932"/>
                  </a:cubicBezTo>
                  <a:cubicBezTo>
                    <a:pt x="-1947" y="37876"/>
                    <a:pt x="53204" y="15207"/>
                    <a:pt x="58729" y="128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A4861EF-832D-2F1F-F1CA-1898C2636C1C}"/>
                </a:ext>
              </a:extLst>
            </p:cNvPr>
            <p:cNvSpPr/>
            <p:nvPr/>
          </p:nvSpPr>
          <p:spPr>
            <a:xfrm>
              <a:off x="8427822" y="2092036"/>
              <a:ext cx="249795" cy="222884"/>
            </a:xfrm>
            <a:custGeom>
              <a:avLst/>
              <a:gdLst>
                <a:gd name="connsiteX0" fmla="*/ 183215 w 249795"/>
                <a:gd name="connsiteY0" fmla="*/ 114030 h 222884"/>
                <a:gd name="connsiteX1" fmla="*/ 242461 w 249795"/>
                <a:gd name="connsiteY1" fmla="*/ 19636 h 222884"/>
                <a:gd name="connsiteX2" fmla="*/ 253797 w 249795"/>
                <a:gd name="connsiteY2" fmla="*/ 15827 h 222884"/>
                <a:gd name="connsiteX3" fmla="*/ 241033 w 249795"/>
                <a:gd name="connsiteY3" fmla="*/ 12306 h 222884"/>
                <a:gd name="connsiteX4" fmla="*/ 175120 w 249795"/>
                <a:gd name="connsiteY4" fmla="*/ 6492 h 222884"/>
                <a:gd name="connsiteX5" fmla="*/ 161119 w 249795"/>
                <a:gd name="connsiteY5" fmla="*/ 93454 h 222884"/>
                <a:gd name="connsiteX6" fmla="*/ 140162 w 249795"/>
                <a:gd name="connsiteY6" fmla="*/ 60024 h 222884"/>
                <a:gd name="connsiteX7" fmla="*/ 127686 w 249795"/>
                <a:gd name="connsiteY7" fmla="*/ 26686 h 222884"/>
                <a:gd name="connsiteX8" fmla="*/ 127686 w 249795"/>
                <a:gd name="connsiteY8" fmla="*/ 26686 h 222884"/>
                <a:gd name="connsiteX9" fmla="*/ 126351 w 249795"/>
                <a:gd name="connsiteY9" fmla="*/ 65833 h 222884"/>
                <a:gd name="connsiteX10" fmla="*/ 117494 w 249795"/>
                <a:gd name="connsiteY10" fmla="*/ 111937 h 222884"/>
                <a:gd name="connsiteX11" fmla="*/ 80157 w 249795"/>
                <a:gd name="connsiteY11" fmla="*/ 46880 h 222884"/>
                <a:gd name="connsiteX12" fmla="*/ 23958 w 249795"/>
                <a:gd name="connsiteY12" fmla="*/ 104030 h 222884"/>
                <a:gd name="connsiteX13" fmla="*/ 4908 w 249795"/>
                <a:gd name="connsiteY13" fmla="*/ 161753 h 222884"/>
                <a:gd name="connsiteX14" fmla="*/ 15386 w 249795"/>
                <a:gd name="connsiteY14" fmla="*/ 229376 h 222884"/>
                <a:gd name="connsiteX15" fmla="*/ 150069 w 249795"/>
                <a:gd name="connsiteY15" fmla="*/ 172226 h 222884"/>
                <a:gd name="connsiteX16" fmla="*/ 205505 w 249795"/>
                <a:gd name="connsiteY16" fmla="*/ 148702 h 222884"/>
                <a:gd name="connsiteX17" fmla="*/ 205505 w 249795"/>
                <a:gd name="connsiteY17" fmla="*/ 147939 h 222884"/>
                <a:gd name="connsiteX18" fmla="*/ 183215 w 249795"/>
                <a:gd name="connsiteY18" fmla="*/ 114030 h 222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9795" h="222884">
                  <a:moveTo>
                    <a:pt x="183215" y="114030"/>
                  </a:moveTo>
                  <a:cubicBezTo>
                    <a:pt x="177692" y="78120"/>
                    <a:pt x="204265" y="35830"/>
                    <a:pt x="242461" y="19636"/>
                  </a:cubicBezTo>
                  <a:cubicBezTo>
                    <a:pt x="246177" y="18115"/>
                    <a:pt x="249890" y="16780"/>
                    <a:pt x="253797" y="15827"/>
                  </a:cubicBezTo>
                  <a:cubicBezTo>
                    <a:pt x="249700" y="14208"/>
                    <a:pt x="245414" y="12971"/>
                    <a:pt x="241033" y="12306"/>
                  </a:cubicBezTo>
                  <a:cubicBezTo>
                    <a:pt x="219220" y="9255"/>
                    <a:pt x="197217" y="7255"/>
                    <a:pt x="175120" y="6492"/>
                  </a:cubicBezTo>
                  <a:lnTo>
                    <a:pt x="161119" y="93454"/>
                  </a:lnTo>
                  <a:lnTo>
                    <a:pt x="140162" y="60024"/>
                  </a:lnTo>
                  <a:cubicBezTo>
                    <a:pt x="161214" y="14399"/>
                    <a:pt x="132735" y="24589"/>
                    <a:pt x="127686" y="26686"/>
                  </a:cubicBezTo>
                  <a:lnTo>
                    <a:pt x="127686" y="26686"/>
                  </a:lnTo>
                  <a:cubicBezTo>
                    <a:pt x="122638" y="28877"/>
                    <a:pt x="94728" y="42499"/>
                    <a:pt x="126351" y="65833"/>
                  </a:cubicBezTo>
                  <a:lnTo>
                    <a:pt x="117494" y="111937"/>
                  </a:lnTo>
                  <a:lnTo>
                    <a:pt x="80157" y="46880"/>
                  </a:lnTo>
                  <a:cubicBezTo>
                    <a:pt x="80157" y="46880"/>
                    <a:pt x="50151" y="75455"/>
                    <a:pt x="23958" y="104030"/>
                  </a:cubicBezTo>
                  <a:cubicBezTo>
                    <a:pt x="4240" y="126034"/>
                    <a:pt x="2336" y="141558"/>
                    <a:pt x="4908" y="161753"/>
                  </a:cubicBezTo>
                  <a:lnTo>
                    <a:pt x="15386" y="229376"/>
                  </a:lnTo>
                  <a:lnTo>
                    <a:pt x="150069" y="172226"/>
                  </a:lnTo>
                  <a:lnTo>
                    <a:pt x="205505" y="148702"/>
                  </a:lnTo>
                  <a:cubicBezTo>
                    <a:pt x="205505" y="148702"/>
                    <a:pt x="205505" y="148223"/>
                    <a:pt x="205505" y="147939"/>
                  </a:cubicBezTo>
                  <a:cubicBezTo>
                    <a:pt x="193408" y="140512"/>
                    <a:pt x="185215" y="128127"/>
                    <a:pt x="183215" y="1140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CC5031C-EAAE-5792-9516-2C5C73C298A8}"/>
                </a:ext>
              </a:extLst>
            </p:cNvPr>
            <p:cNvSpPr/>
            <p:nvPr/>
          </p:nvSpPr>
          <p:spPr>
            <a:xfrm>
              <a:off x="8618428" y="2109003"/>
              <a:ext cx="119733" cy="122143"/>
            </a:xfrm>
            <a:custGeom>
              <a:avLst/>
              <a:gdLst>
                <a:gd name="connsiteX0" fmla="*/ 55380 w 119733"/>
                <a:gd name="connsiteY0" fmla="*/ 11910 h 122143"/>
                <a:gd name="connsiteX1" fmla="*/ 4611 w 119733"/>
                <a:gd name="connsiteY1" fmla="*/ 92682 h 122143"/>
                <a:gd name="connsiteX2" fmla="*/ 72430 w 119733"/>
                <a:gd name="connsiteY2" fmla="*/ 123257 h 122143"/>
                <a:gd name="connsiteX3" fmla="*/ 123103 w 119733"/>
                <a:gd name="connsiteY3" fmla="*/ 42485 h 122143"/>
                <a:gd name="connsiteX4" fmla="*/ 55380 w 119733"/>
                <a:gd name="connsiteY4" fmla="*/ 11910 h 122143"/>
                <a:gd name="connsiteX5" fmla="*/ 94908 w 119733"/>
                <a:gd name="connsiteY5" fmla="*/ 63823 h 122143"/>
                <a:gd name="connsiteX6" fmla="*/ 70809 w 119733"/>
                <a:gd name="connsiteY6" fmla="*/ 99161 h 122143"/>
                <a:gd name="connsiteX7" fmla="*/ 35662 w 119733"/>
                <a:gd name="connsiteY7" fmla="*/ 81250 h 122143"/>
                <a:gd name="connsiteX8" fmla="*/ 36806 w 119733"/>
                <a:gd name="connsiteY8" fmla="*/ 62870 h 122143"/>
                <a:gd name="connsiteX9" fmla="*/ 45092 w 119733"/>
                <a:gd name="connsiteY9" fmla="*/ 47629 h 122143"/>
                <a:gd name="connsiteX10" fmla="*/ 59570 w 119733"/>
                <a:gd name="connsiteY10" fmla="*/ 37248 h 122143"/>
                <a:gd name="connsiteX11" fmla="*/ 92240 w 119733"/>
                <a:gd name="connsiteY11" fmla="*/ 48964 h 122143"/>
                <a:gd name="connsiteX12" fmla="*/ 74048 w 119733"/>
                <a:gd name="connsiteY12" fmla="*/ 56679 h 122143"/>
                <a:gd name="connsiteX13" fmla="*/ 62237 w 119733"/>
                <a:gd name="connsiteY13" fmla="*/ 49917 h 122143"/>
                <a:gd name="connsiteX14" fmla="*/ 54617 w 119733"/>
                <a:gd name="connsiteY14" fmla="*/ 75060 h 122143"/>
                <a:gd name="connsiteX15" fmla="*/ 68618 w 119733"/>
                <a:gd name="connsiteY15" fmla="*/ 86966 h 122143"/>
                <a:gd name="connsiteX16" fmla="*/ 76716 w 119733"/>
                <a:gd name="connsiteY16" fmla="*/ 71539 h 12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733" h="122143">
                  <a:moveTo>
                    <a:pt x="55380" y="11910"/>
                  </a:moveTo>
                  <a:cubicBezTo>
                    <a:pt x="22614" y="25816"/>
                    <a:pt x="-56" y="62014"/>
                    <a:pt x="4611" y="92682"/>
                  </a:cubicBezTo>
                  <a:cubicBezTo>
                    <a:pt x="9278" y="123354"/>
                    <a:pt x="39664" y="137070"/>
                    <a:pt x="72430" y="123257"/>
                  </a:cubicBezTo>
                  <a:cubicBezTo>
                    <a:pt x="105195" y="109448"/>
                    <a:pt x="127866" y="73157"/>
                    <a:pt x="123103" y="42485"/>
                  </a:cubicBezTo>
                  <a:cubicBezTo>
                    <a:pt x="118341" y="11817"/>
                    <a:pt x="88050" y="-1996"/>
                    <a:pt x="55380" y="11910"/>
                  </a:cubicBezTo>
                  <a:close/>
                  <a:moveTo>
                    <a:pt x="94908" y="63823"/>
                  </a:moveTo>
                  <a:cubicBezTo>
                    <a:pt x="96338" y="79822"/>
                    <a:pt x="86241" y="94682"/>
                    <a:pt x="70809" y="99161"/>
                  </a:cubicBezTo>
                  <a:cubicBezTo>
                    <a:pt x="50522" y="107160"/>
                    <a:pt x="38806" y="101160"/>
                    <a:pt x="35662" y="81250"/>
                  </a:cubicBezTo>
                  <a:cubicBezTo>
                    <a:pt x="34807" y="75060"/>
                    <a:pt x="35186" y="68869"/>
                    <a:pt x="36806" y="62870"/>
                  </a:cubicBezTo>
                  <a:cubicBezTo>
                    <a:pt x="38330" y="57251"/>
                    <a:pt x="41188" y="52010"/>
                    <a:pt x="45092" y="47629"/>
                  </a:cubicBezTo>
                  <a:cubicBezTo>
                    <a:pt x="49094" y="43150"/>
                    <a:pt x="54047" y="39629"/>
                    <a:pt x="59570" y="37248"/>
                  </a:cubicBezTo>
                  <a:cubicBezTo>
                    <a:pt x="77097" y="29816"/>
                    <a:pt x="88145" y="33723"/>
                    <a:pt x="92240" y="48964"/>
                  </a:cubicBezTo>
                  <a:lnTo>
                    <a:pt x="74048" y="56679"/>
                  </a:lnTo>
                  <a:cubicBezTo>
                    <a:pt x="72239" y="49629"/>
                    <a:pt x="68335" y="47154"/>
                    <a:pt x="62237" y="49917"/>
                  </a:cubicBezTo>
                  <a:cubicBezTo>
                    <a:pt x="56142" y="52675"/>
                    <a:pt x="52712" y="62014"/>
                    <a:pt x="54617" y="75060"/>
                  </a:cubicBezTo>
                  <a:cubicBezTo>
                    <a:pt x="56333" y="86301"/>
                    <a:pt x="61000" y="90301"/>
                    <a:pt x="68618" y="86966"/>
                  </a:cubicBezTo>
                  <a:cubicBezTo>
                    <a:pt x="74811" y="84585"/>
                    <a:pt x="78239" y="78013"/>
                    <a:pt x="76716" y="715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3EBE39C-62E6-B1CB-9F0E-EED17692F392}"/>
              </a:ext>
            </a:extLst>
          </p:cNvPr>
          <p:cNvGrpSpPr/>
          <p:nvPr/>
        </p:nvGrpSpPr>
        <p:grpSpPr>
          <a:xfrm>
            <a:off x="9175265" y="3282449"/>
            <a:ext cx="333427" cy="395279"/>
            <a:chOff x="8745898" y="2699660"/>
            <a:chExt cx="376375" cy="446194"/>
          </a:xfrm>
          <a:solidFill>
            <a:schemeClr val="accent3">
              <a:lumMod val="25000"/>
              <a:lumOff val="75000"/>
            </a:schemeClr>
          </a:soli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427AFAA-53E7-0F7E-1FD6-A5A0160D7B0D}"/>
                </a:ext>
              </a:extLst>
            </p:cNvPr>
            <p:cNvSpPr/>
            <p:nvPr/>
          </p:nvSpPr>
          <p:spPr>
            <a:xfrm>
              <a:off x="8745898" y="2872358"/>
              <a:ext cx="376375" cy="273496"/>
            </a:xfrm>
            <a:custGeom>
              <a:avLst/>
              <a:gdLst>
                <a:gd name="connsiteX0" fmla="*/ 106694 w 376375"/>
                <a:gd name="connsiteY0" fmla="*/ 55417 h 273496"/>
                <a:gd name="connsiteX1" fmla="*/ 168798 w 376375"/>
                <a:gd name="connsiteY1" fmla="*/ 150667 h 273496"/>
                <a:gd name="connsiteX2" fmla="*/ 164607 w 376375"/>
                <a:gd name="connsiteY2" fmla="*/ 86754 h 273496"/>
                <a:gd name="connsiteX3" fmla="*/ 186990 w 376375"/>
                <a:gd name="connsiteY3" fmla="*/ 77229 h 273496"/>
                <a:gd name="connsiteX4" fmla="*/ 201182 w 376375"/>
                <a:gd name="connsiteY4" fmla="*/ 136668 h 273496"/>
                <a:gd name="connsiteX5" fmla="*/ 203754 w 376375"/>
                <a:gd name="connsiteY5" fmla="*/ 136096 h 273496"/>
                <a:gd name="connsiteX6" fmla="*/ 228520 w 376375"/>
                <a:gd name="connsiteY6" fmla="*/ 6648 h 273496"/>
                <a:gd name="connsiteX7" fmla="*/ 261666 w 376375"/>
                <a:gd name="connsiteY7" fmla="*/ 7127 h 273496"/>
                <a:gd name="connsiteX8" fmla="*/ 320340 w 376375"/>
                <a:gd name="connsiteY8" fmla="*/ 15033 h 273496"/>
                <a:gd name="connsiteX9" fmla="*/ 365488 w 376375"/>
                <a:gd name="connsiteY9" fmla="*/ 67514 h 273496"/>
                <a:gd name="connsiteX10" fmla="*/ 378538 w 376375"/>
                <a:gd name="connsiteY10" fmla="*/ 102949 h 273496"/>
                <a:gd name="connsiteX11" fmla="*/ 361107 w 376375"/>
                <a:gd name="connsiteY11" fmla="*/ 135905 h 273496"/>
                <a:gd name="connsiteX12" fmla="*/ 28304 w 376375"/>
                <a:gd name="connsiteY12" fmla="*/ 276971 h 273496"/>
                <a:gd name="connsiteX13" fmla="*/ 4015 w 376375"/>
                <a:gd name="connsiteY13" fmla="*/ 262395 h 273496"/>
                <a:gd name="connsiteX14" fmla="*/ 5538 w 376375"/>
                <a:gd name="connsiteY14" fmla="*/ 200292 h 273496"/>
                <a:gd name="connsiteX15" fmla="*/ 31541 w 376375"/>
                <a:gd name="connsiteY15" fmla="*/ 135523 h 273496"/>
                <a:gd name="connsiteX16" fmla="*/ 106694 w 376375"/>
                <a:gd name="connsiteY16" fmla="*/ 55417 h 27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6375" h="273496">
                  <a:moveTo>
                    <a:pt x="106694" y="55417"/>
                  </a:moveTo>
                  <a:cubicBezTo>
                    <a:pt x="114885" y="99516"/>
                    <a:pt x="143176" y="123617"/>
                    <a:pt x="168798" y="150667"/>
                  </a:cubicBezTo>
                  <a:lnTo>
                    <a:pt x="164607" y="86754"/>
                  </a:lnTo>
                  <a:lnTo>
                    <a:pt x="186990" y="77229"/>
                  </a:lnTo>
                  <a:lnTo>
                    <a:pt x="201182" y="136668"/>
                  </a:lnTo>
                  <a:lnTo>
                    <a:pt x="203754" y="136096"/>
                  </a:lnTo>
                  <a:cubicBezTo>
                    <a:pt x="215946" y="93042"/>
                    <a:pt x="234710" y="49510"/>
                    <a:pt x="228520" y="6648"/>
                  </a:cubicBezTo>
                  <a:cubicBezTo>
                    <a:pt x="239186" y="6648"/>
                    <a:pt x="250711" y="6076"/>
                    <a:pt x="261666" y="7127"/>
                  </a:cubicBezTo>
                  <a:cubicBezTo>
                    <a:pt x="281384" y="8648"/>
                    <a:pt x="300908" y="11317"/>
                    <a:pt x="320340" y="15033"/>
                  </a:cubicBezTo>
                  <a:cubicBezTo>
                    <a:pt x="347296" y="20744"/>
                    <a:pt x="357677" y="43036"/>
                    <a:pt x="365488" y="67514"/>
                  </a:cubicBezTo>
                  <a:cubicBezTo>
                    <a:pt x="369395" y="79611"/>
                    <a:pt x="374157" y="91136"/>
                    <a:pt x="378538" y="102949"/>
                  </a:cubicBezTo>
                  <a:cubicBezTo>
                    <a:pt x="383778" y="117139"/>
                    <a:pt x="377776" y="128761"/>
                    <a:pt x="361107" y="135905"/>
                  </a:cubicBezTo>
                  <a:lnTo>
                    <a:pt x="28304" y="276971"/>
                  </a:lnTo>
                  <a:cubicBezTo>
                    <a:pt x="11826" y="283924"/>
                    <a:pt x="3633" y="278780"/>
                    <a:pt x="4015" y="262395"/>
                  </a:cubicBezTo>
                  <a:cubicBezTo>
                    <a:pt x="4491" y="241726"/>
                    <a:pt x="4682" y="221058"/>
                    <a:pt x="5538" y="200292"/>
                  </a:cubicBezTo>
                  <a:cubicBezTo>
                    <a:pt x="6301" y="176288"/>
                    <a:pt x="15444" y="153336"/>
                    <a:pt x="31541" y="135523"/>
                  </a:cubicBezTo>
                  <a:cubicBezTo>
                    <a:pt x="55544" y="108376"/>
                    <a:pt x="80977" y="82564"/>
                    <a:pt x="106694" y="554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9ED94F0-423A-4AA2-83EC-E108BAB0E4A5}"/>
                </a:ext>
              </a:extLst>
            </p:cNvPr>
            <p:cNvSpPr/>
            <p:nvPr/>
          </p:nvSpPr>
          <p:spPr>
            <a:xfrm>
              <a:off x="8818366" y="2699660"/>
              <a:ext cx="147264" cy="197028"/>
            </a:xfrm>
            <a:custGeom>
              <a:avLst/>
              <a:gdLst>
                <a:gd name="connsiteX0" fmla="*/ 144715 w 147264"/>
                <a:gd name="connsiteY0" fmla="*/ 44094 h 197028"/>
                <a:gd name="connsiteX1" fmla="*/ 144715 w 147264"/>
                <a:gd name="connsiteY1" fmla="*/ 58000 h 197028"/>
                <a:gd name="connsiteX2" fmla="*/ 149384 w 147264"/>
                <a:gd name="connsiteY2" fmla="*/ 77050 h 197028"/>
                <a:gd name="connsiteX3" fmla="*/ 141859 w 147264"/>
                <a:gd name="connsiteY3" fmla="*/ 123247 h 197028"/>
                <a:gd name="connsiteX4" fmla="*/ 137857 w 147264"/>
                <a:gd name="connsiteY4" fmla="*/ 135437 h 197028"/>
                <a:gd name="connsiteX5" fmla="*/ 118807 w 147264"/>
                <a:gd name="connsiteY5" fmla="*/ 178872 h 197028"/>
                <a:gd name="connsiteX6" fmla="*/ 47465 w 147264"/>
                <a:gd name="connsiteY6" fmla="*/ 195066 h 197028"/>
                <a:gd name="connsiteX7" fmla="*/ 42798 w 147264"/>
                <a:gd name="connsiteY7" fmla="*/ 190397 h 197028"/>
                <a:gd name="connsiteX8" fmla="*/ 21557 w 147264"/>
                <a:gd name="connsiteY8" fmla="*/ 169156 h 197028"/>
                <a:gd name="connsiteX9" fmla="*/ 8890 w 147264"/>
                <a:gd name="connsiteY9" fmla="*/ 132293 h 197028"/>
                <a:gd name="connsiteX10" fmla="*/ 7556 w 147264"/>
                <a:gd name="connsiteY10" fmla="*/ 125531 h 197028"/>
                <a:gd name="connsiteX11" fmla="*/ 41751 w 147264"/>
                <a:gd name="connsiteY11" fmla="*/ 25900 h 197028"/>
                <a:gd name="connsiteX12" fmla="*/ 110712 w 147264"/>
                <a:gd name="connsiteY12" fmla="*/ 13040 h 197028"/>
                <a:gd name="connsiteX13" fmla="*/ 115284 w 147264"/>
                <a:gd name="connsiteY13" fmla="*/ 14947 h 197028"/>
                <a:gd name="connsiteX14" fmla="*/ 144715 w 147264"/>
                <a:gd name="connsiteY14" fmla="*/ 44094 h 19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264" h="197028">
                  <a:moveTo>
                    <a:pt x="144715" y="44094"/>
                  </a:moveTo>
                  <a:cubicBezTo>
                    <a:pt x="144431" y="48759"/>
                    <a:pt x="144431" y="53331"/>
                    <a:pt x="144715" y="58000"/>
                  </a:cubicBezTo>
                  <a:cubicBezTo>
                    <a:pt x="145478" y="64474"/>
                    <a:pt x="147096" y="70953"/>
                    <a:pt x="149384" y="77050"/>
                  </a:cubicBezTo>
                  <a:cubicBezTo>
                    <a:pt x="153861" y="86575"/>
                    <a:pt x="149954" y="111722"/>
                    <a:pt x="141859" y="123247"/>
                  </a:cubicBezTo>
                  <a:cubicBezTo>
                    <a:pt x="139764" y="127056"/>
                    <a:pt x="138334" y="131149"/>
                    <a:pt x="137857" y="135437"/>
                  </a:cubicBezTo>
                  <a:cubicBezTo>
                    <a:pt x="135190" y="151250"/>
                    <a:pt x="128713" y="166203"/>
                    <a:pt x="118807" y="178872"/>
                  </a:cubicBezTo>
                  <a:cubicBezTo>
                    <a:pt x="98806" y="203638"/>
                    <a:pt x="65754" y="211065"/>
                    <a:pt x="47465" y="195066"/>
                  </a:cubicBezTo>
                  <a:cubicBezTo>
                    <a:pt x="46037" y="193443"/>
                    <a:pt x="44419" y="191825"/>
                    <a:pt x="42798" y="190397"/>
                  </a:cubicBezTo>
                  <a:cubicBezTo>
                    <a:pt x="34608" y="184681"/>
                    <a:pt x="30796" y="174872"/>
                    <a:pt x="21557" y="169156"/>
                  </a:cubicBezTo>
                  <a:cubicBezTo>
                    <a:pt x="8700" y="161729"/>
                    <a:pt x="3365" y="146009"/>
                    <a:pt x="8890" y="132293"/>
                  </a:cubicBezTo>
                  <a:cubicBezTo>
                    <a:pt x="9651" y="130103"/>
                    <a:pt x="8318" y="127721"/>
                    <a:pt x="7556" y="125531"/>
                  </a:cubicBezTo>
                  <a:cubicBezTo>
                    <a:pt x="-3111" y="92100"/>
                    <a:pt x="10795" y="51712"/>
                    <a:pt x="41751" y="25900"/>
                  </a:cubicBezTo>
                  <a:cubicBezTo>
                    <a:pt x="64229" y="6850"/>
                    <a:pt x="93662" y="371"/>
                    <a:pt x="110712" y="13040"/>
                  </a:cubicBezTo>
                  <a:cubicBezTo>
                    <a:pt x="111949" y="14184"/>
                    <a:pt x="113570" y="14849"/>
                    <a:pt x="115284" y="14947"/>
                  </a:cubicBezTo>
                  <a:cubicBezTo>
                    <a:pt x="136334" y="13519"/>
                    <a:pt x="141668" y="27518"/>
                    <a:pt x="144715" y="440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49E2682-68C8-748F-1AA6-BCC543702D6E}"/>
                </a:ext>
              </a:extLst>
            </p:cNvPr>
            <p:cNvSpPr/>
            <p:nvPr/>
          </p:nvSpPr>
          <p:spPr>
            <a:xfrm>
              <a:off x="8898331" y="2916007"/>
              <a:ext cx="32796" cy="29141"/>
            </a:xfrm>
            <a:custGeom>
              <a:avLst/>
              <a:gdLst>
                <a:gd name="connsiteX0" fmla="*/ 18936 w 32796"/>
                <a:gd name="connsiteY0" fmla="*/ 11005 h 29141"/>
                <a:gd name="connsiteX1" fmla="*/ 36174 w 32796"/>
                <a:gd name="connsiteY1" fmla="*/ 11958 h 29141"/>
                <a:gd name="connsiteX2" fmla="*/ 22173 w 32796"/>
                <a:gd name="connsiteY2" fmla="*/ 32725 h 29141"/>
                <a:gd name="connsiteX3" fmla="*/ 4076 w 32796"/>
                <a:gd name="connsiteY3" fmla="*/ 25199 h 29141"/>
                <a:gd name="connsiteX4" fmla="*/ 18936 w 32796"/>
                <a:gd name="connsiteY4" fmla="*/ 11005 h 2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96" h="29141">
                  <a:moveTo>
                    <a:pt x="18936" y="11005"/>
                  </a:moveTo>
                  <a:cubicBezTo>
                    <a:pt x="24840" y="11005"/>
                    <a:pt x="33984" y="243"/>
                    <a:pt x="36174" y="11958"/>
                  </a:cubicBezTo>
                  <a:cubicBezTo>
                    <a:pt x="38367" y="23674"/>
                    <a:pt x="35033" y="27390"/>
                    <a:pt x="22173" y="32725"/>
                  </a:cubicBezTo>
                  <a:cubicBezTo>
                    <a:pt x="9316" y="38059"/>
                    <a:pt x="5125" y="36343"/>
                    <a:pt x="4076" y="25199"/>
                  </a:cubicBezTo>
                  <a:cubicBezTo>
                    <a:pt x="3028" y="14056"/>
                    <a:pt x="13315" y="15293"/>
                    <a:pt x="18936" y="11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BAD4A1-D3A8-1D7D-17A0-85D70D31F973}"/>
              </a:ext>
            </a:extLst>
          </p:cNvPr>
          <p:cNvSpPr txBox="1"/>
          <p:nvPr/>
        </p:nvSpPr>
        <p:spPr>
          <a:xfrm>
            <a:off x="658813" y="2351901"/>
            <a:ext cx="3471754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9614B9-E1B4-BAB4-C146-8EE3ED215A2A}"/>
              </a:ext>
            </a:extLst>
          </p:cNvPr>
          <p:cNvSpPr txBox="1"/>
          <p:nvPr/>
        </p:nvSpPr>
        <p:spPr>
          <a:xfrm>
            <a:off x="658813" y="1850973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24AAC3-4DC3-8948-18AB-C2B35736DCB7}"/>
              </a:ext>
            </a:extLst>
          </p:cNvPr>
          <p:cNvSpPr txBox="1"/>
          <p:nvPr/>
        </p:nvSpPr>
        <p:spPr>
          <a:xfrm>
            <a:off x="658813" y="3702617"/>
            <a:ext cx="3471754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30BFDD-E293-3B59-3267-580D03428E99}"/>
              </a:ext>
            </a:extLst>
          </p:cNvPr>
          <p:cNvSpPr txBox="1"/>
          <p:nvPr/>
        </p:nvSpPr>
        <p:spPr>
          <a:xfrm>
            <a:off x="658813" y="3201689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39E9CE-9627-5B1B-DD2F-B51B47CB1B8F}"/>
              </a:ext>
            </a:extLst>
          </p:cNvPr>
          <p:cNvSpPr txBox="1"/>
          <p:nvPr/>
        </p:nvSpPr>
        <p:spPr>
          <a:xfrm>
            <a:off x="658813" y="5180897"/>
            <a:ext cx="3471754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2B8564-3981-8D47-4F92-A21C581D621E}"/>
              </a:ext>
            </a:extLst>
          </p:cNvPr>
          <p:cNvSpPr txBox="1"/>
          <p:nvPr/>
        </p:nvSpPr>
        <p:spPr>
          <a:xfrm>
            <a:off x="658813" y="4679969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4175686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AF77B9C-D2D7-7AD9-2354-D61DA373CE14}"/>
              </a:ext>
            </a:extLst>
          </p:cNvPr>
          <p:cNvSpPr>
            <a:spLocks noEditPoints="1"/>
          </p:cNvSpPr>
          <p:nvPr/>
        </p:nvSpPr>
        <p:spPr bwMode="auto">
          <a:xfrm>
            <a:off x="4540293" y="1780552"/>
            <a:ext cx="3118884" cy="3115291"/>
          </a:xfrm>
          <a:custGeom>
            <a:avLst/>
            <a:gdLst>
              <a:gd name="T0" fmla="*/ 144 w 1856"/>
              <a:gd name="T1" fmla="*/ 668 h 1856"/>
              <a:gd name="T2" fmla="*/ 1188 w 1856"/>
              <a:gd name="T3" fmla="*/ 143 h 1856"/>
              <a:gd name="T4" fmla="*/ 1712 w 1856"/>
              <a:gd name="T5" fmla="*/ 1188 h 1856"/>
              <a:gd name="T6" fmla="*/ 668 w 1856"/>
              <a:gd name="T7" fmla="*/ 1712 h 1856"/>
              <a:gd name="T8" fmla="*/ 144 w 1856"/>
              <a:gd name="T9" fmla="*/ 668 h 1856"/>
              <a:gd name="T10" fmla="*/ 434 w 1856"/>
              <a:gd name="T11" fmla="*/ 764 h 1856"/>
              <a:gd name="T12" fmla="*/ 764 w 1856"/>
              <a:gd name="T13" fmla="*/ 1421 h 1856"/>
              <a:gd name="T14" fmla="*/ 1422 w 1856"/>
              <a:gd name="T15" fmla="*/ 1091 h 1856"/>
              <a:gd name="T16" fmla="*/ 1092 w 1856"/>
              <a:gd name="T17" fmla="*/ 434 h 1856"/>
              <a:gd name="T18" fmla="*/ 434 w 1856"/>
              <a:gd name="T19" fmla="*/ 764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6" h="1856">
                <a:moveTo>
                  <a:pt x="144" y="668"/>
                </a:moveTo>
                <a:cubicBezTo>
                  <a:pt x="287" y="235"/>
                  <a:pt x="755" y="0"/>
                  <a:pt x="1188" y="143"/>
                </a:cubicBezTo>
                <a:cubicBezTo>
                  <a:pt x="1621" y="287"/>
                  <a:pt x="1856" y="754"/>
                  <a:pt x="1712" y="1188"/>
                </a:cubicBezTo>
                <a:cubicBezTo>
                  <a:pt x="1569" y="1621"/>
                  <a:pt x="1101" y="1856"/>
                  <a:pt x="668" y="1712"/>
                </a:cubicBezTo>
                <a:cubicBezTo>
                  <a:pt x="235" y="1568"/>
                  <a:pt x="0" y="1101"/>
                  <a:pt x="144" y="668"/>
                </a:cubicBezTo>
                <a:close/>
                <a:moveTo>
                  <a:pt x="434" y="764"/>
                </a:moveTo>
                <a:cubicBezTo>
                  <a:pt x="344" y="1037"/>
                  <a:pt x="492" y="1331"/>
                  <a:pt x="764" y="1421"/>
                </a:cubicBezTo>
                <a:cubicBezTo>
                  <a:pt x="1037" y="1512"/>
                  <a:pt x="1331" y="1364"/>
                  <a:pt x="1422" y="1091"/>
                </a:cubicBezTo>
                <a:cubicBezTo>
                  <a:pt x="1512" y="819"/>
                  <a:pt x="1364" y="524"/>
                  <a:pt x="1092" y="434"/>
                </a:cubicBezTo>
                <a:cubicBezTo>
                  <a:pt x="819" y="343"/>
                  <a:pt x="525" y="491"/>
                  <a:pt x="434" y="764"/>
                </a:cubicBezTo>
                <a:close/>
              </a:path>
            </a:pathLst>
          </a:custGeom>
          <a:solidFill>
            <a:schemeClr val="accent3">
              <a:lumMod val="10000"/>
              <a:lumOff val="90000"/>
            </a:schemeClr>
          </a:solidFill>
          <a:ln w="12700" cap="flat">
            <a:noFill/>
            <a:miter lim="400000"/>
          </a:ln>
          <a:effectLst>
            <a:outerShdw blurRad="952500" sx="102000" sy="102000" algn="ctr" rotWithShape="0">
              <a:schemeClr val="accent1">
                <a:alpha val="10000"/>
              </a:schemeClr>
            </a:outerShdw>
          </a:effectLst>
        </p:spPr>
        <p:txBody>
          <a:bodyPr wrap="square" lIns="22860" tIns="22860" rIns="22860" bIns="22860" numCol="1" anchor="ctr" anchorCtr="0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HarmonyOS Sans SC Black"/>
              <a:ea typeface="+mj-ea"/>
              <a:cs typeface="Poppins Bold"/>
            </a:endParaRPr>
          </a:p>
        </p:txBody>
      </p:sp>
      <p:sp>
        <p:nvSpPr>
          <p:cNvPr id="4" name="Freeform 36">
            <a:extLst>
              <a:ext uri="{FF2B5EF4-FFF2-40B4-BE49-F238E27FC236}">
                <a16:creationId xmlns:a16="http://schemas.microsoft.com/office/drawing/2014/main" id="{541037E2-0A5D-8CD7-5537-EB3BE8636BEE}"/>
              </a:ext>
            </a:extLst>
          </p:cNvPr>
          <p:cNvSpPr>
            <a:spLocks/>
          </p:cNvSpPr>
          <p:nvPr/>
        </p:nvSpPr>
        <p:spPr bwMode="auto">
          <a:xfrm>
            <a:off x="5055617" y="3863397"/>
            <a:ext cx="154418" cy="131076"/>
          </a:xfrm>
          <a:custGeom>
            <a:avLst/>
            <a:gdLst>
              <a:gd name="T0" fmla="*/ 18 w 86"/>
              <a:gd name="T1" fmla="*/ 73 h 73"/>
              <a:gd name="T2" fmla="*/ 0 w 86"/>
              <a:gd name="T3" fmla="*/ 48 h 73"/>
              <a:gd name="T4" fmla="*/ 22 w 86"/>
              <a:gd name="T5" fmla="*/ 6 h 73"/>
              <a:gd name="T6" fmla="*/ 69 w 86"/>
              <a:gd name="T7" fmla="*/ 0 h 73"/>
              <a:gd name="T8" fmla="*/ 86 w 86"/>
              <a:gd name="T9" fmla="*/ 25 h 73"/>
              <a:gd name="T10" fmla="*/ 40 w 86"/>
              <a:gd name="T11" fmla="*/ 32 h 73"/>
              <a:gd name="T12" fmla="*/ 18 w 86"/>
              <a:gd name="T13" fmla="*/ 73 h 73"/>
              <a:gd name="T14" fmla="*/ 18 w 86"/>
              <a:gd name="T15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73">
                <a:moveTo>
                  <a:pt x="18" y="73"/>
                </a:moveTo>
                <a:lnTo>
                  <a:pt x="0" y="48"/>
                </a:lnTo>
                <a:lnTo>
                  <a:pt x="22" y="6"/>
                </a:lnTo>
                <a:lnTo>
                  <a:pt x="69" y="0"/>
                </a:lnTo>
                <a:lnTo>
                  <a:pt x="86" y="25"/>
                </a:lnTo>
                <a:lnTo>
                  <a:pt x="40" y="32"/>
                </a:lnTo>
                <a:lnTo>
                  <a:pt x="18" y="73"/>
                </a:lnTo>
                <a:lnTo>
                  <a:pt x="18" y="7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sp>
        <p:nvSpPr>
          <p:cNvPr id="5" name="Freeform 38">
            <a:extLst>
              <a:ext uri="{FF2B5EF4-FFF2-40B4-BE49-F238E27FC236}">
                <a16:creationId xmlns:a16="http://schemas.microsoft.com/office/drawing/2014/main" id="{06469B2B-7C17-7DC2-7AD0-B1F75B97751C}"/>
              </a:ext>
            </a:extLst>
          </p:cNvPr>
          <p:cNvSpPr>
            <a:spLocks/>
          </p:cNvSpPr>
          <p:nvPr/>
        </p:nvSpPr>
        <p:spPr bwMode="auto">
          <a:xfrm>
            <a:off x="7036118" y="3782597"/>
            <a:ext cx="158009" cy="120303"/>
          </a:xfrm>
          <a:custGeom>
            <a:avLst/>
            <a:gdLst>
              <a:gd name="T0" fmla="*/ 88 w 88"/>
              <a:gd name="T1" fmla="*/ 39 h 67"/>
              <a:gd name="T2" fmla="*/ 73 w 88"/>
              <a:gd name="T3" fmla="*/ 67 h 67"/>
              <a:gd name="T4" fmla="*/ 27 w 88"/>
              <a:gd name="T5" fmla="*/ 66 h 67"/>
              <a:gd name="T6" fmla="*/ 0 w 88"/>
              <a:gd name="T7" fmla="*/ 28 h 67"/>
              <a:gd name="T8" fmla="*/ 14 w 88"/>
              <a:gd name="T9" fmla="*/ 0 h 67"/>
              <a:gd name="T10" fmla="*/ 42 w 88"/>
              <a:gd name="T11" fmla="*/ 38 h 67"/>
              <a:gd name="T12" fmla="*/ 88 w 88"/>
              <a:gd name="T13" fmla="*/ 39 h 67"/>
              <a:gd name="T14" fmla="*/ 88 w 88"/>
              <a:gd name="T15" fmla="*/ 3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67">
                <a:moveTo>
                  <a:pt x="88" y="39"/>
                </a:moveTo>
                <a:lnTo>
                  <a:pt x="73" y="67"/>
                </a:lnTo>
                <a:lnTo>
                  <a:pt x="27" y="66"/>
                </a:lnTo>
                <a:lnTo>
                  <a:pt x="0" y="28"/>
                </a:lnTo>
                <a:lnTo>
                  <a:pt x="14" y="0"/>
                </a:lnTo>
                <a:lnTo>
                  <a:pt x="42" y="38"/>
                </a:lnTo>
                <a:lnTo>
                  <a:pt x="88" y="39"/>
                </a:lnTo>
                <a:lnTo>
                  <a:pt x="88" y="3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6" name="Group 7">
            <a:extLst>
              <a:ext uri="{FF2B5EF4-FFF2-40B4-BE49-F238E27FC236}">
                <a16:creationId xmlns:a16="http://schemas.microsoft.com/office/drawing/2014/main" id="{E9708EDA-C718-1381-064D-7A9E457F72E6}"/>
              </a:ext>
            </a:extLst>
          </p:cNvPr>
          <p:cNvGrpSpPr/>
          <p:nvPr/>
        </p:nvGrpSpPr>
        <p:grpSpPr>
          <a:xfrm>
            <a:off x="5014320" y="3818508"/>
            <a:ext cx="2228287" cy="1283824"/>
            <a:chOff x="5138738" y="4035425"/>
            <a:chExt cx="1970088" cy="1135063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47314E7C-79F1-5589-EE45-F6736EA57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4035425"/>
              <a:ext cx="1970088" cy="1135063"/>
            </a:xfrm>
            <a:custGeom>
              <a:avLst/>
              <a:gdLst>
                <a:gd name="T0" fmla="*/ 1326 w 1326"/>
                <a:gd name="T1" fmla="*/ 385 h 765"/>
                <a:gd name="T2" fmla="*/ 0 w 1326"/>
                <a:gd name="T3" fmla="*/ 417 h 765"/>
                <a:gd name="T4" fmla="*/ 370 w 1326"/>
                <a:gd name="T5" fmla="*/ 13 h 765"/>
                <a:gd name="T6" fmla="*/ 935 w 1326"/>
                <a:gd name="T7" fmla="*/ 0 h 765"/>
                <a:gd name="T8" fmla="*/ 1326 w 1326"/>
                <a:gd name="T9" fmla="*/ 38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6" h="765">
                  <a:moveTo>
                    <a:pt x="1326" y="385"/>
                  </a:moveTo>
                  <a:cubicBezTo>
                    <a:pt x="962" y="753"/>
                    <a:pt x="378" y="765"/>
                    <a:pt x="0" y="417"/>
                  </a:cubicBezTo>
                  <a:cubicBezTo>
                    <a:pt x="370" y="13"/>
                    <a:pt x="370" y="13"/>
                    <a:pt x="370" y="13"/>
                  </a:cubicBezTo>
                  <a:cubicBezTo>
                    <a:pt x="530" y="160"/>
                    <a:pt x="783" y="153"/>
                    <a:pt x="935" y="0"/>
                  </a:cubicBezTo>
                  <a:cubicBezTo>
                    <a:pt x="1326" y="385"/>
                    <a:pt x="1326" y="385"/>
                    <a:pt x="1326" y="38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32786BC9-AA2A-27ED-2DDA-A57D0EE45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00" y="4357688"/>
              <a:ext cx="136525" cy="249238"/>
            </a:xfrm>
            <a:custGeom>
              <a:avLst/>
              <a:gdLst>
                <a:gd name="T0" fmla="*/ 92 w 92"/>
                <a:gd name="T1" fmla="*/ 168 h 168"/>
                <a:gd name="T2" fmla="*/ 68 w 92"/>
                <a:gd name="T3" fmla="*/ 0 h 168"/>
                <a:gd name="T4" fmla="*/ 0 w 92"/>
                <a:gd name="T5" fmla="*/ 77 h 168"/>
                <a:gd name="T6" fmla="*/ 92 w 92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68">
                  <a:moveTo>
                    <a:pt x="92" y="168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7" y="27"/>
                    <a:pt x="24" y="53"/>
                    <a:pt x="0" y="77"/>
                  </a:cubicBezTo>
                  <a:cubicBezTo>
                    <a:pt x="92" y="168"/>
                    <a:pt x="92" y="168"/>
                    <a:pt x="92" y="16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F25D8C15-C964-11B0-0C79-AA1F2C8EB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4403725"/>
              <a:ext cx="130175" cy="249238"/>
            </a:xfrm>
            <a:custGeom>
              <a:avLst/>
              <a:gdLst>
                <a:gd name="T0" fmla="*/ 0 w 88"/>
                <a:gd name="T1" fmla="*/ 169 h 169"/>
                <a:gd name="T2" fmla="*/ 15 w 88"/>
                <a:gd name="T3" fmla="*/ 0 h 169"/>
                <a:gd name="T4" fmla="*/ 88 w 88"/>
                <a:gd name="T5" fmla="*/ 73 h 169"/>
                <a:gd name="T6" fmla="*/ 0 w 88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69">
                  <a:moveTo>
                    <a:pt x="0" y="169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38" y="26"/>
                    <a:pt x="62" y="50"/>
                    <a:pt x="88" y="73"/>
                  </a:cubicBezTo>
                  <a:cubicBezTo>
                    <a:pt x="0" y="169"/>
                    <a:pt x="0" y="169"/>
                    <a:pt x="0" y="16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51D8B1C5-3345-7BC5-E097-E377750EA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7800" y="4035425"/>
              <a:ext cx="195263" cy="117475"/>
            </a:xfrm>
            <a:custGeom>
              <a:avLst/>
              <a:gdLst>
                <a:gd name="T0" fmla="*/ 0 w 132"/>
                <a:gd name="T1" fmla="*/ 0 h 79"/>
                <a:gd name="T2" fmla="*/ 132 w 132"/>
                <a:gd name="T3" fmla="*/ 19 h 79"/>
                <a:gd name="T4" fmla="*/ 81 w 132"/>
                <a:gd name="T5" fmla="*/ 79 h 79"/>
                <a:gd name="T6" fmla="*/ 0 w 132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9">
                  <a:moveTo>
                    <a:pt x="0" y="0"/>
                  </a:moveTo>
                  <a:cubicBezTo>
                    <a:pt x="132" y="19"/>
                    <a:pt x="132" y="19"/>
                    <a:pt x="132" y="19"/>
                  </a:cubicBezTo>
                  <a:cubicBezTo>
                    <a:pt x="117" y="40"/>
                    <a:pt x="100" y="61"/>
                    <a:pt x="81" y="7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A3EE58A1-BB58-2A77-C027-633D4F22D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5" y="4054475"/>
              <a:ext cx="192088" cy="123825"/>
            </a:xfrm>
            <a:custGeom>
              <a:avLst/>
              <a:gdLst>
                <a:gd name="T0" fmla="*/ 129 w 129"/>
                <a:gd name="T1" fmla="*/ 0 h 84"/>
                <a:gd name="T2" fmla="*/ 0 w 129"/>
                <a:gd name="T3" fmla="*/ 26 h 84"/>
                <a:gd name="T4" fmla="*/ 53 w 129"/>
                <a:gd name="T5" fmla="*/ 84 h 84"/>
                <a:gd name="T6" fmla="*/ 129 w 129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4">
                  <a:moveTo>
                    <a:pt x="12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6" y="46"/>
                    <a:pt x="33" y="66"/>
                    <a:pt x="53" y="84"/>
                  </a:cubicBezTo>
                  <a:cubicBezTo>
                    <a:pt x="129" y="0"/>
                    <a:pt x="129" y="0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grpSp>
        <p:nvGrpSpPr>
          <p:cNvPr id="12" name="Group 13">
            <a:extLst>
              <a:ext uri="{FF2B5EF4-FFF2-40B4-BE49-F238E27FC236}">
                <a16:creationId xmlns:a16="http://schemas.microsoft.com/office/drawing/2014/main" id="{53604967-406C-A1AD-4B1E-CB0C0E5D48E6}"/>
              </a:ext>
            </a:extLst>
          </p:cNvPr>
          <p:cNvGrpSpPr/>
          <p:nvPr/>
        </p:nvGrpSpPr>
        <p:grpSpPr>
          <a:xfrm>
            <a:off x="4332008" y="1796712"/>
            <a:ext cx="1659095" cy="2039754"/>
            <a:chOff x="4535488" y="2247900"/>
            <a:chExt cx="1466850" cy="1803401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1C0C310A-67F6-033B-84CE-2373543E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2247900"/>
              <a:ext cx="1398588" cy="1701800"/>
            </a:xfrm>
            <a:custGeom>
              <a:avLst/>
              <a:gdLst>
                <a:gd name="T0" fmla="*/ 124 w 941"/>
                <a:gd name="T1" fmla="*/ 1147 h 1147"/>
                <a:gd name="T2" fmla="*/ 790 w 941"/>
                <a:gd name="T3" fmla="*/ 0 h 1147"/>
                <a:gd name="T4" fmla="*/ 941 w 941"/>
                <a:gd name="T5" fmla="*/ 527 h 1147"/>
                <a:gd name="T6" fmla="*/ 657 w 941"/>
                <a:gd name="T7" fmla="*/ 1015 h 1147"/>
                <a:gd name="T8" fmla="*/ 124 w 941"/>
                <a:gd name="T9" fmla="*/ 1147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1147">
                  <a:moveTo>
                    <a:pt x="124" y="1147"/>
                  </a:moveTo>
                  <a:cubicBezTo>
                    <a:pt x="0" y="645"/>
                    <a:pt x="295" y="141"/>
                    <a:pt x="790" y="0"/>
                  </a:cubicBezTo>
                  <a:cubicBezTo>
                    <a:pt x="941" y="527"/>
                    <a:pt x="941" y="527"/>
                    <a:pt x="941" y="527"/>
                  </a:cubicBezTo>
                  <a:cubicBezTo>
                    <a:pt x="732" y="586"/>
                    <a:pt x="605" y="806"/>
                    <a:pt x="657" y="1015"/>
                  </a:cubicBezTo>
                  <a:cubicBezTo>
                    <a:pt x="124" y="1147"/>
                    <a:pt x="124" y="1147"/>
                    <a:pt x="124" y="11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73A35282-3FE1-AC24-7E43-B5021A638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638" y="3903663"/>
              <a:ext cx="233363" cy="147638"/>
            </a:xfrm>
            <a:custGeom>
              <a:avLst/>
              <a:gdLst>
                <a:gd name="T0" fmla="*/ 0 w 157"/>
                <a:gd name="T1" fmla="*/ 31 h 99"/>
                <a:gd name="T2" fmla="*/ 157 w 157"/>
                <a:gd name="T3" fmla="*/ 99 h 99"/>
                <a:gd name="T4" fmla="*/ 126 w 157"/>
                <a:gd name="T5" fmla="*/ 0 h 99"/>
                <a:gd name="T6" fmla="*/ 0 w 157"/>
                <a:gd name="T7" fmla="*/ 3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99">
                  <a:moveTo>
                    <a:pt x="0" y="31"/>
                  </a:moveTo>
                  <a:cubicBezTo>
                    <a:pt x="157" y="99"/>
                    <a:pt x="157" y="99"/>
                    <a:pt x="157" y="99"/>
                  </a:cubicBezTo>
                  <a:cubicBezTo>
                    <a:pt x="157" y="98"/>
                    <a:pt x="129" y="13"/>
                    <a:pt x="126" y="0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91F77C28-120E-1E3D-8B7C-1E0A430F8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247900"/>
              <a:ext cx="201613" cy="185738"/>
            </a:xfrm>
            <a:custGeom>
              <a:avLst/>
              <a:gdLst>
                <a:gd name="T0" fmla="*/ 0 w 136"/>
                <a:gd name="T1" fmla="*/ 0 h 125"/>
                <a:gd name="T2" fmla="*/ 136 w 136"/>
                <a:gd name="T3" fmla="*/ 101 h 125"/>
                <a:gd name="T4" fmla="*/ 36 w 136"/>
                <a:gd name="T5" fmla="*/ 125 h 125"/>
                <a:gd name="T6" fmla="*/ 0 w 136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25">
                  <a:moveTo>
                    <a:pt x="0" y="0"/>
                  </a:moveTo>
                  <a:cubicBezTo>
                    <a:pt x="136" y="101"/>
                    <a:pt x="136" y="101"/>
                    <a:pt x="136" y="101"/>
                  </a:cubicBezTo>
                  <a:cubicBezTo>
                    <a:pt x="102" y="107"/>
                    <a:pt x="69" y="115"/>
                    <a:pt x="36" y="12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927823B1-4D9F-CA41-D32B-B300B399B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3754438"/>
              <a:ext cx="163513" cy="152400"/>
            </a:xfrm>
            <a:custGeom>
              <a:avLst/>
              <a:gdLst>
                <a:gd name="T0" fmla="*/ 110 w 110"/>
                <a:gd name="T1" fmla="*/ 0 h 103"/>
                <a:gd name="T2" fmla="*/ 25 w 110"/>
                <a:gd name="T3" fmla="*/ 103 h 103"/>
                <a:gd name="T4" fmla="*/ 0 w 110"/>
                <a:gd name="T5" fmla="*/ 28 h 103"/>
                <a:gd name="T6" fmla="*/ 110 w 110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3">
                  <a:moveTo>
                    <a:pt x="110" y="0"/>
                  </a:moveTo>
                  <a:cubicBezTo>
                    <a:pt x="25" y="103"/>
                    <a:pt x="25" y="103"/>
                    <a:pt x="25" y="103"/>
                  </a:cubicBezTo>
                  <a:cubicBezTo>
                    <a:pt x="14" y="79"/>
                    <a:pt x="6" y="53"/>
                    <a:pt x="0" y="28"/>
                  </a:cubicBezTo>
                  <a:cubicBezTo>
                    <a:pt x="110" y="0"/>
                    <a:pt x="110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785A0CB5-F3C7-BFEA-9F90-6DC0CF9B0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0" y="2843213"/>
              <a:ext cx="115888" cy="187325"/>
            </a:xfrm>
            <a:custGeom>
              <a:avLst/>
              <a:gdLst>
                <a:gd name="T0" fmla="*/ 32 w 79"/>
                <a:gd name="T1" fmla="*/ 126 h 126"/>
                <a:gd name="T2" fmla="*/ 79 w 79"/>
                <a:gd name="T3" fmla="*/ 0 h 126"/>
                <a:gd name="T4" fmla="*/ 0 w 79"/>
                <a:gd name="T5" fmla="*/ 17 h 126"/>
                <a:gd name="T6" fmla="*/ 32 w 79"/>
                <a:gd name="T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26">
                  <a:moveTo>
                    <a:pt x="32" y="126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53" y="4"/>
                    <a:pt x="26" y="9"/>
                    <a:pt x="0" y="17"/>
                  </a:cubicBezTo>
                  <a:cubicBezTo>
                    <a:pt x="32" y="126"/>
                    <a:pt x="32" y="126"/>
                    <a:pt x="32" y="12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grpSp>
        <p:nvGrpSpPr>
          <p:cNvPr id="18" name="Group 19">
            <a:extLst>
              <a:ext uri="{FF2B5EF4-FFF2-40B4-BE49-F238E27FC236}">
                <a16:creationId xmlns:a16="http://schemas.microsoft.com/office/drawing/2014/main" id="{B4E6BD71-C090-E813-E073-9301967B129D}"/>
              </a:ext>
            </a:extLst>
          </p:cNvPr>
          <p:cNvGrpSpPr/>
          <p:nvPr/>
        </p:nvGrpSpPr>
        <p:grpSpPr>
          <a:xfrm>
            <a:off x="6174250" y="1778756"/>
            <a:ext cx="1669868" cy="2003842"/>
            <a:chOff x="6164263" y="2232025"/>
            <a:chExt cx="1476375" cy="1771651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CEC73643-BAD8-72BE-64DD-66935101C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463" y="2232025"/>
              <a:ext cx="1400175" cy="1662113"/>
            </a:xfrm>
            <a:custGeom>
              <a:avLst/>
              <a:gdLst>
                <a:gd name="T0" fmla="*/ 129 w 942"/>
                <a:gd name="T1" fmla="*/ 0 h 1120"/>
                <a:gd name="T2" fmla="*/ 839 w 942"/>
                <a:gd name="T3" fmla="*/ 1120 h 1120"/>
                <a:gd name="T4" fmla="*/ 302 w 942"/>
                <a:gd name="T5" fmla="*/ 1011 h 1120"/>
                <a:gd name="T6" fmla="*/ 0 w 942"/>
                <a:gd name="T7" fmla="*/ 533 h 1120"/>
                <a:gd name="T8" fmla="*/ 129 w 942"/>
                <a:gd name="T9" fmla="*/ 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120">
                  <a:moveTo>
                    <a:pt x="129" y="0"/>
                  </a:moveTo>
                  <a:cubicBezTo>
                    <a:pt x="632" y="122"/>
                    <a:pt x="942" y="616"/>
                    <a:pt x="839" y="1120"/>
                  </a:cubicBezTo>
                  <a:cubicBezTo>
                    <a:pt x="302" y="1011"/>
                    <a:pt x="302" y="1011"/>
                    <a:pt x="302" y="1011"/>
                  </a:cubicBezTo>
                  <a:cubicBezTo>
                    <a:pt x="346" y="798"/>
                    <a:pt x="210" y="584"/>
                    <a:pt x="0" y="533"/>
                  </a:cubicBezTo>
                  <a:cubicBezTo>
                    <a:pt x="129" y="0"/>
                    <a:pt x="129" y="0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36BF33F4-75FC-5572-05C7-291A71FA4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232025"/>
              <a:ext cx="196850" cy="185738"/>
            </a:xfrm>
            <a:custGeom>
              <a:avLst/>
              <a:gdLst>
                <a:gd name="T0" fmla="*/ 132 w 132"/>
                <a:gd name="T1" fmla="*/ 0 h 125"/>
                <a:gd name="T2" fmla="*/ 0 w 132"/>
                <a:gd name="T3" fmla="*/ 107 h 125"/>
                <a:gd name="T4" fmla="*/ 102 w 132"/>
                <a:gd name="T5" fmla="*/ 125 h 125"/>
                <a:gd name="T6" fmla="*/ 132 w 132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25">
                  <a:moveTo>
                    <a:pt x="132" y="0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1" y="108"/>
                    <a:pt x="89" y="122"/>
                    <a:pt x="102" y="125"/>
                  </a:cubicBezTo>
                  <a:cubicBezTo>
                    <a:pt x="132" y="0"/>
                    <a:pt x="132" y="0"/>
                    <a:pt x="13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C475AA5D-64C5-15A6-24BB-58F18EBC8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638" y="3856038"/>
              <a:ext cx="227013" cy="147638"/>
            </a:xfrm>
            <a:custGeom>
              <a:avLst/>
              <a:gdLst>
                <a:gd name="T0" fmla="*/ 153 w 153"/>
                <a:gd name="T1" fmla="*/ 26 h 100"/>
                <a:gd name="T2" fmla="*/ 0 w 153"/>
                <a:gd name="T3" fmla="*/ 100 h 100"/>
                <a:gd name="T4" fmla="*/ 26 w 153"/>
                <a:gd name="T5" fmla="*/ 0 h 100"/>
                <a:gd name="T6" fmla="*/ 153 w 153"/>
                <a:gd name="T7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00">
                  <a:moveTo>
                    <a:pt x="153" y="26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11" y="67"/>
                    <a:pt x="19" y="34"/>
                    <a:pt x="26" y="0"/>
                  </a:cubicBezTo>
                  <a:cubicBezTo>
                    <a:pt x="153" y="26"/>
                    <a:pt x="153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86618D55-8CAE-6608-0618-F3493C702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263" y="2840038"/>
              <a:ext cx="115888" cy="182563"/>
            </a:xfrm>
            <a:custGeom>
              <a:avLst/>
              <a:gdLst>
                <a:gd name="T0" fmla="*/ 52 w 78"/>
                <a:gd name="T1" fmla="*/ 123 h 123"/>
                <a:gd name="T2" fmla="*/ 0 w 78"/>
                <a:gd name="T3" fmla="*/ 0 h 123"/>
                <a:gd name="T4" fmla="*/ 78 w 78"/>
                <a:gd name="T5" fmla="*/ 13 h 123"/>
                <a:gd name="T6" fmla="*/ 52 w 78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3">
                  <a:moveTo>
                    <a:pt x="52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2"/>
                    <a:pt x="53" y="7"/>
                    <a:pt x="78" y="13"/>
                  </a:cubicBezTo>
                  <a:cubicBezTo>
                    <a:pt x="52" y="123"/>
                    <a:pt x="52" y="123"/>
                    <a:pt x="52" y="12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4385DA21-7832-0A6C-F4AD-B09D86F63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3732213"/>
              <a:ext cx="165100" cy="147638"/>
            </a:xfrm>
            <a:custGeom>
              <a:avLst/>
              <a:gdLst>
                <a:gd name="T0" fmla="*/ 0 w 111"/>
                <a:gd name="T1" fmla="*/ 0 h 99"/>
                <a:gd name="T2" fmla="*/ 90 w 111"/>
                <a:gd name="T3" fmla="*/ 99 h 99"/>
                <a:gd name="T4" fmla="*/ 111 w 111"/>
                <a:gd name="T5" fmla="*/ 22 h 99"/>
                <a:gd name="T6" fmla="*/ 0 w 111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99">
                  <a:moveTo>
                    <a:pt x="0" y="0"/>
                  </a:moveTo>
                  <a:cubicBezTo>
                    <a:pt x="90" y="99"/>
                    <a:pt x="90" y="99"/>
                    <a:pt x="90" y="99"/>
                  </a:cubicBezTo>
                  <a:cubicBezTo>
                    <a:pt x="99" y="73"/>
                    <a:pt x="106" y="48"/>
                    <a:pt x="111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grpSp>
        <p:nvGrpSpPr>
          <p:cNvPr id="24" name="Group 25">
            <a:extLst>
              <a:ext uri="{FF2B5EF4-FFF2-40B4-BE49-F238E27FC236}">
                <a16:creationId xmlns:a16="http://schemas.microsoft.com/office/drawing/2014/main" id="{206DF785-CA39-F0A7-A2AE-5707E7A3524A}"/>
              </a:ext>
            </a:extLst>
          </p:cNvPr>
          <p:cNvGrpSpPr/>
          <p:nvPr/>
        </p:nvGrpSpPr>
        <p:grpSpPr>
          <a:xfrm>
            <a:off x="5849253" y="4244056"/>
            <a:ext cx="502757" cy="506347"/>
            <a:chOff x="5876925" y="4173538"/>
            <a:chExt cx="444501" cy="447675"/>
          </a:xfrm>
          <a:solidFill>
            <a:schemeClr val="accent2"/>
          </a:solidFill>
        </p:grpSpPr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8C1DEBBB-4443-BDE7-1CDE-E31F44C27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3" y="4173538"/>
              <a:ext cx="11113" cy="47625"/>
            </a:xfrm>
            <a:custGeom>
              <a:avLst/>
              <a:gdLst>
                <a:gd name="T0" fmla="*/ 8 w 8"/>
                <a:gd name="T1" fmla="*/ 29 h 32"/>
                <a:gd name="T2" fmla="*/ 4 w 8"/>
                <a:gd name="T3" fmla="*/ 32 h 32"/>
                <a:gd name="T4" fmla="*/ 4 w 8"/>
                <a:gd name="T5" fmla="*/ 32 h 32"/>
                <a:gd name="T6" fmla="*/ 0 w 8"/>
                <a:gd name="T7" fmla="*/ 29 h 32"/>
                <a:gd name="T8" fmla="*/ 0 w 8"/>
                <a:gd name="T9" fmla="*/ 3 h 32"/>
                <a:gd name="T10" fmla="*/ 4 w 8"/>
                <a:gd name="T11" fmla="*/ 0 h 32"/>
                <a:gd name="T12" fmla="*/ 4 w 8"/>
                <a:gd name="T13" fmla="*/ 0 h 32"/>
                <a:gd name="T14" fmla="*/ 8 w 8"/>
                <a:gd name="T15" fmla="*/ 3 h 32"/>
                <a:gd name="T16" fmla="*/ 8 w 8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2">
                  <a:moveTo>
                    <a:pt x="8" y="29"/>
                  </a:moveTo>
                  <a:cubicBezTo>
                    <a:pt x="8" y="31"/>
                    <a:pt x="6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2F2BC78F-168F-27C3-182A-B2217A696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4246563"/>
              <a:ext cx="41275" cy="39688"/>
            </a:xfrm>
            <a:custGeom>
              <a:avLst/>
              <a:gdLst>
                <a:gd name="T0" fmla="*/ 26 w 28"/>
                <a:gd name="T1" fmla="*/ 19 h 27"/>
                <a:gd name="T2" fmla="*/ 26 w 28"/>
                <a:gd name="T3" fmla="*/ 25 h 27"/>
                <a:gd name="T4" fmla="*/ 26 w 28"/>
                <a:gd name="T5" fmla="*/ 25 h 27"/>
                <a:gd name="T6" fmla="*/ 20 w 28"/>
                <a:gd name="T7" fmla="*/ 25 h 27"/>
                <a:gd name="T8" fmla="*/ 1 w 28"/>
                <a:gd name="T9" fmla="*/ 8 h 27"/>
                <a:gd name="T10" fmla="*/ 2 w 28"/>
                <a:gd name="T11" fmla="*/ 2 h 27"/>
                <a:gd name="T12" fmla="*/ 2 w 28"/>
                <a:gd name="T13" fmla="*/ 2 h 27"/>
                <a:gd name="T14" fmla="*/ 7 w 28"/>
                <a:gd name="T15" fmla="*/ 2 h 27"/>
                <a:gd name="T16" fmla="*/ 26 w 28"/>
                <a:gd name="T1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26" y="19"/>
                  </a:moveTo>
                  <a:cubicBezTo>
                    <a:pt x="28" y="20"/>
                    <a:pt x="28" y="23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6"/>
                    <a:pt x="22" y="27"/>
                    <a:pt x="20" y="2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26" y="19"/>
                    <a:pt x="26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380B4242-B313-F5ED-8998-5DF001647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4413250"/>
              <a:ext cx="49213" cy="15875"/>
            </a:xfrm>
            <a:custGeom>
              <a:avLst/>
              <a:gdLst>
                <a:gd name="T0" fmla="*/ 29 w 33"/>
                <a:gd name="T1" fmla="*/ 0 h 11"/>
                <a:gd name="T2" fmla="*/ 33 w 33"/>
                <a:gd name="T3" fmla="*/ 4 h 11"/>
                <a:gd name="T4" fmla="*/ 33 w 33"/>
                <a:gd name="T5" fmla="*/ 4 h 11"/>
                <a:gd name="T6" fmla="*/ 30 w 33"/>
                <a:gd name="T7" fmla="*/ 9 h 11"/>
                <a:gd name="T8" fmla="*/ 4 w 33"/>
                <a:gd name="T9" fmla="*/ 11 h 11"/>
                <a:gd name="T10" fmla="*/ 0 w 33"/>
                <a:gd name="T11" fmla="*/ 7 h 11"/>
                <a:gd name="T12" fmla="*/ 0 w 33"/>
                <a:gd name="T13" fmla="*/ 7 h 11"/>
                <a:gd name="T14" fmla="*/ 3 w 33"/>
                <a:gd name="T15" fmla="*/ 3 h 11"/>
                <a:gd name="T16" fmla="*/ 29 w 3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29" y="0"/>
                  </a:moveTo>
                  <a:cubicBezTo>
                    <a:pt x="31" y="0"/>
                    <a:pt x="33" y="2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6"/>
                    <a:pt x="32" y="8"/>
                    <a:pt x="30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1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3"/>
                  </a:cubicBezTo>
                  <a:cubicBezTo>
                    <a:pt x="29" y="0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49914D00-3521-8FEE-BEB3-E66A27BC2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4403725"/>
              <a:ext cx="49213" cy="15875"/>
            </a:xfrm>
            <a:custGeom>
              <a:avLst/>
              <a:gdLst>
                <a:gd name="T0" fmla="*/ 3 w 33"/>
                <a:gd name="T1" fmla="*/ 8 h 11"/>
                <a:gd name="T2" fmla="*/ 0 w 33"/>
                <a:gd name="T3" fmla="*/ 4 h 11"/>
                <a:gd name="T4" fmla="*/ 0 w 33"/>
                <a:gd name="T5" fmla="*/ 4 h 11"/>
                <a:gd name="T6" fmla="*/ 4 w 33"/>
                <a:gd name="T7" fmla="*/ 0 h 11"/>
                <a:gd name="T8" fmla="*/ 30 w 33"/>
                <a:gd name="T9" fmla="*/ 3 h 11"/>
                <a:gd name="T10" fmla="*/ 33 w 33"/>
                <a:gd name="T11" fmla="*/ 7 h 11"/>
                <a:gd name="T12" fmla="*/ 33 w 33"/>
                <a:gd name="T13" fmla="*/ 7 h 11"/>
                <a:gd name="T14" fmla="*/ 29 w 33"/>
                <a:gd name="T15" fmla="*/ 11 h 11"/>
                <a:gd name="T16" fmla="*/ 3 w 33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0"/>
                    <a:pt x="31" y="11"/>
                    <a:pt x="29" y="11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AC2A19C9-CCC2-C6C3-18CD-32EED4D9F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413" y="4240213"/>
              <a:ext cx="41275" cy="38100"/>
            </a:xfrm>
            <a:custGeom>
              <a:avLst/>
              <a:gdLst>
                <a:gd name="T0" fmla="*/ 8 w 28"/>
                <a:gd name="T1" fmla="*/ 25 h 26"/>
                <a:gd name="T2" fmla="*/ 2 w 28"/>
                <a:gd name="T3" fmla="*/ 24 h 26"/>
                <a:gd name="T4" fmla="*/ 2 w 28"/>
                <a:gd name="T5" fmla="*/ 24 h 26"/>
                <a:gd name="T6" fmla="*/ 2 w 28"/>
                <a:gd name="T7" fmla="*/ 18 h 26"/>
                <a:gd name="T8" fmla="*/ 21 w 28"/>
                <a:gd name="T9" fmla="*/ 1 h 26"/>
                <a:gd name="T10" fmla="*/ 27 w 28"/>
                <a:gd name="T11" fmla="*/ 2 h 26"/>
                <a:gd name="T12" fmla="*/ 27 w 28"/>
                <a:gd name="T13" fmla="*/ 2 h 26"/>
                <a:gd name="T14" fmla="*/ 27 w 28"/>
                <a:gd name="T15" fmla="*/ 8 h 26"/>
                <a:gd name="T16" fmla="*/ 8 w 28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8" y="25"/>
                  </a:moveTo>
                  <a:cubicBezTo>
                    <a:pt x="6" y="26"/>
                    <a:pt x="4" y="26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0" y="20"/>
                    <a:pt x="2" y="1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5" y="0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4"/>
                    <a:pt x="28" y="6"/>
                    <a:pt x="27" y="8"/>
                  </a:cubicBezTo>
                  <a:cubicBezTo>
                    <a:pt x="8" y="25"/>
                    <a:pt x="8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82F289A3-5AB4-A7DC-E9BF-2A7042700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6300" y="4241800"/>
              <a:ext cx="273050" cy="379413"/>
            </a:xfrm>
            <a:custGeom>
              <a:avLst/>
              <a:gdLst>
                <a:gd name="T0" fmla="*/ 120 w 184"/>
                <a:gd name="T1" fmla="*/ 219 h 256"/>
                <a:gd name="T2" fmla="*/ 117 w 184"/>
                <a:gd name="T3" fmla="*/ 226 h 256"/>
                <a:gd name="T4" fmla="*/ 113 w 184"/>
                <a:gd name="T5" fmla="*/ 227 h 256"/>
                <a:gd name="T6" fmla="*/ 69 w 184"/>
                <a:gd name="T7" fmla="*/ 227 h 256"/>
                <a:gd name="T8" fmla="*/ 65 w 184"/>
                <a:gd name="T9" fmla="*/ 226 h 256"/>
                <a:gd name="T10" fmla="*/ 62 w 184"/>
                <a:gd name="T11" fmla="*/ 219 h 256"/>
                <a:gd name="T12" fmla="*/ 62 w 184"/>
                <a:gd name="T13" fmla="*/ 194 h 256"/>
                <a:gd name="T14" fmla="*/ 121 w 184"/>
                <a:gd name="T15" fmla="*/ 194 h 256"/>
                <a:gd name="T16" fmla="*/ 120 w 184"/>
                <a:gd name="T17" fmla="*/ 219 h 256"/>
                <a:gd name="T18" fmla="*/ 58 w 184"/>
                <a:gd name="T19" fmla="*/ 46 h 256"/>
                <a:gd name="T20" fmla="*/ 35 w 184"/>
                <a:gd name="T21" fmla="*/ 91 h 256"/>
                <a:gd name="T22" fmla="*/ 55 w 184"/>
                <a:gd name="T23" fmla="*/ 135 h 256"/>
                <a:gd name="T24" fmla="*/ 56 w 184"/>
                <a:gd name="T25" fmla="*/ 141 h 256"/>
                <a:gd name="T26" fmla="*/ 56 w 184"/>
                <a:gd name="T27" fmla="*/ 141 h 256"/>
                <a:gd name="T28" fmla="*/ 49 w 184"/>
                <a:gd name="T29" fmla="*/ 142 h 256"/>
                <a:gd name="T30" fmla="*/ 26 w 184"/>
                <a:gd name="T31" fmla="*/ 91 h 256"/>
                <a:gd name="T32" fmla="*/ 53 w 184"/>
                <a:gd name="T33" fmla="*/ 39 h 256"/>
                <a:gd name="T34" fmla="*/ 59 w 184"/>
                <a:gd name="T35" fmla="*/ 40 h 256"/>
                <a:gd name="T36" fmla="*/ 59 w 184"/>
                <a:gd name="T37" fmla="*/ 40 h 256"/>
                <a:gd name="T38" fmla="*/ 58 w 184"/>
                <a:gd name="T39" fmla="*/ 46 h 256"/>
                <a:gd name="T40" fmla="*/ 184 w 184"/>
                <a:gd name="T41" fmla="*/ 92 h 256"/>
                <a:gd name="T42" fmla="*/ 93 w 184"/>
                <a:gd name="T43" fmla="*/ 0 h 256"/>
                <a:gd name="T44" fmla="*/ 0 w 184"/>
                <a:gd name="T45" fmla="*/ 91 h 256"/>
                <a:gd name="T46" fmla="*/ 54 w 184"/>
                <a:gd name="T47" fmla="*/ 175 h 256"/>
                <a:gd name="T48" fmla="*/ 54 w 184"/>
                <a:gd name="T49" fmla="*/ 194 h 256"/>
                <a:gd name="T50" fmla="*/ 54 w 184"/>
                <a:gd name="T51" fmla="*/ 219 h 256"/>
                <a:gd name="T52" fmla="*/ 67 w 184"/>
                <a:gd name="T53" fmla="*/ 235 h 256"/>
                <a:gd name="T54" fmla="*/ 69 w 184"/>
                <a:gd name="T55" fmla="*/ 242 h 256"/>
                <a:gd name="T56" fmla="*/ 85 w 184"/>
                <a:gd name="T57" fmla="*/ 256 h 256"/>
                <a:gd name="T58" fmla="*/ 97 w 184"/>
                <a:gd name="T59" fmla="*/ 256 h 256"/>
                <a:gd name="T60" fmla="*/ 114 w 184"/>
                <a:gd name="T61" fmla="*/ 242 h 256"/>
                <a:gd name="T62" fmla="*/ 116 w 184"/>
                <a:gd name="T63" fmla="*/ 236 h 256"/>
                <a:gd name="T64" fmla="*/ 129 w 184"/>
                <a:gd name="T65" fmla="*/ 219 h 256"/>
                <a:gd name="T66" fmla="*/ 129 w 184"/>
                <a:gd name="T67" fmla="*/ 186 h 256"/>
                <a:gd name="T68" fmla="*/ 129 w 184"/>
                <a:gd name="T69" fmla="*/ 175 h 256"/>
                <a:gd name="T70" fmla="*/ 184 w 184"/>
                <a:gd name="T71" fmla="*/ 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56">
                  <a:moveTo>
                    <a:pt x="120" y="219"/>
                  </a:moveTo>
                  <a:cubicBezTo>
                    <a:pt x="120" y="222"/>
                    <a:pt x="119" y="224"/>
                    <a:pt x="117" y="226"/>
                  </a:cubicBezTo>
                  <a:cubicBezTo>
                    <a:pt x="116" y="227"/>
                    <a:pt x="115" y="227"/>
                    <a:pt x="113" y="227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68" y="227"/>
                    <a:pt x="67" y="226"/>
                    <a:pt x="65" y="226"/>
                  </a:cubicBezTo>
                  <a:cubicBezTo>
                    <a:pt x="63" y="224"/>
                    <a:pt x="62" y="222"/>
                    <a:pt x="62" y="219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121" y="194"/>
                    <a:pt x="121" y="194"/>
                    <a:pt x="121" y="194"/>
                  </a:cubicBezTo>
                  <a:cubicBezTo>
                    <a:pt x="120" y="219"/>
                    <a:pt x="120" y="219"/>
                    <a:pt x="120" y="219"/>
                  </a:cubicBezTo>
                  <a:close/>
                  <a:moveTo>
                    <a:pt x="58" y="46"/>
                  </a:moveTo>
                  <a:cubicBezTo>
                    <a:pt x="44" y="56"/>
                    <a:pt x="35" y="73"/>
                    <a:pt x="35" y="91"/>
                  </a:cubicBezTo>
                  <a:cubicBezTo>
                    <a:pt x="35" y="109"/>
                    <a:pt x="43" y="125"/>
                    <a:pt x="55" y="135"/>
                  </a:cubicBezTo>
                  <a:cubicBezTo>
                    <a:pt x="57" y="137"/>
                    <a:pt x="57" y="139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4" y="143"/>
                    <a:pt x="51" y="143"/>
                    <a:pt x="49" y="142"/>
                  </a:cubicBezTo>
                  <a:cubicBezTo>
                    <a:pt x="35" y="130"/>
                    <a:pt x="26" y="112"/>
                    <a:pt x="26" y="91"/>
                  </a:cubicBezTo>
                  <a:cubicBezTo>
                    <a:pt x="26" y="70"/>
                    <a:pt x="37" y="51"/>
                    <a:pt x="53" y="39"/>
                  </a:cubicBezTo>
                  <a:cubicBezTo>
                    <a:pt x="55" y="37"/>
                    <a:pt x="58" y="38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42"/>
                    <a:pt x="60" y="44"/>
                    <a:pt x="58" y="46"/>
                  </a:cubicBezTo>
                  <a:close/>
                  <a:moveTo>
                    <a:pt x="184" y="92"/>
                  </a:moveTo>
                  <a:cubicBezTo>
                    <a:pt x="184" y="42"/>
                    <a:pt x="143" y="0"/>
                    <a:pt x="93" y="0"/>
                  </a:cubicBezTo>
                  <a:cubicBezTo>
                    <a:pt x="42" y="0"/>
                    <a:pt x="1" y="41"/>
                    <a:pt x="0" y="91"/>
                  </a:cubicBezTo>
                  <a:cubicBezTo>
                    <a:pt x="0" y="128"/>
                    <a:pt x="22" y="160"/>
                    <a:pt x="54" y="175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54" y="227"/>
                    <a:pt x="59" y="234"/>
                    <a:pt x="67" y="235"/>
                  </a:cubicBezTo>
                  <a:cubicBezTo>
                    <a:pt x="67" y="238"/>
                    <a:pt x="68" y="240"/>
                    <a:pt x="69" y="242"/>
                  </a:cubicBezTo>
                  <a:cubicBezTo>
                    <a:pt x="73" y="251"/>
                    <a:pt x="79" y="256"/>
                    <a:pt x="85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103" y="256"/>
                    <a:pt x="109" y="251"/>
                    <a:pt x="114" y="242"/>
                  </a:cubicBezTo>
                  <a:cubicBezTo>
                    <a:pt x="114" y="240"/>
                    <a:pt x="115" y="238"/>
                    <a:pt x="116" y="236"/>
                  </a:cubicBezTo>
                  <a:cubicBezTo>
                    <a:pt x="123" y="234"/>
                    <a:pt x="129" y="227"/>
                    <a:pt x="129" y="219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29" y="175"/>
                    <a:pt x="129" y="175"/>
                    <a:pt x="129" y="175"/>
                  </a:cubicBezTo>
                  <a:cubicBezTo>
                    <a:pt x="161" y="161"/>
                    <a:pt x="184" y="129"/>
                    <a:pt x="184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DC8A9DFB-FDDA-8E29-AFE5-1C1F6BB6E409}"/>
              </a:ext>
            </a:extLst>
          </p:cNvPr>
          <p:cNvGrpSpPr/>
          <p:nvPr/>
        </p:nvGrpSpPr>
        <p:grpSpPr>
          <a:xfrm>
            <a:off x="6939157" y="2527504"/>
            <a:ext cx="378863" cy="463254"/>
            <a:chOff x="6939157" y="2990492"/>
            <a:chExt cx="378863" cy="463254"/>
          </a:xfrm>
          <a:solidFill>
            <a:schemeClr val="accent2"/>
          </a:solidFill>
        </p:grpSpPr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45024B38-DA6C-5155-F435-82D87FA48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006" y="3232891"/>
              <a:ext cx="28729" cy="35911"/>
            </a:xfrm>
            <a:custGeom>
              <a:avLst/>
              <a:gdLst>
                <a:gd name="T0" fmla="*/ 1 w 17"/>
                <a:gd name="T1" fmla="*/ 14 h 21"/>
                <a:gd name="T2" fmla="*/ 17 w 17"/>
                <a:gd name="T3" fmla="*/ 19 h 21"/>
                <a:gd name="T4" fmla="*/ 9 w 17"/>
                <a:gd name="T5" fmla="*/ 0 h 21"/>
                <a:gd name="T6" fmla="*/ 2 w 17"/>
                <a:gd name="T7" fmla="*/ 6 h 21"/>
                <a:gd name="T8" fmla="*/ 1 w 17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" y="14"/>
                  </a:moveTo>
                  <a:cubicBezTo>
                    <a:pt x="4" y="20"/>
                    <a:pt x="9" y="21"/>
                    <a:pt x="17" y="1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4" y="3"/>
                    <a:pt x="2" y="6"/>
                  </a:cubicBezTo>
                  <a:cubicBezTo>
                    <a:pt x="0" y="8"/>
                    <a:pt x="0" y="1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872BC3EB-B8ED-F807-9503-8E3AA6C3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281" y="3283167"/>
              <a:ext cx="30525" cy="39502"/>
            </a:xfrm>
            <a:custGeom>
              <a:avLst/>
              <a:gdLst>
                <a:gd name="T0" fmla="*/ 0 w 18"/>
                <a:gd name="T1" fmla="*/ 2 h 24"/>
                <a:gd name="T2" fmla="*/ 8 w 18"/>
                <a:gd name="T3" fmla="*/ 24 h 24"/>
                <a:gd name="T4" fmla="*/ 16 w 18"/>
                <a:gd name="T5" fmla="*/ 17 h 24"/>
                <a:gd name="T6" fmla="*/ 17 w 18"/>
                <a:gd name="T7" fmla="*/ 8 h 24"/>
                <a:gd name="T8" fmla="*/ 0 w 18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2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12" y="22"/>
                    <a:pt x="15" y="20"/>
                    <a:pt x="16" y="17"/>
                  </a:cubicBezTo>
                  <a:cubicBezTo>
                    <a:pt x="18" y="14"/>
                    <a:pt x="18" y="11"/>
                    <a:pt x="17" y="8"/>
                  </a:cubicBezTo>
                  <a:cubicBezTo>
                    <a:pt x="14" y="2"/>
                    <a:pt x="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grpSp>
          <p:nvGrpSpPr>
            <p:cNvPr id="34" name="Group 34">
              <a:extLst>
                <a:ext uri="{FF2B5EF4-FFF2-40B4-BE49-F238E27FC236}">
                  <a16:creationId xmlns:a16="http://schemas.microsoft.com/office/drawing/2014/main" id="{AC4A68A4-2F14-DE29-D927-1C1F824CFFFC}"/>
                </a:ext>
              </a:extLst>
            </p:cNvPr>
            <p:cNvGrpSpPr/>
            <p:nvPr/>
          </p:nvGrpSpPr>
          <p:grpSpPr>
            <a:xfrm>
              <a:off x="6939157" y="2990492"/>
              <a:ext cx="378863" cy="463254"/>
              <a:chOff x="6840538" y="2655888"/>
              <a:chExt cx="334963" cy="409575"/>
            </a:xfrm>
            <a:grpFill/>
          </p:grpSpPr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2BF8ED45-37F9-9E50-0037-9FA60EB83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538" y="2655888"/>
                <a:ext cx="149225" cy="109538"/>
              </a:xfrm>
              <a:custGeom>
                <a:avLst/>
                <a:gdLst>
                  <a:gd name="T0" fmla="*/ 90 w 100"/>
                  <a:gd name="T1" fmla="*/ 55 h 74"/>
                  <a:gd name="T2" fmla="*/ 91 w 100"/>
                  <a:gd name="T3" fmla="*/ 55 h 74"/>
                  <a:gd name="T4" fmla="*/ 97 w 100"/>
                  <a:gd name="T5" fmla="*/ 25 h 74"/>
                  <a:gd name="T6" fmla="*/ 50 w 100"/>
                  <a:gd name="T7" fmla="*/ 20 h 74"/>
                  <a:gd name="T8" fmla="*/ 18 w 100"/>
                  <a:gd name="T9" fmla="*/ 55 h 74"/>
                  <a:gd name="T10" fmla="*/ 43 w 100"/>
                  <a:gd name="T11" fmla="*/ 74 h 74"/>
                  <a:gd name="T12" fmla="*/ 45 w 100"/>
                  <a:gd name="T13" fmla="*/ 73 h 74"/>
                  <a:gd name="T14" fmla="*/ 90 w 100"/>
                  <a:gd name="T15" fmla="*/ 5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4">
                    <a:moveTo>
                      <a:pt x="90" y="55"/>
                    </a:moveTo>
                    <a:cubicBezTo>
                      <a:pt x="90" y="55"/>
                      <a:pt x="91" y="55"/>
                      <a:pt x="91" y="55"/>
                    </a:cubicBezTo>
                    <a:cubicBezTo>
                      <a:pt x="93" y="47"/>
                      <a:pt x="95" y="37"/>
                      <a:pt x="97" y="25"/>
                    </a:cubicBezTo>
                    <a:cubicBezTo>
                      <a:pt x="100" y="0"/>
                      <a:pt x="71" y="11"/>
                      <a:pt x="50" y="20"/>
                    </a:cubicBezTo>
                    <a:cubicBezTo>
                      <a:pt x="28" y="28"/>
                      <a:pt x="0" y="39"/>
                      <a:pt x="18" y="55"/>
                    </a:cubicBezTo>
                    <a:cubicBezTo>
                      <a:pt x="27" y="63"/>
                      <a:pt x="36" y="70"/>
                      <a:pt x="43" y="74"/>
                    </a:cubicBezTo>
                    <a:cubicBezTo>
                      <a:pt x="44" y="73"/>
                      <a:pt x="44" y="73"/>
                      <a:pt x="45" y="73"/>
                    </a:cubicBezTo>
                    <a:cubicBezTo>
                      <a:pt x="90" y="55"/>
                      <a:pt x="90" y="55"/>
                      <a:pt x="90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C6392BB1-0EA5-99E4-8520-DFE1116C81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56413" y="2755900"/>
                <a:ext cx="319088" cy="309563"/>
              </a:xfrm>
              <a:custGeom>
                <a:avLst/>
                <a:gdLst>
                  <a:gd name="T0" fmla="*/ 131 w 214"/>
                  <a:gd name="T1" fmla="*/ 126 h 209"/>
                  <a:gd name="T2" fmla="*/ 116 w 214"/>
                  <a:gd name="T3" fmla="*/ 141 h 209"/>
                  <a:gd name="T4" fmla="*/ 120 w 214"/>
                  <a:gd name="T5" fmla="*/ 151 h 209"/>
                  <a:gd name="T6" fmla="*/ 112 w 214"/>
                  <a:gd name="T7" fmla="*/ 154 h 209"/>
                  <a:gd name="T8" fmla="*/ 108 w 214"/>
                  <a:gd name="T9" fmla="*/ 144 h 209"/>
                  <a:gd name="T10" fmla="*/ 73 w 214"/>
                  <a:gd name="T11" fmla="*/ 134 h 209"/>
                  <a:gd name="T12" fmla="*/ 84 w 214"/>
                  <a:gd name="T13" fmla="*/ 126 h 209"/>
                  <a:gd name="T14" fmla="*/ 104 w 214"/>
                  <a:gd name="T15" fmla="*/ 134 h 209"/>
                  <a:gd name="T16" fmla="*/ 95 w 214"/>
                  <a:gd name="T17" fmla="*/ 111 h 209"/>
                  <a:gd name="T18" fmla="*/ 72 w 214"/>
                  <a:gd name="T19" fmla="*/ 110 h 209"/>
                  <a:gd name="T20" fmla="*/ 63 w 214"/>
                  <a:gd name="T21" fmla="*/ 99 h 209"/>
                  <a:gd name="T22" fmla="*/ 78 w 214"/>
                  <a:gd name="T23" fmla="*/ 68 h 209"/>
                  <a:gd name="T24" fmla="*/ 75 w 214"/>
                  <a:gd name="T25" fmla="*/ 60 h 209"/>
                  <a:gd name="T26" fmla="*/ 83 w 214"/>
                  <a:gd name="T27" fmla="*/ 57 h 209"/>
                  <a:gd name="T28" fmla="*/ 86 w 214"/>
                  <a:gd name="T29" fmla="*/ 65 h 209"/>
                  <a:gd name="T30" fmla="*/ 115 w 214"/>
                  <a:gd name="T31" fmla="*/ 74 h 209"/>
                  <a:gd name="T32" fmla="*/ 104 w 214"/>
                  <a:gd name="T33" fmla="*/ 80 h 209"/>
                  <a:gd name="T34" fmla="*/ 90 w 214"/>
                  <a:gd name="T35" fmla="*/ 75 h 209"/>
                  <a:gd name="T36" fmla="*/ 98 w 214"/>
                  <a:gd name="T37" fmla="*/ 95 h 209"/>
                  <a:gd name="T38" fmla="*/ 114 w 214"/>
                  <a:gd name="T39" fmla="*/ 94 h 209"/>
                  <a:gd name="T40" fmla="*/ 124 w 214"/>
                  <a:gd name="T41" fmla="*/ 98 h 209"/>
                  <a:gd name="T42" fmla="*/ 131 w 214"/>
                  <a:gd name="T43" fmla="*/ 108 h 209"/>
                  <a:gd name="T44" fmla="*/ 131 w 214"/>
                  <a:gd name="T45" fmla="*/ 126 h 209"/>
                  <a:gd name="T46" fmla="*/ 90 w 214"/>
                  <a:gd name="T47" fmla="*/ 0 h 209"/>
                  <a:gd name="T48" fmla="*/ 87 w 214"/>
                  <a:gd name="T49" fmla="*/ 8 h 209"/>
                  <a:gd name="T50" fmla="*/ 41 w 214"/>
                  <a:gd name="T51" fmla="*/ 26 h 209"/>
                  <a:gd name="T52" fmla="*/ 33 w 214"/>
                  <a:gd name="T53" fmla="*/ 20 h 209"/>
                  <a:gd name="T54" fmla="*/ 16 w 214"/>
                  <a:gd name="T55" fmla="*/ 157 h 209"/>
                  <a:gd name="T56" fmla="*/ 131 w 214"/>
                  <a:gd name="T57" fmla="*/ 189 h 209"/>
                  <a:gd name="T58" fmla="*/ 194 w 214"/>
                  <a:gd name="T59" fmla="*/ 87 h 209"/>
                  <a:gd name="T60" fmla="*/ 90 w 214"/>
                  <a:gd name="T6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09">
                    <a:moveTo>
                      <a:pt x="131" y="126"/>
                    </a:moveTo>
                    <a:cubicBezTo>
                      <a:pt x="129" y="132"/>
                      <a:pt x="123" y="137"/>
                      <a:pt x="116" y="141"/>
                    </a:cubicBezTo>
                    <a:cubicBezTo>
                      <a:pt x="120" y="151"/>
                      <a:pt x="120" y="151"/>
                      <a:pt x="120" y="151"/>
                    </a:cubicBezTo>
                    <a:cubicBezTo>
                      <a:pt x="112" y="154"/>
                      <a:pt x="112" y="154"/>
                      <a:pt x="112" y="15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93" y="148"/>
                      <a:pt x="82" y="145"/>
                      <a:pt x="73" y="134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9" y="134"/>
                      <a:pt x="96" y="136"/>
                      <a:pt x="104" y="134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84" y="113"/>
                      <a:pt x="77" y="112"/>
                      <a:pt x="72" y="110"/>
                    </a:cubicBezTo>
                    <a:cubicBezTo>
                      <a:pt x="68" y="108"/>
                      <a:pt x="65" y="104"/>
                      <a:pt x="63" y="99"/>
                    </a:cubicBezTo>
                    <a:cubicBezTo>
                      <a:pt x="58" y="87"/>
                      <a:pt x="63" y="76"/>
                      <a:pt x="78" y="68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98" y="62"/>
                      <a:pt x="108" y="65"/>
                      <a:pt x="115" y="74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00" y="75"/>
                      <a:pt x="95" y="74"/>
                      <a:pt x="90" y="7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106" y="94"/>
                      <a:pt x="111" y="94"/>
                      <a:pt x="114" y="94"/>
                    </a:cubicBezTo>
                    <a:cubicBezTo>
                      <a:pt x="117" y="94"/>
                      <a:pt x="121" y="95"/>
                      <a:pt x="124" y="98"/>
                    </a:cubicBezTo>
                    <a:cubicBezTo>
                      <a:pt x="127" y="100"/>
                      <a:pt x="130" y="104"/>
                      <a:pt x="131" y="108"/>
                    </a:cubicBezTo>
                    <a:cubicBezTo>
                      <a:pt x="134" y="114"/>
                      <a:pt x="134" y="121"/>
                      <a:pt x="131" y="126"/>
                    </a:cubicBezTo>
                    <a:close/>
                    <a:moveTo>
                      <a:pt x="90" y="0"/>
                    </a:moveTo>
                    <a:cubicBezTo>
                      <a:pt x="90" y="4"/>
                      <a:pt x="89" y="7"/>
                      <a:pt x="87" y="8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9" y="27"/>
                      <a:pt x="35" y="24"/>
                      <a:pt x="33" y="20"/>
                    </a:cubicBezTo>
                    <a:cubicBezTo>
                      <a:pt x="7" y="53"/>
                      <a:pt x="0" y="116"/>
                      <a:pt x="16" y="157"/>
                    </a:cubicBezTo>
                    <a:cubicBezTo>
                      <a:pt x="36" y="209"/>
                      <a:pt x="82" y="208"/>
                      <a:pt x="131" y="189"/>
                    </a:cubicBezTo>
                    <a:cubicBezTo>
                      <a:pt x="180" y="170"/>
                      <a:pt x="214" y="139"/>
                      <a:pt x="194" y="87"/>
                    </a:cubicBezTo>
                    <a:cubicBezTo>
                      <a:pt x="178" y="48"/>
                      <a:pt x="129" y="9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7" name="Group 44">
            <a:extLst>
              <a:ext uri="{FF2B5EF4-FFF2-40B4-BE49-F238E27FC236}">
                <a16:creationId xmlns:a16="http://schemas.microsoft.com/office/drawing/2014/main" id="{76E73185-CD9D-2F74-DD24-78335BA38EF4}"/>
              </a:ext>
            </a:extLst>
          </p:cNvPr>
          <p:cNvGrpSpPr/>
          <p:nvPr/>
        </p:nvGrpSpPr>
        <p:grpSpPr>
          <a:xfrm>
            <a:off x="4926337" y="2635237"/>
            <a:ext cx="362703" cy="420160"/>
            <a:chOff x="4926337" y="3098225"/>
            <a:chExt cx="362703" cy="420160"/>
          </a:xfrm>
          <a:solidFill>
            <a:schemeClr val="accent2"/>
          </a:solidFill>
        </p:grpSpPr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00E5BB17-5010-D16E-9EA0-C89CA166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729" y="3333442"/>
              <a:ext cx="70027" cy="75413"/>
            </a:xfrm>
            <a:custGeom>
              <a:avLst/>
              <a:gdLst>
                <a:gd name="T0" fmla="*/ 18 w 39"/>
                <a:gd name="T1" fmla="*/ 42 h 42"/>
                <a:gd name="T2" fmla="*/ 0 w 39"/>
                <a:gd name="T3" fmla="*/ 29 h 42"/>
                <a:gd name="T4" fmla="*/ 22 w 39"/>
                <a:gd name="T5" fmla="*/ 0 h 42"/>
                <a:gd name="T6" fmla="*/ 39 w 39"/>
                <a:gd name="T7" fmla="*/ 13 h 42"/>
                <a:gd name="T8" fmla="*/ 18 w 39"/>
                <a:gd name="T9" fmla="*/ 42 h 42"/>
                <a:gd name="T10" fmla="*/ 18 w 39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lnTo>
                    <a:pt x="0" y="29"/>
                  </a:lnTo>
                  <a:lnTo>
                    <a:pt x="22" y="0"/>
                  </a:lnTo>
                  <a:lnTo>
                    <a:pt x="39" y="13"/>
                  </a:lnTo>
                  <a:lnTo>
                    <a:pt x="18" y="42"/>
                  </a:lnTo>
                  <a:lnTo>
                    <a:pt x="1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B3B8C70-9739-977F-DB66-2DB04D9B20B8}"/>
                </a:ext>
              </a:extLst>
            </p:cNvPr>
            <p:cNvGrpSpPr/>
            <p:nvPr/>
          </p:nvGrpSpPr>
          <p:grpSpPr>
            <a:xfrm>
              <a:off x="4926337" y="3098225"/>
              <a:ext cx="362703" cy="420160"/>
              <a:chOff x="5060950" y="2751138"/>
              <a:chExt cx="320675" cy="371475"/>
            </a:xfrm>
            <a:grpFill/>
          </p:grpSpPr>
          <p:sp>
            <p:nvSpPr>
              <p:cNvPr id="42" name="Freeform 31">
                <a:extLst>
                  <a:ext uri="{FF2B5EF4-FFF2-40B4-BE49-F238E27FC236}">
                    <a16:creationId xmlns:a16="http://schemas.microsoft.com/office/drawing/2014/main" id="{F2768129-E587-7C91-373B-8248A0F6C9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5400" y="2751138"/>
                <a:ext cx="276225" cy="257175"/>
              </a:xfrm>
              <a:custGeom>
                <a:avLst/>
                <a:gdLst>
                  <a:gd name="T0" fmla="*/ 93 w 186"/>
                  <a:gd name="T1" fmla="*/ 24 h 174"/>
                  <a:gd name="T2" fmla="*/ 47 w 186"/>
                  <a:gd name="T3" fmla="*/ 50 h 174"/>
                  <a:gd name="T4" fmla="*/ 60 w 186"/>
                  <a:gd name="T5" fmla="*/ 137 h 174"/>
                  <a:gd name="T6" fmla="*/ 101 w 186"/>
                  <a:gd name="T7" fmla="*/ 149 h 174"/>
                  <a:gd name="T8" fmla="*/ 148 w 186"/>
                  <a:gd name="T9" fmla="*/ 124 h 174"/>
                  <a:gd name="T10" fmla="*/ 159 w 186"/>
                  <a:gd name="T11" fmla="*/ 78 h 174"/>
                  <a:gd name="T12" fmla="*/ 134 w 186"/>
                  <a:gd name="T13" fmla="*/ 37 h 174"/>
                  <a:gd name="T14" fmla="*/ 93 w 186"/>
                  <a:gd name="T15" fmla="*/ 24 h 174"/>
                  <a:gd name="T16" fmla="*/ 103 w 186"/>
                  <a:gd name="T17" fmla="*/ 173 h 174"/>
                  <a:gd name="T18" fmla="*/ 46 w 186"/>
                  <a:gd name="T19" fmla="*/ 156 h 174"/>
                  <a:gd name="T20" fmla="*/ 28 w 186"/>
                  <a:gd name="T21" fmla="*/ 36 h 174"/>
                  <a:gd name="T22" fmla="*/ 92 w 186"/>
                  <a:gd name="T23" fmla="*/ 1 h 174"/>
                  <a:gd name="T24" fmla="*/ 149 w 186"/>
                  <a:gd name="T25" fmla="*/ 18 h 174"/>
                  <a:gd name="T26" fmla="*/ 183 w 186"/>
                  <a:gd name="T27" fmla="*/ 74 h 174"/>
                  <a:gd name="T28" fmla="*/ 167 w 186"/>
                  <a:gd name="T29" fmla="*/ 138 h 174"/>
                  <a:gd name="T30" fmla="*/ 103 w 186"/>
                  <a:gd name="T31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174">
                    <a:moveTo>
                      <a:pt x="93" y="24"/>
                    </a:moveTo>
                    <a:cubicBezTo>
                      <a:pt x="75" y="26"/>
                      <a:pt x="58" y="35"/>
                      <a:pt x="47" y="50"/>
                    </a:cubicBezTo>
                    <a:cubicBezTo>
                      <a:pt x="26" y="77"/>
                      <a:pt x="32" y="117"/>
                      <a:pt x="60" y="137"/>
                    </a:cubicBezTo>
                    <a:cubicBezTo>
                      <a:pt x="72" y="146"/>
                      <a:pt x="87" y="150"/>
                      <a:pt x="101" y="149"/>
                    </a:cubicBezTo>
                    <a:cubicBezTo>
                      <a:pt x="120" y="148"/>
                      <a:pt x="137" y="139"/>
                      <a:pt x="148" y="124"/>
                    </a:cubicBezTo>
                    <a:cubicBezTo>
                      <a:pt x="157" y="111"/>
                      <a:pt x="162" y="94"/>
                      <a:pt x="159" y="78"/>
                    </a:cubicBezTo>
                    <a:cubicBezTo>
                      <a:pt x="157" y="61"/>
                      <a:pt x="148" y="47"/>
                      <a:pt x="134" y="37"/>
                    </a:cubicBezTo>
                    <a:cubicBezTo>
                      <a:pt x="123" y="28"/>
                      <a:pt x="108" y="24"/>
                      <a:pt x="93" y="24"/>
                    </a:cubicBezTo>
                    <a:close/>
                    <a:moveTo>
                      <a:pt x="103" y="173"/>
                    </a:moveTo>
                    <a:cubicBezTo>
                      <a:pt x="83" y="174"/>
                      <a:pt x="62" y="168"/>
                      <a:pt x="46" y="156"/>
                    </a:cubicBezTo>
                    <a:cubicBezTo>
                      <a:pt x="8" y="128"/>
                      <a:pt x="0" y="74"/>
                      <a:pt x="28" y="36"/>
                    </a:cubicBezTo>
                    <a:cubicBezTo>
                      <a:pt x="43" y="15"/>
                      <a:pt x="66" y="3"/>
                      <a:pt x="92" y="1"/>
                    </a:cubicBezTo>
                    <a:cubicBezTo>
                      <a:pt x="112" y="0"/>
                      <a:pt x="132" y="6"/>
                      <a:pt x="149" y="18"/>
                    </a:cubicBezTo>
                    <a:cubicBezTo>
                      <a:pt x="167" y="31"/>
                      <a:pt x="179" y="51"/>
                      <a:pt x="183" y="74"/>
                    </a:cubicBezTo>
                    <a:cubicBezTo>
                      <a:pt x="186" y="97"/>
                      <a:pt x="180" y="120"/>
                      <a:pt x="167" y="138"/>
                    </a:cubicBezTo>
                    <a:cubicBezTo>
                      <a:pt x="151" y="159"/>
                      <a:pt x="128" y="171"/>
                      <a:pt x="103" y="1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  <p:sp>
            <p:nvSpPr>
              <p:cNvPr id="43" name="Freeform 33">
                <a:extLst>
                  <a:ext uri="{FF2B5EF4-FFF2-40B4-BE49-F238E27FC236}">
                    <a16:creationId xmlns:a16="http://schemas.microsoft.com/office/drawing/2014/main" id="{696E1EC0-E410-404F-873C-5C1C4D8A0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950" y="2997200"/>
                <a:ext cx="111125" cy="125413"/>
              </a:xfrm>
              <a:custGeom>
                <a:avLst/>
                <a:gdLst>
                  <a:gd name="T0" fmla="*/ 35 w 75"/>
                  <a:gd name="T1" fmla="*/ 78 h 85"/>
                  <a:gd name="T2" fmla="*/ 19 w 75"/>
                  <a:gd name="T3" fmla="*/ 81 h 85"/>
                  <a:gd name="T4" fmla="*/ 6 w 75"/>
                  <a:gd name="T5" fmla="*/ 72 h 85"/>
                  <a:gd name="T6" fmla="*/ 4 w 75"/>
                  <a:gd name="T7" fmla="*/ 55 h 85"/>
                  <a:gd name="T8" fmla="*/ 39 w 75"/>
                  <a:gd name="T9" fmla="*/ 7 h 85"/>
                  <a:gd name="T10" fmla="*/ 56 w 75"/>
                  <a:gd name="T11" fmla="*/ 4 h 85"/>
                  <a:gd name="T12" fmla="*/ 69 w 75"/>
                  <a:gd name="T13" fmla="*/ 14 h 85"/>
                  <a:gd name="T14" fmla="*/ 71 w 75"/>
                  <a:gd name="T15" fmla="*/ 30 h 85"/>
                  <a:gd name="T16" fmla="*/ 35 w 75"/>
                  <a:gd name="T17" fmla="*/ 7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5">
                    <a:moveTo>
                      <a:pt x="35" y="78"/>
                    </a:moveTo>
                    <a:cubicBezTo>
                      <a:pt x="31" y="84"/>
                      <a:pt x="24" y="85"/>
                      <a:pt x="19" y="81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1" y="68"/>
                      <a:pt x="0" y="60"/>
                      <a:pt x="4" y="55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3" y="1"/>
                      <a:pt x="51" y="0"/>
                      <a:pt x="56" y="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74" y="17"/>
                      <a:pt x="75" y="25"/>
                      <a:pt x="71" y="30"/>
                    </a:cubicBezTo>
                    <a:cubicBezTo>
                      <a:pt x="35" y="78"/>
                      <a:pt x="35" y="78"/>
                      <a:pt x="35" y="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</p:grp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0ED73365-AE09-36AE-0BAA-0637407A6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9981" y="3153887"/>
              <a:ext cx="98756" cy="57458"/>
            </a:xfrm>
            <a:custGeom>
              <a:avLst/>
              <a:gdLst>
                <a:gd name="T0" fmla="*/ 56 w 59"/>
                <a:gd name="T1" fmla="*/ 10 h 35"/>
                <a:gd name="T2" fmla="*/ 30 w 59"/>
                <a:gd name="T3" fmla="*/ 16 h 35"/>
                <a:gd name="T4" fmla="*/ 3 w 59"/>
                <a:gd name="T5" fmla="*/ 27 h 35"/>
                <a:gd name="T6" fmla="*/ 25 w 59"/>
                <a:gd name="T7" fmla="*/ 3 h 35"/>
                <a:gd name="T8" fmla="*/ 56 w 59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5">
                  <a:moveTo>
                    <a:pt x="56" y="10"/>
                  </a:moveTo>
                  <a:cubicBezTo>
                    <a:pt x="59" y="19"/>
                    <a:pt x="44" y="11"/>
                    <a:pt x="30" y="16"/>
                  </a:cubicBezTo>
                  <a:cubicBezTo>
                    <a:pt x="15" y="20"/>
                    <a:pt x="5" y="35"/>
                    <a:pt x="3" y="27"/>
                  </a:cubicBezTo>
                  <a:cubicBezTo>
                    <a:pt x="0" y="18"/>
                    <a:pt x="16" y="6"/>
                    <a:pt x="25" y="3"/>
                  </a:cubicBezTo>
                  <a:cubicBezTo>
                    <a:pt x="35" y="0"/>
                    <a:pt x="54" y="2"/>
                    <a:pt x="5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15F69C7E-B2B2-B7CF-4668-EDA5CAC12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738" y="3164660"/>
              <a:ext cx="26934" cy="21547"/>
            </a:xfrm>
            <a:custGeom>
              <a:avLst/>
              <a:gdLst>
                <a:gd name="T0" fmla="*/ 15 w 16"/>
                <a:gd name="T1" fmla="*/ 9 h 13"/>
                <a:gd name="T2" fmla="*/ 6 w 16"/>
                <a:gd name="T3" fmla="*/ 11 h 13"/>
                <a:gd name="T4" fmla="*/ 1 w 16"/>
                <a:gd name="T5" fmla="*/ 5 h 13"/>
                <a:gd name="T6" fmla="*/ 7 w 16"/>
                <a:gd name="T7" fmla="*/ 1 h 13"/>
                <a:gd name="T8" fmla="*/ 15 w 16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9"/>
                  </a:moveTo>
                  <a:cubicBezTo>
                    <a:pt x="14" y="13"/>
                    <a:pt x="10" y="12"/>
                    <a:pt x="6" y="11"/>
                  </a:cubicBezTo>
                  <a:cubicBezTo>
                    <a:pt x="2" y="10"/>
                    <a:pt x="0" y="9"/>
                    <a:pt x="1" y="5"/>
                  </a:cubicBezTo>
                  <a:cubicBezTo>
                    <a:pt x="2" y="1"/>
                    <a:pt x="3" y="0"/>
                    <a:pt x="7" y="1"/>
                  </a:cubicBezTo>
                  <a:cubicBezTo>
                    <a:pt x="10" y="2"/>
                    <a:pt x="16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cxnSp>
        <p:nvCxnSpPr>
          <p:cNvPr id="44" name="Straight Connector 54">
            <a:extLst>
              <a:ext uri="{FF2B5EF4-FFF2-40B4-BE49-F238E27FC236}">
                <a16:creationId xmlns:a16="http://schemas.microsoft.com/office/drawing/2014/main" id="{CC63B68C-4ADD-0910-C0D7-F7FE3E7ABAD0}"/>
              </a:ext>
            </a:extLst>
          </p:cNvPr>
          <p:cNvCxnSpPr>
            <a:cxnSpLocks/>
          </p:cNvCxnSpPr>
          <p:nvPr/>
        </p:nvCxnSpPr>
        <p:spPr>
          <a:xfrm>
            <a:off x="7723500" y="2311766"/>
            <a:ext cx="1365731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60">
            <a:extLst>
              <a:ext uri="{FF2B5EF4-FFF2-40B4-BE49-F238E27FC236}">
                <a16:creationId xmlns:a16="http://schemas.microsoft.com/office/drawing/2014/main" id="{3E8B3981-3D47-0AAA-F881-B94D4C2665A3}"/>
              </a:ext>
            </a:extLst>
          </p:cNvPr>
          <p:cNvCxnSpPr>
            <a:cxnSpLocks/>
            <a:endCxn id="47" idx="6"/>
          </p:cNvCxnSpPr>
          <p:nvPr/>
        </p:nvCxnSpPr>
        <p:spPr>
          <a:xfrm>
            <a:off x="3154104" y="2312854"/>
            <a:ext cx="1310830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61">
            <a:extLst>
              <a:ext uri="{FF2B5EF4-FFF2-40B4-BE49-F238E27FC236}">
                <a16:creationId xmlns:a16="http://schemas.microsoft.com/office/drawing/2014/main" id="{D9065584-3475-9EE4-FFA9-A2D387C70E14}"/>
              </a:ext>
            </a:extLst>
          </p:cNvPr>
          <p:cNvGrpSpPr/>
          <p:nvPr/>
        </p:nvGrpSpPr>
        <p:grpSpPr>
          <a:xfrm flipH="1">
            <a:off x="4464934" y="2208079"/>
            <a:ext cx="209550" cy="209550"/>
            <a:chOff x="7506587" y="3567720"/>
            <a:chExt cx="209550" cy="209550"/>
          </a:xfrm>
        </p:grpSpPr>
        <p:sp>
          <p:nvSpPr>
            <p:cNvPr id="47" name="Oval 62">
              <a:extLst>
                <a:ext uri="{FF2B5EF4-FFF2-40B4-BE49-F238E27FC236}">
                  <a16:creationId xmlns:a16="http://schemas.microsoft.com/office/drawing/2014/main" id="{344C1FC9-8B0B-1FFC-AC0F-C7EB6087D3A7}"/>
                </a:ext>
              </a:extLst>
            </p:cNvPr>
            <p:cNvSpPr/>
            <p:nvPr/>
          </p:nvSpPr>
          <p:spPr>
            <a:xfrm>
              <a:off x="7506587" y="3567720"/>
              <a:ext cx="209550" cy="209550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48" name="Oval 63">
              <a:extLst>
                <a:ext uri="{FF2B5EF4-FFF2-40B4-BE49-F238E27FC236}">
                  <a16:creationId xmlns:a16="http://schemas.microsoft.com/office/drawing/2014/main" id="{FF343039-C4EC-23F5-B86C-32A9C9EF9DEA}"/>
                </a:ext>
              </a:extLst>
            </p:cNvPr>
            <p:cNvSpPr/>
            <p:nvPr/>
          </p:nvSpPr>
          <p:spPr>
            <a:xfrm flipV="1">
              <a:off x="7576020" y="3637153"/>
              <a:ext cx="70684" cy="7068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sp>
        <p:nvSpPr>
          <p:cNvPr id="49" name="Freeform 37">
            <a:extLst>
              <a:ext uri="{FF2B5EF4-FFF2-40B4-BE49-F238E27FC236}">
                <a16:creationId xmlns:a16="http://schemas.microsoft.com/office/drawing/2014/main" id="{D97947D4-795D-5433-1B30-AF9FFE0E1E26}"/>
              </a:ext>
            </a:extLst>
          </p:cNvPr>
          <p:cNvSpPr>
            <a:spLocks/>
          </p:cNvSpPr>
          <p:nvPr/>
        </p:nvSpPr>
        <p:spPr bwMode="auto">
          <a:xfrm>
            <a:off x="6044970" y="2134276"/>
            <a:ext cx="96960" cy="150827"/>
          </a:xfrm>
          <a:custGeom>
            <a:avLst/>
            <a:gdLst>
              <a:gd name="T0" fmla="*/ 2 w 54"/>
              <a:gd name="T1" fmla="*/ 0 h 84"/>
              <a:gd name="T2" fmla="*/ 33 w 54"/>
              <a:gd name="T3" fmla="*/ 1 h 84"/>
              <a:gd name="T4" fmla="*/ 54 w 54"/>
              <a:gd name="T5" fmla="*/ 43 h 84"/>
              <a:gd name="T6" fmla="*/ 32 w 54"/>
              <a:gd name="T7" fmla="*/ 84 h 84"/>
              <a:gd name="T8" fmla="*/ 0 w 54"/>
              <a:gd name="T9" fmla="*/ 84 h 84"/>
              <a:gd name="T10" fmla="*/ 23 w 54"/>
              <a:gd name="T11" fmla="*/ 42 h 84"/>
              <a:gd name="T12" fmla="*/ 2 w 54"/>
              <a:gd name="T13" fmla="*/ 0 h 84"/>
              <a:gd name="T14" fmla="*/ 2 w 54"/>
              <a:gd name="T1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84">
                <a:moveTo>
                  <a:pt x="2" y="0"/>
                </a:moveTo>
                <a:lnTo>
                  <a:pt x="33" y="1"/>
                </a:lnTo>
                <a:lnTo>
                  <a:pt x="54" y="43"/>
                </a:lnTo>
                <a:lnTo>
                  <a:pt x="32" y="84"/>
                </a:lnTo>
                <a:lnTo>
                  <a:pt x="0" y="84"/>
                </a:lnTo>
                <a:lnTo>
                  <a:pt x="23" y="4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Inter"/>
              <a:ea typeface="+mn-ea"/>
              <a:cs typeface="+mn-cs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1F5A579-8D3C-223A-A65E-705787C9568E}"/>
              </a:ext>
            </a:extLst>
          </p:cNvPr>
          <p:cNvGrpSpPr/>
          <p:nvPr/>
        </p:nvGrpSpPr>
        <p:grpSpPr>
          <a:xfrm>
            <a:off x="4464934" y="2209287"/>
            <a:ext cx="209550" cy="209550"/>
            <a:chOff x="5585550" y="2229291"/>
            <a:chExt cx="209550" cy="209550"/>
          </a:xfrm>
        </p:grpSpPr>
        <p:sp>
          <p:nvSpPr>
            <p:cNvPr id="60" name="Oval 69">
              <a:extLst>
                <a:ext uri="{FF2B5EF4-FFF2-40B4-BE49-F238E27FC236}">
                  <a16:creationId xmlns:a16="http://schemas.microsoft.com/office/drawing/2014/main" id="{0247BBB6-9479-0DC6-F35F-72C9E7CFB987}"/>
                </a:ext>
              </a:extLst>
            </p:cNvPr>
            <p:cNvSpPr/>
            <p:nvPr/>
          </p:nvSpPr>
          <p:spPr>
            <a:xfrm flipH="1">
              <a:off x="5585550" y="2229291"/>
              <a:ext cx="209550" cy="2095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61" name="Oval 70">
              <a:extLst>
                <a:ext uri="{FF2B5EF4-FFF2-40B4-BE49-F238E27FC236}">
                  <a16:creationId xmlns:a16="http://schemas.microsoft.com/office/drawing/2014/main" id="{6B3D8909-F308-485E-DFCB-0FA53DF843D4}"/>
                </a:ext>
              </a:extLst>
            </p:cNvPr>
            <p:cNvSpPr/>
            <p:nvPr/>
          </p:nvSpPr>
          <p:spPr>
            <a:xfrm flipH="1" flipV="1">
              <a:off x="5654983" y="2298724"/>
              <a:ext cx="70684" cy="70684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E381094-8DC9-8696-BF34-6C4E153AD308}"/>
              </a:ext>
            </a:extLst>
          </p:cNvPr>
          <p:cNvGrpSpPr/>
          <p:nvPr/>
        </p:nvGrpSpPr>
        <p:grpSpPr>
          <a:xfrm>
            <a:off x="7513950" y="2205461"/>
            <a:ext cx="209550" cy="209550"/>
            <a:chOff x="5585550" y="2229291"/>
            <a:chExt cx="209550" cy="209550"/>
          </a:xfrm>
        </p:grpSpPr>
        <p:sp>
          <p:nvSpPr>
            <p:cNvPr id="63" name="Oval 69">
              <a:extLst>
                <a:ext uri="{FF2B5EF4-FFF2-40B4-BE49-F238E27FC236}">
                  <a16:creationId xmlns:a16="http://schemas.microsoft.com/office/drawing/2014/main" id="{CB39BDC1-32E5-301D-245B-10F13864DA01}"/>
                </a:ext>
              </a:extLst>
            </p:cNvPr>
            <p:cNvSpPr/>
            <p:nvPr/>
          </p:nvSpPr>
          <p:spPr>
            <a:xfrm flipH="1">
              <a:off x="5585550" y="2229291"/>
              <a:ext cx="209550" cy="2095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64" name="Oval 70">
              <a:extLst>
                <a:ext uri="{FF2B5EF4-FFF2-40B4-BE49-F238E27FC236}">
                  <a16:creationId xmlns:a16="http://schemas.microsoft.com/office/drawing/2014/main" id="{95DAEFDE-B6C3-86D6-C09B-8A1468F7A1B2}"/>
                </a:ext>
              </a:extLst>
            </p:cNvPr>
            <p:cNvSpPr/>
            <p:nvPr/>
          </p:nvSpPr>
          <p:spPr>
            <a:xfrm flipH="1" flipV="1">
              <a:off x="5654983" y="2298724"/>
              <a:ext cx="70684" cy="70684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130D4A60-B0D6-3D5F-0E38-F06E657A8226}"/>
              </a:ext>
            </a:extLst>
          </p:cNvPr>
          <p:cNvSpPr txBox="1"/>
          <p:nvPr/>
        </p:nvSpPr>
        <p:spPr>
          <a:xfrm>
            <a:off x="9053564" y="2509278"/>
            <a:ext cx="2479624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DD178A1-9ECA-7A27-2C07-5C22C2CD3851}"/>
              </a:ext>
            </a:extLst>
          </p:cNvPr>
          <p:cNvSpPr txBox="1"/>
          <p:nvPr/>
        </p:nvSpPr>
        <p:spPr>
          <a:xfrm>
            <a:off x="9053564" y="2008350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02E4506-4D5F-D1DD-4A7C-C65C49576E9E}"/>
              </a:ext>
            </a:extLst>
          </p:cNvPr>
          <p:cNvSpPr txBox="1"/>
          <p:nvPr/>
        </p:nvSpPr>
        <p:spPr>
          <a:xfrm>
            <a:off x="4602677" y="5375700"/>
            <a:ext cx="3067272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4108520-3A53-F774-FC24-992F9BC9B024}"/>
              </a:ext>
            </a:extLst>
          </p:cNvPr>
          <p:cNvSpPr txBox="1"/>
          <p:nvPr/>
        </p:nvSpPr>
        <p:spPr>
          <a:xfrm>
            <a:off x="5418320" y="4874772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F5C2215-3298-3F5C-85F7-7352411341F1}"/>
              </a:ext>
            </a:extLst>
          </p:cNvPr>
          <p:cNvSpPr txBox="1"/>
          <p:nvPr/>
        </p:nvSpPr>
        <p:spPr>
          <a:xfrm>
            <a:off x="658813" y="2493497"/>
            <a:ext cx="2568676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73466E5-9BBF-2219-B03E-3739A2877D49}"/>
              </a:ext>
            </a:extLst>
          </p:cNvPr>
          <p:cNvSpPr txBox="1"/>
          <p:nvPr/>
        </p:nvSpPr>
        <p:spPr>
          <a:xfrm>
            <a:off x="1791503" y="1992569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3945069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A49A041-7CE6-A0EF-0317-F38ED72EC9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6F11B1-D1F6-AEDA-0CE9-879B994687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28800" y="3078333"/>
            <a:ext cx="8534400" cy="923330"/>
          </a:xfrm>
        </p:spPr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9023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DD2744-738B-3456-06A6-900112B175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D3E6B3-FB73-43EE-91F8-2D4BE3355363}"/>
              </a:ext>
            </a:extLst>
          </p:cNvPr>
          <p:cNvGrpSpPr/>
          <p:nvPr/>
        </p:nvGrpSpPr>
        <p:grpSpPr>
          <a:xfrm flipH="1">
            <a:off x="658813" y="2077102"/>
            <a:ext cx="5628012" cy="2935287"/>
            <a:chOff x="804494" y="2115364"/>
            <a:chExt cx="5628012" cy="293528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860696E-0B66-4DE8-B003-E5F9E2F0CA14}"/>
                </a:ext>
              </a:extLst>
            </p:cNvPr>
            <p:cNvGrpSpPr/>
            <p:nvPr/>
          </p:nvGrpSpPr>
          <p:grpSpPr>
            <a:xfrm>
              <a:off x="804494" y="2115364"/>
              <a:ext cx="4384674" cy="2935287"/>
              <a:chOff x="387806" y="2579218"/>
              <a:chExt cx="4384674" cy="2935287"/>
            </a:xfrm>
          </p:grpSpPr>
          <p:sp>
            <p:nvSpPr>
              <p:cNvPr id="5" name="Freeform 13">
                <a:extLst>
                  <a:ext uri="{FF2B5EF4-FFF2-40B4-BE49-F238E27FC236}">
                    <a16:creationId xmlns:a16="http://schemas.microsoft.com/office/drawing/2014/main" id="{0832E111-A474-0734-1849-F6D97A0AA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06" y="3863505"/>
                <a:ext cx="2411412" cy="355600"/>
              </a:xfrm>
              <a:custGeom>
                <a:avLst/>
                <a:gdLst>
                  <a:gd name="T0" fmla="*/ 1069 w 1519"/>
                  <a:gd name="T1" fmla="*/ 0 h 224"/>
                  <a:gd name="T2" fmla="*/ 1069 w 1519"/>
                  <a:gd name="T3" fmla="*/ 2 h 224"/>
                  <a:gd name="T4" fmla="*/ 0 w 1519"/>
                  <a:gd name="T5" fmla="*/ 2 h 224"/>
                  <a:gd name="T6" fmla="*/ 134 w 1519"/>
                  <a:gd name="T7" fmla="*/ 113 h 224"/>
                  <a:gd name="T8" fmla="*/ 0 w 1519"/>
                  <a:gd name="T9" fmla="*/ 224 h 224"/>
                  <a:gd name="T10" fmla="*/ 1069 w 1519"/>
                  <a:gd name="T11" fmla="*/ 224 h 224"/>
                  <a:gd name="T12" fmla="*/ 1069 w 1519"/>
                  <a:gd name="T13" fmla="*/ 222 h 224"/>
                  <a:gd name="T14" fmla="*/ 1519 w 1519"/>
                  <a:gd name="T15" fmla="*/ 222 h 224"/>
                  <a:gd name="T16" fmla="*/ 1519 w 1519"/>
                  <a:gd name="T17" fmla="*/ 0 h 224"/>
                  <a:gd name="T18" fmla="*/ 1069 w 1519"/>
                  <a:gd name="T1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9" h="224">
                    <a:moveTo>
                      <a:pt x="1069" y="0"/>
                    </a:moveTo>
                    <a:lnTo>
                      <a:pt x="1069" y="2"/>
                    </a:lnTo>
                    <a:lnTo>
                      <a:pt x="0" y="2"/>
                    </a:lnTo>
                    <a:lnTo>
                      <a:pt x="134" y="113"/>
                    </a:lnTo>
                    <a:lnTo>
                      <a:pt x="0" y="224"/>
                    </a:lnTo>
                    <a:lnTo>
                      <a:pt x="1069" y="224"/>
                    </a:lnTo>
                    <a:lnTo>
                      <a:pt x="1069" y="222"/>
                    </a:lnTo>
                    <a:lnTo>
                      <a:pt x="1519" y="222"/>
                    </a:lnTo>
                    <a:lnTo>
                      <a:pt x="1519" y="0"/>
                    </a:lnTo>
                    <a:lnTo>
                      <a:pt x="1069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2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74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6" name="TextBox 34">
                <a:extLst>
                  <a:ext uri="{FF2B5EF4-FFF2-40B4-BE49-F238E27FC236}">
                    <a16:creationId xmlns:a16="http://schemas.microsoft.com/office/drawing/2014/main" id="{3750D650-C1BA-238D-97BE-624EAF6C2321}"/>
                  </a:ext>
                </a:extLst>
              </p:cNvPr>
              <p:cNvSpPr txBox="1"/>
              <p:nvPr/>
            </p:nvSpPr>
            <p:spPr>
              <a:xfrm>
                <a:off x="816272" y="3902995"/>
                <a:ext cx="1033937" cy="261610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/>
                    <a:cs typeface="Source Sans Pro" charset="0"/>
                  </a:rPr>
                  <a:t>Write title here</a:t>
                </a:r>
              </a:p>
            </p:txBody>
          </p:sp>
          <p:sp>
            <p:nvSpPr>
              <p:cNvPr id="7" name="Freeform 14">
                <a:extLst>
                  <a:ext uri="{FF2B5EF4-FFF2-40B4-BE49-F238E27FC236}">
                    <a16:creationId xmlns:a16="http://schemas.microsoft.com/office/drawing/2014/main" id="{35F45476-4A91-B3AA-8B8B-1BCBD674F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693" y="3114205"/>
                <a:ext cx="2406650" cy="1160463"/>
              </a:xfrm>
              <a:custGeom>
                <a:avLst/>
                <a:gdLst>
                  <a:gd name="T0" fmla="*/ 76 w 1516"/>
                  <a:gd name="T1" fmla="*/ 0 h 731"/>
                  <a:gd name="T2" fmla="*/ 164 w 1516"/>
                  <a:gd name="T3" fmla="*/ 149 h 731"/>
                  <a:gd name="T4" fmla="*/ 0 w 1516"/>
                  <a:gd name="T5" fmla="*/ 208 h 731"/>
                  <a:gd name="T6" fmla="*/ 1440 w 1516"/>
                  <a:gd name="T7" fmla="*/ 731 h 731"/>
                  <a:gd name="T8" fmla="*/ 1516 w 1516"/>
                  <a:gd name="T9" fmla="*/ 524 h 731"/>
                  <a:gd name="T10" fmla="*/ 76 w 1516"/>
                  <a:gd name="T11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6" h="731">
                    <a:moveTo>
                      <a:pt x="76" y="0"/>
                    </a:moveTo>
                    <a:lnTo>
                      <a:pt x="164" y="149"/>
                    </a:lnTo>
                    <a:lnTo>
                      <a:pt x="0" y="208"/>
                    </a:lnTo>
                    <a:lnTo>
                      <a:pt x="1440" y="731"/>
                    </a:lnTo>
                    <a:lnTo>
                      <a:pt x="1516" y="524"/>
                    </a:lnTo>
                    <a:lnTo>
                      <a:pt x="7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2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74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8" name="TextBox 32">
                <a:extLst>
                  <a:ext uri="{FF2B5EF4-FFF2-40B4-BE49-F238E27FC236}">
                    <a16:creationId xmlns:a16="http://schemas.microsoft.com/office/drawing/2014/main" id="{96663CE5-0238-3E25-A087-46925D48B629}"/>
                  </a:ext>
                </a:extLst>
              </p:cNvPr>
              <p:cNvSpPr txBox="1"/>
              <p:nvPr/>
            </p:nvSpPr>
            <p:spPr>
              <a:xfrm rot="1220387">
                <a:off x="1182578" y="3460716"/>
                <a:ext cx="1033937" cy="261610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/>
                    <a:cs typeface="Source Sans Pro" charset="0"/>
                  </a:rPr>
                  <a:t>Write title here</a:t>
                </a:r>
              </a:p>
            </p:txBody>
          </p:sp>
          <p:sp>
            <p:nvSpPr>
              <p:cNvPr id="9" name="Freeform 16">
                <a:extLst>
                  <a:ext uri="{FF2B5EF4-FFF2-40B4-BE49-F238E27FC236}">
                    <a16:creationId xmlns:a16="http://schemas.microsoft.com/office/drawing/2014/main" id="{6D4C860A-2F94-E301-3D16-218526DD9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8568" y="3952405"/>
                <a:ext cx="2022475" cy="1562100"/>
              </a:xfrm>
              <a:custGeom>
                <a:avLst/>
                <a:gdLst>
                  <a:gd name="T0" fmla="*/ 890 w 1319"/>
                  <a:gd name="T1" fmla="*/ 364 h 1020"/>
                  <a:gd name="T2" fmla="*/ 166 w 1319"/>
                  <a:gd name="T3" fmla="*/ 1020 h 1020"/>
                  <a:gd name="T4" fmla="*/ 181 w 1319"/>
                  <a:gd name="T5" fmla="*/ 825 h 1020"/>
                  <a:gd name="T6" fmla="*/ 0 w 1319"/>
                  <a:gd name="T7" fmla="*/ 827 h 1020"/>
                  <a:gd name="T8" fmla="*/ 781 w 1319"/>
                  <a:gd name="T9" fmla="*/ 171 h 1020"/>
                  <a:gd name="T10" fmla="*/ 1319 w 1319"/>
                  <a:gd name="T11" fmla="*/ 0 h 1020"/>
                  <a:gd name="T12" fmla="*/ 1319 w 1319"/>
                  <a:gd name="T13" fmla="*/ 125 h 1020"/>
                  <a:gd name="T14" fmla="*/ 890 w 1319"/>
                  <a:gd name="T15" fmla="*/ 364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9" h="1020">
                    <a:moveTo>
                      <a:pt x="890" y="364"/>
                    </a:moveTo>
                    <a:cubicBezTo>
                      <a:pt x="166" y="1020"/>
                      <a:pt x="166" y="1020"/>
                      <a:pt x="166" y="1020"/>
                    </a:cubicBezTo>
                    <a:cubicBezTo>
                      <a:pt x="181" y="825"/>
                      <a:pt x="181" y="825"/>
                      <a:pt x="181" y="825"/>
                    </a:cubicBezTo>
                    <a:cubicBezTo>
                      <a:pt x="0" y="827"/>
                      <a:pt x="0" y="827"/>
                      <a:pt x="0" y="827"/>
                    </a:cubicBezTo>
                    <a:cubicBezTo>
                      <a:pt x="781" y="171"/>
                      <a:pt x="781" y="171"/>
                      <a:pt x="781" y="171"/>
                    </a:cubicBezTo>
                    <a:cubicBezTo>
                      <a:pt x="911" y="66"/>
                      <a:pt x="1034" y="0"/>
                      <a:pt x="1319" y="0"/>
                    </a:cubicBezTo>
                    <a:cubicBezTo>
                      <a:pt x="1319" y="125"/>
                      <a:pt x="1319" y="125"/>
                      <a:pt x="1319" y="125"/>
                    </a:cubicBezTo>
                    <a:cubicBezTo>
                      <a:pt x="1173" y="137"/>
                      <a:pt x="991" y="263"/>
                      <a:pt x="890" y="364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2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74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0" name="TextBox 30">
                <a:extLst>
                  <a:ext uri="{FF2B5EF4-FFF2-40B4-BE49-F238E27FC236}">
                    <a16:creationId xmlns:a16="http://schemas.microsoft.com/office/drawing/2014/main" id="{6A32176C-C1EC-8654-46EB-CC77FF01C905}"/>
                  </a:ext>
                </a:extLst>
              </p:cNvPr>
              <p:cNvSpPr txBox="1"/>
              <p:nvPr/>
            </p:nvSpPr>
            <p:spPr>
              <a:xfrm rot="19079465">
                <a:off x="1709358" y="4624950"/>
                <a:ext cx="1033937" cy="261610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/>
                    <a:cs typeface="Source Sans Pro" charset="0"/>
                  </a:rPr>
                  <a:t>Write title here</a:t>
                </a:r>
              </a:p>
            </p:txBody>
          </p:sp>
          <p:sp>
            <p:nvSpPr>
              <p:cNvPr id="11" name="Freeform 15">
                <a:extLst>
                  <a:ext uri="{FF2B5EF4-FFF2-40B4-BE49-F238E27FC236}">
                    <a16:creationId xmlns:a16="http://schemas.microsoft.com/office/drawing/2014/main" id="{18B0A81E-B017-1047-B52E-4515CE939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693" y="3803180"/>
                <a:ext cx="2406650" cy="1163638"/>
              </a:xfrm>
              <a:custGeom>
                <a:avLst/>
                <a:gdLst>
                  <a:gd name="T0" fmla="*/ 76 w 1516"/>
                  <a:gd name="T1" fmla="*/ 733 h 733"/>
                  <a:gd name="T2" fmla="*/ 164 w 1516"/>
                  <a:gd name="T3" fmla="*/ 582 h 733"/>
                  <a:gd name="T4" fmla="*/ 0 w 1516"/>
                  <a:gd name="T5" fmla="*/ 524 h 733"/>
                  <a:gd name="T6" fmla="*/ 1440 w 1516"/>
                  <a:gd name="T7" fmla="*/ 0 h 733"/>
                  <a:gd name="T8" fmla="*/ 1516 w 1516"/>
                  <a:gd name="T9" fmla="*/ 208 h 733"/>
                  <a:gd name="T10" fmla="*/ 76 w 1516"/>
                  <a:gd name="T11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6" h="733">
                    <a:moveTo>
                      <a:pt x="76" y="733"/>
                    </a:moveTo>
                    <a:lnTo>
                      <a:pt x="164" y="582"/>
                    </a:lnTo>
                    <a:lnTo>
                      <a:pt x="0" y="524"/>
                    </a:lnTo>
                    <a:lnTo>
                      <a:pt x="1440" y="0"/>
                    </a:lnTo>
                    <a:lnTo>
                      <a:pt x="1516" y="208"/>
                    </a:lnTo>
                    <a:lnTo>
                      <a:pt x="76" y="73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2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74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2" name="TextBox 28">
                <a:extLst>
                  <a:ext uri="{FF2B5EF4-FFF2-40B4-BE49-F238E27FC236}">
                    <a16:creationId xmlns:a16="http://schemas.microsoft.com/office/drawing/2014/main" id="{E898D74B-2F68-8CEE-1181-93983213F6E5}"/>
                  </a:ext>
                </a:extLst>
              </p:cNvPr>
              <p:cNvSpPr txBox="1"/>
              <p:nvPr/>
            </p:nvSpPr>
            <p:spPr>
              <a:xfrm rot="20401954">
                <a:off x="1182577" y="4354318"/>
                <a:ext cx="1033937" cy="261610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/>
                    <a:cs typeface="Source Sans Pro" charset="0"/>
                  </a:rPr>
                  <a:t>Write title here</a:t>
                </a: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E84A83BD-B90A-7CA2-D74C-32FF45B3F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6855" y="4046068"/>
                <a:ext cx="555625" cy="30163"/>
              </a:xfrm>
              <a:custGeom>
                <a:avLst/>
                <a:gdLst>
                  <a:gd name="T0" fmla="*/ 325 w 350"/>
                  <a:gd name="T1" fmla="*/ 0 h 19"/>
                  <a:gd name="T2" fmla="*/ 325 w 350"/>
                  <a:gd name="T3" fmla="*/ 0 h 19"/>
                  <a:gd name="T4" fmla="*/ 0 w 350"/>
                  <a:gd name="T5" fmla="*/ 0 h 19"/>
                  <a:gd name="T6" fmla="*/ 0 w 350"/>
                  <a:gd name="T7" fmla="*/ 19 h 19"/>
                  <a:gd name="T8" fmla="*/ 325 w 350"/>
                  <a:gd name="T9" fmla="*/ 19 h 19"/>
                  <a:gd name="T10" fmla="*/ 350 w 350"/>
                  <a:gd name="T11" fmla="*/ 0 h 19"/>
                  <a:gd name="T12" fmla="*/ 325 w 35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0" h="19">
                    <a:moveTo>
                      <a:pt x="325" y="0"/>
                    </a:moveTo>
                    <a:lnTo>
                      <a:pt x="325" y="0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325" y="19"/>
                    </a:lnTo>
                    <a:lnTo>
                      <a:pt x="350" y="0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9EAA0E96-F6BD-BB4E-9842-BA03A895E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6855" y="4019080"/>
                <a:ext cx="555625" cy="26988"/>
              </a:xfrm>
              <a:custGeom>
                <a:avLst/>
                <a:gdLst>
                  <a:gd name="T0" fmla="*/ 350 w 350"/>
                  <a:gd name="T1" fmla="*/ 17 h 17"/>
                  <a:gd name="T2" fmla="*/ 325 w 350"/>
                  <a:gd name="T3" fmla="*/ 0 h 17"/>
                  <a:gd name="T4" fmla="*/ 325 w 350"/>
                  <a:gd name="T5" fmla="*/ 0 h 17"/>
                  <a:gd name="T6" fmla="*/ 0 w 350"/>
                  <a:gd name="T7" fmla="*/ 0 h 17"/>
                  <a:gd name="T8" fmla="*/ 0 w 350"/>
                  <a:gd name="T9" fmla="*/ 17 h 17"/>
                  <a:gd name="T10" fmla="*/ 339 w 350"/>
                  <a:gd name="T11" fmla="*/ 17 h 17"/>
                  <a:gd name="T12" fmla="*/ 339 w 350"/>
                  <a:gd name="T13" fmla="*/ 17 h 17"/>
                  <a:gd name="T14" fmla="*/ 350 w 350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0" h="17">
                    <a:moveTo>
                      <a:pt x="350" y="17"/>
                    </a:moveTo>
                    <a:lnTo>
                      <a:pt x="325" y="0"/>
                    </a:lnTo>
                    <a:lnTo>
                      <a:pt x="325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39" y="17"/>
                    </a:lnTo>
                    <a:lnTo>
                      <a:pt x="339" y="17"/>
                    </a:lnTo>
                    <a:lnTo>
                      <a:pt x="350" y="1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5" name="Rectangle 82">
                <a:extLst>
                  <a:ext uri="{FF2B5EF4-FFF2-40B4-BE49-F238E27FC236}">
                    <a16:creationId xmlns:a16="http://schemas.microsoft.com/office/drawing/2014/main" id="{091DA006-6D11-E6DE-306E-1E212EE9B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043" y="3952405"/>
                <a:ext cx="241300" cy="9366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6" name="Rectangle 83">
                <a:extLst>
                  <a:ext uri="{FF2B5EF4-FFF2-40B4-BE49-F238E27FC236}">
                    <a16:creationId xmlns:a16="http://schemas.microsoft.com/office/drawing/2014/main" id="{89B00923-8E80-8EA4-A3EB-E30534C24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043" y="4046068"/>
                <a:ext cx="241300" cy="968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7" name="Rectangle 84">
                <a:extLst>
                  <a:ext uri="{FF2B5EF4-FFF2-40B4-BE49-F238E27FC236}">
                    <a16:creationId xmlns:a16="http://schemas.microsoft.com/office/drawing/2014/main" id="{B18BD7AB-BDE2-8A0A-E8FA-50D615951A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5368" y="3877793"/>
                <a:ext cx="398462" cy="16986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8" name="Rectangle 85">
                <a:extLst>
                  <a:ext uri="{FF2B5EF4-FFF2-40B4-BE49-F238E27FC236}">
                    <a16:creationId xmlns:a16="http://schemas.microsoft.com/office/drawing/2014/main" id="{10342399-AAAE-078C-911F-ACCF9C9CA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5368" y="4047655"/>
                <a:ext cx="398462" cy="1714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19" name="Freeform 86">
                <a:extLst>
                  <a:ext uri="{FF2B5EF4-FFF2-40B4-BE49-F238E27FC236}">
                    <a16:creationId xmlns:a16="http://schemas.microsoft.com/office/drawing/2014/main" id="{FB97FBE6-E6C2-11D3-F2C0-6F82A3CAC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3830" y="3879380"/>
                <a:ext cx="73025" cy="339725"/>
              </a:xfrm>
              <a:custGeom>
                <a:avLst/>
                <a:gdLst>
                  <a:gd name="T0" fmla="*/ 0 w 46"/>
                  <a:gd name="T1" fmla="*/ 214 h 214"/>
                  <a:gd name="T2" fmla="*/ 46 w 46"/>
                  <a:gd name="T3" fmla="*/ 167 h 214"/>
                  <a:gd name="T4" fmla="*/ 46 w 46"/>
                  <a:gd name="T5" fmla="*/ 46 h 214"/>
                  <a:gd name="T6" fmla="*/ 0 w 46"/>
                  <a:gd name="T7" fmla="*/ 0 h 214"/>
                  <a:gd name="T8" fmla="*/ 0 w 46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4">
                    <a:moveTo>
                      <a:pt x="0" y="214"/>
                    </a:moveTo>
                    <a:lnTo>
                      <a:pt x="46" y="167"/>
                    </a:lnTo>
                    <a:lnTo>
                      <a:pt x="46" y="46"/>
                    </a:lnTo>
                    <a:lnTo>
                      <a:pt x="0" y="0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20" name="Freeform 87">
                <a:extLst>
                  <a:ext uri="{FF2B5EF4-FFF2-40B4-BE49-F238E27FC236}">
                    <a16:creationId xmlns:a16="http://schemas.microsoft.com/office/drawing/2014/main" id="{236F6295-36EA-EDED-AB79-A5AC3DB3D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2343" y="3877793"/>
                <a:ext cx="73025" cy="341313"/>
              </a:xfrm>
              <a:custGeom>
                <a:avLst/>
                <a:gdLst>
                  <a:gd name="T0" fmla="*/ 46 w 46"/>
                  <a:gd name="T1" fmla="*/ 0 h 215"/>
                  <a:gd name="T2" fmla="*/ 0 w 46"/>
                  <a:gd name="T3" fmla="*/ 47 h 215"/>
                  <a:gd name="T4" fmla="*/ 0 w 46"/>
                  <a:gd name="T5" fmla="*/ 168 h 215"/>
                  <a:gd name="T6" fmla="*/ 46 w 46"/>
                  <a:gd name="T7" fmla="*/ 215 h 215"/>
                  <a:gd name="T8" fmla="*/ 46 w 46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5">
                    <a:moveTo>
                      <a:pt x="46" y="0"/>
                    </a:moveTo>
                    <a:lnTo>
                      <a:pt x="0" y="47"/>
                    </a:lnTo>
                    <a:lnTo>
                      <a:pt x="0" y="168"/>
                    </a:lnTo>
                    <a:lnTo>
                      <a:pt x="46" y="21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21" name="Rectangle 88">
                <a:extLst>
                  <a:ext uri="{FF2B5EF4-FFF2-40B4-BE49-F238E27FC236}">
                    <a16:creationId xmlns:a16="http://schemas.microsoft.com/office/drawing/2014/main" id="{84CB3B91-9F6C-FD98-25C0-E62BD6C53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043" y="3952405"/>
                <a:ext cx="33337" cy="1905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22" name="Freeform 69">
                <a:extLst>
                  <a:ext uri="{FF2B5EF4-FFF2-40B4-BE49-F238E27FC236}">
                    <a16:creationId xmlns:a16="http://schemas.microsoft.com/office/drawing/2014/main" id="{EC0CDDE7-2B7E-FDAE-00C3-470469A0A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8568" y="2579218"/>
                <a:ext cx="2022475" cy="1563688"/>
              </a:xfrm>
              <a:custGeom>
                <a:avLst/>
                <a:gdLst>
                  <a:gd name="T0" fmla="*/ 890 w 1319"/>
                  <a:gd name="T1" fmla="*/ 656 h 1021"/>
                  <a:gd name="T2" fmla="*/ 166 w 1319"/>
                  <a:gd name="T3" fmla="*/ 0 h 1021"/>
                  <a:gd name="T4" fmla="*/ 181 w 1319"/>
                  <a:gd name="T5" fmla="*/ 195 h 1021"/>
                  <a:gd name="T6" fmla="*/ 0 w 1319"/>
                  <a:gd name="T7" fmla="*/ 193 h 1021"/>
                  <a:gd name="T8" fmla="*/ 781 w 1319"/>
                  <a:gd name="T9" fmla="*/ 849 h 1021"/>
                  <a:gd name="T10" fmla="*/ 1319 w 1319"/>
                  <a:gd name="T11" fmla="*/ 1021 h 1021"/>
                  <a:gd name="T12" fmla="*/ 1319 w 1319"/>
                  <a:gd name="T13" fmla="*/ 896 h 1021"/>
                  <a:gd name="T14" fmla="*/ 890 w 1319"/>
                  <a:gd name="T15" fmla="*/ 656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9" h="1021">
                    <a:moveTo>
                      <a:pt x="890" y="656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81" y="195"/>
                      <a:pt x="181" y="195"/>
                      <a:pt x="181" y="195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781" y="849"/>
                      <a:pt x="781" y="849"/>
                      <a:pt x="781" y="849"/>
                    </a:cubicBezTo>
                    <a:cubicBezTo>
                      <a:pt x="911" y="954"/>
                      <a:pt x="1034" y="1021"/>
                      <a:pt x="1319" y="1021"/>
                    </a:cubicBezTo>
                    <a:cubicBezTo>
                      <a:pt x="1319" y="896"/>
                      <a:pt x="1319" y="896"/>
                      <a:pt x="1319" y="896"/>
                    </a:cubicBezTo>
                    <a:cubicBezTo>
                      <a:pt x="1173" y="883"/>
                      <a:pt x="991" y="758"/>
                      <a:pt x="890" y="656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2">
                      <a:alpha val="94000"/>
                    </a:schemeClr>
                  </a:gs>
                  <a:gs pos="74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HarmonyOS Sans SC"/>
                  <a:cs typeface="+mn-cs"/>
                </a:endParaRPr>
              </a:p>
            </p:txBody>
          </p:sp>
          <p:sp>
            <p:nvSpPr>
              <p:cNvPr id="23" name="TextBox 17">
                <a:extLst>
                  <a:ext uri="{FF2B5EF4-FFF2-40B4-BE49-F238E27FC236}">
                    <a16:creationId xmlns:a16="http://schemas.microsoft.com/office/drawing/2014/main" id="{F2FDB385-BFBE-A397-6CE4-7AAE9F26F9B4}"/>
                  </a:ext>
                </a:extLst>
              </p:cNvPr>
              <p:cNvSpPr txBox="1"/>
              <p:nvPr/>
            </p:nvSpPr>
            <p:spPr>
              <a:xfrm rot="2474430">
                <a:off x="1731330" y="3208302"/>
                <a:ext cx="1033937" cy="261610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/>
                    <a:cs typeface="Source Sans Pro" charset="0"/>
                  </a:rPr>
                  <a:t>Write title here</a:t>
                </a:r>
              </a:p>
            </p:txBody>
          </p:sp>
        </p:grp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CCD2791A-C765-4B09-F2E5-12B71DBA4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094" y="2287667"/>
              <a:ext cx="918412" cy="2603360"/>
            </a:xfrm>
            <a:custGeom>
              <a:avLst/>
              <a:gdLst>
                <a:gd name="T0" fmla="*/ 240 w 479"/>
                <a:gd name="T1" fmla="*/ 0 h 1364"/>
                <a:gd name="T2" fmla="*/ 126 w 479"/>
                <a:gd name="T3" fmla="*/ 0 h 1364"/>
                <a:gd name="T4" fmla="*/ 126 w 479"/>
                <a:gd name="T5" fmla="*/ 82 h 1364"/>
                <a:gd name="T6" fmla="*/ 0 w 479"/>
                <a:gd name="T7" fmla="*/ 682 h 1364"/>
                <a:gd name="T8" fmla="*/ 126 w 479"/>
                <a:gd name="T9" fmla="*/ 1283 h 1364"/>
                <a:gd name="T10" fmla="*/ 126 w 479"/>
                <a:gd name="T11" fmla="*/ 1364 h 1364"/>
                <a:gd name="T12" fmla="*/ 240 w 479"/>
                <a:gd name="T13" fmla="*/ 1364 h 1364"/>
                <a:gd name="T14" fmla="*/ 479 w 479"/>
                <a:gd name="T15" fmla="*/ 682 h 1364"/>
                <a:gd name="T16" fmla="*/ 240 w 479"/>
                <a:gd name="T17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9" h="1364">
                  <a:moveTo>
                    <a:pt x="24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51" y="197"/>
                    <a:pt x="0" y="423"/>
                    <a:pt x="0" y="682"/>
                  </a:cubicBezTo>
                  <a:cubicBezTo>
                    <a:pt x="0" y="942"/>
                    <a:pt x="51" y="1168"/>
                    <a:pt x="126" y="1283"/>
                  </a:cubicBezTo>
                  <a:cubicBezTo>
                    <a:pt x="126" y="1364"/>
                    <a:pt x="126" y="1364"/>
                    <a:pt x="126" y="1364"/>
                  </a:cubicBezTo>
                  <a:cubicBezTo>
                    <a:pt x="240" y="1364"/>
                    <a:pt x="240" y="1364"/>
                    <a:pt x="240" y="1364"/>
                  </a:cubicBezTo>
                  <a:cubicBezTo>
                    <a:pt x="372" y="1364"/>
                    <a:pt x="479" y="1059"/>
                    <a:pt x="479" y="682"/>
                  </a:cubicBezTo>
                  <a:cubicBezTo>
                    <a:pt x="479" y="306"/>
                    <a:pt x="372" y="0"/>
                    <a:pt x="240" y="0"/>
                  </a:cubicBez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C6C07502-75DA-AD2B-E93E-AB646D8EA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6311" y="2287667"/>
              <a:ext cx="919844" cy="260336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BC981BC3-0619-A41B-1132-ADBC5EEC2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0757" y="2551298"/>
              <a:ext cx="735016" cy="2078963"/>
            </a:xfrm>
            <a:prstGeom prst="ellipse">
              <a:avLst/>
            </a:pr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006DA36A-A6AE-7CF8-9591-115D89621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6665" y="2850749"/>
              <a:ext cx="522965" cy="14786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29A0352C-C2DD-CAFF-5FBC-7601FEE17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140" y="3102918"/>
              <a:ext cx="345300" cy="975723"/>
            </a:xfrm>
            <a:prstGeom prst="ellipse">
              <a:avLst/>
            </a:pr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6FC1A484-4ACD-1098-8592-F62429B43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779" y="3372280"/>
              <a:ext cx="154740" cy="43699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EBA010A-54CB-7DB2-705C-6F7D310B4768}"/>
              </a:ext>
            </a:extLst>
          </p:cNvPr>
          <p:cNvGrpSpPr/>
          <p:nvPr/>
        </p:nvGrpSpPr>
        <p:grpSpPr>
          <a:xfrm>
            <a:off x="6214433" y="1285023"/>
            <a:ext cx="5102402" cy="498213"/>
            <a:chOff x="6214433" y="1285023"/>
            <a:chExt cx="5102402" cy="498213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5E4A4C2-95CC-7CF7-6012-84B2EEF5C0B2}"/>
                </a:ext>
              </a:extLst>
            </p:cNvPr>
            <p:cNvSpPr txBox="1"/>
            <p:nvPr/>
          </p:nvSpPr>
          <p:spPr>
            <a:xfrm>
              <a:off x="7626822" y="1449683"/>
              <a:ext cx="3690013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3">
                      <a:lumMod val="10000"/>
                      <a:lumOff val="90000"/>
                    </a:schemeClr>
                  </a:solidFill>
                  <a:latin typeface="+mn-ea"/>
                </a:rPr>
                <a:t>请在此处添加详细文本描述简与标题相关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9A0702A-E329-0CAA-F0CE-61D7C3929BE3}"/>
                </a:ext>
              </a:extLst>
            </p:cNvPr>
            <p:cNvSpPr txBox="1"/>
            <p:nvPr/>
          </p:nvSpPr>
          <p:spPr>
            <a:xfrm>
              <a:off x="6214433" y="1285023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5685D91-A1B3-6154-609F-9EDEB4059637}"/>
              </a:ext>
            </a:extLst>
          </p:cNvPr>
          <p:cNvGrpSpPr/>
          <p:nvPr/>
        </p:nvGrpSpPr>
        <p:grpSpPr>
          <a:xfrm>
            <a:off x="6214433" y="2257214"/>
            <a:ext cx="5102402" cy="498213"/>
            <a:chOff x="6214433" y="2113876"/>
            <a:chExt cx="5102402" cy="4982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C4F9525-C7F2-EA15-EE79-B0144A08734F}"/>
                </a:ext>
              </a:extLst>
            </p:cNvPr>
            <p:cNvSpPr txBox="1"/>
            <p:nvPr/>
          </p:nvSpPr>
          <p:spPr>
            <a:xfrm>
              <a:off x="7626822" y="2278536"/>
              <a:ext cx="3690013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3">
                      <a:lumMod val="10000"/>
                      <a:lumOff val="90000"/>
                    </a:schemeClr>
                  </a:solidFill>
                  <a:latin typeface="+mn-ea"/>
                </a:rPr>
                <a:t>请在此处添加详细文本描述简与标题相关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B1BBA2-E4D5-8D64-1EA7-460C14BD8DBA}"/>
                </a:ext>
              </a:extLst>
            </p:cNvPr>
            <p:cNvSpPr txBox="1"/>
            <p:nvPr/>
          </p:nvSpPr>
          <p:spPr>
            <a:xfrm>
              <a:off x="6214433" y="2113876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035D477-84DE-3CFC-7B52-24B0B4223035}"/>
              </a:ext>
            </a:extLst>
          </p:cNvPr>
          <p:cNvGrpSpPr/>
          <p:nvPr/>
        </p:nvGrpSpPr>
        <p:grpSpPr>
          <a:xfrm>
            <a:off x="6214433" y="3229405"/>
            <a:ext cx="5102402" cy="498213"/>
            <a:chOff x="6214433" y="3242678"/>
            <a:chExt cx="5102402" cy="49821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3725205-DDBF-BB9E-D7FC-BB4DC995CBFB}"/>
                </a:ext>
              </a:extLst>
            </p:cNvPr>
            <p:cNvSpPr txBox="1"/>
            <p:nvPr/>
          </p:nvSpPr>
          <p:spPr>
            <a:xfrm>
              <a:off x="7626822" y="3407338"/>
              <a:ext cx="3690013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3">
                      <a:lumMod val="10000"/>
                      <a:lumOff val="90000"/>
                    </a:schemeClr>
                  </a:solidFill>
                  <a:latin typeface="+mn-ea"/>
                </a:rPr>
                <a:t>请在此处添加详细文本描述简与标题相关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74CBCA7-F63E-9258-8FCD-0B3C72450146}"/>
                </a:ext>
              </a:extLst>
            </p:cNvPr>
            <p:cNvSpPr txBox="1"/>
            <p:nvPr/>
          </p:nvSpPr>
          <p:spPr>
            <a:xfrm>
              <a:off x="6214433" y="3242678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CA6793-2E8A-CB93-A254-3C4EB5D5E46E}"/>
              </a:ext>
            </a:extLst>
          </p:cNvPr>
          <p:cNvGrpSpPr/>
          <p:nvPr/>
        </p:nvGrpSpPr>
        <p:grpSpPr>
          <a:xfrm>
            <a:off x="6214433" y="4201596"/>
            <a:ext cx="5102402" cy="498213"/>
            <a:chOff x="6214433" y="4133265"/>
            <a:chExt cx="5102402" cy="49821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C1186E-221D-0B26-0DBC-818A645701DD}"/>
                </a:ext>
              </a:extLst>
            </p:cNvPr>
            <p:cNvSpPr txBox="1"/>
            <p:nvPr/>
          </p:nvSpPr>
          <p:spPr>
            <a:xfrm>
              <a:off x="7626822" y="4297925"/>
              <a:ext cx="3690013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3">
                      <a:lumMod val="10000"/>
                      <a:lumOff val="90000"/>
                    </a:schemeClr>
                  </a:solidFill>
                  <a:latin typeface="+mn-ea"/>
                </a:rPr>
                <a:t>请在此处添加详细文本描述简与标题相关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B68CC5D-3A42-6D48-45DB-70365AD3928A}"/>
                </a:ext>
              </a:extLst>
            </p:cNvPr>
            <p:cNvSpPr txBox="1"/>
            <p:nvPr/>
          </p:nvSpPr>
          <p:spPr>
            <a:xfrm>
              <a:off x="6214433" y="4133265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A18F5F6-CFD4-D1F1-150B-FDC99A751CE5}"/>
              </a:ext>
            </a:extLst>
          </p:cNvPr>
          <p:cNvGrpSpPr/>
          <p:nvPr/>
        </p:nvGrpSpPr>
        <p:grpSpPr>
          <a:xfrm>
            <a:off x="6214433" y="5173787"/>
            <a:ext cx="5102402" cy="498213"/>
            <a:chOff x="6214433" y="5173787"/>
            <a:chExt cx="5102402" cy="49821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22F520-48CA-268E-DFDE-38CC7A72B58B}"/>
                </a:ext>
              </a:extLst>
            </p:cNvPr>
            <p:cNvSpPr txBox="1"/>
            <p:nvPr/>
          </p:nvSpPr>
          <p:spPr>
            <a:xfrm>
              <a:off x="7626822" y="5338447"/>
              <a:ext cx="3690013" cy="333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accent3">
                      <a:lumMod val="10000"/>
                      <a:lumOff val="90000"/>
                    </a:schemeClr>
                  </a:solidFill>
                  <a:latin typeface="+mn-ea"/>
                </a:rPr>
                <a:t>请在此处添加详细文本描述简与标题相关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10000"/>
                    <a:lumOff val="9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2BBA300-79F2-0673-485F-D9830271EEDE}"/>
                </a:ext>
              </a:extLst>
            </p:cNvPr>
            <p:cNvSpPr txBox="1"/>
            <p:nvPr/>
          </p:nvSpPr>
          <p:spPr>
            <a:xfrm>
              <a:off x="6214433" y="5173787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0097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8FFA36-DC92-615C-A8BF-040132B53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6562" y="2092008"/>
            <a:ext cx="8818878" cy="1311128"/>
          </a:xfrm>
        </p:spPr>
        <p:txBody>
          <a:bodyPr/>
          <a:lstStyle/>
          <a:p>
            <a:r>
              <a:rPr lang="zh-CN" altLang="en-US" sz="88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感谢您的聆听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7256A-7498-AB11-C500-FA65646A7E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86562" y="3312301"/>
            <a:ext cx="8818878" cy="346313"/>
          </a:xfrm>
        </p:spPr>
        <p:txBody>
          <a:bodyPr/>
          <a:lstStyle/>
          <a:p>
            <a:r>
              <a:rPr lang="en-US" altLang="zh-CN" sz="1800" dirty="0"/>
              <a:t>Thank you for listening</a:t>
            </a:r>
            <a:endParaRPr lang="zh-CN" altLang="en-US" sz="18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E64C927-3209-713C-517B-BE8C6B3D52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CADCCE-092E-47A5-B4C5-082D722070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955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BDBAC0-F542-C972-9B0A-B42E7BA27E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" b="57"/>
          <a:stretch/>
        </p:blipFill>
        <p:spPr>
          <a:xfrm>
            <a:off x="3000514" y="691585"/>
            <a:ext cx="1821910" cy="1821909"/>
          </a:xfrm>
          <a:prstGeom prst="rect">
            <a:avLst/>
          </a:prstGeom>
          <a:ln w="47625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4792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希柠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3153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Xi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ning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55565" cy="3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持续精进技能的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459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就业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5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MLZ221012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希柠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F26225E-0E9D-DD12-9AFD-3F4706627E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06CD88-EC03-BAF1-776A-7EDF7EC96C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81CED3B-3AD0-2D80-DF79-80902D9C23CB}"/>
              </a:ext>
            </a:extLst>
          </p:cNvPr>
          <p:cNvGrpSpPr/>
          <p:nvPr/>
        </p:nvGrpSpPr>
        <p:grpSpPr>
          <a:xfrm>
            <a:off x="688983" y="2338412"/>
            <a:ext cx="1846660" cy="2351866"/>
            <a:chOff x="1274469" y="2673350"/>
            <a:chExt cx="1846660" cy="2351866"/>
          </a:xfrm>
        </p:grpSpPr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4473E056-EAEE-48EE-85C1-4ECA1B5DCAD7}"/>
                </a:ext>
              </a:extLst>
            </p:cNvPr>
            <p:cNvSpPr/>
            <p:nvPr/>
          </p:nvSpPr>
          <p:spPr>
            <a:xfrm>
              <a:off x="1500885" y="2673350"/>
              <a:ext cx="1393828" cy="1393826"/>
            </a:xfrm>
            <a:prstGeom prst="arc">
              <a:avLst>
                <a:gd name="adj1" fmla="val 3271033"/>
                <a:gd name="adj2" fmla="val 21593505"/>
              </a:avLst>
            </a:prstGeom>
            <a:ln w="28575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7C5C48-0E8D-C493-7412-4BF943F89A39}"/>
                </a:ext>
              </a:extLst>
            </p:cNvPr>
            <p:cNvSpPr txBox="1"/>
            <p:nvPr/>
          </p:nvSpPr>
          <p:spPr>
            <a:xfrm>
              <a:off x="1804262" y="2954764"/>
              <a:ext cx="787075" cy="83099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54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AC81ED1-702F-7518-4F17-C2D9B47A75BC}"/>
                </a:ext>
              </a:extLst>
            </p:cNvPr>
            <p:cNvSpPr txBox="1"/>
            <p:nvPr/>
          </p:nvSpPr>
          <p:spPr>
            <a:xfrm>
              <a:off x="1274470" y="434859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43FDD8-0B00-4D73-8F2E-2E88F8B79187}"/>
                </a:ext>
              </a:extLst>
            </p:cNvPr>
            <p:cNvSpPr txBox="1"/>
            <p:nvPr/>
          </p:nvSpPr>
          <p:spPr>
            <a:xfrm>
              <a:off x="1274469" y="480977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64E7155-8C68-717A-E4FB-586C5462B25F}"/>
              </a:ext>
            </a:extLst>
          </p:cNvPr>
          <p:cNvGrpSpPr/>
          <p:nvPr/>
        </p:nvGrpSpPr>
        <p:grpSpPr>
          <a:xfrm>
            <a:off x="3678108" y="2338412"/>
            <a:ext cx="1846660" cy="2351866"/>
            <a:chOff x="1274469" y="2673350"/>
            <a:chExt cx="1846660" cy="2351866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849AB8E8-4F75-64CC-0988-60B9BDCBD90B}"/>
                </a:ext>
              </a:extLst>
            </p:cNvPr>
            <p:cNvSpPr/>
            <p:nvPr/>
          </p:nvSpPr>
          <p:spPr>
            <a:xfrm>
              <a:off x="1500885" y="2673350"/>
              <a:ext cx="1393828" cy="1393826"/>
            </a:xfrm>
            <a:prstGeom prst="arc">
              <a:avLst>
                <a:gd name="adj1" fmla="val 3271033"/>
                <a:gd name="adj2" fmla="val 21593505"/>
              </a:avLst>
            </a:prstGeom>
            <a:ln w="28575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9BCF51D-9E22-9775-5534-B5F99CA861E0}"/>
                </a:ext>
              </a:extLst>
            </p:cNvPr>
            <p:cNvSpPr txBox="1"/>
            <p:nvPr/>
          </p:nvSpPr>
          <p:spPr>
            <a:xfrm>
              <a:off x="1804262" y="2954764"/>
              <a:ext cx="910506" cy="83099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54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CAFF8BC-1BBE-DF1A-376A-BE4F77136886}"/>
                </a:ext>
              </a:extLst>
            </p:cNvPr>
            <p:cNvSpPr txBox="1"/>
            <p:nvPr/>
          </p:nvSpPr>
          <p:spPr>
            <a:xfrm>
              <a:off x="1274470" y="434859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60D685B-AFDA-2C15-182D-A9736485A870}"/>
                </a:ext>
              </a:extLst>
            </p:cNvPr>
            <p:cNvSpPr txBox="1"/>
            <p:nvPr/>
          </p:nvSpPr>
          <p:spPr>
            <a:xfrm>
              <a:off x="1274469" y="480977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56C0A27-99F8-6C50-4CCA-044705135839}"/>
              </a:ext>
            </a:extLst>
          </p:cNvPr>
          <p:cNvGrpSpPr/>
          <p:nvPr/>
        </p:nvGrpSpPr>
        <p:grpSpPr>
          <a:xfrm>
            <a:off x="6667233" y="2338412"/>
            <a:ext cx="1846660" cy="2351866"/>
            <a:chOff x="1274469" y="2673350"/>
            <a:chExt cx="1846660" cy="2351866"/>
          </a:xfrm>
        </p:grpSpPr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EE573C47-9327-A0A8-532E-CB2E771C5C46}"/>
                </a:ext>
              </a:extLst>
            </p:cNvPr>
            <p:cNvSpPr/>
            <p:nvPr/>
          </p:nvSpPr>
          <p:spPr>
            <a:xfrm>
              <a:off x="1500885" y="2673350"/>
              <a:ext cx="1393828" cy="1393826"/>
            </a:xfrm>
            <a:prstGeom prst="arc">
              <a:avLst>
                <a:gd name="adj1" fmla="val 3271033"/>
                <a:gd name="adj2" fmla="val 21593505"/>
              </a:avLst>
            </a:prstGeom>
            <a:ln w="28575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A6EDA9F-5A37-97A8-FF50-6388FF9F9DFD}"/>
                </a:ext>
              </a:extLst>
            </p:cNvPr>
            <p:cNvSpPr txBox="1"/>
            <p:nvPr/>
          </p:nvSpPr>
          <p:spPr>
            <a:xfrm>
              <a:off x="1804262" y="2954764"/>
              <a:ext cx="910506" cy="83099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54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11807B1-3ED3-7ECC-CED4-5F82FF172AA4}"/>
                </a:ext>
              </a:extLst>
            </p:cNvPr>
            <p:cNvSpPr txBox="1"/>
            <p:nvPr/>
          </p:nvSpPr>
          <p:spPr>
            <a:xfrm>
              <a:off x="1274470" y="434859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BA77D6-7463-8F5B-69E0-E218C690945B}"/>
                </a:ext>
              </a:extLst>
            </p:cNvPr>
            <p:cNvSpPr txBox="1"/>
            <p:nvPr/>
          </p:nvSpPr>
          <p:spPr>
            <a:xfrm>
              <a:off x="1274469" y="480977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18CA72D-64D3-2524-E07E-880FB55AC3A8}"/>
              </a:ext>
            </a:extLst>
          </p:cNvPr>
          <p:cNvCxnSpPr>
            <a:cxnSpLocks/>
          </p:cNvCxnSpPr>
          <p:nvPr/>
        </p:nvCxnSpPr>
        <p:spPr>
          <a:xfrm>
            <a:off x="2792779" y="2133942"/>
            <a:ext cx="628193" cy="2556336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3B726B5-492F-0276-B768-CAEBD19621F4}"/>
              </a:ext>
            </a:extLst>
          </p:cNvPr>
          <p:cNvCxnSpPr>
            <a:cxnSpLocks/>
          </p:cNvCxnSpPr>
          <p:nvPr/>
        </p:nvCxnSpPr>
        <p:spPr>
          <a:xfrm flipH="1">
            <a:off x="5781904" y="2133942"/>
            <a:ext cx="628193" cy="2556336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9F967D-CCF8-32D2-C571-D4504A93AADA}"/>
              </a:ext>
            </a:extLst>
          </p:cNvPr>
          <p:cNvGrpSpPr/>
          <p:nvPr/>
        </p:nvGrpSpPr>
        <p:grpSpPr>
          <a:xfrm>
            <a:off x="9656356" y="2338412"/>
            <a:ext cx="1846660" cy="2351866"/>
            <a:chOff x="1274469" y="2673350"/>
            <a:chExt cx="1846660" cy="2351866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DAB4C067-6AF1-DA54-3306-E546963AF1B1}"/>
                </a:ext>
              </a:extLst>
            </p:cNvPr>
            <p:cNvSpPr/>
            <p:nvPr/>
          </p:nvSpPr>
          <p:spPr>
            <a:xfrm>
              <a:off x="1500885" y="2673350"/>
              <a:ext cx="1393828" cy="1393826"/>
            </a:xfrm>
            <a:prstGeom prst="arc">
              <a:avLst>
                <a:gd name="adj1" fmla="val 3271033"/>
                <a:gd name="adj2" fmla="val 21593505"/>
              </a:avLst>
            </a:prstGeom>
            <a:ln w="28575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78350C-9116-98C2-48E0-D1BE33DAA7AC}"/>
                </a:ext>
              </a:extLst>
            </p:cNvPr>
            <p:cNvSpPr txBox="1"/>
            <p:nvPr/>
          </p:nvSpPr>
          <p:spPr>
            <a:xfrm>
              <a:off x="1804262" y="2954764"/>
              <a:ext cx="647613" cy="83099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54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5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81FD0D-54A6-9A90-5298-99464664BC7F}"/>
                </a:ext>
              </a:extLst>
            </p:cNvPr>
            <p:cNvSpPr txBox="1"/>
            <p:nvPr/>
          </p:nvSpPr>
          <p:spPr>
            <a:xfrm>
              <a:off x="1274470" y="434859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27CCD9C-8AA6-E66B-4373-522B4C16A3A6}"/>
                </a:ext>
              </a:extLst>
            </p:cNvPr>
            <p:cNvSpPr txBox="1"/>
            <p:nvPr/>
          </p:nvSpPr>
          <p:spPr>
            <a:xfrm>
              <a:off x="1274469" y="480977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F1DD3B1-9F2D-585D-299C-79E1BDF91294}"/>
              </a:ext>
            </a:extLst>
          </p:cNvPr>
          <p:cNvCxnSpPr>
            <a:cxnSpLocks/>
          </p:cNvCxnSpPr>
          <p:nvPr/>
        </p:nvCxnSpPr>
        <p:spPr>
          <a:xfrm>
            <a:off x="8771029" y="2133942"/>
            <a:ext cx="628193" cy="2556336"/>
          </a:xfrm>
          <a:prstGeom prst="line">
            <a:avLst/>
          </a:prstGeom>
          <a:ln w="603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72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B8A4009-B906-D126-215E-7BE32782B7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1FEC92-5F2D-4E9A-97FB-3DB9234305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42419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2D48EC-26E4-73FA-7AA0-3237BAE30A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8813" y="572802"/>
            <a:ext cx="4782153" cy="443198"/>
          </a:xfrm>
        </p:spPr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4F5E471D-6864-FDA6-EC8C-3684E39D3D2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215442" y="1842468"/>
            <a:ext cx="1780794" cy="2146364"/>
          </a:xfrm>
          <a:custGeom>
            <a:avLst/>
            <a:gdLst>
              <a:gd name="T0" fmla="*/ 3 w 350"/>
              <a:gd name="T1" fmla="*/ 0 h 422"/>
              <a:gd name="T2" fmla="*/ 56 w 350"/>
              <a:gd name="T3" fmla="*/ 96 h 422"/>
              <a:gd name="T4" fmla="*/ 0 w 350"/>
              <a:gd name="T5" fmla="*/ 198 h 422"/>
              <a:gd name="T6" fmla="*/ 153 w 350"/>
              <a:gd name="T7" fmla="*/ 367 h 422"/>
              <a:gd name="T8" fmla="*/ 253 w 350"/>
              <a:gd name="T9" fmla="*/ 422 h 422"/>
              <a:gd name="T10" fmla="*/ 350 w 350"/>
              <a:gd name="T11" fmla="*/ 369 h 422"/>
              <a:gd name="T12" fmla="*/ 3 w 350"/>
              <a:gd name="T1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0" h="422">
                <a:moveTo>
                  <a:pt x="3" y="0"/>
                </a:moveTo>
                <a:cubicBezTo>
                  <a:pt x="56" y="96"/>
                  <a:pt x="56" y="96"/>
                  <a:pt x="56" y="96"/>
                </a:cubicBezTo>
                <a:cubicBezTo>
                  <a:pt x="0" y="198"/>
                  <a:pt x="0" y="198"/>
                  <a:pt x="0" y="198"/>
                </a:cubicBezTo>
                <a:cubicBezTo>
                  <a:pt x="85" y="209"/>
                  <a:pt x="150" y="281"/>
                  <a:pt x="153" y="367"/>
                </a:cubicBezTo>
                <a:cubicBezTo>
                  <a:pt x="253" y="422"/>
                  <a:pt x="253" y="422"/>
                  <a:pt x="253" y="422"/>
                </a:cubicBezTo>
                <a:cubicBezTo>
                  <a:pt x="350" y="369"/>
                  <a:pt x="350" y="369"/>
                  <a:pt x="350" y="369"/>
                </a:cubicBezTo>
                <a:cubicBezTo>
                  <a:pt x="348" y="172"/>
                  <a:pt x="198" y="13"/>
                  <a:pt x="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31000"/>
                  <a:lumOff val="69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6730" dist="36195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2" tIns="52121" rIns="104242" bIns="5212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205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E6F66C53-A3A2-CC9E-8F43-719BD4EA1C6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190332" y="3491150"/>
            <a:ext cx="1780794" cy="2151793"/>
          </a:xfrm>
          <a:custGeom>
            <a:avLst/>
            <a:gdLst>
              <a:gd name="T0" fmla="*/ 197 w 350"/>
              <a:gd name="T1" fmla="*/ 55 h 423"/>
              <a:gd name="T2" fmla="*/ 97 w 350"/>
              <a:gd name="T3" fmla="*/ 0 h 423"/>
              <a:gd name="T4" fmla="*/ 0 w 350"/>
              <a:gd name="T5" fmla="*/ 54 h 423"/>
              <a:gd name="T6" fmla="*/ 348 w 350"/>
              <a:gd name="T7" fmla="*/ 423 h 423"/>
              <a:gd name="T8" fmla="*/ 295 w 350"/>
              <a:gd name="T9" fmla="*/ 326 h 423"/>
              <a:gd name="T10" fmla="*/ 350 w 350"/>
              <a:gd name="T11" fmla="*/ 225 h 423"/>
              <a:gd name="T12" fmla="*/ 197 w 350"/>
              <a:gd name="T13" fmla="*/ 55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0" h="423">
                <a:moveTo>
                  <a:pt x="197" y="55"/>
                </a:moveTo>
                <a:cubicBezTo>
                  <a:pt x="97" y="0"/>
                  <a:pt x="97" y="0"/>
                  <a:pt x="97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2" y="251"/>
                  <a:pt x="153" y="409"/>
                  <a:pt x="348" y="423"/>
                </a:cubicBezTo>
                <a:cubicBezTo>
                  <a:pt x="295" y="326"/>
                  <a:pt x="295" y="326"/>
                  <a:pt x="295" y="326"/>
                </a:cubicBezTo>
                <a:cubicBezTo>
                  <a:pt x="350" y="225"/>
                  <a:pt x="350" y="225"/>
                  <a:pt x="350" y="225"/>
                </a:cubicBezTo>
                <a:cubicBezTo>
                  <a:pt x="265" y="213"/>
                  <a:pt x="200" y="142"/>
                  <a:pt x="197" y="5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31000"/>
                  <a:lumOff val="69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06730" dist="36195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2" tIns="52121" rIns="104242" bIns="5212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205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8F5408CE-BB72-E7FB-7ED7-106F3FCA7F2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844445" y="3862149"/>
            <a:ext cx="2151793" cy="1780794"/>
          </a:xfrm>
          <a:custGeom>
            <a:avLst/>
            <a:gdLst>
              <a:gd name="T0" fmla="*/ 0 w 423"/>
              <a:gd name="T1" fmla="*/ 253 h 350"/>
              <a:gd name="T2" fmla="*/ 54 w 423"/>
              <a:gd name="T3" fmla="*/ 350 h 350"/>
              <a:gd name="T4" fmla="*/ 423 w 423"/>
              <a:gd name="T5" fmla="*/ 3 h 350"/>
              <a:gd name="T6" fmla="*/ 326 w 423"/>
              <a:gd name="T7" fmla="*/ 56 h 350"/>
              <a:gd name="T8" fmla="*/ 225 w 423"/>
              <a:gd name="T9" fmla="*/ 0 h 350"/>
              <a:gd name="T10" fmla="*/ 55 w 423"/>
              <a:gd name="T11" fmla="*/ 153 h 350"/>
              <a:gd name="T12" fmla="*/ 0 w 423"/>
              <a:gd name="T13" fmla="*/ 25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3" h="350">
                <a:moveTo>
                  <a:pt x="0" y="253"/>
                </a:moveTo>
                <a:cubicBezTo>
                  <a:pt x="54" y="350"/>
                  <a:pt x="54" y="350"/>
                  <a:pt x="54" y="350"/>
                </a:cubicBezTo>
                <a:cubicBezTo>
                  <a:pt x="251" y="348"/>
                  <a:pt x="409" y="197"/>
                  <a:pt x="423" y="3"/>
                </a:cubicBezTo>
                <a:cubicBezTo>
                  <a:pt x="326" y="56"/>
                  <a:pt x="326" y="56"/>
                  <a:pt x="326" y="56"/>
                </a:cubicBezTo>
                <a:cubicBezTo>
                  <a:pt x="225" y="0"/>
                  <a:pt x="225" y="0"/>
                  <a:pt x="225" y="0"/>
                </a:cubicBezTo>
                <a:cubicBezTo>
                  <a:pt x="213" y="85"/>
                  <a:pt x="142" y="150"/>
                  <a:pt x="55" y="153"/>
                </a:cubicBezTo>
                <a:lnTo>
                  <a:pt x="0" y="25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31000"/>
                  <a:lumOff val="69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6730" dist="36195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2" tIns="52121" rIns="104242" bIns="5212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205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DB34F63-B11F-28A1-664F-1CB56D6C319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195763" y="1837038"/>
            <a:ext cx="2146364" cy="1780794"/>
          </a:xfrm>
          <a:custGeom>
            <a:avLst/>
            <a:gdLst>
              <a:gd name="T0" fmla="*/ 422 w 422"/>
              <a:gd name="T1" fmla="*/ 97 h 350"/>
              <a:gd name="T2" fmla="*/ 369 w 422"/>
              <a:gd name="T3" fmla="*/ 0 h 350"/>
              <a:gd name="T4" fmla="*/ 0 w 422"/>
              <a:gd name="T5" fmla="*/ 348 h 350"/>
              <a:gd name="T6" fmla="*/ 96 w 422"/>
              <a:gd name="T7" fmla="*/ 295 h 350"/>
              <a:gd name="T8" fmla="*/ 198 w 422"/>
              <a:gd name="T9" fmla="*/ 350 h 350"/>
              <a:gd name="T10" fmla="*/ 367 w 422"/>
              <a:gd name="T11" fmla="*/ 197 h 350"/>
              <a:gd name="T12" fmla="*/ 422 w 422"/>
              <a:gd name="T13" fmla="*/ 9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350">
                <a:moveTo>
                  <a:pt x="422" y="97"/>
                </a:moveTo>
                <a:cubicBezTo>
                  <a:pt x="369" y="0"/>
                  <a:pt x="369" y="0"/>
                  <a:pt x="369" y="0"/>
                </a:cubicBezTo>
                <a:cubicBezTo>
                  <a:pt x="172" y="2"/>
                  <a:pt x="13" y="153"/>
                  <a:pt x="0" y="348"/>
                </a:cubicBezTo>
                <a:cubicBezTo>
                  <a:pt x="96" y="295"/>
                  <a:pt x="96" y="295"/>
                  <a:pt x="96" y="295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265"/>
                  <a:pt x="281" y="200"/>
                  <a:pt x="367" y="197"/>
                </a:cubicBezTo>
                <a:lnTo>
                  <a:pt x="422" y="9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31000"/>
                  <a:lumOff val="69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6730" dist="36195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2" tIns="52121" rIns="104242" bIns="5212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205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7" name="TextBox 48">
            <a:extLst>
              <a:ext uri="{FF2B5EF4-FFF2-40B4-BE49-F238E27FC236}">
                <a16:creationId xmlns:a16="http://schemas.microsoft.com/office/drawing/2014/main" id="{E3939BBA-A9F6-7C06-834A-BC0F757AD0E0}"/>
              </a:ext>
            </a:extLst>
          </p:cNvPr>
          <p:cNvSpPr txBox="1"/>
          <p:nvPr/>
        </p:nvSpPr>
        <p:spPr>
          <a:xfrm>
            <a:off x="5395394" y="3304564"/>
            <a:ext cx="1331107" cy="83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4400" dirty="0"/>
              <a:t>标题</a:t>
            </a:r>
            <a:endParaRPr lang="en-US" sz="4400" dirty="0"/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95AF8E22-A788-AEE2-542C-63C92E810A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3365" y="2376543"/>
            <a:ext cx="485085" cy="485085"/>
          </a:xfrm>
          <a:prstGeom prst="rect">
            <a:avLst/>
          </a:prstGeom>
        </p:spPr>
      </p:pic>
      <p:grpSp>
        <p:nvGrpSpPr>
          <p:cNvPr id="42" name="Group 43">
            <a:extLst>
              <a:ext uri="{FF2B5EF4-FFF2-40B4-BE49-F238E27FC236}">
                <a16:creationId xmlns:a16="http://schemas.microsoft.com/office/drawing/2014/main" id="{0349233E-116B-F9C3-44A0-187BA11489C7}"/>
              </a:ext>
            </a:extLst>
          </p:cNvPr>
          <p:cNvGrpSpPr/>
          <p:nvPr/>
        </p:nvGrpSpPr>
        <p:grpSpPr>
          <a:xfrm>
            <a:off x="7073025" y="2742067"/>
            <a:ext cx="415104" cy="507567"/>
            <a:chOff x="6939157" y="2990492"/>
            <a:chExt cx="378863" cy="463254"/>
          </a:xfrm>
          <a:solidFill>
            <a:schemeClr val="accent2"/>
          </a:solidFill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5ED99373-9159-ECC8-7CF0-317A855B9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006" y="3232891"/>
              <a:ext cx="28729" cy="35911"/>
            </a:xfrm>
            <a:custGeom>
              <a:avLst/>
              <a:gdLst>
                <a:gd name="T0" fmla="*/ 1 w 17"/>
                <a:gd name="T1" fmla="*/ 14 h 21"/>
                <a:gd name="T2" fmla="*/ 17 w 17"/>
                <a:gd name="T3" fmla="*/ 19 h 21"/>
                <a:gd name="T4" fmla="*/ 9 w 17"/>
                <a:gd name="T5" fmla="*/ 0 h 21"/>
                <a:gd name="T6" fmla="*/ 2 w 17"/>
                <a:gd name="T7" fmla="*/ 6 h 21"/>
                <a:gd name="T8" fmla="*/ 1 w 17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" y="14"/>
                  </a:moveTo>
                  <a:cubicBezTo>
                    <a:pt x="4" y="20"/>
                    <a:pt x="9" y="21"/>
                    <a:pt x="17" y="1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4" y="3"/>
                    <a:pt x="2" y="6"/>
                  </a:cubicBezTo>
                  <a:cubicBezTo>
                    <a:pt x="0" y="8"/>
                    <a:pt x="0" y="1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803F0550-EF3F-88BD-FC66-3CA06439D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281" y="3283167"/>
              <a:ext cx="30525" cy="39502"/>
            </a:xfrm>
            <a:custGeom>
              <a:avLst/>
              <a:gdLst>
                <a:gd name="T0" fmla="*/ 0 w 18"/>
                <a:gd name="T1" fmla="*/ 2 h 24"/>
                <a:gd name="T2" fmla="*/ 8 w 18"/>
                <a:gd name="T3" fmla="*/ 24 h 24"/>
                <a:gd name="T4" fmla="*/ 16 w 18"/>
                <a:gd name="T5" fmla="*/ 17 h 24"/>
                <a:gd name="T6" fmla="*/ 17 w 18"/>
                <a:gd name="T7" fmla="*/ 8 h 24"/>
                <a:gd name="T8" fmla="*/ 0 w 18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2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12" y="22"/>
                    <a:pt x="15" y="20"/>
                    <a:pt x="16" y="17"/>
                  </a:cubicBezTo>
                  <a:cubicBezTo>
                    <a:pt x="18" y="14"/>
                    <a:pt x="18" y="11"/>
                    <a:pt x="17" y="8"/>
                  </a:cubicBezTo>
                  <a:cubicBezTo>
                    <a:pt x="14" y="2"/>
                    <a:pt x="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grpSp>
          <p:nvGrpSpPr>
            <p:cNvPr id="45" name="Group 34">
              <a:extLst>
                <a:ext uri="{FF2B5EF4-FFF2-40B4-BE49-F238E27FC236}">
                  <a16:creationId xmlns:a16="http://schemas.microsoft.com/office/drawing/2014/main" id="{F46AA222-9ADA-D56E-A0B4-524E85CD3061}"/>
                </a:ext>
              </a:extLst>
            </p:cNvPr>
            <p:cNvGrpSpPr/>
            <p:nvPr/>
          </p:nvGrpSpPr>
          <p:grpSpPr>
            <a:xfrm>
              <a:off x="6939157" y="2990492"/>
              <a:ext cx="378863" cy="463254"/>
              <a:chOff x="6840538" y="2655888"/>
              <a:chExt cx="334963" cy="409575"/>
            </a:xfrm>
            <a:grpFill/>
          </p:grpSpPr>
          <p:sp>
            <p:nvSpPr>
              <p:cNvPr id="46" name="Freeform 29">
                <a:extLst>
                  <a:ext uri="{FF2B5EF4-FFF2-40B4-BE49-F238E27FC236}">
                    <a16:creationId xmlns:a16="http://schemas.microsoft.com/office/drawing/2014/main" id="{495247FC-83AC-F5B5-B981-9FB1D1691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538" y="2655888"/>
                <a:ext cx="149225" cy="109538"/>
              </a:xfrm>
              <a:custGeom>
                <a:avLst/>
                <a:gdLst>
                  <a:gd name="T0" fmla="*/ 90 w 100"/>
                  <a:gd name="T1" fmla="*/ 55 h 74"/>
                  <a:gd name="T2" fmla="*/ 91 w 100"/>
                  <a:gd name="T3" fmla="*/ 55 h 74"/>
                  <a:gd name="T4" fmla="*/ 97 w 100"/>
                  <a:gd name="T5" fmla="*/ 25 h 74"/>
                  <a:gd name="T6" fmla="*/ 50 w 100"/>
                  <a:gd name="T7" fmla="*/ 20 h 74"/>
                  <a:gd name="T8" fmla="*/ 18 w 100"/>
                  <a:gd name="T9" fmla="*/ 55 h 74"/>
                  <a:gd name="T10" fmla="*/ 43 w 100"/>
                  <a:gd name="T11" fmla="*/ 74 h 74"/>
                  <a:gd name="T12" fmla="*/ 45 w 100"/>
                  <a:gd name="T13" fmla="*/ 73 h 74"/>
                  <a:gd name="T14" fmla="*/ 90 w 100"/>
                  <a:gd name="T15" fmla="*/ 5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4">
                    <a:moveTo>
                      <a:pt x="90" y="55"/>
                    </a:moveTo>
                    <a:cubicBezTo>
                      <a:pt x="90" y="55"/>
                      <a:pt x="91" y="55"/>
                      <a:pt x="91" y="55"/>
                    </a:cubicBezTo>
                    <a:cubicBezTo>
                      <a:pt x="93" y="47"/>
                      <a:pt x="95" y="37"/>
                      <a:pt x="97" y="25"/>
                    </a:cubicBezTo>
                    <a:cubicBezTo>
                      <a:pt x="100" y="0"/>
                      <a:pt x="71" y="11"/>
                      <a:pt x="50" y="20"/>
                    </a:cubicBezTo>
                    <a:cubicBezTo>
                      <a:pt x="28" y="28"/>
                      <a:pt x="0" y="39"/>
                      <a:pt x="18" y="55"/>
                    </a:cubicBezTo>
                    <a:cubicBezTo>
                      <a:pt x="27" y="63"/>
                      <a:pt x="36" y="70"/>
                      <a:pt x="43" y="74"/>
                    </a:cubicBezTo>
                    <a:cubicBezTo>
                      <a:pt x="44" y="73"/>
                      <a:pt x="44" y="73"/>
                      <a:pt x="45" y="73"/>
                    </a:cubicBezTo>
                    <a:cubicBezTo>
                      <a:pt x="90" y="55"/>
                      <a:pt x="90" y="55"/>
                      <a:pt x="90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  <p:sp>
            <p:nvSpPr>
              <p:cNvPr id="47" name="Freeform 30">
                <a:extLst>
                  <a:ext uri="{FF2B5EF4-FFF2-40B4-BE49-F238E27FC236}">
                    <a16:creationId xmlns:a16="http://schemas.microsoft.com/office/drawing/2014/main" id="{FD77AD35-0C4A-89A0-92B1-EE681BE6FF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56413" y="2755900"/>
                <a:ext cx="319088" cy="309563"/>
              </a:xfrm>
              <a:custGeom>
                <a:avLst/>
                <a:gdLst>
                  <a:gd name="T0" fmla="*/ 131 w 214"/>
                  <a:gd name="T1" fmla="*/ 126 h 209"/>
                  <a:gd name="T2" fmla="*/ 116 w 214"/>
                  <a:gd name="T3" fmla="*/ 141 h 209"/>
                  <a:gd name="T4" fmla="*/ 120 w 214"/>
                  <a:gd name="T5" fmla="*/ 151 h 209"/>
                  <a:gd name="T6" fmla="*/ 112 w 214"/>
                  <a:gd name="T7" fmla="*/ 154 h 209"/>
                  <a:gd name="T8" fmla="*/ 108 w 214"/>
                  <a:gd name="T9" fmla="*/ 144 h 209"/>
                  <a:gd name="T10" fmla="*/ 73 w 214"/>
                  <a:gd name="T11" fmla="*/ 134 h 209"/>
                  <a:gd name="T12" fmla="*/ 84 w 214"/>
                  <a:gd name="T13" fmla="*/ 126 h 209"/>
                  <a:gd name="T14" fmla="*/ 104 w 214"/>
                  <a:gd name="T15" fmla="*/ 134 h 209"/>
                  <a:gd name="T16" fmla="*/ 95 w 214"/>
                  <a:gd name="T17" fmla="*/ 111 h 209"/>
                  <a:gd name="T18" fmla="*/ 72 w 214"/>
                  <a:gd name="T19" fmla="*/ 110 h 209"/>
                  <a:gd name="T20" fmla="*/ 63 w 214"/>
                  <a:gd name="T21" fmla="*/ 99 h 209"/>
                  <a:gd name="T22" fmla="*/ 78 w 214"/>
                  <a:gd name="T23" fmla="*/ 68 h 209"/>
                  <a:gd name="T24" fmla="*/ 75 w 214"/>
                  <a:gd name="T25" fmla="*/ 60 h 209"/>
                  <a:gd name="T26" fmla="*/ 83 w 214"/>
                  <a:gd name="T27" fmla="*/ 57 h 209"/>
                  <a:gd name="T28" fmla="*/ 86 w 214"/>
                  <a:gd name="T29" fmla="*/ 65 h 209"/>
                  <a:gd name="T30" fmla="*/ 115 w 214"/>
                  <a:gd name="T31" fmla="*/ 74 h 209"/>
                  <a:gd name="T32" fmla="*/ 104 w 214"/>
                  <a:gd name="T33" fmla="*/ 80 h 209"/>
                  <a:gd name="T34" fmla="*/ 90 w 214"/>
                  <a:gd name="T35" fmla="*/ 75 h 209"/>
                  <a:gd name="T36" fmla="*/ 98 w 214"/>
                  <a:gd name="T37" fmla="*/ 95 h 209"/>
                  <a:gd name="T38" fmla="*/ 114 w 214"/>
                  <a:gd name="T39" fmla="*/ 94 h 209"/>
                  <a:gd name="T40" fmla="*/ 124 w 214"/>
                  <a:gd name="T41" fmla="*/ 98 h 209"/>
                  <a:gd name="T42" fmla="*/ 131 w 214"/>
                  <a:gd name="T43" fmla="*/ 108 h 209"/>
                  <a:gd name="T44" fmla="*/ 131 w 214"/>
                  <a:gd name="T45" fmla="*/ 126 h 209"/>
                  <a:gd name="T46" fmla="*/ 90 w 214"/>
                  <a:gd name="T47" fmla="*/ 0 h 209"/>
                  <a:gd name="T48" fmla="*/ 87 w 214"/>
                  <a:gd name="T49" fmla="*/ 8 h 209"/>
                  <a:gd name="T50" fmla="*/ 41 w 214"/>
                  <a:gd name="T51" fmla="*/ 26 h 209"/>
                  <a:gd name="T52" fmla="*/ 33 w 214"/>
                  <a:gd name="T53" fmla="*/ 20 h 209"/>
                  <a:gd name="T54" fmla="*/ 16 w 214"/>
                  <a:gd name="T55" fmla="*/ 157 h 209"/>
                  <a:gd name="T56" fmla="*/ 131 w 214"/>
                  <a:gd name="T57" fmla="*/ 189 h 209"/>
                  <a:gd name="T58" fmla="*/ 194 w 214"/>
                  <a:gd name="T59" fmla="*/ 87 h 209"/>
                  <a:gd name="T60" fmla="*/ 90 w 214"/>
                  <a:gd name="T6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09">
                    <a:moveTo>
                      <a:pt x="131" y="126"/>
                    </a:moveTo>
                    <a:cubicBezTo>
                      <a:pt x="129" y="132"/>
                      <a:pt x="123" y="137"/>
                      <a:pt x="116" y="141"/>
                    </a:cubicBezTo>
                    <a:cubicBezTo>
                      <a:pt x="120" y="151"/>
                      <a:pt x="120" y="151"/>
                      <a:pt x="120" y="151"/>
                    </a:cubicBezTo>
                    <a:cubicBezTo>
                      <a:pt x="112" y="154"/>
                      <a:pt x="112" y="154"/>
                      <a:pt x="112" y="15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93" y="148"/>
                      <a:pt x="82" y="145"/>
                      <a:pt x="73" y="134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9" y="134"/>
                      <a:pt x="96" y="136"/>
                      <a:pt x="104" y="134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84" y="113"/>
                      <a:pt x="77" y="112"/>
                      <a:pt x="72" y="110"/>
                    </a:cubicBezTo>
                    <a:cubicBezTo>
                      <a:pt x="68" y="108"/>
                      <a:pt x="65" y="104"/>
                      <a:pt x="63" y="99"/>
                    </a:cubicBezTo>
                    <a:cubicBezTo>
                      <a:pt x="58" y="87"/>
                      <a:pt x="63" y="76"/>
                      <a:pt x="78" y="68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98" y="62"/>
                      <a:pt x="108" y="65"/>
                      <a:pt x="115" y="74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00" y="75"/>
                      <a:pt x="95" y="74"/>
                      <a:pt x="90" y="7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106" y="94"/>
                      <a:pt x="111" y="94"/>
                      <a:pt x="114" y="94"/>
                    </a:cubicBezTo>
                    <a:cubicBezTo>
                      <a:pt x="117" y="94"/>
                      <a:pt x="121" y="95"/>
                      <a:pt x="124" y="98"/>
                    </a:cubicBezTo>
                    <a:cubicBezTo>
                      <a:pt x="127" y="100"/>
                      <a:pt x="130" y="104"/>
                      <a:pt x="131" y="108"/>
                    </a:cubicBezTo>
                    <a:cubicBezTo>
                      <a:pt x="134" y="114"/>
                      <a:pt x="134" y="121"/>
                      <a:pt x="131" y="126"/>
                    </a:cubicBezTo>
                    <a:close/>
                    <a:moveTo>
                      <a:pt x="90" y="0"/>
                    </a:moveTo>
                    <a:cubicBezTo>
                      <a:pt x="90" y="4"/>
                      <a:pt x="89" y="7"/>
                      <a:pt x="87" y="8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9" y="27"/>
                      <a:pt x="35" y="24"/>
                      <a:pt x="33" y="20"/>
                    </a:cubicBezTo>
                    <a:cubicBezTo>
                      <a:pt x="7" y="53"/>
                      <a:pt x="0" y="116"/>
                      <a:pt x="16" y="157"/>
                    </a:cubicBezTo>
                    <a:cubicBezTo>
                      <a:pt x="36" y="209"/>
                      <a:pt x="82" y="208"/>
                      <a:pt x="131" y="189"/>
                    </a:cubicBezTo>
                    <a:cubicBezTo>
                      <a:pt x="180" y="170"/>
                      <a:pt x="214" y="139"/>
                      <a:pt x="194" y="87"/>
                    </a:cubicBezTo>
                    <a:cubicBezTo>
                      <a:pt x="178" y="48"/>
                      <a:pt x="129" y="9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5" name="Group 25">
            <a:extLst>
              <a:ext uri="{FF2B5EF4-FFF2-40B4-BE49-F238E27FC236}">
                <a16:creationId xmlns:a16="http://schemas.microsoft.com/office/drawing/2014/main" id="{5702ED9F-3407-8EF3-33FE-F679EBEA713B}"/>
              </a:ext>
            </a:extLst>
          </p:cNvPr>
          <p:cNvGrpSpPr/>
          <p:nvPr/>
        </p:nvGrpSpPr>
        <p:grpSpPr>
          <a:xfrm>
            <a:off x="4680133" y="4270342"/>
            <a:ext cx="485085" cy="485085"/>
            <a:chOff x="5876925" y="4173538"/>
            <a:chExt cx="444501" cy="447675"/>
          </a:xfrm>
          <a:solidFill>
            <a:schemeClr val="accent2"/>
          </a:solidFill>
        </p:grpSpPr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3B70BE06-EB88-67CB-E3A4-AD2BF31B1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3" y="4173538"/>
              <a:ext cx="11113" cy="47625"/>
            </a:xfrm>
            <a:custGeom>
              <a:avLst/>
              <a:gdLst>
                <a:gd name="T0" fmla="*/ 8 w 8"/>
                <a:gd name="T1" fmla="*/ 29 h 32"/>
                <a:gd name="T2" fmla="*/ 4 w 8"/>
                <a:gd name="T3" fmla="*/ 32 h 32"/>
                <a:gd name="T4" fmla="*/ 4 w 8"/>
                <a:gd name="T5" fmla="*/ 32 h 32"/>
                <a:gd name="T6" fmla="*/ 0 w 8"/>
                <a:gd name="T7" fmla="*/ 29 h 32"/>
                <a:gd name="T8" fmla="*/ 0 w 8"/>
                <a:gd name="T9" fmla="*/ 3 h 32"/>
                <a:gd name="T10" fmla="*/ 4 w 8"/>
                <a:gd name="T11" fmla="*/ 0 h 32"/>
                <a:gd name="T12" fmla="*/ 4 w 8"/>
                <a:gd name="T13" fmla="*/ 0 h 32"/>
                <a:gd name="T14" fmla="*/ 8 w 8"/>
                <a:gd name="T15" fmla="*/ 3 h 32"/>
                <a:gd name="T16" fmla="*/ 8 w 8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2">
                  <a:moveTo>
                    <a:pt x="8" y="29"/>
                  </a:moveTo>
                  <a:cubicBezTo>
                    <a:pt x="8" y="31"/>
                    <a:pt x="6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D3C0DA3D-C70C-F0DB-F89A-E7FFCF5FE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4246563"/>
              <a:ext cx="41275" cy="39688"/>
            </a:xfrm>
            <a:custGeom>
              <a:avLst/>
              <a:gdLst>
                <a:gd name="T0" fmla="*/ 26 w 28"/>
                <a:gd name="T1" fmla="*/ 19 h 27"/>
                <a:gd name="T2" fmla="*/ 26 w 28"/>
                <a:gd name="T3" fmla="*/ 25 h 27"/>
                <a:gd name="T4" fmla="*/ 26 w 28"/>
                <a:gd name="T5" fmla="*/ 25 h 27"/>
                <a:gd name="T6" fmla="*/ 20 w 28"/>
                <a:gd name="T7" fmla="*/ 25 h 27"/>
                <a:gd name="T8" fmla="*/ 1 w 28"/>
                <a:gd name="T9" fmla="*/ 8 h 27"/>
                <a:gd name="T10" fmla="*/ 2 w 28"/>
                <a:gd name="T11" fmla="*/ 2 h 27"/>
                <a:gd name="T12" fmla="*/ 2 w 28"/>
                <a:gd name="T13" fmla="*/ 2 h 27"/>
                <a:gd name="T14" fmla="*/ 7 w 28"/>
                <a:gd name="T15" fmla="*/ 2 h 27"/>
                <a:gd name="T16" fmla="*/ 26 w 28"/>
                <a:gd name="T1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26" y="19"/>
                  </a:moveTo>
                  <a:cubicBezTo>
                    <a:pt x="28" y="20"/>
                    <a:pt x="28" y="23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6"/>
                    <a:pt x="22" y="27"/>
                    <a:pt x="20" y="2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26" y="19"/>
                    <a:pt x="26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2A6864A8-FF2D-B539-1709-BBEF06AA2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4413250"/>
              <a:ext cx="49213" cy="15875"/>
            </a:xfrm>
            <a:custGeom>
              <a:avLst/>
              <a:gdLst>
                <a:gd name="T0" fmla="*/ 29 w 33"/>
                <a:gd name="T1" fmla="*/ 0 h 11"/>
                <a:gd name="T2" fmla="*/ 33 w 33"/>
                <a:gd name="T3" fmla="*/ 4 h 11"/>
                <a:gd name="T4" fmla="*/ 33 w 33"/>
                <a:gd name="T5" fmla="*/ 4 h 11"/>
                <a:gd name="T6" fmla="*/ 30 w 33"/>
                <a:gd name="T7" fmla="*/ 9 h 11"/>
                <a:gd name="T8" fmla="*/ 4 w 33"/>
                <a:gd name="T9" fmla="*/ 11 h 11"/>
                <a:gd name="T10" fmla="*/ 0 w 33"/>
                <a:gd name="T11" fmla="*/ 7 h 11"/>
                <a:gd name="T12" fmla="*/ 0 w 33"/>
                <a:gd name="T13" fmla="*/ 7 h 11"/>
                <a:gd name="T14" fmla="*/ 3 w 33"/>
                <a:gd name="T15" fmla="*/ 3 h 11"/>
                <a:gd name="T16" fmla="*/ 29 w 3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29" y="0"/>
                  </a:moveTo>
                  <a:cubicBezTo>
                    <a:pt x="31" y="0"/>
                    <a:pt x="33" y="2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6"/>
                    <a:pt x="32" y="8"/>
                    <a:pt x="30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1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3"/>
                  </a:cubicBezTo>
                  <a:cubicBezTo>
                    <a:pt x="29" y="0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A36C218F-0686-899C-2F5E-109191330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4403725"/>
              <a:ext cx="49213" cy="15875"/>
            </a:xfrm>
            <a:custGeom>
              <a:avLst/>
              <a:gdLst>
                <a:gd name="T0" fmla="*/ 3 w 33"/>
                <a:gd name="T1" fmla="*/ 8 h 11"/>
                <a:gd name="T2" fmla="*/ 0 w 33"/>
                <a:gd name="T3" fmla="*/ 4 h 11"/>
                <a:gd name="T4" fmla="*/ 0 w 33"/>
                <a:gd name="T5" fmla="*/ 4 h 11"/>
                <a:gd name="T6" fmla="*/ 4 w 33"/>
                <a:gd name="T7" fmla="*/ 0 h 11"/>
                <a:gd name="T8" fmla="*/ 30 w 33"/>
                <a:gd name="T9" fmla="*/ 3 h 11"/>
                <a:gd name="T10" fmla="*/ 33 w 33"/>
                <a:gd name="T11" fmla="*/ 7 h 11"/>
                <a:gd name="T12" fmla="*/ 33 w 33"/>
                <a:gd name="T13" fmla="*/ 7 h 11"/>
                <a:gd name="T14" fmla="*/ 29 w 33"/>
                <a:gd name="T15" fmla="*/ 11 h 11"/>
                <a:gd name="T16" fmla="*/ 3 w 33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0"/>
                    <a:pt x="31" y="11"/>
                    <a:pt x="29" y="11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128FB455-83A5-FF24-1A57-E5D7F53BE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413" y="4240213"/>
              <a:ext cx="41275" cy="38100"/>
            </a:xfrm>
            <a:custGeom>
              <a:avLst/>
              <a:gdLst>
                <a:gd name="T0" fmla="*/ 8 w 28"/>
                <a:gd name="T1" fmla="*/ 25 h 26"/>
                <a:gd name="T2" fmla="*/ 2 w 28"/>
                <a:gd name="T3" fmla="*/ 24 h 26"/>
                <a:gd name="T4" fmla="*/ 2 w 28"/>
                <a:gd name="T5" fmla="*/ 24 h 26"/>
                <a:gd name="T6" fmla="*/ 2 w 28"/>
                <a:gd name="T7" fmla="*/ 18 h 26"/>
                <a:gd name="T8" fmla="*/ 21 w 28"/>
                <a:gd name="T9" fmla="*/ 1 h 26"/>
                <a:gd name="T10" fmla="*/ 27 w 28"/>
                <a:gd name="T11" fmla="*/ 2 h 26"/>
                <a:gd name="T12" fmla="*/ 27 w 28"/>
                <a:gd name="T13" fmla="*/ 2 h 26"/>
                <a:gd name="T14" fmla="*/ 27 w 28"/>
                <a:gd name="T15" fmla="*/ 8 h 26"/>
                <a:gd name="T16" fmla="*/ 8 w 28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8" y="25"/>
                  </a:moveTo>
                  <a:cubicBezTo>
                    <a:pt x="6" y="26"/>
                    <a:pt x="4" y="26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0" y="20"/>
                    <a:pt x="2" y="1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5" y="0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4"/>
                    <a:pt x="28" y="6"/>
                    <a:pt x="27" y="8"/>
                  </a:cubicBezTo>
                  <a:cubicBezTo>
                    <a:pt x="8" y="25"/>
                    <a:pt x="8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E86F8966-7EB2-D307-6213-07463F6F58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6300" y="4241800"/>
              <a:ext cx="273050" cy="379413"/>
            </a:xfrm>
            <a:custGeom>
              <a:avLst/>
              <a:gdLst>
                <a:gd name="T0" fmla="*/ 120 w 184"/>
                <a:gd name="T1" fmla="*/ 219 h 256"/>
                <a:gd name="T2" fmla="*/ 117 w 184"/>
                <a:gd name="T3" fmla="*/ 226 h 256"/>
                <a:gd name="T4" fmla="*/ 113 w 184"/>
                <a:gd name="T5" fmla="*/ 227 h 256"/>
                <a:gd name="T6" fmla="*/ 69 w 184"/>
                <a:gd name="T7" fmla="*/ 227 h 256"/>
                <a:gd name="T8" fmla="*/ 65 w 184"/>
                <a:gd name="T9" fmla="*/ 226 h 256"/>
                <a:gd name="T10" fmla="*/ 62 w 184"/>
                <a:gd name="T11" fmla="*/ 219 h 256"/>
                <a:gd name="T12" fmla="*/ 62 w 184"/>
                <a:gd name="T13" fmla="*/ 194 h 256"/>
                <a:gd name="T14" fmla="*/ 121 w 184"/>
                <a:gd name="T15" fmla="*/ 194 h 256"/>
                <a:gd name="T16" fmla="*/ 120 w 184"/>
                <a:gd name="T17" fmla="*/ 219 h 256"/>
                <a:gd name="T18" fmla="*/ 58 w 184"/>
                <a:gd name="T19" fmla="*/ 46 h 256"/>
                <a:gd name="T20" fmla="*/ 35 w 184"/>
                <a:gd name="T21" fmla="*/ 91 h 256"/>
                <a:gd name="T22" fmla="*/ 55 w 184"/>
                <a:gd name="T23" fmla="*/ 135 h 256"/>
                <a:gd name="T24" fmla="*/ 56 w 184"/>
                <a:gd name="T25" fmla="*/ 141 h 256"/>
                <a:gd name="T26" fmla="*/ 56 w 184"/>
                <a:gd name="T27" fmla="*/ 141 h 256"/>
                <a:gd name="T28" fmla="*/ 49 w 184"/>
                <a:gd name="T29" fmla="*/ 142 h 256"/>
                <a:gd name="T30" fmla="*/ 26 w 184"/>
                <a:gd name="T31" fmla="*/ 91 h 256"/>
                <a:gd name="T32" fmla="*/ 53 w 184"/>
                <a:gd name="T33" fmla="*/ 39 h 256"/>
                <a:gd name="T34" fmla="*/ 59 w 184"/>
                <a:gd name="T35" fmla="*/ 40 h 256"/>
                <a:gd name="T36" fmla="*/ 59 w 184"/>
                <a:gd name="T37" fmla="*/ 40 h 256"/>
                <a:gd name="T38" fmla="*/ 58 w 184"/>
                <a:gd name="T39" fmla="*/ 46 h 256"/>
                <a:gd name="T40" fmla="*/ 184 w 184"/>
                <a:gd name="T41" fmla="*/ 92 h 256"/>
                <a:gd name="T42" fmla="*/ 93 w 184"/>
                <a:gd name="T43" fmla="*/ 0 h 256"/>
                <a:gd name="T44" fmla="*/ 0 w 184"/>
                <a:gd name="T45" fmla="*/ 91 h 256"/>
                <a:gd name="T46" fmla="*/ 54 w 184"/>
                <a:gd name="T47" fmla="*/ 175 h 256"/>
                <a:gd name="T48" fmla="*/ 54 w 184"/>
                <a:gd name="T49" fmla="*/ 194 h 256"/>
                <a:gd name="T50" fmla="*/ 54 w 184"/>
                <a:gd name="T51" fmla="*/ 219 h 256"/>
                <a:gd name="T52" fmla="*/ 67 w 184"/>
                <a:gd name="T53" fmla="*/ 235 h 256"/>
                <a:gd name="T54" fmla="*/ 69 w 184"/>
                <a:gd name="T55" fmla="*/ 242 h 256"/>
                <a:gd name="T56" fmla="*/ 85 w 184"/>
                <a:gd name="T57" fmla="*/ 256 h 256"/>
                <a:gd name="T58" fmla="*/ 97 w 184"/>
                <a:gd name="T59" fmla="*/ 256 h 256"/>
                <a:gd name="T60" fmla="*/ 114 w 184"/>
                <a:gd name="T61" fmla="*/ 242 h 256"/>
                <a:gd name="T62" fmla="*/ 116 w 184"/>
                <a:gd name="T63" fmla="*/ 236 h 256"/>
                <a:gd name="T64" fmla="*/ 129 w 184"/>
                <a:gd name="T65" fmla="*/ 219 h 256"/>
                <a:gd name="T66" fmla="*/ 129 w 184"/>
                <a:gd name="T67" fmla="*/ 186 h 256"/>
                <a:gd name="T68" fmla="*/ 129 w 184"/>
                <a:gd name="T69" fmla="*/ 175 h 256"/>
                <a:gd name="T70" fmla="*/ 184 w 184"/>
                <a:gd name="T71" fmla="*/ 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56">
                  <a:moveTo>
                    <a:pt x="120" y="219"/>
                  </a:moveTo>
                  <a:cubicBezTo>
                    <a:pt x="120" y="222"/>
                    <a:pt x="119" y="224"/>
                    <a:pt x="117" y="226"/>
                  </a:cubicBezTo>
                  <a:cubicBezTo>
                    <a:pt x="116" y="227"/>
                    <a:pt x="115" y="227"/>
                    <a:pt x="113" y="227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68" y="227"/>
                    <a:pt x="67" y="226"/>
                    <a:pt x="65" y="226"/>
                  </a:cubicBezTo>
                  <a:cubicBezTo>
                    <a:pt x="63" y="224"/>
                    <a:pt x="62" y="222"/>
                    <a:pt x="62" y="219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121" y="194"/>
                    <a:pt x="121" y="194"/>
                    <a:pt x="121" y="194"/>
                  </a:cubicBezTo>
                  <a:cubicBezTo>
                    <a:pt x="120" y="219"/>
                    <a:pt x="120" y="219"/>
                    <a:pt x="120" y="219"/>
                  </a:cubicBezTo>
                  <a:close/>
                  <a:moveTo>
                    <a:pt x="58" y="46"/>
                  </a:moveTo>
                  <a:cubicBezTo>
                    <a:pt x="44" y="56"/>
                    <a:pt x="35" y="73"/>
                    <a:pt x="35" y="91"/>
                  </a:cubicBezTo>
                  <a:cubicBezTo>
                    <a:pt x="35" y="109"/>
                    <a:pt x="43" y="125"/>
                    <a:pt x="55" y="135"/>
                  </a:cubicBezTo>
                  <a:cubicBezTo>
                    <a:pt x="57" y="137"/>
                    <a:pt x="57" y="139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4" y="143"/>
                    <a:pt x="51" y="143"/>
                    <a:pt x="49" y="142"/>
                  </a:cubicBezTo>
                  <a:cubicBezTo>
                    <a:pt x="35" y="130"/>
                    <a:pt x="26" y="112"/>
                    <a:pt x="26" y="91"/>
                  </a:cubicBezTo>
                  <a:cubicBezTo>
                    <a:pt x="26" y="70"/>
                    <a:pt x="37" y="51"/>
                    <a:pt x="53" y="39"/>
                  </a:cubicBezTo>
                  <a:cubicBezTo>
                    <a:pt x="55" y="37"/>
                    <a:pt x="58" y="38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42"/>
                    <a:pt x="60" y="44"/>
                    <a:pt x="58" y="46"/>
                  </a:cubicBezTo>
                  <a:close/>
                  <a:moveTo>
                    <a:pt x="184" y="92"/>
                  </a:moveTo>
                  <a:cubicBezTo>
                    <a:pt x="184" y="42"/>
                    <a:pt x="143" y="0"/>
                    <a:pt x="93" y="0"/>
                  </a:cubicBezTo>
                  <a:cubicBezTo>
                    <a:pt x="42" y="0"/>
                    <a:pt x="1" y="41"/>
                    <a:pt x="0" y="91"/>
                  </a:cubicBezTo>
                  <a:cubicBezTo>
                    <a:pt x="0" y="128"/>
                    <a:pt x="22" y="160"/>
                    <a:pt x="54" y="175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54" y="227"/>
                    <a:pt x="59" y="234"/>
                    <a:pt x="67" y="235"/>
                  </a:cubicBezTo>
                  <a:cubicBezTo>
                    <a:pt x="67" y="238"/>
                    <a:pt x="68" y="240"/>
                    <a:pt x="69" y="242"/>
                  </a:cubicBezTo>
                  <a:cubicBezTo>
                    <a:pt x="73" y="251"/>
                    <a:pt x="79" y="256"/>
                    <a:pt x="85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103" y="256"/>
                    <a:pt x="109" y="251"/>
                    <a:pt x="114" y="242"/>
                  </a:cubicBezTo>
                  <a:cubicBezTo>
                    <a:pt x="114" y="240"/>
                    <a:pt x="115" y="238"/>
                    <a:pt x="116" y="236"/>
                  </a:cubicBezTo>
                  <a:cubicBezTo>
                    <a:pt x="123" y="234"/>
                    <a:pt x="129" y="227"/>
                    <a:pt x="129" y="219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29" y="175"/>
                    <a:pt x="129" y="175"/>
                    <a:pt x="129" y="175"/>
                  </a:cubicBezTo>
                  <a:cubicBezTo>
                    <a:pt x="161" y="161"/>
                    <a:pt x="184" y="129"/>
                    <a:pt x="184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sp>
        <p:nvSpPr>
          <p:cNvPr id="11" name="Freeform 101">
            <a:extLst>
              <a:ext uri="{FF2B5EF4-FFF2-40B4-BE49-F238E27FC236}">
                <a16:creationId xmlns:a16="http://schemas.microsoft.com/office/drawing/2014/main" id="{65D371F6-E830-B818-7DFC-BA47C4104719}"/>
              </a:ext>
            </a:extLst>
          </p:cNvPr>
          <p:cNvSpPr>
            <a:spLocks noEditPoints="1"/>
          </p:cNvSpPr>
          <p:nvPr/>
        </p:nvSpPr>
        <p:spPr bwMode="auto">
          <a:xfrm>
            <a:off x="6751961" y="4639921"/>
            <a:ext cx="435727" cy="435727"/>
          </a:xfrm>
          <a:custGeom>
            <a:avLst/>
            <a:gdLst>
              <a:gd name="T0" fmla="*/ 498100 w 161"/>
              <a:gd name="T1" fmla="*/ 51495 h 160"/>
              <a:gd name="T2" fmla="*/ 375281 w 161"/>
              <a:gd name="T3" fmla="*/ 0 h 160"/>
              <a:gd name="T4" fmla="*/ 255873 w 161"/>
              <a:gd name="T5" fmla="*/ 51495 h 160"/>
              <a:gd name="T6" fmla="*/ 85291 w 161"/>
              <a:gd name="T7" fmla="*/ 219710 h 160"/>
              <a:gd name="T8" fmla="*/ 78468 w 161"/>
              <a:gd name="T9" fmla="*/ 236875 h 160"/>
              <a:gd name="T10" fmla="*/ 78468 w 161"/>
              <a:gd name="T11" fmla="*/ 442853 h 160"/>
              <a:gd name="T12" fmla="*/ 10235 w 161"/>
              <a:gd name="T13" fmla="*/ 511512 h 160"/>
              <a:gd name="T14" fmla="*/ 10235 w 161"/>
              <a:gd name="T15" fmla="*/ 542409 h 160"/>
              <a:gd name="T16" fmla="*/ 23882 w 161"/>
              <a:gd name="T17" fmla="*/ 549275 h 160"/>
              <a:gd name="T18" fmla="*/ 40940 w 161"/>
              <a:gd name="T19" fmla="*/ 542409 h 160"/>
              <a:gd name="T20" fmla="*/ 109173 w 161"/>
              <a:gd name="T21" fmla="*/ 473750 h 160"/>
              <a:gd name="T22" fmla="*/ 313871 w 161"/>
              <a:gd name="T23" fmla="*/ 473750 h 160"/>
              <a:gd name="T24" fmla="*/ 330930 w 161"/>
              <a:gd name="T25" fmla="*/ 466884 h 160"/>
              <a:gd name="T26" fmla="*/ 498100 w 161"/>
              <a:gd name="T27" fmla="*/ 295235 h 160"/>
              <a:gd name="T28" fmla="*/ 549275 w 161"/>
              <a:gd name="T29" fmla="*/ 175081 h 160"/>
              <a:gd name="T30" fmla="*/ 498100 w 161"/>
              <a:gd name="T31" fmla="*/ 51495 h 160"/>
              <a:gd name="T32" fmla="*/ 303636 w 161"/>
              <a:gd name="T33" fmla="*/ 429121 h 160"/>
              <a:gd name="T34" fmla="*/ 153524 w 161"/>
              <a:gd name="T35" fmla="*/ 429121 h 160"/>
              <a:gd name="T36" fmla="*/ 211522 w 161"/>
              <a:gd name="T37" fmla="*/ 374194 h 160"/>
              <a:gd name="T38" fmla="*/ 361634 w 161"/>
              <a:gd name="T39" fmla="*/ 374194 h 160"/>
              <a:gd name="T40" fmla="*/ 303636 w 161"/>
              <a:gd name="T41" fmla="*/ 429121 h 160"/>
              <a:gd name="T42" fmla="*/ 467395 w 161"/>
              <a:gd name="T43" fmla="*/ 264339 h 160"/>
              <a:gd name="T44" fmla="*/ 467395 w 161"/>
              <a:gd name="T45" fmla="*/ 264339 h 160"/>
              <a:gd name="T46" fmla="*/ 405986 w 161"/>
              <a:gd name="T47" fmla="*/ 329565 h 160"/>
              <a:gd name="T48" fmla="*/ 402574 w 161"/>
              <a:gd name="T49" fmla="*/ 329565 h 160"/>
              <a:gd name="T50" fmla="*/ 255873 w 161"/>
              <a:gd name="T51" fmla="*/ 329565 h 160"/>
              <a:gd name="T52" fmla="*/ 392339 w 161"/>
              <a:gd name="T53" fmla="*/ 188813 h 160"/>
              <a:gd name="T54" fmla="*/ 392339 w 161"/>
              <a:gd name="T55" fmla="*/ 157917 h 160"/>
              <a:gd name="T56" fmla="*/ 361634 w 161"/>
              <a:gd name="T57" fmla="*/ 157917 h 160"/>
              <a:gd name="T58" fmla="*/ 184229 w 161"/>
              <a:gd name="T59" fmla="*/ 332998 h 160"/>
              <a:gd name="T60" fmla="*/ 184229 w 161"/>
              <a:gd name="T61" fmla="*/ 336431 h 160"/>
              <a:gd name="T62" fmla="*/ 122819 w 161"/>
              <a:gd name="T63" fmla="*/ 398224 h 160"/>
              <a:gd name="T64" fmla="*/ 122819 w 161"/>
              <a:gd name="T65" fmla="*/ 247174 h 160"/>
              <a:gd name="T66" fmla="*/ 286578 w 161"/>
              <a:gd name="T67" fmla="*/ 82391 h 160"/>
              <a:gd name="T68" fmla="*/ 375281 w 161"/>
              <a:gd name="T69" fmla="*/ 44629 h 160"/>
              <a:gd name="T70" fmla="*/ 467395 w 161"/>
              <a:gd name="T71" fmla="*/ 82391 h 160"/>
              <a:gd name="T72" fmla="*/ 504924 w 161"/>
              <a:gd name="T73" fmla="*/ 175081 h 160"/>
              <a:gd name="T74" fmla="*/ 467395 w 161"/>
              <a:gd name="T75" fmla="*/ 264339 h 16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61" h="160">
                <a:moveTo>
                  <a:pt x="146" y="15"/>
                </a:moveTo>
                <a:cubicBezTo>
                  <a:pt x="137" y="5"/>
                  <a:pt x="124" y="0"/>
                  <a:pt x="110" y="0"/>
                </a:cubicBezTo>
                <a:cubicBezTo>
                  <a:pt x="97" y="0"/>
                  <a:pt x="84" y="5"/>
                  <a:pt x="75" y="15"/>
                </a:cubicBezTo>
                <a:cubicBezTo>
                  <a:pt x="25" y="64"/>
                  <a:pt x="25" y="64"/>
                  <a:pt x="25" y="64"/>
                </a:cubicBezTo>
                <a:cubicBezTo>
                  <a:pt x="24" y="66"/>
                  <a:pt x="23" y="67"/>
                  <a:pt x="23" y="69"/>
                </a:cubicBezTo>
                <a:cubicBezTo>
                  <a:pt x="23" y="129"/>
                  <a:pt x="23" y="129"/>
                  <a:pt x="23" y="129"/>
                </a:cubicBezTo>
                <a:cubicBezTo>
                  <a:pt x="3" y="149"/>
                  <a:pt x="3" y="149"/>
                  <a:pt x="3" y="149"/>
                </a:cubicBezTo>
                <a:cubicBezTo>
                  <a:pt x="0" y="151"/>
                  <a:pt x="0" y="156"/>
                  <a:pt x="3" y="158"/>
                </a:cubicBezTo>
                <a:cubicBezTo>
                  <a:pt x="4" y="159"/>
                  <a:pt x="6" y="160"/>
                  <a:pt x="7" y="160"/>
                </a:cubicBezTo>
                <a:cubicBezTo>
                  <a:pt x="9" y="160"/>
                  <a:pt x="11" y="159"/>
                  <a:pt x="12" y="158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4" y="138"/>
                  <a:pt x="95" y="137"/>
                  <a:pt x="97" y="13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56" y="77"/>
                  <a:pt x="161" y="64"/>
                  <a:pt x="161" y="51"/>
                </a:cubicBezTo>
                <a:cubicBezTo>
                  <a:pt x="161" y="37"/>
                  <a:pt x="156" y="24"/>
                  <a:pt x="146" y="15"/>
                </a:cubicBezTo>
                <a:close/>
                <a:moveTo>
                  <a:pt x="89" y="125"/>
                </a:moveTo>
                <a:cubicBezTo>
                  <a:pt x="45" y="125"/>
                  <a:pt x="45" y="125"/>
                  <a:pt x="45" y="125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106" y="109"/>
                  <a:pt x="106" y="109"/>
                  <a:pt x="106" y="109"/>
                </a:cubicBezTo>
                <a:lnTo>
                  <a:pt x="89" y="125"/>
                </a:lnTo>
                <a:close/>
                <a:moveTo>
                  <a:pt x="137" y="77"/>
                </a:moveTo>
                <a:cubicBezTo>
                  <a:pt x="137" y="77"/>
                  <a:pt x="137" y="77"/>
                  <a:pt x="137" y="7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75" y="96"/>
                  <a:pt x="75" y="96"/>
                  <a:pt x="75" y="96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7" y="53"/>
                  <a:pt x="117" y="49"/>
                  <a:pt x="115" y="46"/>
                </a:cubicBezTo>
                <a:cubicBezTo>
                  <a:pt x="112" y="44"/>
                  <a:pt x="108" y="44"/>
                  <a:pt x="106" y="46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8"/>
                  <a:pt x="54" y="98"/>
                  <a:pt x="54" y="98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72"/>
                  <a:pt x="36" y="72"/>
                  <a:pt x="36" y="72"/>
                </a:cubicBezTo>
                <a:cubicBezTo>
                  <a:pt x="84" y="24"/>
                  <a:pt x="84" y="24"/>
                  <a:pt x="84" y="24"/>
                </a:cubicBezTo>
                <a:cubicBezTo>
                  <a:pt x="91" y="17"/>
                  <a:pt x="100" y="13"/>
                  <a:pt x="110" y="13"/>
                </a:cubicBezTo>
                <a:cubicBezTo>
                  <a:pt x="120" y="13"/>
                  <a:pt x="130" y="17"/>
                  <a:pt x="137" y="24"/>
                </a:cubicBezTo>
                <a:cubicBezTo>
                  <a:pt x="144" y="31"/>
                  <a:pt x="148" y="41"/>
                  <a:pt x="148" y="51"/>
                </a:cubicBezTo>
                <a:cubicBezTo>
                  <a:pt x="148" y="61"/>
                  <a:pt x="144" y="70"/>
                  <a:pt x="137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04242" tIns="52121" rIns="104242" bIns="5212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205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2C7C294-A458-8010-6C53-CAF4E2A88C67}"/>
              </a:ext>
            </a:extLst>
          </p:cNvPr>
          <p:cNvSpPr txBox="1"/>
          <p:nvPr/>
        </p:nvSpPr>
        <p:spPr>
          <a:xfrm>
            <a:off x="8361806" y="4642636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BAFBAB9-92A7-AC4D-424F-F9A9997D8189}"/>
              </a:ext>
            </a:extLst>
          </p:cNvPr>
          <p:cNvSpPr txBox="1"/>
          <p:nvPr/>
        </p:nvSpPr>
        <p:spPr>
          <a:xfrm>
            <a:off x="8361806" y="4141708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3BFC51B-70BC-95E7-B7FB-16EC50D434E2}"/>
              </a:ext>
            </a:extLst>
          </p:cNvPr>
          <p:cNvSpPr txBox="1"/>
          <p:nvPr/>
        </p:nvSpPr>
        <p:spPr>
          <a:xfrm>
            <a:off x="8361806" y="2778395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4A84F0C-7E9A-D8B2-C75E-3CD666809EFA}"/>
              </a:ext>
            </a:extLst>
          </p:cNvPr>
          <p:cNvSpPr txBox="1"/>
          <p:nvPr/>
        </p:nvSpPr>
        <p:spPr>
          <a:xfrm>
            <a:off x="8361806" y="2277467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F6C4493-9D91-CA2D-BA8C-15990DE61753}"/>
              </a:ext>
            </a:extLst>
          </p:cNvPr>
          <p:cNvSpPr txBox="1"/>
          <p:nvPr/>
        </p:nvSpPr>
        <p:spPr>
          <a:xfrm>
            <a:off x="1138468" y="4642636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D7A4070-37F8-CC81-5183-974C947BBBAF}"/>
              </a:ext>
            </a:extLst>
          </p:cNvPr>
          <p:cNvSpPr txBox="1"/>
          <p:nvPr/>
        </p:nvSpPr>
        <p:spPr>
          <a:xfrm>
            <a:off x="2312579" y="4141708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DA4A8CC-C3DF-8934-C852-70EE81199254}"/>
              </a:ext>
            </a:extLst>
          </p:cNvPr>
          <p:cNvSpPr txBox="1"/>
          <p:nvPr/>
        </p:nvSpPr>
        <p:spPr>
          <a:xfrm>
            <a:off x="1138468" y="2778395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82D21D1-FCAD-8414-8C65-F7C3B7500D0B}"/>
              </a:ext>
            </a:extLst>
          </p:cNvPr>
          <p:cNvSpPr txBox="1"/>
          <p:nvPr/>
        </p:nvSpPr>
        <p:spPr>
          <a:xfrm>
            <a:off x="2312579" y="2277467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4124733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AB52F56-C090-DE8F-397C-C00F5E1FB9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15F99961-8D80-290C-C42A-DC05F4909541}"/>
              </a:ext>
            </a:extLst>
          </p:cNvPr>
          <p:cNvGrpSpPr/>
          <p:nvPr/>
        </p:nvGrpSpPr>
        <p:grpSpPr>
          <a:xfrm>
            <a:off x="1082990" y="3460393"/>
            <a:ext cx="1384456" cy="1219286"/>
            <a:chOff x="3054269" y="3917593"/>
            <a:chExt cx="1384456" cy="1219286"/>
          </a:xfrm>
        </p:grpSpPr>
        <p:sp>
          <p:nvSpPr>
            <p:cNvPr id="131" name="Freeform 5">
              <a:extLst>
                <a:ext uri="{FF2B5EF4-FFF2-40B4-BE49-F238E27FC236}">
                  <a16:creationId xmlns:a16="http://schemas.microsoft.com/office/drawing/2014/main" id="{1443E615-1D13-8319-D5B5-7A11A8564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269" y="3917593"/>
              <a:ext cx="703556" cy="1219286"/>
            </a:xfrm>
            <a:custGeom>
              <a:avLst/>
              <a:gdLst>
                <a:gd name="T0" fmla="*/ 0 w 532"/>
                <a:gd name="T1" fmla="*/ 1380 h 1768"/>
                <a:gd name="T2" fmla="*/ 532 w 532"/>
                <a:gd name="T3" fmla="*/ 1768 h 1768"/>
                <a:gd name="T4" fmla="*/ 532 w 532"/>
                <a:gd name="T5" fmla="*/ 0 h 1768"/>
                <a:gd name="T6" fmla="*/ 0 w 532"/>
                <a:gd name="T7" fmla="*/ 1380 h 1768"/>
                <a:gd name="T8" fmla="*/ 0 w 532"/>
                <a:gd name="T9" fmla="*/ 1380 h 1768"/>
                <a:gd name="connsiteX0" fmla="*/ 0 w 10034"/>
                <a:gd name="connsiteY0" fmla="*/ 6006 h 8201"/>
                <a:gd name="connsiteX1" fmla="*/ 10000 w 10034"/>
                <a:gd name="connsiteY1" fmla="*/ 8201 h 8201"/>
                <a:gd name="connsiteX2" fmla="*/ 10034 w 10034"/>
                <a:gd name="connsiteY2" fmla="*/ 0 h 8201"/>
                <a:gd name="connsiteX3" fmla="*/ 0 w 10034"/>
                <a:gd name="connsiteY3" fmla="*/ 6006 h 8201"/>
                <a:gd name="connsiteX4" fmla="*/ 0 w 10034"/>
                <a:gd name="connsiteY4" fmla="*/ 6006 h 8201"/>
                <a:gd name="connsiteX0" fmla="*/ 0 w 10068"/>
                <a:gd name="connsiteY0" fmla="*/ 7442 h 10119"/>
                <a:gd name="connsiteX1" fmla="*/ 9966 w 10068"/>
                <a:gd name="connsiteY1" fmla="*/ 10119 h 10119"/>
                <a:gd name="connsiteX2" fmla="*/ 10068 w 10068"/>
                <a:gd name="connsiteY2" fmla="*/ 0 h 10119"/>
                <a:gd name="connsiteX3" fmla="*/ 0 w 10068"/>
                <a:gd name="connsiteY3" fmla="*/ 7442 h 10119"/>
                <a:gd name="connsiteX4" fmla="*/ 0 w 10068"/>
                <a:gd name="connsiteY4" fmla="*/ 7442 h 10119"/>
                <a:gd name="connsiteX0" fmla="*/ 0 w 10034"/>
                <a:gd name="connsiteY0" fmla="*/ 7442 h 10119"/>
                <a:gd name="connsiteX1" fmla="*/ 9966 w 10034"/>
                <a:gd name="connsiteY1" fmla="*/ 10119 h 10119"/>
                <a:gd name="connsiteX2" fmla="*/ 10034 w 10034"/>
                <a:gd name="connsiteY2" fmla="*/ 0 h 10119"/>
                <a:gd name="connsiteX3" fmla="*/ 0 w 10034"/>
                <a:gd name="connsiteY3" fmla="*/ 7442 h 10119"/>
                <a:gd name="connsiteX4" fmla="*/ 0 w 10034"/>
                <a:gd name="connsiteY4" fmla="*/ 7442 h 1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" h="10119">
                  <a:moveTo>
                    <a:pt x="0" y="7442"/>
                  </a:moveTo>
                  <a:lnTo>
                    <a:pt x="9966" y="10119"/>
                  </a:lnTo>
                  <a:cubicBezTo>
                    <a:pt x="9977" y="6785"/>
                    <a:pt x="10023" y="3334"/>
                    <a:pt x="10034" y="0"/>
                  </a:cubicBezTo>
                  <a:lnTo>
                    <a:pt x="0" y="7442"/>
                  </a:lnTo>
                  <a:lnTo>
                    <a:pt x="0" y="7442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  <p:sp>
          <p:nvSpPr>
            <p:cNvPr id="132" name="Freeform 6">
              <a:extLst>
                <a:ext uri="{FF2B5EF4-FFF2-40B4-BE49-F238E27FC236}">
                  <a16:creationId xmlns:a16="http://schemas.microsoft.com/office/drawing/2014/main" id="{493D1493-C35D-B408-F62B-3BB2AF5AA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065" y="3917680"/>
              <a:ext cx="685660" cy="1219199"/>
            </a:xfrm>
            <a:custGeom>
              <a:avLst/>
              <a:gdLst>
                <a:gd name="T0" fmla="*/ 522 w 522"/>
                <a:gd name="T1" fmla="*/ 1380 h 1768"/>
                <a:gd name="T2" fmla="*/ 0 w 522"/>
                <a:gd name="T3" fmla="*/ 1768 h 1768"/>
                <a:gd name="T4" fmla="*/ 0 w 522"/>
                <a:gd name="T5" fmla="*/ 0 h 1768"/>
                <a:gd name="T6" fmla="*/ 522 w 522"/>
                <a:gd name="T7" fmla="*/ 1380 h 1768"/>
                <a:gd name="T8" fmla="*/ 522 w 522"/>
                <a:gd name="T9" fmla="*/ 1380 h 1768"/>
                <a:gd name="connsiteX0" fmla="*/ 10000 w 10000"/>
                <a:gd name="connsiteY0" fmla="*/ 6103 h 8298"/>
                <a:gd name="connsiteX1" fmla="*/ 0 w 10000"/>
                <a:gd name="connsiteY1" fmla="*/ 8298 h 8298"/>
                <a:gd name="connsiteX2" fmla="*/ 35 w 10000"/>
                <a:gd name="connsiteY2" fmla="*/ 0 h 8298"/>
                <a:gd name="connsiteX3" fmla="*/ 10000 w 10000"/>
                <a:gd name="connsiteY3" fmla="*/ 6103 h 8298"/>
                <a:gd name="connsiteX4" fmla="*/ 10000 w 10000"/>
                <a:gd name="connsiteY4" fmla="*/ 6103 h 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8298">
                  <a:moveTo>
                    <a:pt x="10000" y="6103"/>
                  </a:moveTo>
                  <a:lnTo>
                    <a:pt x="0" y="8298"/>
                  </a:lnTo>
                  <a:cubicBezTo>
                    <a:pt x="12" y="5532"/>
                    <a:pt x="23" y="2766"/>
                    <a:pt x="35" y="0"/>
                  </a:cubicBezTo>
                  <a:lnTo>
                    <a:pt x="10000" y="6103"/>
                  </a:lnTo>
                  <a:lnTo>
                    <a:pt x="10000" y="6103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DEEA1B2D-845D-40D5-B4DB-1FD21313F211}"/>
              </a:ext>
            </a:extLst>
          </p:cNvPr>
          <p:cNvGrpSpPr/>
          <p:nvPr/>
        </p:nvGrpSpPr>
        <p:grpSpPr>
          <a:xfrm>
            <a:off x="5428948" y="2710419"/>
            <a:ext cx="1384456" cy="1969260"/>
            <a:chOff x="3054269" y="3167618"/>
            <a:chExt cx="1384456" cy="1969260"/>
          </a:xfrm>
        </p:grpSpPr>
        <p:sp>
          <p:nvSpPr>
            <p:cNvPr id="134" name="Freeform 5">
              <a:extLst>
                <a:ext uri="{FF2B5EF4-FFF2-40B4-BE49-F238E27FC236}">
                  <a16:creationId xmlns:a16="http://schemas.microsoft.com/office/drawing/2014/main" id="{85CD28FA-DDB3-56C2-1C38-ADDDE8733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269" y="3167618"/>
              <a:ext cx="701172" cy="1969260"/>
            </a:xfrm>
            <a:custGeom>
              <a:avLst/>
              <a:gdLst>
                <a:gd name="T0" fmla="*/ 0 w 532"/>
                <a:gd name="T1" fmla="*/ 1380 h 1768"/>
                <a:gd name="T2" fmla="*/ 532 w 532"/>
                <a:gd name="T3" fmla="*/ 1768 h 1768"/>
                <a:gd name="T4" fmla="*/ 532 w 532"/>
                <a:gd name="T5" fmla="*/ 0 h 1768"/>
                <a:gd name="T6" fmla="*/ 0 w 532"/>
                <a:gd name="T7" fmla="*/ 1380 h 1768"/>
                <a:gd name="T8" fmla="*/ 0 w 532"/>
                <a:gd name="T9" fmla="*/ 1380 h 1768"/>
                <a:gd name="connsiteX0" fmla="*/ 0 w 10034"/>
                <a:gd name="connsiteY0" fmla="*/ 11095 h 13290"/>
                <a:gd name="connsiteX1" fmla="*/ 10000 w 10034"/>
                <a:gd name="connsiteY1" fmla="*/ 13290 h 13290"/>
                <a:gd name="connsiteX2" fmla="*/ 10034 w 10034"/>
                <a:gd name="connsiteY2" fmla="*/ 0 h 13290"/>
                <a:gd name="connsiteX3" fmla="*/ 0 w 10034"/>
                <a:gd name="connsiteY3" fmla="*/ 11095 h 13290"/>
                <a:gd name="connsiteX4" fmla="*/ 0 w 10034"/>
                <a:gd name="connsiteY4" fmla="*/ 11095 h 13290"/>
                <a:gd name="connsiteX0" fmla="*/ 0 w 10068"/>
                <a:gd name="connsiteY0" fmla="*/ 11127 h 13322"/>
                <a:gd name="connsiteX1" fmla="*/ 10000 w 10068"/>
                <a:gd name="connsiteY1" fmla="*/ 13322 h 13322"/>
                <a:gd name="connsiteX2" fmla="*/ 10068 w 10068"/>
                <a:gd name="connsiteY2" fmla="*/ 0 h 13322"/>
                <a:gd name="connsiteX3" fmla="*/ 0 w 10068"/>
                <a:gd name="connsiteY3" fmla="*/ 11127 h 13322"/>
                <a:gd name="connsiteX4" fmla="*/ 0 w 10068"/>
                <a:gd name="connsiteY4" fmla="*/ 11127 h 13322"/>
                <a:gd name="connsiteX0" fmla="*/ 0 w 10001"/>
                <a:gd name="connsiteY0" fmla="*/ 11208 h 13403"/>
                <a:gd name="connsiteX1" fmla="*/ 10000 w 10001"/>
                <a:gd name="connsiteY1" fmla="*/ 13403 h 13403"/>
                <a:gd name="connsiteX2" fmla="*/ 9966 w 10001"/>
                <a:gd name="connsiteY2" fmla="*/ 0 h 13403"/>
                <a:gd name="connsiteX3" fmla="*/ 0 w 10001"/>
                <a:gd name="connsiteY3" fmla="*/ 11208 h 13403"/>
                <a:gd name="connsiteX4" fmla="*/ 0 w 10001"/>
                <a:gd name="connsiteY4" fmla="*/ 11208 h 13403"/>
                <a:gd name="connsiteX0" fmla="*/ 0 w 10003"/>
                <a:gd name="connsiteY0" fmla="*/ 11176 h 13371"/>
                <a:gd name="connsiteX1" fmla="*/ 10000 w 10003"/>
                <a:gd name="connsiteY1" fmla="*/ 13371 h 13371"/>
                <a:gd name="connsiteX2" fmla="*/ 10000 w 10003"/>
                <a:gd name="connsiteY2" fmla="*/ 0 h 13371"/>
                <a:gd name="connsiteX3" fmla="*/ 0 w 10003"/>
                <a:gd name="connsiteY3" fmla="*/ 11176 h 13371"/>
                <a:gd name="connsiteX4" fmla="*/ 0 w 10003"/>
                <a:gd name="connsiteY4" fmla="*/ 11176 h 13371"/>
                <a:gd name="connsiteX0" fmla="*/ 0 w 10034"/>
                <a:gd name="connsiteY0" fmla="*/ 11208 h 13403"/>
                <a:gd name="connsiteX1" fmla="*/ 10000 w 10034"/>
                <a:gd name="connsiteY1" fmla="*/ 13403 h 13403"/>
                <a:gd name="connsiteX2" fmla="*/ 10034 w 10034"/>
                <a:gd name="connsiteY2" fmla="*/ 0 h 13403"/>
                <a:gd name="connsiteX3" fmla="*/ 0 w 10034"/>
                <a:gd name="connsiteY3" fmla="*/ 11208 h 13403"/>
                <a:gd name="connsiteX4" fmla="*/ 0 w 10034"/>
                <a:gd name="connsiteY4" fmla="*/ 11208 h 1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" h="13403">
                  <a:moveTo>
                    <a:pt x="0" y="11208"/>
                  </a:moveTo>
                  <a:lnTo>
                    <a:pt x="10000" y="13403"/>
                  </a:lnTo>
                  <a:cubicBezTo>
                    <a:pt x="10011" y="8973"/>
                    <a:pt x="10023" y="4430"/>
                    <a:pt x="10034" y="0"/>
                  </a:cubicBezTo>
                  <a:lnTo>
                    <a:pt x="0" y="11208"/>
                  </a:lnTo>
                  <a:lnTo>
                    <a:pt x="0" y="11208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  <p:sp>
          <p:nvSpPr>
            <p:cNvPr id="135" name="Freeform 6">
              <a:extLst>
                <a:ext uri="{FF2B5EF4-FFF2-40B4-BE49-F238E27FC236}">
                  <a16:creationId xmlns:a16="http://schemas.microsoft.com/office/drawing/2014/main" id="{E269B485-03C4-B777-E58F-D47485CC8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859" y="3169968"/>
              <a:ext cx="685866" cy="1966910"/>
            </a:xfrm>
            <a:custGeom>
              <a:avLst/>
              <a:gdLst>
                <a:gd name="T0" fmla="*/ 522 w 522"/>
                <a:gd name="T1" fmla="*/ 1380 h 1768"/>
                <a:gd name="T2" fmla="*/ 0 w 522"/>
                <a:gd name="T3" fmla="*/ 1768 h 1768"/>
                <a:gd name="T4" fmla="*/ 0 w 522"/>
                <a:gd name="T5" fmla="*/ 0 h 1768"/>
                <a:gd name="T6" fmla="*/ 522 w 522"/>
                <a:gd name="T7" fmla="*/ 1380 h 1768"/>
                <a:gd name="T8" fmla="*/ 522 w 522"/>
                <a:gd name="T9" fmla="*/ 1380 h 1768"/>
                <a:gd name="connsiteX0" fmla="*/ 10000 w 10000"/>
                <a:gd name="connsiteY0" fmla="*/ 11144 h 13339"/>
                <a:gd name="connsiteX1" fmla="*/ 0 w 10000"/>
                <a:gd name="connsiteY1" fmla="*/ 13339 h 13339"/>
                <a:gd name="connsiteX2" fmla="*/ 35 w 10000"/>
                <a:gd name="connsiteY2" fmla="*/ 0 h 13339"/>
                <a:gd name="connsiteX3" fmla="*/ 10000 w 10000"/>
                <a:gd name="connsiteY3" fmla="*/ 11144 h 13339"/>
                <a:gd name="connsiteX4" fmla="*/ 10000 w 10000"/>
                <a:gd name="connsiteY4" fmla="*/ 11144 h 13339"/>
                <a:gd name="connsiteX0" fmla="*/ 10000 w 10000"/>
                <a:gd name="connsiteY0" fmla="*/ 11144 h 13339"/>
                <a:gd name="connsiteX1" fmla="*/ 0 w 10000"/>
                <a:gd name="connsiteY1" fmla="*/ 13339 h 13339"/>
                <a:gd name="connsiteX2" fmla="*/ 35 w 10000"/>
                <a:gd name="connsiteY2" fmla="*/ 0 h 13339"/>
                <a:gd name="connsiteX3" fmla="*/ 10000 w 10000"/>
                <a:gd name="connsiteY3" fmla="*/ 11144 h 13339"/>
                <a:gd name="connsiteX4" fmla="*/ 10000 w 10000"/>
                <a:gd name="connsiteY4" fmla="*/ 11144 h 13339"/>
                <a:gd name="connsiteX0" fmla="*/ 10003 w 10003"/>
                <a:gd name="connsiteY0" fmla="*/ 11160 h 13355"/>
                <a:gd name="connsiteX1" fmla="*/ 3 w 10003"/>
                <a:gd name="connsiteY1" fmla="*/ 13355 h 13355"/>
                <a:gd name="connsiteX2" fmla="*/ 3 w 10003"/>
                <a:gd name="connsiteY2" fmla="*/ 0 h 13355"/>
                <a:gd name="connsiteX3" fmla="*/ 10003 w 10003"/>
                <a:gd name="connsiteY3" fmla="*/ 11160 h 13355"/>
                <a:gd name="connsiteX4" fmla="*/ 10003 w 10003"/>
                <a:gd name="connsiteY4" fmla="*/ 11160 h 13355"/>
                <a:gd name="connsiteX0" fmla="*/ 10003 w 10003"/>
                <a:gd name="connsiteY0" fmla="*/ 11160 h 13355"/>
                <a:gd name="connsiteX1" fmla="*/ 3 w 10003"/>
                <a:gd name="connsiteY1" fmla="*/ 13355 h 13355"/>
                <a:gd name="connsiteX2" fmla="*/ 3 w 10003"/>
                <a:gd name="connsiteY2" fmla="*/ 0 h 13355"/>
                <a:gd name="connsiteX3" fmla="*/ 10003 w 10003"/>
                <a:gd name="connsiteY3" fmla="*/ 11160 h 13355"/>
                <a:gd name="connsiteX4" fmla="*/ 10003 w 10003"/>
                <a:gd name="connsiteY4" fmla="*/ 11160 h 13355"/>
                <a:gd name="connsiteX0" fmla="*/ 10003 w 10003"/>
                <a:gd name="connsiteY0" fmla="*/ 11192 h 13387"/>
                <a:gd name="connsiteX1" fmla="*/ 3 w 10003"/>
                <a:gd name="connsiteY1" fmla="*/ 13387 h 13387"/>
                <a:gd name="connsiteX2" fmla="*/ 3 w 10003"/>
                <a:gd name="connsiteY2" fmla="*/ 0 h 13387"/>
                <a:gd name="connsiteX3" fmla="*/ 10003 w 10003"/>
                <a:gd name="connsiteY3" fmla="*/ 11192 h 13387"/>
                <a:gd name="connsiteX4" fmla="*/ 10003 w 10003"/>
                <a:gd name="connsiteY4" fmla="*/ 11192 h 1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" h="13387">
                  <a:moveTo>
                    <a:pt x="10003" y="11192"/>
                  </a:moveTo>
                  <a:lnTo>
                    <a:pt x="3" y="13387"/>
                  </a:lnTo>
                  <a:cubicBezTo>
                    <a:pt x="15" y="8941"/>
                    <a:pt x="-9" y="4446"/>
                    <a:pt x="3" y="0"/>
                  </a:cubicBezTo>
                  <a:lnTo>
                    <a:pt x="10003" y="11192"/>
                  </a:lnTo>
                  <a:lnTo>
                    <a:pt x="10003" y="11192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F101B647-F773-FC85-8CD7-239425B673BB}"/>
              </a:ext>
            </a:extLst>
          </p:cNvPr>
          <p:cNvGrpSpPr/>
          <p:nvPr/>
        </p:nvGrpSpPr>
        <p:grpSpPr>
          <a:xfrm>
            <a:off x="3255969" y="3210411"/>
            <a:ext cx="1384456" cy="1469268"/>
            <a:chOff x="3054269" y="3667611"/>
            <a:chExt cx="1384456" cy="1469268"/>
          </a:xfrm>
        </p:grpSpPr>
        <p:sp>
          <p:nvSpPr>
            <p:cNvPr id="137" name="Freeform 5">
              <a:extLst>
                <a:ext uri="{FF2B5EF4-FFF2-40B4-BE49-F238E27FC236}">
                  <a16:creationId xmlns:a16="http://schemas.microsoft.com/office/drawing/2014/main" id="{CCBF2F9B-B307-EC08-1370-24E8DF86D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269" y="3667611"/>
              <a:ext cx="698796" cy="1469268"/>
            </a:xfrm>
            <a:custGeom>
              <a:avLst/>
              <a:gdLst>
                <a:gd name="T0" fmla="*/ 0 w 532"/>
                <a:gd name="T1" fmla="*/ 1380 h 1768"/>
                <a:gd name="T2" fmla="*/ 532 w 532"/>
                <a:gd name="T3" fmla="*/ 1768 h 1768"/>
                <a:gd name="T4" fmla="*/ 532 w 532"/>
                <a:gd name="T5" fmla="*/ 0 h 1768"/>
                <a:gd name="T6" fmla="*/ 0 w 532"/>
                <a:gd name="T7" fmla="*/ 1380 h 1768"/>
                <a:gd name="T8" fmla="*/ 0 w 532"/>
                <a:gd name="T9" fmla="*/ 138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1768">
                  <a:moveTo>
                    <a:pt x="0" y="1380"/>
                  </a:moveTo>
                  <a:lnTo>
                    <a:pt x="532" y="1768"/>
                  </a:lnTo>
                  <a:lnTo>
                    <a:pt x="532" y="0"/>
                  </a:lnTo>
                  <a:lnTo>
                    <a:pt x="0" y="1380"/>
                  </a:lnTo>
                  <a:lnTo>
                    <a:pt x="0" y="1380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  <p:sp>
          <p:nvSpPr>
            <p:cNvPr id="138" name="Freeform 6">
              <a:extLst>
                <a:ext uri="{FF2B5EF4-FFF2-40B4-BE49-F238E27FC236}">
                  <a16:creationId xmlns:a16="http://schemas.microsoft.com/office/drawing/2014/main" id="{14BCC064-12E5-77F3-8A4D-A75D96EF1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065" y="3667611"/>
              <a:ext cx="685660" cy="1469268"/>
            </a:xfrm>
            <a:custGeom>
              <a:avLst/>
              <a:gdLst>
                <a:gd name="T0" fmla="*/ 522 w 522"/>
                <a:gd name="T1" fmla="*/ 1380 h 1768"/>
                <a:gd name="T2" fmla="*/ 0 w 522"/>
                <a:gd name="T3" fmla="*/ 1768 h 1768"/>
                <a:gd name="T4" fmla="*/ 0 w 522"/>
                <a:gd name="T5" fmla="*/ 0 h 1768"/>
                <a:gd name="T6" fmla="*/ 522 w 522"/>
                <a:gd name="T7" fmla="*/ 1380 h 1768"/>
                <a:gd name="T8" fmla="*/ 522 w 522"/>
                <a:gd name="T9" fmla="*/ 138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1768">
                  <a:moveTo>
                    <a:pt x="522" y="1380"/>
                  </a:moveTo>
                  <a:lnTo>
                    <a:pt x="0" y="1768"/>
                  </a:lnTo>
                  <a:lnTo>
                    <a:pt x="0" y="0"/>
                  </a:lnTo>
                  <a:lnTo>
                    <a:pt x="522" y="1380"/>
                  </a:lnTo>
                  <a:lnTo>
                    <a:pt x="522" y="1380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0B49E0D5-9715-0587-D6F8-2A22E94602A0}"/>
              </a:ext>
            </a:extLst>
          </p:cNvPr>
          <p:cNvGrpSpPr/>
          <p:nvPr/>
        </p:nvGrpSpPr>
        <p:grpSpPr>
          <a:xfrm>
            <a:off x="7601927" y="2997829"/>
            <a:ext cx="1384456" cy="1681850"/>
            <a:chOff x="7562603" y="3455029"/>
            <a:chExt cx="1384456" cy="1681850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A66D840A-21F1-EEF8-4969-16005157A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603" y="3455029"/>
              <a:ext cx="698796" cy="1681850"/>
            </a:xfrm>
            <a:custGeom>
              <a:avLst/>
              <a:gdLst>
                <a:gd name="T0" fmla="*/ 0 w 532"/>
                <a:gd name="T1" fmla="*/ 1380 h 1768"/>
                <a:gd name="T2" fmla="*/ 532 w 532"/>
                <a:gd name="T3" fmla="*/ 1768 h 1768"/>
                <a:gd name="T4" fmla="*/ 532 w 532"/>
                <a:gd name="T5" fmla="*/ 0 h 1768"/>
                <a:gd name="T6" fmla="*/ 0 w 532"/>
                <a:gd name="T7" fmla="*/ 1380 h 1768"/>
                <a:gd name="T8" fmla="*/ 0 w 532"/>
                <a:gd name="T9" fmla="*/ 138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1768">
                  <a:moveTo>
                    <a:pt x="0" y="1380"/>
                  </a:moveTo>
                  <a:lnTo>
                    <a:pt x="532" y="1768"/>
                  </a:lnTo>
                  <a:lnTo>
                    <a:pt x="532" y="0"/>
                  </a:lnTo>
                  <a:lnTo>
                    <a:pt x="0" y="1380"/>
                  </a:lnTo>
                  <a:lnTo>
                    <a:pt x="0" y="1380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F0E3268B-1601-16B1-D3FA-76A10D6F8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1399" y="3455029"/>
              <a:ext cx="685660" cy="1681850"/>
            </a:xfrm>
            <a:custGeom>
              <a:avLst/>
              <a:gdLst>
                <a:gd name="T0" fmla="*/ 522 w 522"/>
                <a:gd name="T1" fmla="*/ 1380 h 1768"/>
                <a:gd name="T2" fmla="*/ 0 w 522"/>
                <a:gd name="T3" fmla="*/ 1768 h 1768"/>
                <a:gd name="T4" fmla="*/ 0 w 522"/>
                <a:gd name="T5" fmla="*/ 0 h 1768"/>
                <a:gd name="T6" fmla="*/ 522 w 522"/>
                <a:gd name="T7" fmla="*/ 1380 h 1768"/>
                <a:gd name="T8" fmla="*/ 522 w 522"/>
                <a:gd name="T9" fmla="*/ 138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1768">
                  <a:moveTo>
                    <a:pt x="522" y="1380"/>
                  </a:moveTo>
                  <a:lnTo>
                    <a:pt x="0" y="1768"/>
                  </a:lnTo>
                  <a:lnTo>
                    <a:pt x="0" y="0"/>
                  </a:lnTo>
                  <a:lnTo>
                    <a:pt x="522" y="1380"/>
                  </a:lnTo>
                  <a:lnTo>
                    <a:pt x="522" y="1380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</p:grpSp>
      <p:cxnSp>
        <p:nvCxnSpPr>
          <p:cNvPr id="142" name="Straight Connector 45">
            <a:extLst>
              <a:ext uri="{FF2B5EF4-FFF2-40B4-BE49-F238E27FC236}">
                <a16:creationId xmlns:a16="http://schemas.microsoft.com/office/drawing/2014/main" id="{A193E9CA-6D7D-D3CE-578E-0F56D3AD66B3}"/>
              </a:ext>
            </a:extLst>
          </p:cNvPr>
          <p:cNvCxnSpPr>
            <a:cxnSpLocks/>
          </p:cNvCxnSpPr>
          <p:nvPr/>
        </p:nvCxnSpPr>
        <p:spPr>
          <a:xfrm flipV="1">
            <a:off x="3949729" y="2304247"/>
            <a:ext cx="2171700" cy="502444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46">
            <a:extLst>
              <a:ext uri="{FF2B5EF4-FFF2-40B4-BE49-F238E27FC236}">
                <a16:creationId xmlns:a16="http://schemas.microsoft.com/office/drawing/2014/main" id="{E922167E-54B6-B285-492A-F3101AD19779}"/>
              </a:ext>
            </a:extLst>
          </p:cNvPr>
          <p:cNvCxnSpPr>
            <a:cxnSpLocks/>
            <a:stCxn id="145" idx="2"/>
            <a:endCxn id="146" idx="2"/>
          </p:cNvCxnSpPr>
          <p:nvPr/>
        </p:nvCxnSpPr>
        <p:spPr>
          <a:xfrm>
            <a:off x="6087784" y="2308410"/>
            <a:ext cx="2172979" cy="272132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47">
            <a:extLst>
              <a:ext uri="{FF2B5EF4-FFF2-40B4-BE49-F238E27FC236}">
                <a16:creationId xmlns:a16="http://schemas.microsoft.com/office/drawing/2014/main" id="{B1E95DB4-FC1A-7C00-18C8-94F4B4E7B0A2}"/>
              </a:ext>
            </a:extLst>
          </p:cNvPr>
          <p:cNvCxnSpPr>
            <a:cxnSpLocks/>
          </p:cNvCxnSpPr>
          <p:nvPr/>
        </p:nvCxnSpPr>
        <p:spPr>
          <a:xfrm flipV="1">
            <a:off x="8276461" y="1930391"/>
            <a:ext cx="2195512" cy="652462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Oval 49">
            <a:extLst>
              <a:ext uri="{FF2B5EF4-FFF2-40B4-BE49-F238E27FC236}">
                <a16:creationId xmlns:a16="http://schemas.microsoft.com/office/drawing/2014/main" id="{12475EEA-DC8C-0699-522A-34A5F1FB7ABB}"/>
              </a:ext>
            </a:extLst>
          </p:cNvPr>
          <p:cNvSpPr/>
          <p:nvPr/>
        </p:nvSpPr>
        <p:spPr>
          <a:xfrm>
            <a:off x="6087784" y="2274513"/>
            <a:ext cx="66784" cy="67794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146" name="Oval 50">
            <a:extLst>
              <a:ext uri="{FF2B5EF4-FFF2-40B4-BE49-F238E27FC236}">
                <a16:creationId xmlns:a16="http://schemas.microsoft.com/office/drawing/2014/main" id="{2D44B239-DF91-8858-2CF2-CBDF9A11F4EC}"/>
              </a:ext>
            </a:extLst>
          </p:cNvPr>
          <p:cNvSpPr/>
          <p:nvPr/>
        </p:nvSpPr>
        <p:spPr>
          <a:xfrm>
            <a:off x="8260763" y="2546645"/>
            <a:ext cx="66784" cy="67794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147" name="Oval 51">
            <a:extLst>
              <a:ext uri="{FF2B5EF4-FFF2-40B4-BE49-F238E27FC236}">
                <a16:creationId xmlns:a16="http://schemas.microsoft.com/office/drawing/2014/main" id="{0D3C4922-6503-2FF5-D709-75FDF3D1EA57}"/>
              </a:ext>
            </a:extLst>
          </p:cNvPr>
          <p:cNvSpPr/>
          <p:nvPr/>
        </p:nvSpPr>
        <p:spPr>
          <a:xfrm>
            <a:off x="10433741" y="1895377"/>
            <a:ext cx="66784" cy="67794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cxnSp>
        <p:nvCxnSpPr>
          <p:cNvPr id="148" name="Straight Connector 59">
            <a:extLst>
              <a:ext uri="{FF2B5EF4-FFF2-40B4-BE49-F238E27FC236}">
                <a16:creationId xmlns:a16="http://schemas.microsoft.com/office/drawing/2014/main" id="{6C18888C-6715-491F-1A5F-B545D59FB5C3}"/>
              </a:ext>
            </a:extLst>
          </p:cNvPr>
          <p:cNvCxnSpPr>
            <a:cxnSpLocks/>
          </p:cNvCxnSpPr>
          <p:nvPr/>
        </p:nvCxnSpPr>
        <p:spPr>
          <a:xfrm flipV="1">
            <a:off x="1658967" y="2809072"/>
            <a:ext cx="2283619" cy="24765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60">
            <a:extLst>
              <a:ext uri="{FF2B5EF4-FFF2-40B4-BE49-F238E27FC236}">
                <a16:creationId xmlns:a16="http://schemas.microsoft.com/office/drawing/2014/main" id="{9B8D7EBE-8AB5-2F3B-7052-1DB942C29744}"/>
              </a:ext>
            </a:extLst>
          </p:cNvPr>
          <p:cNvSpPr/>
          <p:nvPr/>
        </p:nvSpPr>
        <p:spPr>
          <a:xfrm>
            <a:off x="1625788" y="3019481"/>
            <a:ext cx="66784" cy="67794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160" name="Oval 48">
            <a:extLst>
              <a:ext uri="{FF2B5EF4-FFF2-40B4-BE49-F238E27FC236}">
                <a16:creationId xmlns:a16="http://schemas.microsoft.com/office/drawing/2014/main" id="{2F3D6F29-678D-A17D-78A1-3AC9E33DDBC1}"/>
              </a:ext>
            </a:extLst>
          </p:cNvPr>
          <p:cNvSpPr/>
          <p:nvPr/>
        </p:nvSpPr>
        <p:spPr>
          <a:xfrm>
            <a:off x="3914805" y="2771286"/>
            <a:ext cx="66784" cy="67794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5CC9FFB4-764A-0FA1-8C5F-66C984935AB8}"/>
              </a:ext>
            </a:extLst>
          </p:cNvPr>
          <p:cNvGrpSpPr/>
          <p:nvPr/>
        </p:nvGrpSpPr>
        <p:grpSpPr>
          <a:xfrm>
            <a:off x="9774905" y="2338988"/>
            <a:ext cx="1384456" cy="2340691"/>
            <a:chOff x="3054269" y="2796186"/>
            <a:chExt cx="1384456" cy="2340691"/>
          </a:xfrm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id="{A7D76BC5-9155-A8E9-2632-8273D6037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269" y="2796186"/>
              <a:ext cx="701172" cy="2340691"/>
            </a:xfrm>
            <a:custGeom>
              <a:avLst/>
              <a:gdLst>
                <a:gd name="T0" fmla="*/ 0 w 532"/>
                <a:gd name="T1" fmla="*/ 1380 h 1768"/>
                <a:gd name="T2" fmla="*/ 532 w 532"/>
                <a:gd name="T3" fmla="*/ 1768 h 1768"/>
                <a:gd name="T4" fmla="*/ 532 w 532"/>
                <a:gd name="T5" fmla="*/ 0 h 1768"/>
                <a:gd name="T6" fmla="*/ 0 w 532"/>
                <a:gd name="T7" fmla="*/ 1380 h 1768"/>
                <a:gd name="T8" fmla="*/ 0 w 532"/>
                <a:gd name="T9" fmla="*/ 1380 h 1768"/>
                <a:gd name="connsiteX0" fmla="*/ 0 w 10034"/>
                <a:gd name="connsiteY0" fmla="*/ 11095 h 13290"/>
                <a:gd name="connsiteX1" fmla="*/ 10000 w 10034"/>
                <a:gd name="connsiteY1" fmla="*/ 13290 h 13290"/>
                <a:gd name="connsiteX2" fmla="*/ 10034 w 10034"/>
                <a:gd name="connsiteY2" fmla="*/ 0 h 13290"/>
                <a:gd name="connsiteX3" fmla="*/ 0 w 10034"/>
                <a:gd name="connsiteY3" fmla="*/ 11095 h 13290"/>
                <a:gd name="connsiteX4" fmla="*/ 0 w 10034"/>
                <a:gd name="connsiteY4" fmla="*/ 11095 h 13290"/>
                <a:gd name="connsiteX0" fmla="*/ 0 w 10068"/>
                <a:gd name="connsiteY0" fmla="*/ 11127 h 13322"/>
                <a:gd name="connsiteX1" fmla="*/ 10000 w 10068"/>
                <a:gd name="connsiteY1" fmla="*/ 13322 h 13322"/>
                <a:gd name="connsiteX2" fmla="*/ 10068 w 10068"/>
                <a:gd name="connsiteY2" fmla="*/ 0 h 13322"/>
                <a:gd name="connsiteX3" fmla="*/ 0 w 10068"/>
                <a:gd name="connsiteY3" fmla="*/ 11127 h 13322"/>
                <a:gd name="connsiteX4" fmla="*/ 0 w 10068"/>
                <a:gd name="connsiteY4" fmla="*/ 11127 h 13322"/>
                <a:gd name="connsiteX0" fmla="*/ 0 w 10001"/>
                <a:gd name="connsiteY0" fmla="*/ 11208 h 13403"/>
                <a:gd name="connsiteX1" fmla="*/ 10000 w 10001"/>
                <a:gd name="connsiteY1" fmla="*/ 13403 h 13403"/>
                <a:gd name="connsiteX2" fmla="*/ 9966 w 10001"/>
                <a:gd name="connsiteY2" fmla="*/ 0 h 13403"/>
                <a:gd name="connsiteX3" fmla="*/ 0 w 10001"/>
                <a:gd name="connsiteY3" fmla="*/ 11208 h 13403"/>
                <a:gd name="connsiteX4" fmla="*/ 0 w 10001"/>
                <a:gd name="connsiteY4" fmla="*/ 11208 h 13403"/>
                <a:gd name="connsiteX0" fmla="*/ 0 w 10003"/>
                <a:gd name="connsiteY0" fmla="*/ 11176 h 13371"/>
                <a:gd name="connsiteX1" fmla="*/ 10000 w 10003"/>
                <a:gd name="connsiteY1" fmla="*/ 13371 h 13371"/>
                <a:gd name="connsiteX2" fmla="*/ 10000 w 10003"/>
                <a:gd name="connsiteY2" fmla="*/ 0 h 13371"/>
                <a:gd name="connsiteX3" fmla="*/ 0 w 10003"/>
                <a:gd name="connsiteY3" fmla="*/ 11176 h 13371"/>
                <a:gd name="connsiteX4" fmla="*/ 0 w 10003"/>
                <a:gd name="connsiteY4" fmla="*/ 11176 h 13371"/>
                <a:gd name="connsiteX0" fmla="*/ 0 w 10034"/>
                <a:gd name="connsiteY0" fmla="*/ 11208 h 13403"/>
                <a:gd name="connsiteX1" fmla="*/ 10000 w 10034"/>
                <a:gd name="connsiteY1" fmla="*/ 13403 h 13403"/>
                <a:gd name="connsiteX2" fmla="*/ 10034 w 10034"/>
                <a:gd name="connsiteY2" fmla="*/ 0 h 13403"/>
                <a:gd name="connsiteX3" fmla="*/ 0 w 10034"/>
                <a:gd name="connsiteY3" fmla="*/ 11208 h 13403"/>
                <a:gd name="connsiteX4" fmla="*/ 0 w 10034"/>
                <a:gd name="connsiteY4" fmla="*/ 11208 h 13403"/>
                <a:gd name="connsiteX0" fmla="*/ 0 w 10034"/>
                <a:gd name="connsiteY0" fmla="*/ 13736 h 15931"/>
                <a:gd name="connsiteX1" fmla="*/ 10000 w 10034"/>
                <a:gd name="connsiteY1" fmla="*/ 15931 h 15931"/>
                <a:gd name="connsiteX2" fmla="*/ 10034 w 10034"/>
                <a:gd name="connsiteY2" fmla="*/ 0 h 15931"/>
                <a:gd name="connsiteX3" fmla="*/ 0 w 10034"/>
                <a:gd name="connsiteY3" fmla="*/ 13736 h 15931"/>
                <a:gd name="connsiteX4" fmla="*/ 0 w 10034"/>
                <a:gd name="connsiteY4" fmla="*/ 13736 h 1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" h="15931">
                  <a:moveTo>
                    <a:pt x="0" y="13736"/>
                  </a:moveTo>
                  <a:lnTo>
                    <a:pt x="10000" y="15931"/>
                  </a:lnTo>
                  <a:cubicBezTo>
                    <a:pt x="10011" y="11501"/>
                    <a:pt x="10023" y="4430"/>
                    <a:pt x="10034" y="0"/>
                  </a:cubicBezTo>
                  <a:lnTo>
                    <a:pt x="0" y="13736"/>
                  </a:lnTo>
                  <a:lnTo>
                    <a:pt x="0" y="13736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id="{63A099F8-897C-44BF-5F34-6EDD9924A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065" y="2798536"/>
              <a:ext cx="685660" cy="2338341"/>
            </a:xfrm>
            <a:custGeom>
              <a:avLst/>
              <a:gdLst>
                <a:gd name="T0" fmla="*/ 522 w 522"/>
                <a:gd name="T1" fmla="*/ 1380 h 1768"/>
                <a:gd name="T2" fmla="*/ 0 w 522"/>
                <a:gd name="T3" fmla="*/ 1768 h 1768"/>
                <a:gd name="T4" fmla="*/ 0 w 522"/>
                <a:gd name="T5" fmla="*/ 0 h 1768"/>
                <a:gd name="T6" fmla="*/ 522 w 522"/>
                <a:gd name="T7" fmla="*/ 1380 h 1768"/>
                <a:gd name="T8" fmla="*/ 522 w 522"/>
                <a:gd name="T9" fmla="*/ 1380 h 1768"/>
                <a:gd name="connsiteX0" fmla="*/ 10000 w 10000"/>
                <a:gd name="connsiteY0" fmla="*/ 11144 h 13339"/>
                <a:gd name="connsiteX1" fmla="*/ 0 w 10000"/>
                <a:gd name="connsiteY1" fmla="*/ 13339 h 13339"/>
                <a:gd name="connsiteX2" fmla="*/ 35 w 10000"/>
                <a:gd name="connsiteY2" fmla="*/ 0 h 13339"/>
                <a:gd name="connsiteX3" fmla="*/ 10000 w 10000"/>
                <a:gd name="connsiteY3" fmla="*/ 11144 h 13339"/>
                <a:gd name="connsiteX4" fmla="*/ 10000 w 10000"/>
                <a:gd name="connsiteY4" fmla="*/ 11144 h 13339"/>
                <a:gd name="connsiteX0" fmla="*/ 10000 w 10000"/>
                <a:gd name="connsiteY0" fmla="*/ 11144 h 13339"/>
                <a:gd name="connsiteX1" fmla="*/ 0 w 10000"/>
                <a:gd name="connsiteY1" fmla="*/ 13339 h 13339"/>
                <a:gd name="connsiteX2" fmla="*/ 35 w 10000"/>
                <a:gd name="connsiteY2" fmla="*/ 0 h 13339"/>
                <a:gd name="connsiteX3" fmla="*/ 10000 w 10000"/>
                <a:gd name="connsiteY3" fmla="*/ 11144 h 13339"/>
                <a:gd name="connsiteX4" fmla="*/ 10000 w 10000"/>
                <a:gd name="connsiteY4" fmla="*/ 11144 h 13339"/>
                <a:gd name="connsiteX0" fmla="*/ 10003 w 10003"/>
                <a:gd name="connsiteY0" fmla="*/ 11160 h 13355"/>
                <a:gd name="connsiteX1" fmla="*/ 3 w 10003"/>
                <a:gd name="connsiteY1" fmla="*/ 13355 h 13355"/>
                <a:gd name="connsiteX2" fmla="*/ 3 w 10003"/>
                <a:gd name="connsiteY2" fmla="*/ 0 h 13355"/>
                <a:gd name="connsiteX3" fmla="*/ 10003 w 10003"/>
                <a:gd name="connsiteY3" fmla="*/ 11160 h 13355"/>
                <a:gd name="connsiteX4" fmla="*/ 10003 w 10003"/>
                <a:gd name="connsiteY4" fmla="*/ 11160 h 13355"/>
                <a:gd name="connsiteX0" fmla="*/ 10003 w 10003"/>
                <a:gd name="connsiteY0" fmla="*/ 11160 h 13355"/>
                <a:gd name="connsiteX1" fmla="*/ 3 w 10003"/>
                <a:gd name="connsiteY1" fmla="*/ 13355 h 13355"/>
                <a:gd name="connsiteX2" fmla="*/ 3 w 10003"/>
                <a:gd name="connsiteY2" fmla="*/ 0 h 13355"/>
                <a:gd name="connsiteX3" fmla="*/ 10003 w 10003"/>
                <a:gd name="connsiteY3" fmla="*/ 11160 h 13355"/>
                <a:gd name="connsiteX4" fmla="*/ 10003 w 10003"/>
                <a:gd name="connsiteY4" fmla="*/ 11160 h 13355"/>
                <a:gd name="connsiteX0" fmla="*/ 10003 w 10003"/>
                <a:gd name="connsiteY0" fmla="*/ 11192 h 13387"/>
                <a:gd name="connsiteX1" fmla="*/ 3 w 10003"/>
                <a:gd name="connsiteY1" fmla="*/ 13387 h 13387"/>
                <a:gd name="connsiteX2" fmla="*/ 3 w 10003"/>
                <a:gd name="connsiteY2" fmla="*/ 0 h 13387"/>
                <a:gd name="connsiteX3" fmla="*/ 10003 w 10003"/>
                <a:gd name="connsiteY3" fmla="*/ 11192 h 13387"/>
                <a:gd name="connsiteX4" fmla="*/ 10003 w 10003"/>
                <a:gd name="connsiteY4" fmla="*/ 11192 h 13387"/>
                <a:gd name="connsiteX0" fmla="*/ 10000 w 10000"/>
                <a:gd name="connsiteY0" fmla="*/ 13720 h 15915"/>
                <a:gd name="connsiteX1" fmla="*/ 0 w 10000"/>
                <a:gd name="connsiteY1" fmla="*/ 15915 h 15915"/>
                <a:gd name="connsiteX2" fmla="*/ 35 w 10000"/>
                <a:gd name="connsiteY2" fmla="*/ 0 h 15915"/>
                <a:gd name="connsiteX3" fmla="*/ 10000 w 10000"/>
                <a:gd name="connsiteY3" fmla="*/ 13720 h 15915"/>
                <a:gd name="connsiteX4" fmla="*/ 10000 w 10000"/>
                <a:gd name="connsiteY4" fmla="*/ 13720 h 1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5915">
                  <a:moveTo>
                    <a:pt x="10000" y="13720"/>
                  </a:moveTo>
                  <a:lnTo>
                    <a:pt x="0" y="15915"/>
                  </a:lnTo>
                  <a:cubicBezTo>
                    <a:pt x="12" y="11469"/>
                    <a:pt x="23" y="4446"/>
                    <a:pt x="35" y="0"/>
                  </a:cubicBezTo>
                  <a:lnTo>
                    <a:pt x="10000" y="13720"/>
                  </a:lnTo>
                  <a:lnTo>
                    <a:pt x="10000" y="13720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254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Inter"/>
                <a:cs typeface="+mn-cs"/>
              </a:endParaRPr>
            </a:p>
          </p:txBody>
        </p:sp>
      </p:grpSp>
      <p:sp>
        <p:nvSpPr>
          <p:cNvPr id="164" name="TextBox 27">
            <a:extLst>
              <a:ext uri="{FF2B5EF4-FFF2-40B4-BE49-F238E27FC236}">
                <a16:creationId xmlns:a16="http://schemas.microsoft.com/office/drawing/2014/main" id="{3215C659-9EFE-632E-40F7-69F13919440A}"/>
              </a:ext>
            </a:extLst>
          </p:cNvPr>
          <p:cNvSpPr txBox="1"/>
          <p:nvPr/>
        </p:nvSpPr>
        <p:spPr>
          <a:xfrm>
            <a:off x="1397832" y="2643805"/>
            <a:ext cx="754772" cy="380480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$600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165" name="TextBox 27">
            <a:extLst>
              <a:ext uri="{FF2B5EF4-FFF2-40B4-BE49-F238E27FC236}">
                <a16:creationId xmlns:a16="http://schemas.microsoft.com/office/drawing/2014/main" id="{EDDEAB05-2994-E00F-ECF7-2DF63E39EFB7}"/>
              </a:ext>
            </a:extLst>
          </p:cNvPr>
          <p:cNvSpPr txBox="1"/>
          <p:nvPr/>
        </p:nvSpPr>
        <p:spPr>
          <a:xfrm>
            <a:off x="3425171" y="2240583"/>
            <a:ext cx="1046052" cy="380480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$</a:t>
            </a:r>
            <a:r>
              <a:rPr lang="en-US" sz="2000" b="1" dirty="0">
                <a:solidFill>
                  <a:schemeClr val="accent1"/>
                </a:solidFill>
                <a:latin typeface="HarmonyOS Sans SC Black"/>
                <a:ea typeface="+mj-ea"/>
              </a:rPr>
              <a:t>7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00</a:t>
            </a:r>
          </a:p>
        </p:txBody>
      </p:sp>
      <p:sp>
        <p:nvSpPr>
          <p:cNvPr id="166" name="TextBox 27">
            <a:extLst>
              <a:ext uri="{FF2B5EF4-FFF2-40B4-BE49-F238E27FC236}">
                <a16:creationId xmlns:a16="http://schemas.microsoft.com/office/drawing/2014/main" id="{EBDCA5DC-9798-AD1A-5269-95FF187DE0F8}"/>
              </a:ext>
            </a:extLst>
          </p:cNvPr>
          <p:cNvSpPr txBox="1"/>
          <p:nvPr/>
        </p:nvSpPr>
        <p:spPr>
          <a:xfrm>
            <a:off x="5582451" y="1733523"/>
            <a:ext cx="1077450" cy="380480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$</a:t>
            </a:r>
            <a:r>
              <a:rPr lang="en-US" sz="2000" b="1" dirty="0">
                <a:solidFill>
                  <a:schemeClr val="accent1"/>
                </a:solidFill>
                <a:latin typeface="HarmonyOS Sans SC Black"/>
                <a:ea typeface="+mj-ea"/>
              </a:rPr>
              <a:t>9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00</a:t>
            </a:r>
          </a:p>
        </p:txBody>
      </p:sp>
      <p:sp>
        <p:nvSpPr>
          <p:cNvPr id="167" name="TextBox 27">
            <a:extLst>
              <a:ext uri="{FF2B5EF4-FFF2-40B4-BE49-F238E27FC236}">
                <a16:creationId xmlns:a16="http://schemas.microsoft.com/office/drawing/2014/main" id="{6ED739D9-A042-D508-9830-8C522F934C68}"/>
              </a:ext>
            </a:extLst>
          </p:cNvPr>
          <p:cNvSpPr txBox="1"/>
          <p:nvPr/>
        </p:nvSpPr>
        <p:spPr>
          <a:xfrm>
            <a:off x="7739731" y="1962104"/>
            <a:ext cx="1108848" cy="380480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$</a:t>
            </a:r>
            <a:r>
              <a:rPr lang="en-US" sz="2000" b="1" dirty="0">
                <a:solidFill>
                  <a:schemeClr val="accent1"/>
                </a:solidFill>
                <a:latin typeface="HarmonyOS Sans SC Black"/>
                <a:ea typeface="+mj-ea"/>
              </a:rPr>
              <a:t>8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00</a:t>
            </a:r>
          </a:p>
        </p:txBody>
      </p:sp>
      <p:sp>
        <p:nvSpPr>
          <p:cNvPr id="168" name="TextBox 27">
            <a:extLst>
              <a:ext uri="{FF2B5EF4-FFF2-40B4-BE49-F238E27FC236}">
                <a16:creationId xmlns:a16="http://schemas.microsoft.com/office/drawing/2014/main" id="{936AD2F0-B4A4-7027-FC37-E1DB0E77E4AC}"/>
              </a:ext>
            </a:extLst>
          </p:cNvPr>
          <p:cNvSpPr txBox="1"/>
          <p:nvPr/>
        </p:nvSpPr>
        <p:spPr>
          <a:xfrm>
            <a:off x="10089747" y="1398655"/>
            <a:ext cx="918956" cy="380480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rPr>
              <a:t>$1000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55E985-C397-A48E-926C-CD89D66E4C2D}"/>
              </a:ext>
            </a:extLst>
          </p:cNvPr>
          <p:cNvSpPr txBox="1"/>
          <p:nvPr/>
        </p:nvSpPr>
        <p:spPr>
          <a:xfrm>
            <a:off x="950407" y="5180607"/>
            <a:ext cx="1741994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D3A0D7-BC9D-057F-3EA8-AD73DC378067}"/>
              </a:ext>
            </a:extLst>
          </p:cNvPr>
          <p:cNvSpPr txBox="1"/>
          <p:nvPr/>
        </p:nvSpPr>
        <p:spPr>
          <a:xfrm>
            <a:off x="950406" y="4748204"/>
            <a:ext cx="1435986" cy="428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10A98E-9429-317E-2FE4-EB87CDABA839}"/>
              </a:ext>
            </a:extLst>
          </p:cNvPr>
          <p:cNvSpPr txBox="1"/>
          <p:nvPr/>
        </p:nvSpPr>
        <p:spPr>
          <a:xfrm>
            <a:off x="3231737" y="5180607"/>
            <a:ext cx="1741994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88AAB6-4722-CD2A-84B3-98A2F8F387D7}"/>
              </a:ext>
            </a:extLst>
          </p:cNvPr>
          <p:cNvSpPr txBox="1"/>
          <p:nvPr/>
        </p:nvSpPr>
        <p:spPr>
          <a:xfrm>
            <a:off x="3231736" y="4748204"/>
            <a:ext cx="1435986" cy="428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8F7ACC-A44F-07B7-5F4A-BD30F14B85FC}"/>
              </a:ext>
            </a:extLst>
          </p:cNvPr>
          <p:cNvSpPr txBox="1"/>
          <p:nvPr/>
        </p:nvSpPr>
        <p:spPr>
          <a:xfrm>
            <a:off x="5403437" y="5180607"/>
            <a:ext cx="1741994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0717FB-753A-A632-C867-FE6B31A23CDB}"/>
              </a:ext>
            </a:extLst>
          </p:cNvPr>
          <p:cNvSpPr txBox="1"/>
          <p:nvPr/>
        </p:nvSpPr>
        <p:spPr>
          <a:xfrm>
            <a:off x="5403436" y="4748204"/>
            <a:ext cx="1435986" cy="428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8B5F2C-FB77-39D6-D6A2-1E1D632E3AB9}"/>
              </a:ext>
            </a:extLst>
          </p:cNvPr>
          <p:cNvSpPr txBox="1"/>
          <p:nvPr/>
        </p:nvSpPr>
        <p:spPr>
          <a:xfrm>
            <a:off x="7524281" y="5180607"/>
            <a:ext cx="1741994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16B1AA-B236-2358-9C9C-511468E84A2D}"/>
              </a:ext>
            </a:extLst>
          </p:cNvPr>
          <p:cNvSpPr txBox="1"/>
          <p:nvPr/>
        </p:nvSpPr>
        <p:spPr>
          <a:xfrm>
            <a:off x="7524280" y="4748204"/>
            <a:ext cx="1435986" cy="428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0FCFED-C4D9-C705-C8A5-F8CFE126B5C5}"/>
              </a:ext>
            </a:extLst>
          </p:cNvPr>
          <p:cNvSpPr txBox="1"/>
          <p:nvPr/>
        </p:nvSpPr>
        <p:spPr>
          <a:xfrm>
            <a:off x="9695980" y="5180607"/>
            <a:ext cx="1741994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1DAD5A-C3BA-A7C2-7BEC-17BD6A626236}"/>
              </a:ext>
            </a:extLst>
          </p:cNvPr>
          <p:cNvSpPr txBox="1"/>
          <p:nvPr/>
        </p:nvSpPr>
        <p:spPr>
          <a:xfrm>
            <a:off x="9695979" y="4748204"/>
            <a:ext cx="1435986" cy="428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2580915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B70765C-598C-D987-83AB-B67A3BE438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E0FB33-D72B-E2ED-5C98-0FC14C3F17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022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8813" y="517402"/>
            <a:ext cx="4782153" cy="498598"/>
          </a:xfrm>
        </p:spPr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9B4C59F-079F-B2C4-3CE1-5A29B5475AF1}"/>
              </a:ext>
            </a:extLst>
          </p:cNvPr>
          <p:cNvSpPr/>
          <p:nvPr/>
        </p:nvSpPr>
        <p:spPr>
          <a:xfrm>
            <a:off x="806630" y="3222536"/>
            <a:ext cx="10610670" cy="1355724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8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ACE4AE9-43FF-5FDC-1CF0-77C578B4F93F}"/>
              </a:ext>
            </a:extLst>
          </p:cNvPr>
          <p:cNvSpPr/>
          <p:nvPr/>
        </p:nvSpPr>
        <p:spPr>
          <a:xfrm>
            <a:off x="1625600" y="3435172"/>
            <a:ext cx="8940800" cy="930453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/>
              </a:gs>
              <a:gs pos="8300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8021943-C97B-C23C-3A03-BF9A5187A475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4010027" y="3681012"/>
            <a:ext cx="0" cy="1578506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9AFFC6E-363B-9159-6497-91DDCAE53C8A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8528599" y="4300789"/>
            <a:ext cx="0" cy="1226081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68114E3-B081-F345-B99A-5791CCCA9E92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1625600" y="2251051"/>
            <a:ext cx="0" cy="1587435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1CD216E-5A72-619C-D89F-B41D9B17A491}"/>
              </a:ext>
            </a:extLst>
          </p:cNvPr>
          <p:cNvCxnSpPr>
            <a:cxnSpLocks/>
          </p:cNvCxnSpPr>
          <p:nvPr/>
        </p:nvCxnSpPr>
        <p:spPr>
          <a:xfrm>
            <a:off x="6750050" y="2647950"/>
            <a:ext cx="0" cy="123190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10EDC4FE-4F0A-AF0D-7E5C-2027AF83EB90}"/>
              </a:ext>
            </a:extLst>
          </p:cNvPr>
          <p:cNvSpPr/>
          <p:nvPr/>
        </p:nvSpPr>
        <p:spPr>
          <a:xfrm>
            <a:off x="3816353" y="5259518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D1AB912-8466-6690-B9AF-9BAAA0CCCB4F}"/>
              </a:ext>
            </a:extLst>
          </p:cNvPr>
          <p:cNvSpPr/>
          <p:nvPr/>
        </p:nvSpPr>
        <p:spPr>
          <a:xfrm>
            <a:off x="8334925" y="5526870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DA436E3-E85B-BC99-016B-C9A83BDD9C04}"/>
              </a:ext>
            </a:extLst>
          </p:cNvPr>
          <p:cNvSpPr/>
          <p:nvPr/>
        </p:nvSpPr>
        <p:spPr>
          <a:xfrm>
            <a:off x="1431926" y="1863703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8C8E7A3-4BE8-4897-CFF0-91D82684485F}"/>
              </a:ext>
            </a:extLst>
          </p:cNvPr>
          <p:cNvSpPr/>
          <p:nvPr/>
        </p:nvSpPr>
        <p:spPr>
          <a:xfrm>
            <a:off x="6556376" y="2260602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F74C439-E895-CF5D-E2F7-3B742FAAF388}"/>
              </a:ext>
            </a:extLst>
          </p:cNvPr>
          <p:cNvSpPr txBox="1"/>
          <p:nvPr/>
        </p:nvSpPr>
        <p:spPr>
          <a:xfrm>
            <a:off x="1819274" y="2361335"/>
            <a:ext cx="3471754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9A6B28F-FC4C-7997-4345-85E92E699C4D}"/>
              </a:ext>
            </a:extLst>
          </p:cNvPr>
          <p:cNvSpPr txBox="1"/>
          <p:nvPr/>
        </p:nvSpPr>
        <p:spPr>
          <a:xfrm>
            <a:off x="1819274" y="1860407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3623DD5-639B-EFAC-698A-E5B7D7A50E79}"/>
              </a:ext>
            </a:extLst>
          </p:cNvPr>
          <p:cNvSpPr txBox="1"/>
          <p:nvPr/>
        </p:nvSpPr>
        <p:spPr>
          <a:xfrm>
            <a:off x="6943723" y="2859859"/>
            <a:ext cx="3471754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A6178FA-21F7-1E7E-7549-C7F72B9762DB}"/>
              </a:ext>
            </a:extLst>
          </p:cNvPr>
          <p:cNvSpPr txBox="1"/>
          <p:nvPr/>
        </p:nvSpPr>
        <p:spPr>
          <a:xfrm>
            <a:off x="6943723" y="2358931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831825-0DAD-AD23-76AC-AAC5AEA44019}"/>
              </a:ext>
            </a:extLst>
          </p:cNvPr>
          <p:cNvSpPr txBox="1"/>
          <p:nvPr/>
        </p:nvSpPr>
        <p:spPr>
          <a:xfrm>
            <a:off x="8639936" y="5283468"/>
            <a:ext cx="2904465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193C355-1128-45D4-622C-3DC4E3B8EF08}"/>
              </a:ext>
            </a:extLst>
          </p:cNvPr>
          <p:cNvSpPr txBox="1"/>
          <p:nvPr/>
        </p:nvSpPr>
        <p:spPr>
          <a:xfrm>
            <a:off x="8639936" y="4782540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7C808C-7738-EB28-74D4-4143FBF827F2}"/>
              </a:ext>
            </a:extLst>
          </p:cNvPr>
          <p:cNvSpPr txBox="1"/>
          <p:nvPr/>
        </p:nvSpPr>
        <p:spPr>
          <a:xfrm>
            <a:off x="4121364" y="5018051"/>
            <a:ext cx="2904468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B9D83E6-5091-8059-7B48-30A83E308F44}"/>
              </a:ext>
            </a:extLst>
          </p:cNvPr>
          <p:cNvSpPr txBox="1"/>
          <p:nvPr/>
        </p:nvSpPr>
        <p:spPr>
          <a:xfrm>
            <a:off x="4121364" y="4517123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3579607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50828C6-B664-DA90-65E9-D4A4DD7AF92E}"/>
              </a:ext>
            </a:extLst>
          </p:cNvPr>
          <p:cNvSpPr/>
          <p:nvPr/>
        </p:nvSpPr>
        <p:spPr>
          <a:xfrm rot="2700000">
            <a:off x="3170572" y="2877452"/>
            <a:ext cx="1750796" cy="17507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AD76716-1FEF-A223-6BBD-0F4B1587DC1C}"/>
              </a:ext>
            </a:extLst>
          </p:cNvPr>
          <p:cNvSpPr>
            <a:spLocks noChangeAspect="1"/>
          </p:cNvSpPr>
          <p:nvPr/>
        </p:nvSpPr>
        <p:spPr>
          <a:xfrm rot="2700000">
            <a:off x="7271232" y="2908703"/>
            <a:ext cx="1749600" cy="17496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5BAEB5-D780-F633-51F9-F2A64E2442C4}"/>
              </a:ext>
            </a:extLst>
          </p:cNvPr>
          <p:cNvSpPr txBox="1"/>
          <p:nvPr/>
        </p:nvSpPr>
        <p:spPr>
          <a:xfrm>
            <a:off x="3499802" y="3554949"/>
            <a:ext cx="1045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大标题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EB1297F-8FA3-CC3D-8A4D-19266A8B0A9A}"/>
              </a:ext>
            </a:extLst>
          </p:cNvPr>
          <p:cNvSpPr txBox="1"/>
          <p:nvPr/>
        </p:nvSpPr>
        <p:spPr>
          <a:xfrm>
            <a:off x="7599862" y="3554949"/>
            <a:ext cx="1045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+mj-ea"/>
                <a:ea typeface="+mj-ea"/>
              </a:rPr>
              <a:t>大标题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E4A07B4-B408-2991-A164-BDE1C6488D75}"/>
              </a:ext>
            </a:extLst>
          </p:cNvPr>
          <p:cNvSpPr/>
          <p:nvPr/>
        </p:nvSpPr>
        <p:spPr>
          <a:xfrm>
            <a:off x="2435281" y="186378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D5F0A3E-036B-BA6B-70BD-8201D2A4D507}"/>
              </a:ext>
            </a:extLst>
          </p:cNvPr>
          <p:cNvSpPr/>
          <p:nvPr/>
        </p:nvSpPr>
        <p:spPr>
          <a:xfrm>
            <a:off x="2671956" y="2625037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CCE7E38-6DCE-623E-CF1B-C49FC1E8089B}"/>
              </a:ext>
            </a:extLst>
          </p:cNvPr>
          <p:cNvSpPr/>
          <p:nvPr/>
        </p:nvSpPr>
        <p:spPr>
          <a:xfrm>
            <a:off x="2671956" y="4849640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167653A-383C-B73E-8F11-CCA327C31153}"/>
              </a:ext>
            </a:extLst>
          </p:cNvPr>
          <p:cNvSpPr/>
          <p:nvPr/>
        </p:nvSpPr>
        <p:spPr>
          <a:xfrm>
            <a:off x="2322715" y="3735535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095C0D9-582F-0A60-8BC1-DE8AA22678C6}"/>
              </a:ext>
            </a:extLst>
          </p:cNvPr>
          <p:cNvSpPr/>
          <p:nvPr/>
        </p:nvSpPr>
        <p:spPr>
          <a:xfrm flipH="1">
            <a:off x="5787359" y="186378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F688DF1-986A-93A6-62DA-6C602CDA1176}"/>
              </a:ext>
            </a:extLst>
          </p:cNvPr>
          <p:cNvSpPr/>
          <p:nvPr/>
        </p:nvSpPr>
        <p:spPr>
          <a:xfrm>
            <a:off x="9282794" y="2625037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38CDD9D-37B0-3466-61D4-7F359C4B7DEB}"/>
              </a:ext>
            </a:extLst>
          </p:cNvPr>
          <p:cNvSpPr/>
          <p:nvPr/>
        </p:nvSpPr>
        <p:spPr>
          <a:xfrm>
            <a:off x="9638352" y="3737339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F98E0F4-CB4E-3EA5-FA4D-F9B9DB97D1F5}"/>
              </a:ext>
            </a:extLst>
          </p:cNvPr>
          <p:cNvSpPr/>
          <p:nvPr/>
        </p:nvSpPr>
        <p:spPr>
          <a:xfrm>
            <a:off x="9305180" y="4849640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D8EF638-69ED-6A22-84FD-A94540564E4E}"/>
              </a:ext>
            </a:extLst>
          </p:cNvPr>
          <p:cNvSpPr/>
          <p:nvPr/>
        </p:nvSpPr>
        <p:spPr>
          <a:xfrm flipV="1">
            <a:off x="5423881" y="3314700"/>
            <a:ext cx="1344238" cy="841670"/>
          </a:xfrm>
          <a:custGeom>
            <a:avLst/>
            <a:gdLst>
              <a:gd name="connsiteX0" fmla="*/ 0 w 1953895"/>
              <a:gd name="connsiteY0" fmla="*/ 1223397 h 1223397"/>
              <a:gd name="connsiteX1" fmla="*/ 1459671 w 1953895"/>
              <a:gd name="connsiteY1" fmla="*/ 855097 h 1223397"/>
              <a:gd name="connsiteX2" fmla="*/ 1337945 w 1953895"/>
              <a:gd name="connsiteY2" fmla="*/ 1182122 h 1223397"/>
              <a:gd name="connsiteX3" fmla="*/ 1951575 w 1953895"/>
              <a:gd name="connsiteY3" fmla="*/ 612775 h 1223397"/>
              <a:gd name="connsiteX4" fmla="*/ 1953895 w 1953895"/>
              <a:gd name="connsiteY4" fmla="*/ 612775 h 1223397"/>
              <a:gd name="connsiteX5" fmla="*/ 1952735 w 1953895"/>
              <a:gd name="connsiteY5" fmla="*/ 611699 h 1223397"/>
              <a:gd name="connsiteX6" fmla="*/ 1953895 w 1953895"/>
              <a:gd name="connsiteY6" fmla="*/ 610622 h 1223397"/>
              <a:gd name="connsiteX7" fmla="*/ 1951575 w 1953895"/>
              <a:gd name="connsiteY7" fmla="*/ 610622 h 1223397"/>
              <a:gd name="connsiteX8" fmla="*/ 1337945 w 1953895"/>
              <a:gd name="connsiteY8" fmla="*/ 41275 h 1223397"/>
              <a:gd name="connsiteX9" fmla="*/ 1459671 w 1953895"/>
              <a:gd name="connsiteY9" fmla="*/ 368300 h 1223397"/>
              <a:gd name="connsiteX10" fmla="*/ 0 w 1953895"/>
              <a:gd name="connsiteY10" fmla="*/ 0 h 1223397"/>
              <a:gd name="connsiteX11" fmla="*/ 0 w 1953895"/>
              <a:gd name="connsiteY11" fmla="*/ 610622 h 1223397"/>
              <a:gd name="connsiteX12" fmla="*/ 0 w 1953895"/>
              <a:gd name="connsiteY12" fmla="*/ 612775 h 122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53895" h="1223397">
                <a:moveTo>
                  <a:pt x="0" y="1223397"/>
                </a:moveTo>
                <a:cubicBezTo>
                  <a:pt x="413532" y="929180"/>
                  <a:pt x="992164" y="857214"/>
                  <a:pt x="1459671" y="855097"/>
                </a:cubicBezTo>
                <a:lnTo>
                  <a:pt x="1337945" y="1182122"/>
                </a:lnTo>
                <a:lnTo>
                  <a:pt x="1951575" y="612775"/>
                </a:lnTo>
                <a:lnTo>
                  <a:pt x="1953895" y="612775"/>
                </a:lnTo>
                <a:lnTo>
                  <a:pt x="1952735" y="611699"/>
                </a:lnTo>
                <a:lnTo>
                  <a:pt x="1953895" y="610622"/>
                </a:lnTo>
                <a:lnTo>
                  <a:pt x="1951575" y="610622"/>
                </a:lnTo>
                <a:lnTo>
                  <a:pt x="1337945" y="41275"/>
                </a:lnTo>
                <a:lnTo>
                  <a:pt x="1459671" y="368300"/>
                </a:lnTo>
                <a:cubicBezTo>
                  <a:pt x="992164" y="366183"/>
                  <a:pt x="413532" y="294217"/>
                  <a:pt x="0" y="0"/>
                </a:cubicBezTo>
                <a:lnTo>
                  <a:pt x="0" y="610622"/>
                </a:lnTo>
                <a:lnTo>
                  <a:pt x="0" y="612775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58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7B625-4053-EAC0-5CD4-A40A9770A4EC}"/>
              </a:ext>
            </a:extLst>
          </p:cNvPr>
          <p:cNvSpPr txBox="1"/>
          <p:nvPr/>
        </p:nvSpPr>
        <p:spPr>
          <a:xfrm>
            <a:off x="1449007" y="2492524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1F060A-47E2-9E21-ACC8-3F42CEEE5F59}"/>
              </a:ext>
            </a:extLst>
          </p:cNvPr>
          <p:cNvSpPr txBox="1"/>
          <p:nvPr/>
        </p:nvSpPr>
        <p:spPr>
          <a:xfrm>
            <a:off x="1085143" y="3544801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851FA3-6F32-9666-B6C6-28865A63FC15}"/>
              </a:ext>
            </a:extLst>
          </p:cNvPr>
          <p:cNvSpPr txBox="1"/>
          <p:nvPr/>
        </p:nvSpPr>
        <p:spPr>
          <a:xfrm>
            <a:off x="1414908" y="4706968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165E6F-C05A-5D9F-4536-D3C209C1F613}"/>
              </a:ext>
            </a:extLst>
          </p:cNvPr>
          <p:cNvSpPr txBox="1"/>
          <p:nvPr/>
        </p:nvSpPr>
        <p:spPr>
          <a:xfrm flipH="1">
            <a:off x="9704584" y="2542596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5EAB20-29FB-1BA5-6AE0-A3F311A5F95A}"/>
              </a:ext>
            </a:extLst>
          </p:cNvPr>
          <p:cNvSpPr txBox="1"/>
          <p:nvPr/>
        </p:nvSpPr>
        <p:spPr>
          <a:xfrm flipH="1">
            <a:off x="10068448" y="3594873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43EAC2-C9BB-C630-D740-5693FA4C7A70}"/>
              </a:ext>
            </a:extLst>
          </p:cNvPr>
          <p:cNvSpPr txBox="1"/>
          <p:nvPr/>
        </p:nvSpPr>
        <p:spPr>
          <a:xfrm flipH="1">
            <a:off x="9738683" y="4757040"/>
            <a:ext cx="1435986" cy="39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3283613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A6C878-3FFB-0117-F113-DFDC341C0E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1C0C3DBB-FC9C-A9B6-5FAF-80A01B77DE56}"/>
              </a:ext>
            </a:extLst>
          </p:cNvPr>
          <p:cNvSpPr/>
          <p:nvPr/>
        </p:nvSpPr>
        <p:spPr>
          <a:xfrm flipV="1">
            <a:off x="-2688478" y="3075346"/>
            <a:ext cx="17430136" cy="4353534"/>
          </a:xfrm>
          <a:prstGeom prst="triangle">
            <a:avLst/>
          </a:pr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502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29615734-CF2F-241E-2258-C94CB8DD6E8D}"/>
              </a:ext>
            </a:extLst>
          </p:cNvPr>
          <p:cNvSpPr/>
          <p:nvPr/>
        </p:nvSpPr>
        <p:spPr>
          <a:xfrm flipV="1">
            <a:off x="2752699" y="2311857"/>
            <a:ext cx="6603686" cy="1649405"/>
          </a:xfrm>
          <a:prstGeom prst="triangle">
            <a:avLst/>
          </a:prstGeom>
          <a:gradFill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502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3938855-A209-0E05-FF13-22EEB2DA93ED}"/>
              </a:ext>
            </a:extLst>
          </p:cNvPr>
          <p:cNvSpPr/>
          <p:nvPr/>
        </p:nvSpPr>
        <p:spPr>
          <a:xfrm rot="5400000" flipV="1">
            <a:off x="5539599" y="3395422"/>
            <a:ext cx="1100982" cy="11009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B4E4E46-3A22-8366-BEAB-B91BFDF2D653}"/>
              </a:ext>
            </a:extLst>
          </p:cNvPr>
          <p:cNvSpPr/>
          <p:nvPr/>
        </p:nvSpPr>
        <p:spPr>
          <a:xfrm rot="5400000" flipV="1">
            <a:off x="2275603" y="1783111"/>
            <a:ext cx="1100982" cy="11009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BC6B59A-36E4-7182-9447-B04C7F809DD1}"/>
              </a:ext>
            </a:extLst>
          </p:cNvPr>
          <p:cNvSpPr/>
          <p:nvPr/>
        </p:nvSpPr>
        <p:spPr>
          <a:xfrm rot="5400000" flipV="1">
            <a:off x="8805895" y="1783111"/>
            <a:ext cx="1100982" cy="110098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500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F6E29B65-0CDB-DEA7-2056-190A1213C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0247" y="3685690"/>
            <a:ext cx="485085" cy="48508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81C0387-51F3-0337-26CB-BB3C30D8DA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06208" y="1125538"/>
            <a:ext cx="1879858" cy="221599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OPPOSans B" panose="00020600040101010101" pitchFamily="18" charset="-122"/>
                <a:cs typeface="OPPOSans B" panose="00020600040101010101" pitchFamily="18" charset="-122"/>
              </a:rPr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57EB57-FEAC-2C28-3860-5D17E20E0F9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95529" y="2326451"/>
            <a:ext cx="935521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目标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A0A0F825-C8A0-C41A-532E-083814CAFAF9}"/>
              </a:ext>
            </a:extLst>
          </p:cNvPr>
          <p:cNvCxnSpPr>
            <a:cxnSpLocks/>
          </p:cNvCxnSpPr>
          <p:nvPr/>
        </p:nvCxnSpPr>
        <p:spPr>
          <a:xfrm>
            <a:off x="3323858" y="2884093"/>
            <a:ext cx="1941562" cy="103000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82D3ED60-F88D-16C0-DB06-CBA179A8E8D6}"/>
              </a:ext>
            </a:extLst>
          </p:cNvPr>
          <p:cNvCxnSpPr>
            <a:cxnSpLocks/>
          </p:cNvCxnSpPr>
          <p:nvPr/>
        </p:nvCxnSpPr>
        <p:spPr>
          <a:xfrm flipV="1">
            <a:off x="6853366" y="2904070"/>
            <a:ext cx="1972999" cy="103721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B601200-AFD2-6E07-DE57-C5247C1BE5A4}"/>
              </a:ext>
            </a:extLst>
          </p:cNvPr>
          <p:cNvSpPr txBox="1"/>
          <p:nvPr/>
        </p:nvSpPr>
        <p:spPr>
          <a:xfrm>
            <a:off x="8805692" y="3448531"/>
            <a:ext cx="2479624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F148E61-0213-5667-5757-DE392C006B80}"/>
              </a:ext>
            </a:extLst>
          </p:cNvPr>
          <p:cNvSpPr txBox="1"/>
          <p:nvPr/>
        </p:nvSpPr>
        <p:spPr>
          <a:xfrm>
            <a:off x="8805692" y="2947603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66E9672-A40D-F577-B0A4-813DB0778720}"/>
              </a:ext>
            </a:extLst>
          </p:cNvPr>
          <p:cNvSpPr txBox="1"/>
          <p:nvPr/>
        </p:nvSpPr>
        <p:spPr>
          <a:xfrm>
            <a:off x="4895561" y="5062313"/>
            <a:ext cx="2479624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E33F35-43CC-2FAE-CAA3-AB831BCFF068}"/>
              </a:ext>
            </a:extLst>
          </p:cNvPr>
          <p:cNvSpPr txBox="1"/>
          <p:nvPr/>
        </p:nvSpPr>
        <p:spPr>
          <a:xfrm>
            <a:off x="5417380" y="4561385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3912177-39CB-A987-E924-0EED9C1AEDED}"/>
              </a:ext>
            </a:extLst>
          </p:cNvPr>
          <p:cNvSpPr txBox="1"/>
          <p:nvPr/>
        </p:nvSpPr>
        <p:spPr>
          <a:xfrm>
            <a:off x="632118" y="3432750"/>
            <a:ext cx="2479624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accent3">
                    <a:lumMod val="10000"/>
                    <a:lumOff val="90000"/>
                  </a:schemeClr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10000"/>
                  <a:lumOff val="9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19600E-4391-1FAB-BB29-8EA51CC6AEDB}"/>
              </a:ext>
            </a:extLst>
          </p:cNvPr>
          <p:cNvSpPr txBox="1"/>
          <p:nvPr/>
        </p:nvSpPr>
        <p:spPr>
          <a:xfrm>
            <a:off x="1675756" y="2931822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grpSp>
        <p:nvGrpSpPr>
          <p:cNvPr id="28" name="Group 25">
            <a:extLst>
              <a:ext uri="{FF2B5EF4-FFF2-40B4-BE49-F238E27FC236}">
                <a16:creationId xmlns:a16="http://schemas.microsoft.com/office/drawing/2014/main" id="{18D304B9-19A1-B267-9B95-C725C259AB20}"/>
              </a:ext>
            </a:extLst>
          </p:cNvPr>
          <p:cNvGrpSpPr/>
          <p:nvPr/>
        </p:nvGrpSpPr>
        <p:grpSpPr>
          <a:xfrm>
            <a:off x="2507586" y="1989752"/>
            <a:ext cx="656058" cy="660743"/>
            <a:chOff x="5876925" y="4173538"/>
            <a:chExt cx="444501" cy="447675"/>
          </a:xfrm>
        </p:grpSpPr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11D17CB6-7B91-CC44-8D3F-2591D80A6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063" y="4173538"/>
              <a:ext cx="11113" cy="47625"/>
            </a:xfrm>
            <a:custGeom>
              <a:avLst/>
              <a:gdLst>
                <a:gd name="T0" fmla="*/ 8 w 8"/>
                <a:gd name="T1" fmla="*/ 29 h 32"/>
                <a:gd name="T2" fmla="*/ 4 w 8"/>
                <a:gd name="T3" fmla="*/ 32 h 32"/>
                <a:gd name="T4" fmla="*/ 4 w 8"/>
                <a:gd name="T5" fmla="*/ 32 h 32"/>
                <a:gd name="T6" fmla="*/ 0 w 8"/>
                <a:gd name="T7" fmla="*/ 29 h 32"/>
                <a:gd name="T8" fmla="*/ 0 w 8"/>
                <a:gd name="T9" fmla="*/ 3 h 32"/>
                <a:gd name="T10" fmla="*/ 4 w 8"/>
                <a:gd name="T11" fmla="*/ 0 h 32"/>
                <a:gd name="T12" fmla="*/ 4 w 8"/>
                <a:gd name="T13" fmla="*/ 0 h 32"/>
                <a:gd name="T14" fmla="*/ 8 w 8"/>
                <a:gd name="T15" fmla="*/ 3 h 32"/>
                <a:gd name="T16" fmla="*/ 8 w 8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2">
                  <a:moveTo>
                    <a:pt x="8" y="29"/>
                  </a:moveTo>
                  <a:cubicBezTo>
                    <a:pt x="8" y="31"/>
                    <a:pt x="6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8" y="1"/>
                    <a:pt x="8" y="3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F24A48FE-E87D-DBE7-69BC-C07D4E333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4246563"/>
              <a:ext cx="41275" cy="39688"/>
            </a:xfrm>
            <a:custGeom>
              <a:avLst/>
              <a:gdLst>
                <a:gd name="T0" fmla="*/ 26 w 28"/>
                <a:gd name="T1" fmla="*/ 19 h 27"/>
                <a:gd name="T2" fmla="*/ 26 w 28"/>
                <a:gd name="T3" fmla="*/ 25 h 27"/>
                <a:gd name="T4" fmla="*/ 26 w 28"/>
                <a:gd name="T5" fmla="*/ 25 h 27"/>
                <a:gd name="T6" fmla="*/ 20 w 28"/>
                <a:gd name="T7" fmla="*/ 25 h 27"/>
                <a:gd name="T8" fmla="*/ 1 w 28"/>
                <a:gd name="T9" fmla="*/ 8 h 27"/>
                <a:gd name="T10" fmla="*/ 2 w 28"/>
                <a:gd name="T11" fmla="*/ 2 h 27"/>
                <a:gd name="T12" fmla="*/ 2 w 28"/>
                <a:gd name="T13" fmla="*/ 2 h 27"/>
                <a:gd name="T14" fmla="*/ 7 w 28"/>
                <a:gd name="T15" fmla="*/ 2 h 27"/>
                <a:gd name="T16" fmla="*/ 26 w 28"/>
                <a:gd name="T1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7">
                  <a:moveTo>
                    <a:pt x="26" y="19"/>
                  </a:moveTo>
                  <a:cubicBezTo>
                    <a:pt x="28" y="20"/>
                    <a:pt x="28" y="23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4" y="26"/>
                    <a:pt x="22" y="27"/>
                    <a:pt x="20" y="2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26" y="19"/>
                    <a:pt x="26" y="19"/>
                    <a:pt x="2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EA27B205-9A91-D688-D00D-911704F95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4413250"/>
              <a:ext cx="49213" cy="15875"/>
            </a:xfrm>
            <a:custGeom>
              <a:avLst/>
              <a:gdLst>
                <a:gd name="T0" fmla="*/ 29 w 33"/>
                <a:gd name="T1" fmla="*/ 0 h 11"/>
                <a:gd name="T2" fmla="*/ 33 w 33"/>
                <a:gd name="T3" fmla="*/ 4 h 11"/>
                <a:gd name="T4" fmla="*/ 33 w 33"/>
                <a:gd name="T5" fmla="*/ 4 h 11"/>
                <a:gd name="T6" fmla="*/ 30 w 33"/>
                <a:gd name="T7" fmla="*/ 9 h 11"/>
                <a:gd name="T8" fmla="*/ 4 w 33"/>
                <a:gd name="T9" fmla="*/ 11 h 11"/>
                <a:gd name="T10" fmla="*/ 0 w 33"/>
                <a:gd name="T11" fmla="*/ 7 h 11"/>
                <a:gd name="T12" fmla="*/ 0 w 33"/>
                <a:gd name="T13" fmla="*/ 7 h 11"/>
                <a:gd name="T14" fmla="*/ 3 w 33"/>
                <a:gd name="T15" fmla="*/ 3 h 11"/>
                <a:gd name="T16" fmla="*/ 29 w 3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29" y="0"/>
                  </a:moveTo>
                  <a:cubicBezTo>
                    <a:pt x="31" y="0"/>
                    <a:pt x="33" y="2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6"/>
                    <a:pt x="32" y="8"/>
                    <a:pt x="30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1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3"/>
                  </a:cubicBezTo>
                  <a:cubicBezTo>
                    <a:pt x="29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A3916C15-AE1E-87FE-2426-E78D18DB4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4403725"/>
              <a:ext cx="49213" cy="15875"/>
            </a:xfrm>
            <a:custGeom>
              <a:avLst/>
              <a:gdLst>
                <a:gd name="T0" fmla="*/ 3 w 33"/>
                <a:gd name="T1" fmla="*/ 8 h 11"/>
                <a:gd name="T2" fmla="*/ 0 w 33"/>
                <a:gd name="T3" fmla="*/ 4 h 11"/>
                <a:gd name="T4" fmla="*/ 0 w 33"/>
                <a:gd name="T5" fmla="*/ 4 h 11"/>
                <a:gd name="T6" fmla="*/ 4 w 33"/>
                <a:gd name="T7" fmla="*/ 0 h 11"/>
                <a:gd name="T8" fmla="*/ 30 w 33"/>
                <a:gd name="T9" fmla="*/ 3 h 11"/>
                <a:gd name="T10" fmla="*/ 33 w 33"/>
                <a:gd name="T11" fmla="*/ 7 h 11"/>
                <a:gd name="T12" fmla="*/ 33 w 33"/>
                <a:gd name="T13" fmla="*/ 7 h 11"/>
                <a:gd name="T14" fmla="*/ 29 w 33"/>
                <a:gd name="T15" fmla="*/ 11 h 11"/>
                <a:gd name="T16" fmla="*/ 3 w 33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0"/>
                    <a:pt x="31" y="11"/>
                    <a:pt x="29" y="11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8CE81EC4-EEB5-25A2-F127-9F0961D5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413" y="4240213"/>
              <a:ext cx="41275" cy="38100"/>
            </a:xfrm>
            <a:custGeom>
              <a:avLst/>
              <a:gdLst>
                <a:gd name="T0" fmla="*/ 8 w 28"/>
                <a:gd name="T1" fmla="*/ 25 h 26"/>
                <a:gd name="T2" fmla="*/ 2 w 28"/>
                <a:gd name="T3" fmla="*/ 24 h 26"/>
                <a:gd name="T4" fmla="*/ 2 w 28"/>
                <a:gd name="T5" fmla="*/ 24 h 26"/>
                <a:gd name="T6" fmla="*/ 2 w 28"/>
                <a:gd name="T7" fmla="*/ 18 h 26"/>
                <a:gd name="T8" fmla="*/ 21 w 28"/>
                <a:gd name="T9" fmla="*/ 1 h 26"/>
                <a:gd name="T10" fmla="*/ 27 w 28"/>
                <a:gd name="T11" fmla="*/ 2 h 26"/>
                <a:gd name="T12" fmla="*/ 27 w 28"/>
                <a:gd name="T13" fmla="*/ 2 h 26"/>
                <a:gd name="T14" fmla="*/ 27 w 28"/>
                <a:gd name="T15" fmla="*/ 8 h 26"/>
                <a:gd name="T16" fmla="*/ 8 w 28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6">
                  <a:moveTo>
                    <a:pt x="8" y="25"/>
                  </a:moveTo>
                  <a:cubicBezTo>
                    <a:pt x="6" y="26"/>
                    <a:pt x="4" y="26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0" y="20"/>
                    <a:pt x="2" y="18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0"/>
                    <a:pt x="25" y="0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4"/>
                    <a:pt x="28" y="6"/>
                    <a:pt x="27" y="8"/>
                  </a:cubicBezTo>
                  <a:cubicBezTo>
                    <a:pt x="8" y="25"/>
                    <a:pt x="8" y="25"/>
                    <a:pt x="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B563899A-D773-1C91-8DCF-C92781D0DA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6300" y="4241800"/>
              <a:ext cx="273050" cy="379413"/>
            </a:xfrm>
            <a:custGeom>
              <a:avLst/>
              <a:gdLst>
                <a:gd name="T0" fmla="*/ 120 w 184"/>
                <a:gd name="T1" fmla="*/ 219 h 256"/>
                <a:gd name="T2" fmla="*/ 117 w 184"/>
                <a:gd name="T3" fmla="*/ 226 h 256"/>
                <a:gd name="T4" fmla="*/ 113 w 184"/>
                <a:gd name="T5" fmla="*/ 227 h 256"/>
                <a:gd name="T6" fmla="*/ 69 w 184"/>
                <a:gd name="T7" fmla="*/ 227 h 256"/>
                <a:gd name="T8" fmla="*/ 65 w 184"/>
                <a:gd name="T9" fmla="*/ 226 h 256"/>
                <a:gd name="T10" fmla="*/ 62 w 184"/>
                <a:gd name="T11" fmla="*/ 219 h 256"/>
                <a:gd name="T12" fmla="*/ 62 w 184"/>
                <a:gd name="T13" fmla="*/ 194 h 256"/>
                <a:gd name="T14" fmla="*/ 121 w 184"/>
                <a:gd name="T15" fmla="*/ 194 h 256"/>
                <a:gd name="T16" fmla="*/ 120 w 184"/>
                <a:gd name="T17" fmla="*/ 219 h 256"/>
                <a:gd name="T18" fmla="*/ 58 w 184"/>
                <a:gd name="T19" fmla="*/ 46 h 256"/>
                <a:gd name="T20" fmla="*/ 35 w 184"/>
                <a:gd name="T21" fmla="*/ 91 h 256"/>
                <a:gd name="T22" fmla="*/ 55 w 184"/>
                <a:gd name="T23" fmla="*/ 135 h 256"/>
                <a:gd name="T24" fmla="*/ 56 w 184"/>
                <a:gd name="T25" fmla="*/ 141 h 256"/>
                <a:gd name="T26" fmla="*/ 56 w 184"/>
                <a:gd name="T27" fmla="*/ 141 h 256"/>
                <a:gd name="T28" fmla="*/ 49 w 184"/>
                <a:gd name="T29" fmla="*/ 142 h 256"/>
                <a:gd name="T30" fmla="*/ 26 w 184"/>
                <a:gd name="T31" fmla="*/ 91 h 256"/>
                <a:gd name="T32" fmla="*/ 53 w 184"/>
                <a:gd name="T33" fmla="*/ 39 h 256"/>
                <a:gd name="T34" fmla="*/ 59 w 184"/>
                <a:gd name="T35" fmla="*/ 40 h 256"/>
                <a:gd name="T36" fmla="*/ 59 w 184"/>
                <a:gd name="T37" fmla="*/ 40 h 256"/>
                <a:gd name="T38" fmla="*/ 58 w 184"/>
                <a:gd name="T39" fmla="*/ 46 h 256"/>
                <a:gd name="T40" fmla="*/ 184 w 184"/>
                <a:gd name="T41" fmla="*/ 92 h 256"/>
                <a:gd name="T42" fmla="*/ 93 w 184"/>
                <a:gd name="T43" fmla="*/ 0 h 256"/>
                <a:gd name="T44" fmla="*/ 0 w 184"/>
                <a:gd name="T45" fmla="*/ 91 h 256"/>
                <a:gd name="T46" fmla="*/ 54 w 184"/>
                <a:gd name="T47" fmla="*/ 175 h 256"/>
                <a:gd name="T48" fmla="*/ 54 w 184"/>
                <a:gd name="T49" fmla="*/ 194 h 256"/>
                <a:gd name="T50" fmla="*/ 54 w 184"/>
                <a:gd name="T51" fmla="*/ 219 h 256"/>
                <a:gd name="T52" fmla="*/ 67 w 184"/>
                <a:gd name="T53" fmla="*/ 235 h 256"/>
                <a:gd name="T54" fmla="*/ 69 w 184"/>
                <a:gd name="T55" fmla="*/ 242 h 256"/>
                <a:gd name="T56" fmla="*/ 85 w 184"/>
                <a:gd name="T57" fmla="*/ 256 h 256"/>
                <a:gd name="T58" fmla="*/ 97 w 184"/>
                <a:gd name="T59" fmla="*/ 256 h 256"/>
                <a:gd name="T60" fmla="*/ 114 w 184"/>
                <a:gd name="T61" fmla="*/ 242 h 256"/>
                <a:gd name="T62" fmla="*/ 116 w 184"/>
                <a:gd name="T63" fmla="*/ 236 h 256"/>
                <a:gd name="T64" fmla="*/ 129 w 184"/>
                <a:gd name="T65" fmla="*/ 219 h 256"/>
                <a:gd name="T66" fmla="*/ 129 w 184"/>
                <a:gd name="T67" fmla="*/ 186 h 256"/>
                <a:gd name="T68" fmla="*/ 129 w 184"/>
                <a:gd name="T69" fmla="*/ 175 h 256"/>
                <a:gd name="T70" fmla="*/ 184 w 184"/>
                <a:gd name="T71" fmla="*/ 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56">
                  <a:moveTo>
                    <a:pt x="120" y="219"/>
                  </a:moveTo>
                  <a:cubicBezTo>
                    <a:pt x="120" y="222"/>
                    <a:pt x="119" y="224"/>
                    <a:pt x="117" y="226"/>
                  </a:cubicBezTo>
                  <a:cubicBezTo>
                    <a:pt x="116" y="227"/>
                    <a:pt x="115" y="227"/>
                    <a:pt x="113" y="227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68" y="227"/>
                    <a:pt x="67" y="226"/>
                    <a:pt x="65" y="226"/>
                  </a:cubicBezTo>
                  <a:cubicBezTo>
                    <a:pt x="63" y="224"/>
                    <a:pt x="62" y="222"/>
                    <a:pt x="62" y="219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121" y="194"/>
                    <a:pt x="121" y="194"/>
                    <a:pt x="121" y="194"/>
                  </a:cubicBezTo>
                  <a:cubicBezTo>
                    <a:pt x="120" y="219"/>
                    <a:pt x="120" y="219"/>
                    <a:pt x="120" y="219"/>
                  </a:cubicBezTo>
                  <a:close/>
                  <a:moveTo>
                    <a:pt x="58" y="46"/>
                  </a:moveTo>
                  <a:cubicBezTo>
                    <a:pt x="44" y="56"/>
                    <a:pt x="35" y="73"/>
                    <a:pt x="35" y="91"/>
                  </a:cubicBezTo>
                  <a:cubicBezTo>
                    <a:pt x="35" y="109"/>
                    <a:pt x="43" y="125"/>
                    <a:pt x="55" y="135"/>
                  </a:cubicBezTo>
                  <a:cubicBezTo>
                    <a:pt x="57" y="137"/>
                    <a:pt x="57" y="139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4" y="143"/>
                    <a:pt x="51" y="143"/>
                    <a:pt x="49" y="142"/>
                  </a:cubicBezTo>
                  <a:cubicBezTo>
                    <a:pt x="35" y="130"/>
                    <a:pt x="26" y="112"/>
                    <a:pt x="26" y="91"/>
                  </a:cubicBezTo>
                  <a:cubicBezTo>
                    <a:pt x="26" y="70"/>
                    <a:pt x="37" y="51"/>
                    <a:pt x="53" y="39"/>
                  </a:cubicBezTo>
                  <a:cubicBezTo>
                    <a:pt x="55" y="37"/>
                    <a:pt x="58" y="38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42"/>
                    <a:pt x="60" y="44"/>
                    <a:pt x="58" y="46"/>
                  </a:cubicBezTo>
                  <a:close/>
                  <a:moveTo>
                    <a:pt x="184" y="92"/>
                  </a:moveTo>
                  <a:cubicBezTo>
                    <a:pt x="184" y="42"/>
                    <a:pt x="143" y="0"/>
                    <a:pt x="93" y="0"/>
                  </a:cubicBezTo>
                  <a:cubicBezTo>
                    <a:pt x="42" y="0"/>
                    <a:pt x="1" y="41"/>
                    <a:pt x="0" y="91"/>
                  </a:cubicBezTo>
                  <a:cubicBezTo>
                    <a:pt x="0" y="128"/>
                    <a:pt x="22" y="160"/>
                    <a:pt x="54" y="175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54" y="227"/>
                    <a:pt x="59" y="234"/>
                    <a:pt x="67" y="235"/>
                  </a:cubicBezTo>
                  <a:cubicBezTo>
                    <a:pt x="67" y="238"/>
                    <a:pt x="68" y="240"/>
                    <a:pt x="69" y="242"/>
                  </a:cubicBezTo>
                  <a:cubicBezTo>
                    <a:pt x="73" y="251"/>
                    <a:pt x="79" y="256"/>
                    <a:pt x="85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103" y="256"/>
                    <a:pt x="109" y="251"/>
                    <a:pt x="114" y="242"/>
                  </a:cubicBezTo>
                  <a:cubicBezTo>
                    <a:pt x="114" y="240"/>
                    <a:pt x="115" y="238"/>
                    <a:pt x="116" y="236"/>
                  </a:cubicBezTo>
                  <a:cubicBezTo>
                    <a:pt x="123" y="234"/>
                    <a:pt x="129" y="227"/>
                    <a:pt x="129" y="219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29" y="175"/>
                    <a:pt x="129" y="175"/>
                    <a:pt x="129" y="175"/>
                  </a:cubicBezTo>
                  <a:cubicBezTo>
                    <a:pt x="161" y="161"/>
                    <a:pt x="184" y="129"/>
                    <a:pt x="184" y="92"/>
                  </a:cubicBezTo>
                  <a:close/>
                </a:path>
              </a:pathLst>
            </a:custGeom>
            <a:solidFill>
              <a:srgbClr val="F9FB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</p:grpSp>
      <p:grpSp>
        <p:nvGrpSpPr>
          <p:cNvPr id="35" name="Group 43">
            <a:extLst>
              <a:ext uri="{FF2B5EF4-FFF2-40B4-BE49-F238E27FC236}">
                <a16:creationId xmlns:a16="http://schemas.microsoft.com/office/drawing/2014/main" id="{861ED480-95E0-9B30-B8F8-FC0A5B3611C7}"/>
              </a:ext>
            </a:extLst>
          </p:cNvPr>
          <p:cNvGrpSpPr/>
          <p:nvPr/>
        </p:nvGrpSpPr>
        <p:grpSpPr>
          <a:xfrm>
            <a:off x="9142468" y="2027398"/>
            <a:ext cx="484401" cy="592300"/>
            <a:chOff x="6939157" y="2990492"/>
            <a:chExt cx="378863" cy="463254"/>
          </a:xfrm>
        </p:grpSpPr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173A0936-BB34-4C6F-9BDC-2B2733F6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006" y="3232891"/>
              <a:ext cx="28729" cy="35911"/>
            </a:xfrm>
            <a:custGeom>
              <a:avLst/>
              <a:gdLst>
                <a:gd name="T0" fmla="*/ 1 w 17"/>
                <a:gd name="T1" fmla="*/ 14 h 21"/>
                <a:gd name="T2" fmla="*/ 17 w 17"/>
                <a:gd name="T3" fmla="*/ 19 h 21"/>
                <a:gd name="T4" fmla="*/ 9 w 17"/>
                <a:gd name="T5" fmla="*/ 0 h 21"/>
                <a:gd name="T6" fmla="*/ 2 w 17"/>
                <a:gd name="T7" fmla="*/ 6 h 21"/>
                <a:gd name="T8" fmla="*/ 1 w 17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" y="14"/>
                  </a:moveTo>
                  <a:cubicBezTo>
                    <a:pt x="4" y="20"/>
                    <a:pt x="9" y="21"/>
                    <a:pt x="17" y="1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4" y="3"/>
                    <a:pt x="2" y="6"/>
                  </a:cubicBezTo>
                  <a:cubicBezTo>
                    <a:pt x="0" y="8"/>
                    <a:pt x="0" y="11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69095EF7-F420-8C7F-1FB7-318AE7188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281" y="3283167"/>
              <a:ext cx="30525" cy="39502"/>
            </a:xfrm>
            <a:custGeom>
              <a:avLst/>
              <a:gdLst>
                <a:gd name="T0" fmla="*/ 0 w 18"/>
                <a:gd name="T1" fmla="*/ 2 h 24"/>
                <a:gd name="T2" fmla="*/ 8 w 18"/>
                <a:gd name="T3" fmla="*/ 24 h 24"/>
                <a:gd name="T4" fmla="*/ 16 w 18"/>
                <a:gd name="T5" fmla="*/ 17 h 24"/>
                <a:gd name="T6" fmla="*/ 17 w 18"/>
                <a:gd name="T7" fmla="*/ 8 h 24"/>
                <a:gd name="T8" fmla="*/ 0 w 18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2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12" y="22"/>
                    <a:pt x="15" y="20"/>
                    <a:pt x="16" y="17"/>
                  </a:cubicBezTo>
                  <a:cubicBezTo>
                    <a:pt x="18" y="14"/>
                    <a:pt x="18" y="11"/>
                    <a:pt x="17" y="8"/>
                  </a:cubicBezTo>
                  <a:cubicBezTo>
                    <a:pt x="14" y="2"/>
                    <a:pt x="9" y="0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0F0F0"/>
                </a:solidFill>
                <a:effectLst/>
                <a:uLnTx/>
                <a:uFillTx/>
                <a:latin typeface="Inter"/>
                <a:ea typeface="+mn-ea"/>
                <a:cs typeface="+mn-cs"/>
              </a:endParaRPr>
            </a:p>
          </p:txBody>
        </p:sp>
        <p:grpSp>
          <p:nvGrpSpPr>
            <p:cNvPr id="38" name="Group 34">
              <a:extLst>
                <a:ext uri="{FF2B5EF4-FFF2-40B4-BE49-F238E27FC236}">
                  <a16:creationId xmlns:a16="http://schemas.microsoft.com/office/drawing/2014/main" id="{1115CB25-F9F9-B8CA-6815-33B790049217}"/>
                </a:ext>
              </a:extLst>
            </p:cNvPr>
            <p:cNvGrpSpPr/>
            <p:nvPr/>
          </p:nvGrpSpPr>
          <p:grpSpPr>
            <a:xfrm>
              <a:off x="6939157" y="2990492"/>
              <a:ext cx="378863" cy="463254"/>
              <a:chOff x="6840538" y="2655888"/>
              <a:chExt cx="334963" cy="409575"/>
            </a:xfrm>
          </p:grpSpPr>
          <p:sp>
            <p:nvSpPr>
              <p:cNvPr id="39" name="Freeform 29">
                <a:extLst>
                  <a:ext uri="{FF2B5EF4-FFF2-40B4-BE49-F238E27FC236}">
                    <a16:creationId xmlns:a16="http://schemas.microsoft.com/office/drawing/2014/main" id="{C6F9DBD1-03D1-5769-A271-4A6E8A86E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538" y="2655888"/>
                <a:ext cx="149225" cy="109538"/>
              </a:xfrm>
              <a:custGeom>
                <a:avLst/>
                <a:gdLst>
                  <a:gd name="T0" fmla="*/ 90 w 100"/>
                  <a:gd name="T1" fmla="*/ 55 h 74"/>
                  <a:gd name="T2" fmla="*/ 91 w 100"/>
                  <a:gd name="T3" fmla="*/ 55 h 74"/>
                  <a:gd name="T4" fmla="*/ 97 w 100"/>
                  <a:gd name="T5" fmla="*/ 25 h 74"/>
                  <a:gd name="T6" fmla="*/ 50 w 100"/>
                  <a:gd name="T7" fmla="*/ 20 h 74"/>
                  <a:gd name="T8" fmla="*/ 18 w 100"/>
                  <a:gd name="T9" fmla="*/ 55 h 74"/>
                  <a:gd name="T10" fmla="*/ 43 w 100"/>
                  <a:gd name="T11" fmla="*/ 74 h 74"/>
                  <a:gd name="T12" fmla="*/ 45 w 100"/>
                  <a:gd name="T13" fmla="*/ 73 h 74"/>
                  <a:gd name="T14" fmla="*/ 90 w 100"/>
                  <a:gd name="T15" fmla="*/ 5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4">
                    <a:moveTo>
                      <a:pt x="90" y="55"/>
                    </a:moveTo>
                    <a:cubicBezTo>
                      <a:pt x="90" y="55"/>
                      <a:pt x="91" y="55"/>
                      <a:pt x="91" y="55"/>
                    </a:cubicBezTo>
                    <a:cubicBezTo>
                      <a:pt x="93" y="47"/>
                      <a:pt x="95" y="37"/>
                      <a:pt x="97" y="25"/>
                    </a:cubicBezTo>
                    <a:cubicBezTo>
                      <a:pt x="100" y="0"/>
                      <a:pt x="71" y="11"/>
                      <a:pt x="50" y="20"/>
                    </a:cubicBezTo>
                    <a:cubicBezTo>
                      <a:pt x="28" y="28"/>
                      <a:pt x="0" y="39"/>
                      <a:pt x="18" y="55"/>
                    </a:cubicBezTo>
                    <a:cubicBezTo>
                      <a:pt x="27" y="63"/>
                      <a:pt x="36" y="70"/>
                      <a:pt x="43" y="74"/>
                    </a:cubicBezTo>
                    <a:cubicBezTo>
                      <a:pt x="44" y="73"/>
                      <a:pt x="44" y="73"/>
                      <a:pt x="45" y="73"/>
                    </a:cubicBezTo>
                    <a:cubicBezTo>
                      <a:pt x="90" y="55"/>
                      <a:pt x="90" y="55"/>
                      <a:pt x="90" y="55"/>
                    </a:cubicBezTo>
                    <a:close/>
                  </a:path>
                </a:pathLst>
              </a:custGeom>
              <a:solidFill>
                <a:srgbClr val="F9FBF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  <p:sp>
            <p:nvSpPr>
              <p:cNvPr id="40" name="Freeform 30">
                <a:extLst>
                  <a:ext uri="{FF2B5EF4-FFF2-40B4-BE49-F238E27FC236}">
                    <a16:creationId xmlns:a16="http://schemas.microsoft.com/office/drawing/2014/main" id="{93A59825-444E-169D-78C7-DE3955CDB5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56413" y="2755900"/>
                <a:ext cx="319088" cy="309563"/>
              </a:xfrm>
              <a:custGeom>
                <a:avLst/>
                <a:gdLst>
                  <a:gd name="T0" fmla="*/ 131 w 214"/>
                  <a:gd name="T1" fmla="*/ 126 h 209"/>
                  <a:gd name="T2" fmla="*/ 116 w 214"/>
                  <a:gd name="T3" fmla="*/ 141 h 209"/>
                  <a:gd name="T4" fmla="*/ 120 w 214"/>
                  <a:gd name="T5" fmla="*/ 151 h 209"/>
                  <a:gd name="T6" fmla="*/ 112 w 214"/>
                  <a:gd name="T7" fmla="*/ 154 h 209"/>
                  <a:gd name="T8" fmla="*/ 108 w 214"/>
                  <a:gd name="T9" fmla="*/ 144 h 209"/>
                  <a:gd name="T10" fmla="*/ 73 w 214"/>
                  <a:gd name="T11" fmla="*/ 134 h 209"/>
                  <a:gd name="T12" fmla="*/ 84 w 214"/>
                  <a:gd name="T13" fmla="*/ 126 h 209"/>
                  <a:gd name="T14" fmla="*/ 104 w 214"/>
                  <a:gd name="T15" fmla="*/ 134 h 209"/>
                  <a:gd name="T16" fmla="*/ 95 w 214"/>
                  <a:gd name="T17" fmla="*/ 111 h 209"/>
                  <a:gd name="T18" fmla="*/ 72 w 214"/>
                  <a:gd name="T19" fmla="*/ 110 h 209"/>
                  <a:gd name="T20" fmla="*/ 63 w 214"/>
                  <a:gd name="T21" fmla="*/ 99 h 209"/>
                  <a:gd name="T22" fmla="*/ 78 w 214"/>
                  <a:gd name="T23" fmla="*/ 68 h 209"/>
                  <a:gd name="T24" fmla="*/ 75 w 214"/>
                  <a:gd name="T25" fmla="*/ 60 h 209"/>
                  <a:gd name="T26" fmla="*/ 83 w 214"/>
                  <a:gd name="T27" fmla="*/ 57 h 209"/>
                  <a:gd name="T28" fmla="*/ 86 w 214"/>
                  <a:gd name="T29" fmla="*/ 65 h 209"/>
                  <a:gd name="T30" fmla="*/ 115 w 214"/>
                  <a:gd name="T31" fmla="*/ 74 h 209"/>
                  <a:gd name="T32" fmla="*/ 104 w 214"/>
                  <a:gd name="T33" fmla="*/ 80 h 209"/>
                  <a:gd name="T34" fmla="*/ 90 w 214"/>
                  <a:gd name="T35" fmla="*/ 75 h 209"/>
                  <a:gd name="T36" fmla="*/ 98 w 214"/>
                  <a:gd name="T37" fmla="*/ 95 h 209"/>
                  <a:gd name="T38" fmla="*/ 114 w 214"/>
                  <a:gd name="T39" fmla="*/ 94 h 209"/>
                  <a:gd name="T40" fmla="*/ 124 w 214"/>
                  <a:gd name="T41" fmla="*/ 98 h 209"/>
                  <a:gd name="T42" fmla="*/ 131 w 214"/>
                  <a:gd name="T43" fmla="*/ 108 h 209"/>
                  <a:gd name="T44" fmla="*/ 131 w 214"/>
                  <a:gd name="T45" fmla="*/ 126 h 209"/>
                  <a:gd name="T46" fmla="*/ 90 w 214"/>
                  <a:gd name="T47" fmla="*/ 0 h 209"/>
                  <a:gd name="T48" fmla="*/ 87 w 214"/>
                  <a:gd name="T49" fmla="*/ 8 h 209"/>
                  <a:gd name="T50" fmla="*/ 41 w 214"/>
                  <a:gd name="T51" fmla="*/ 26 h 209"/>
                  <a:gd name="T52" fmla="*/ 33 w 214"/>
                  <a:gd name="T53" fmla="*/ 20 h 209"/>
                  <a:gd name="T54" fmla="*/ 16 w 214"/>
                  <a:gd name="T55" fmla="*/ 157 h 209"/>
                  <a:gd name="T56" fmla="*/ 131 w 214"/>
                  <a:gd name="T57" fmla="*/ 189 h 209"/>
                  <a:gd name="T58" fmla="*/ 194 w 214"/>
                  <a:gd name="T59" fmla="*/ 87 h 209"/>
                  <a:gd name="T60" fmla="*/ 90 w 214"/>
                  <a:gd name="T6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4" h="209">
                    <a:moveTo>
                      <a:pt x="131" y="126"/>
                    </a:moveTo>
                    <a:cubicBezTo>
                      <a:pt x="129" y="132"/>
                      <a:pt x="123" y="137"/>
                      <a:pt x="116" y="141"/>
                    </a:cubicBezTo>
                    <a:cubicBezTo>
                      <a:pt x="120" y="151"/>
                      <a:pt x="120" y="151"/>
                      <a:pt x="120" y="151"/>
                    </a:cubicBezTo>
                    <a:cubicBezTo>
                      <a:pt x="112" y="154"/>
                      <a:pt x="112" y="154"/>
                      <a:pt x="112" y="15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93" y="148"/>
                      <a:pt x="82" y="145"/>
                      <a:pt x="73" y="134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9" y="134"/>
                      <a:pt x="96" y="136"/>
                      <a:pt x="104" y="134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84" y="113"/>
                      <a:pt x="77" y="112"/>
                      <a:pt x="72" y="110"/>
                    </a:cubicBezTo>
                    <a:cubicBezTo>
                      <a:pt x="68" y="108"/>
                      <a:pt x="65" y="104"/>
                      <a:pt x="63" y="99"/>
                    </a:cubicBezTo>
                    <a:cubicBezTo>
                      <a:pt x="58" y="87"/>
                      <a:pt x="63" y="76"/>
                      <a:pt x="78" y="68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98" y="62"/>
                      <a:pt x="108" y="65"/>
                      <a:pt x="115" y="74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00" y="75"/>
                      <a:pt x="95" y="74"/>
                      <a:pt x="90" y="7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106" y="94"/>
                      <a:pt x="111" y="94"/>
                      <a:pt x="114" y="94"/>
                    </a:cubicBezTo>
                    <a:cubicBezTo>
                      <a:pt x="117" y="94"/>
                      <a:pt x="121" y="95"/>
                      <a:pt x="124" y="98"/>
                    </a:cubicBezTo>
                    <a:cubicBezTo>
                      <a:pt x="127" y="100"/>
                      <a:pt x="130" y="104"/>
                      <a:pt x="131" y="108"/>
                    </a:cubicBezTo>
                    <a:cubicBezTo>
                      <a:pt x="134" y="114"/>
                      <a:pt x="134" y="121"/>
                      <a:pt x="131" y="126"/>
                    </a:cubicBezTo>
                    <a:close/>
                    <a:moveTo>
                      <a:pt x="90" y="0"/>
                    </a:moveTo>
                    <a:cubicBezTo>
                      <a:pt x="90" y="4"/>
                      <a:pt x="89" y="7"/>
                      <a:pt x="87" y="8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9" y="27"/>
                      <a:pt x="35" y="24"/>
                      <a:pt x="33" y="20"/>
                    </a:cubicBezTo>
                    <a:cubicBezTo>
                      <a:pt x="7" y="53"/>
                      <a:pt x="0" y="116"/>
                      <a:pt x="16" y="157"/>
                    </a:cubicBezTo>
                    <a:cubicBezTo>
                      <a:pt x="36" y="209"/>
                      <a:pt x="82" y="208"/>
                      <a:pt x="131" y="189"/>
                    </a:cubicBezTo>
                    <a:cubicBezTo>
                      <a:pt x="180" y="170"/>
                      <a:pt x="214" y="139"/>
                      <a:pt x="194" y="87"/>
                    </a:cubicBezTo>
                    <a:cubicBezTo>
                      <a:pt x="178" y="48"/>
                      <a:pt x="129" y="9"/>
                      <a:pt x="90" y="0"/>
                    </a:cubicBezTo>
                    <a:close/>
                  </a:path>
                </a:pathLst>
              </a:custGeom>
              <a:solidFill>
                <a:srgbClr val="F9FBF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0F0F0"/>
                  </a:solidFill>
                  <a:effectLst/>
                  <a:uLnTx/>
                  <a:uFillTx/>
                  <a:latin typeface="Inter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4680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2_2*o_h_i*1_1_5"/>
  <p:tag name="KSO_WM_TEMPLATE_CATEGORY" val="diagram"/>
  <p:tag name="KSO_WM_TEMPLATE_INDEX" val="2020016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5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2_2*o_h_i*1_1_5"/>
  <p:tag name="KSO_WM_TEMPLATE_CATEGORY" val="diagram"/>
  <p:tag name="KSO_WM_TEMPLATE_INDEX" val="20200162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5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     51PPT模板网​​">
  <a:themeElements>
    <a:clrScheme name="自定义 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F586"/>
      </a:accent1>
      <a:accent2>
        <a:srgbClr val="8C5512"/>
      </a:accent2>
      <a:accent3>
        <a:srgbClr val="27252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OPPOSans R"/>
        <a:ea typeface="得意黑"/>
        <a:cs typeface=""/>
      </a:majorFont>
      <a:minorFont>
        <a:latin typeface="OPPOSans R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760</Words>
  <Application>Microsoft Office PowerPoint</Application>
  <PresentationFormat>宽屏</PresentationFormat>
  <Paragraphs>144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HarmonyOS Sans SC</vt:lpstr>
      <vt:lpstr>HarmonyOS Sans SC Black</vt:lpstr>
      <vt:lpstr>Inter</vt:lpstr>
      <vt:lpstr>OPPOSans B</vt:lpstr>
      <vt:lpstr>OPPOSans H</vt:lpstr>
      <vt:lpstr>OPPOSans M</vt:lpstr>
      <vt:lpstr>OPPOSans R</vt:lpstr>
      <vt:lpstr>Roboto Bold</vt:lpstr>
      <vt:lpstr>阿里巴巴普惠体 2.0 55 Regular</vt:lpstr>
      <vt:lpstr>阿里巴巴普惠体 2.0 65 Medium</vt:lpstr>
      <vt:lpstr>阿里巴巴普惠体 B</vt:lpstr>
      <vt:lpstr>得意黑</vt:lpstr>
      <vt:lpstr>等线</vt:lpstr>
      <vt:lpstr>思源黑体 CN Bold</vt:lpstr>
      <vt:lpstr>思源黑体 CN Light</vt:lpstr>
      <vt:lpstr>思源黑体 CN Normal</vt:lpstr>
      <vt:lpstr>Arial</vt:lpstr>
      <vt:lpstr>Bahnschrift SemiBold</vt:lpstr>
      <vt:lpstr>Bahnschrift SemiLight</vt:lpstr>
      <vt:lpstr>Calibri</vt:lpstr>
      <vt:lpstr>Segoe UI Light</vt:lpstr>
      <vt:lpstr>Office 主题   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黑金风年终述职汇报ppt模板</dc:title>
  <dc:creator>希柠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12</cp:revision>
  <dcterms:created xsi:type="dcterms:W3CDTF">2023-05-08T14:51:52Z</dcterms:created>
  <dcterms:modified xsi:type="dcterms:W3CDTF">2023-08-21T01:50:05Z</dcterms:modified>
</cp:coreProperties>
</file>